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80.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handoutMasterIdLst>
    <p:handoutMasterId r:id="rId31"/>
  </p:handoutMasterIdLst>
  <p:sldIdLst>
    <p:sldId id="287" r:id="rId2"/>
    <p:sldId id="351" r:id="rId3"/>
    <p:sldId id="339" r:id="rId4"/>
    <p:sldId id="372" r:id="rId5"/>
    <p:sldId id="392" r:id="rId6"/>
    <p:sldId id="393" r:id="rId7"/>
    <p:sldId id="391" r:id="rId8"/>
    <p:sldId id="373" r:id="rId9"/>
    <p:sldId id="342" r:id="rId10"/>
    <p:sldId id="343" r:id="rId11"/>
    <p:sldId id="352" r:id="rId12"/>
    <p:sldId id="347" r:id="rId13"/>
    <p:sldId id="378" r:id="rId14"/>
    <p:sldId id="374" r:id="rId15"/>
    <p:sldId id="375" r:id="rId16"/>
    <p:sldId id="385" r:id="rId17"/>
    <p:sldId id="376" r:id="rId18"/>
    <p:sldId id="377" r:id="rId19"/>
    <p:sldId id="383" r:id="rId20"/>
    <p:sldId id="386" r:id="rId21"/>
    <p:sldId id="387" r:id="rId22"/>
    <p:sldId id="388" r:id="rId23"/>
    <p:sldId id="389" r:id="rId24"/>
    <p:sldId id="390" r:id="rId25"/>
    <p:sldId id="381" r:id="rId26"/>
    <p:sldId id="382" r:id="rId27"/>
    <p:sldId id="394" r:id="rId28"/>
    <p:sldId id="384"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62D"/>
    <a:srgbClr val="FF7E0C"/>
    <a:srgbClr val="0062BF"/>
    <a:srgbClr val="FFDB99"/>
    <a:srgbClr val="99CC99"/>
    <a:srgbClr val="FF9999"/>
    <a:srgbClr val="6EB8FF"/>
    <a:srgbClr val="CC99CC"/>
    <a:srgbClr val="FFFFFF"/>
    <a:srgbClr val="332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2"/>
    <p:restoredTop sz="67007" autoAdjust="0"/>
  </p:normalViewPr>
  <p:slideViewPr>
    <p:cSldViewPr snapToGrid="0">
      <p:cViewPr varScale="1">
        <p:scale>
          <a:sx n="83" d="100"/>
          <a:sy n="83" d="100"/>
        </p:scale>
        <p:origin x="1416" y="200"/>
      </p:cViewPr>
      <p:guideLst>
        <p:guide orient="horz" pos="2160"/>
        <p:guide pos="3840"/>
      </p:guideLst>
    </p:cSldViewPr>
  </p:slideViewPr>
  <p:outlineViewPr>
    <p:cViewPr>
      <p:scale>
        <a:sx n="33" d="100"/>
        <a:sy n="33" d="100"/>
      </p:scale>
      <p:origin x="0" y="0"/>
    </p:cViewPr>
  </p:outlineViewPr>
  <p:notesTextViewPr>
    <p:cViewPr>
      <p:scale>
        <a:sx n="120" d="100"/>
        <a:sy n="120" d="100"/>
      </p:scale>
      <p:origin x="0" y="0"/>
    </p:cViewPr>
  </p:notesTextViewPr>
  <p:sorterViewPr>
    <p:cViewPr varScale="1">
      <p:scale>
        <a:sx n="1" d="1"/>
        <a:sy n="1" d="1"/>
      </p:scale>
      <p:origin x="0" y="0"/>
    </p:cViewPr>
  </p:sorterViewPr>
  <p:notesViewPr>
    <p:cSldViewPr snapToGrid="0">
      <p:cViewPr varScale="1">
        <p:scale>
          <a:sx n="110" d="100"/>
          <a:sy n="110" d="100"/>
        </p:scale>
        <p:origin x="4544"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1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11.png"/><Relationship Id="rId7" Type="http://schemas.openxmlformats.org/officeDocument/2006/relationships/image" Target="../media/image7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3.png"/><Relationship Id="rId7" Type="http://schemas.openxmlformats.org/officeDocument/2006/relationships/image" Target="../media/image15.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4.svg"/></Relationships>
</file>

<file path=ppt/diagrams/_rels/data80.xml.rels><?xml version="1.0" encoding="UTF-8" standalone="yes"?>
<Relationships xmlns="http://schemas.openxmlformats.org/package/2006/relationships"><Relationship Id="rId1" Type="http://schemas.openxmlformats.org/officeDocument/2006/relationships/image" Target="../media/image410.png"/></Relationships>
</file>

<file path=ppt/diagrams/_rels/data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11.png"/><Relationship Id="rId7" Type="http://schemas.openxmlformats.org/officeDocument/2006/relationships/image" Target="../media/image7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3.png"/><Relationship Id="rId7" Type="http://schemas.openxmlformats.org/officeDocument/2006/relationships/image" Target="../media/image15.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4.svg"/></Relationships>
</file>

<file path=ppt/diagrams/_rels/drawing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2F1EEC-E9BA-46DD-8C1A-96D9FF94A839}" type="doc">
      <dgm:prSet loTypeId="urn:microsoft.com/office/officeart/2005/8/layout/pList1" loCatId="list" qsTypeId="urn:microsoft.com/office/officeart/2005/8/quickstyle/simple2" qsCatId="simple" csTypeId="urn:microsoft.com/office/officeart/2005/8/colors/accent5_2" csCatId="accent5" phldr="1"/>
      <dgm:spPr/>
      <dgm:t>
        <a:bodyPr/>
        <a:lstStyle/>
        <a:p>
          <a:endParaRPr lang="zh-CN" altLang="en-US"/>
        </a:p>
      </dgm:t>
    </dgm:pt>
    <dgm:pt modelId="{1EBE7F37-6A4A-46AF-8434-89D891D0C595}">
      <dgm:prSet phldrT="[文本]"/>
      <dgm:spPr/>
      <dgm:t>
        <a:bodyPr/>
        <a:lstStyle/>
        <a:p>
          <a:r>
            <a:rPr lang="en-US" altLang="zh-CN" b="1" dirty="0">
              <a:latin typeface="Rockwell" panose="02060603020205020403" pitchFamily="18" charset="0"/>
            </a:rPr>
            <a:t>Background</a:t>
          </a:r>
          <a:endParaRPr lang="zh-CN" altLang="en-US" b="1" dirty="0">
            <a:latin typeface="Rockwell" panose="02060603020205020403" pitchFamily="18" charset="0"/>
          </a:endParaRPr>
        </a:p>
      </dgm:t>
    </dgm:pt>
    <dgm:pt modelId="{C6764AD9-37D8-4883-8A29-546262F2CFA1}" type="parTrans" cxnId="{A9B12ED6-AA90-42A7-A3C3-639167E95899}">
      <dgm:prSet/>
      <dgm:spPr/>
      <dgm:t>
        <a:bodyPr/>
        <a:lstStyle/>
        <a:p>
          <a:endParaRPr lang="zh-CN" altLang="en-US" b="0">
            <a:latin typeface="Rockwell" panose="02060603020205020403" pitchFamily="18" charset="0"/>
          </a:endParaRPr>
        </a:p>
      </dgm:t>
    </dgm:pt>
    <dgm:pt modelId="{51B32DFC-1840-48E2-9C7F-042199EE65DA}" type="sibTrans" cxnId="{A9B12ED6-AA90-42A7-A3C3-639167E95899}">
      <dgm:prSet/>
      <dgm:spPr/>
      <dgm:t>
        <a:bodyPr/>
        <a:lstStyle/>
        <a:p>
          <a:endParaRPr lang="zh-CN" altLang="en-US" b="0">
            <a:latin typeface="Rockwell" panose="02060603020205020403" pitchFamily="18" charset="0"/>
          </a:endParaRPr>
        </a:p>
      </dgm:t>
    </dgm:pt>
    <dgm:pt modelId="{740AE20A-1026-431A-A165-6D29DF018826}">
      <dgm:prSet phldrT="[文本]"/>
      <dgm:spPr/>
      <dgm:t>
        <a:bodyPr/>
        <a:lstStyle/>
        <a:p>
          <a:r>
            <a:rPr lang="en-US" altLang="zh-CN" b="0" dirty="0">
              <a:latin typeface="Rockwell" panose="02060603020205020403" pitchFamily="18" charset="0"/>
            </a:rPr>
            <a:t>Design</a:t>
          </a:r>
          <a:endParaRPr lang="zh-CN" altLang="en-US" b="0" dirty="0">
            <a:latin typeface="Rockwell" panose="02060603020205020403" pitchFamily="18" charset="0"/>
          </a:endParaRPr>
        </a:p>
      </dgm:t>
    </dgm:pt>
    <dgm:pt modelId="{A7E97506-9968-4E2A-B0A6-21E5AE74F3A6}" type="parTrans" cxnId="{40361E2C-9A45-49FC-83B8-7E68158FD3E3}">
      <dgm:prSet/>
      <dgm:spPr/>
      <dgm:t>
        <a:bodyPr/>
        <a:lstStyle/>
        <a:p>
          <a:endParaRPr lang="zh-CN" altLang="en-US" b="0">
            <a:latin typeface="Rockwell" panose="02060603020205020403" pitchFamily="18" charset="0"/>
          </a:endParaRPr>
        </a:p>
      </dgm:t>
    </dgm:pt>
    <dgm:pt modelId="{8AB60279-1262-4592-8A88-731EAC7CC588}" type="sibTrans" cxnId="{40361E2C-9A45-49FC-83B8-7E68158FD3E3}">
      <dgm:prSet/>
      <dgm:spPr/>
      <dgm:t>
        <a:bodyPr/>
        <a:lstStyle/>
        <a:p>
          <a:endParaRPr lang="zh-CN" altLang="en-US" b="0">
            <a:latin typeface="Rockwell" panose="02060603020205020403" pitchFamily="18" charset="0"/>
          </a:endParaRPr>
        </a:p>
      </dgm:t>
    </dgm:pt>
    <dgm:pt modelId="{6A760836-8A09-44FF-892B-D572179C0BAB}">
      <dgm:prSet phldrT="[文本]"/>
      <dgm:spPr/>
      <dgm:t>
        <a:bodyPr/>
        <a:lstStyle/>
        <a:p>
          <a:r>
            <a:rPr lang="en-US" altLang="zh-CN" b="0" dirty="0">
              <a:latin typeface="Rockwell" panose="02060603020205020403" pitchFamily="18" charset="0"/>
            </a:rPr>
            <a:t>Evaluation</a:t>
          </a:r>
          <a:endParaRPr lang="zh-CN" altLang="en-US" b="0" dirty="0">
            <a:latin typeface="Rockwell" panose="02060603020205020403" pitchFamily="18" charset="0"/>
          </a:endParaRPr>
        </a:p>
      </dgm:t>
    </dgm:pt>
    <dgm:pt modelId="{4128C5FD-E019-4B56-950B-51A908BB13FB}" type="parTrans" cxnId="{B9BAA719-DAD3-48A0-8DCC-E0A501D7A532}">
      <dgm:prSet/>
      <dgm:spPr/>
      <dgm:t>
        <a:bodyPr/>
        <a:lstStyle/>
        <a:p>
          <a:endParaRPr lang="zh-CN" altLang="en-US" b="0">
            <a:latin typeface="Rockwell" panose="02060603020205020403" pitchFamily="18" charset="0"/>
          </a:endParaRPr>
        </a:p>
      </dgm:t>
    </dgm:pt>
    <dgm:pt modelId="{396B5B06-36E0-48B3-B9B9-FA8CD5FD21E3}" type="sibTrans" cxnId="{B9BAA719-DAD3-48A0-8DCC-E0A501D7A532}">
      <dgm:prSet/>
      <dgm:spPr/>
      <dgm:t>
        <a:bodyPr/>
        <a:lstStyle/>
        <a:p>
          <a:endParaRPr lang="zh-CN" altLang="en-US" b="0">
            <a:latin typeface="Rockwell" panose="02060603020205020403" pitchFamily="18" charset="0"/>
          </a:endParaRPr>
        </a:p>
      </dgm:t>
    </dgm:pt>
    <dgm:pt modelId="{96C81EF6-2CA5-4991-89EB-CDFADC6E95C0}">
      <dgm:prSet phldrT="[文本]"/>
      <dgm:spPr/>
      <dgm:t>
        <a:bodyPr/>
        <a:lstStyle/>
        <a:p>
          <a:r>
            <a:rPr lang="en-US" altLang="zh-CN" b="0" dirty="0">
              <a:latin typeface="Rockwell" panose="02060603020205020403" pitchFamily="18" charset="0"/>
            </a:rPr>
            <a:t>Conclusion</a:t>
          </a:r>
          <a:endParaRPr lang="zh-CN" altLang="en-US" b="0" dirty="0">
            <a:latin typeface="Rockwell" panose="02060603020205020403" pitchFamily="18" charset="0"/>
          </a:endParaRPr>
        </a:p>
      </dgm:t>
    </dgm:pt>
    <dgm:pt modelId="{BE360881-5B43-4917-ACCB-5C58C7D53B8D}" type="parTrans" cxnId="{BA2C8150-012D-4300-9EFA-DB70B2946512}">
      <dgm:prSet/>
      <dgm:spPr/>
      <dgm:t>
        <a:bodyPr/>
        <a:lstStyle/>
        <a:p>
          <a:endParaRPr lang="zh-CN" altLang="en-US" b="0">
            <a:latin typeface="Rockwell" panose="02060603020205020403" pitchFamily="18" charset="0"/>
          </a:endParaRPr>
        </a:p>
      </dgm:t>
    </dgm:pt>
    <dgm:pt modelId="{3FE5F723-342C-4909-BA38-8B45C4677F9E}" type="sibTrans" cxnId="{BA2C8150-012D-4300-9EFA-DB70B2946512}">
      <dgm:prSet/>
      <dgm:spPr/>
      <dgm:t>
        <a:bodyPr/>
        <a:lstStyle/>
        <a:p>
          <a:endParaRPr lang="zh-CN" altLang="en-US" b="0">
            <a:latin typeface="Rockwell" panose="02060603020205020403" pitchFamily="18" charset="0"/>
          </a:endParaRPr>
        </a:p>
      </dgm:t>
    </dgm:pt>
    <dgm:pt modelId="{9E6CE7D7-65F5-4BD8-A725-4CBE4638D630}" type="pres">
      <dgm:prSet presAssocID="{C32F1EEC-E9BA-46DD-8C1A-96D9FF94A839}" presName="Name0" presStyleCnt="0">
        <dgm:presLayoutVars>
          <dgm:dir/>
          <dgm:resizeHandles val="exact"/>
        </dgm:presLayoutVars>
      </dgm:prSet>
      <dgm:spPr/>
    </dgm:pt>
    <dgm:pt modelId="{2AD1824F-5A1D-45A6-A6A6-B5980AA164D7}" type="pres">
      <dgm:prSet presAssocID="{1EBE7F37-6A4A-46AF-8434-89D891D0C595}" presName="compNode" presStyleCnt="0"/>
      <dgm:spPr/>
    </dgm:pt>
    <dgm:pt modelId="{AB8D351D-4503-4340-B8D6-E21B4E7C3198}" type="pres">
      <dgm:prSet presAssocID="{1EBE7F37-6A4A-46AF-8434-89D891D0C595}" presName="pictRect" presStyleLbl="node1" presStyleIdx="0" presStyleCnt="4"/>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dgm:spPr>
      <dgm:extLst>
        <a:ext uri="{E40237B7-FDA0-4F09-8148-C483321AD2D9}">
          <dgm14:cNvPr xmlns:dgm14="http://schemas.microsoft.com/office/drawing/2010/diagram" id="0" name="" descr="清单 纯色填充"/>
        </a:ext>
      </dgm:extLst>
    </dgm:pt>
    <dgm:pt modelId="{3897918D-86D4-4A67-95B4-565C0E210E16}" type="pres">
      <dgm:prSet presAssocID="{1EBE7F37-6A4A-46AF-8434-89D891D0C595}" presName="textRect" presStyleLbl="revTx" presStyleIdx="0" presStyleCnt="4">
        <dgm:presLayoutVars>
          <dgm:bulletEnabled val="1"/>
        </dgm:presLayoutVars>
      </dgm:prSet>
      <dgm:spPr/>
    </dgm:pt>
    <dgm:pt modelId="{1C4CF07E-C27F-4B57-8F7F-820677E20D87}" type="pres">
      <dgm:prSet presAssocID="{51B32DFC-1840-48E2-9C7F-042199EE65DA}" presName="sibTrans" presStyleLbl="sibTrans2D1" presStyleIdx="0" presStyleCnt="0"/>
      <dgm:spPr/>
    </dgm:pt>
    <dgm:pt modelId="{71CAEB97-4DB5-43CD-A5BA-A2146B4002D3}" type="pres">
      <dgm:prSet presAssocID="{740AE20A-1026-431A-A165-6D29DF018826}" presName="compNode" presStyleCnt="0"/>
      <dgm:spPr/>
    </dgm:pt>
    <dgm:pt modelId="{BA03A2FC-4A3A-4975-86C9-0E01C73D4222}" type="pres">
      <dgm:prSet presAssocID="{740AE20A-1026-431A-A165-6D29DF018826}" presName="pictRect" presStyleLbl="nod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dgm:spPr>
      <dgm:extLst>
        <a:ext uri="{E40237B7-FDA0-4F09-8148-C483321AD2D9}">
          <dgm14:cNvPr xmlns:dgm14="http://schemas.microsoft.com/office/drawing/2010/diagram" id="0" name="" descr="灯泡和齿轮 纯色填充"/>
        </a:ext>
      </dgm:extLst>
    </dgm:pt>
    <dgm:pt modelId="{21C2C36A-6C7D-40A9-8F55-39AD8C7BF330}" type="pres">
      <dgm:prSet presAssocID="{740AE20A-1026-431A-A165-6D29DF018826}" presName="textRect" presStyleLbl="revTx" presStyleIdx="1" presStyleCnt="4">
        <dgm:presLayoutVars>
          <dgm:bulletEnabled val="1"/>
        </dgm:presLayoutVars>
      </dgm:prSet>
      <dgm:spPr/>
    </dgm:pt>
    <dgm:pt modelId="{565FC8D4-E4FA-4809-9728-DE28B82B2DFD}" type="pres">
      <dgm:prSet presAssocID="{8AB60279-1262-4592-8A88-731EAC7CC588}" presName="sibTrans" presStyleLbl="sibTrans2D1" presStyleIdx="0" presStyleCnt="0"/>
      <dgm:spPr/>
    </dgm:pt>
    <dgm:pt modelId="{0D2E6815-9B6D-4781-BC8C-8ACF6448DEDB}" type="pres">
      <dgm:prSet presAssocID="{6A760836-8A09-44FF-892B-D572179C0BAB}" presName="compNode" presStyleCnt="0"/>
      <dgm:spPr/>
    </dgm:pt>
    <dgm:pt modelId="{0DCE481E-F064-4F45-8C50-2FE3755FAE81}" type="pres">
      <dgm:prSet presAssocID="{6A760836-8A09-44FF-892B-D572179C0BAB}" presName="pictRect" presStyleLbl="node1" presStyleIdx="2" presStyleCnt="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dgm:spPr>
      <dgm:extLst>
        <a:ext uri="{E40237B7-FDA0-4F09-8148-C483321AD2D9}">
          <dgm14:cNvPr xmlns:dgm14="http://schemas.microsoft.com/office/drawing/2010/diagram" id="0" name="" descr="条形图 纯色填充"/>
        </a:ext>
      </dgm:extLst>
    </dgm:pt>
    <dgm:pt modelId="{750D7CDE-F591-495F-BAA4-7D30B1E4B48A}" type="pres">
      <dgm:prSet presAssocID="{6A760836-8A09-44FF-892B-D572179C0BAB}" presName="textRect" presStyleLbl="revTx" presStyleIdx="2" presStyleCnt="4">
        <dgm:presLayoutVars>
          <dgm:bulletEnabled val="1"/>
        </dgm:presLayoutVars>
      </dgm:prSet>
      <dgm:spPr/>
    </dgm:pt>
    <dgm:pt modelId="{9B09C963-85D4-4F00-809B-DCDA28024B65}" type="pres">
      <dgm:prSet presAssocID="{396B5B06-36E0-48B3-B9B9-FA8CD5FD21E3}" presName="sibTrans" presStyleLbl="sibTrans2D1" presStyleIdx="0" presStyleCnt="0"/>
      <dgm:spPr/>
    </dgm:pt>
    <dgm:pt modelId="{B94B0233-C432-432D-AA8D-EE9998C21BB9}" type="pres">
      <dgm:prSet presAssocID="{96C81EF6-2CA5-4991-89EB-CDFADC6E95C0}" presName="compNode" presStyleCnt="0"/>
      <dgm:spPr/>
    </dgm:pt>
    <dgm:pt modelId="{A74E9219-06F7-4BBB-AD85-1ABDD27A8D02}" type="pres">
      <dgm:prSet presAssocID="{96C81EF6-2CA5-4991-89EB-CDFADC6E95C0}" presName="pictRect" presStyleLbl="nod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dgm:spPr>
      <dgm:extLst>
        <a:ext uri="{E40237B7-FDA0-4F09-8148-C483321AD2D9}">
          <dgm14:cNvPr xmlns:dgm14="http://schemas.microsoft.com/office/drawing/2010/diagram" id="0" name="" descr="火箭 纯色填充"/>
        </a:ext>
      </dgm:extLst>
    </dgm:pt>
    <dgm:pt modelId="{086C6CFA-2FFF-4D9E-B994-A598B98B312F}" type="pres">
      <dgm:prSet presAssocID="{96C81EF6-2CA5-4991-89EB-CDFADC6E95C0}" presName="textRect" presStyleLbl="revTx" presStyleIdx="3" presStyleCnt="4">
        <dgm:presLayoutVars>
          <dgm:bulletEnabled val="1"/>
        </dgm:presLayoutVars>
      </dgm:prSet>
      <dgm:spPr/>
    </dgm:pt>
  </dgm:ptLst>
  <dgm:cxnLst>
    <dgm:cxn modelId="{1DF9E714-1375-4D9B-ADA7-1A4EA900D148}" type="presOf" srcId="{51B32DFC-1840-48E2-9C7F-042199EE65DA}" destId="{1C4CF07E-C27F-4B57-8F7F-820677E20D87}" srcOrd="0" destOrd="0" presId="urn:microsoft.com/office/officeart/2005/8/layout/pList1"/>
    <dgm:cxn modelId="{B9BAA719-DAD3-48A0-8DCC-E0A501D7A532}" srcId="{C32F1EEC-E9BA-46DD-8C1A-96D9FF94A839}" destId="{6A760836-8A09-44FF-892B-D572179C0BAB}" srcOrd="2" destOrd="0" parTransId="{4128C5FD-E019-4B56-950B-51A908BB13FB}" sibTransId="{396B5B06-36E0-48B3-B9B9-FA8CD5FD21E3}"/>
    <dgm:cxn modelId="{40361E2C-9A45-49FC-83B8-7E68158FD3E3}" srcId="{C32F1EEC-E9BA-46DD-8C1A-96D9FF94A839}" destId="{740AE20A-1026-431A-A165-6D29DF018826}" srcOrd="1" destOrd="0" parTransId="{A7E97506-9968-4E2A-B0A6-21E5AE74F3A6}" sibTransId="{8AB60279-1262-4592-8A88-731EAC7CC588}"/>
    <dgm:cxn modelId="{1907D72C-AA4B-4C73-A80B-978C3CCA2BEF}" type="presOf" srcId="{396B5B06-36E0-48B3-B9B9-FA8CD5FD21E3}" destId="{9B09C963-85D4-4F00-809B-DCDA28024B65}" srcOrd="0" destOrd="0" presId="urn:microsoft.com/office/officeart/2005/8/layout/pList1"/>
    <dgm:cxn modelId="{FA351D3A-A29C-4E05-974B-DA0A40EE4DF8}" type="presOf" srcId="{C32F1EEC-E9BA-46DD-8C1A-96D9FF94A839}" destId="{9E6CE7D7-65F5-4BD8-A725-4CBE4638D630}" srcOrd="0" destOrd="0" presId="urn:microsoft.com/office/officeart/2005/8/layout/pList1"/>
    <dgm:cxn modelId="{BA2C8150-012D-4300-9EFA-DB70B2946512}" srcId="{C32F1EEC-E9BA-46DD-8C1A-96D9FF94A839}" destId="{96C81EF6-2CA5-4991-89EB-CDFADC6E95C0}" srcOrd="3" destOrd="0" parTransId="{BE360881-5B43-4917-ACCB-5C58C7D53B8D}" sibTransId="{3FE5F723-342C-4909-BA38-8B45C4677F9E}"/>
    <dgm:cxn modelId="{80B73652-D196-49E9-BE79-F905EB6299CA}" type="presOf" srcId="{8AB60279-1262-4592-8A88-731EAC7CC588}" destId="{565FC8D4-E4FA-4809-9728-DE28B82B2DFD}" srcOrd="0" destOrd="0" presId="urn:microsoft.com/office/officeart/2005/8/layout/pList1"/>
    <dgm:cxn modelId="{A91BEE65-2A6F-4EE6-995F-6C32765607B0}" type="presOf" srcId="{96C81EF6-2CA5-4991-89EB-CDFADC6E95C0}" destId="{086C6CFA-2FFF-4D9E-B994-A598B98B312F}" srcOrd="0" destOrd="0" presId="urn:microsoft.com/office/officeart/2005/8/layout/pList1"/>
    <dgm:cxn modelId="{165D0BAE-5054-414B-9843-BE157EB7E8FB}" type="presOf" srcId="{740AE20A-1026-431A-A165-6D29DF018826}" destId="{21C2C36A-6C7D-40A9-8F55-39AD8C7BF330}" srcOrd="0" destOrd="0" presId="urn:microsoft.com/office/officeart/2005/8/layout/pList1"/>
    <dgm:cxn modelId="{2C1D43D0-AA5B-4648-8CB9-01A866DDD4B2}" type="presOf" srcId="{1EBE7F37-6A4A-46AF-8434-89D891D0C595}" destId="{3897918D-86D4-4A67-95B4-565C0E210E16}" srcOrd="0" destOrd="0" presId="urn:microsoft.com/office/officeart/2005/8/layout/pList1"/>
    <dgm:cxn modelId="{A9B12ED6-AA90-42A7-A3C3-639167E95899}" srcId="{C32F1EEC-E9BA-46DD-8C1A-96D9FF94A839}" destId="{1EBE7F37-6A4A-46AF-8434-89D891D0C595}" srcOrd="0" destOrd="0" parTransId="{C6764AD9-37D8-4883-8A29-546262F2CFA1}" sibTransId="{51B32DFC-1840-48E2-9C7F-042199EE65DA}"/>
    <dgm:cxn modelId="{0D0C2AF6-6124-42DA-AFB5-0B7D861EDEB4}" type="presOf" srcId="{6A760836-8A09-44FF-892B-D572179C0BAB}" destId="{750D7CDE-F591-495F-BAA4-7D30B1E4B48A}" srcOrd="0" destOrd="0" presId="urn:microsoft.com/office/officeart/2005/8/layout/pList1"/>
    <dgm:cxn modelId="{DA032EA7-F832-4A09-AE16-810F61DB3D15}" type="presParOf" srcId="{9E6CE7D7-65F5-4BD8-A725-4CBE4638D630}" destId="{2AD1824F-5A1D-45A6-A6A6-B5980AA164D7}" srcOrd="0" destOrd="0" presId="urn:microsoft.com/office/officeart/2005/8/layout/pList1"/>
    <dgm:cxn modelId="{5CD1D369-D6A0-4D90-BA77-0E9E6332D1E9}" type="presParOf" srcId="{2AD1824F-5A1D-45A6-A6A6-B5980AA164D7}" destId="{AB8D351D-4503-4340-B8D6-E21B4E7C3198}" srcOrd="0" destOrd="0" presId="urn:microsoft.com/office/officeart/2005/8/layout/pList1"/>
    <dgm:cxn modelId="{833193FE-87F6-4679-992B-10049A570A9A}" type="presParOf" srcId="{2AD1824F-5A1D-45A6-A6A6-B5980AA164D7}" destId="{3897918D-86D4-4A67-95B4-565C0E210E16}" srcOrd="1" destOrd="0" presId="urn:microsoft.com/office/officeart/2005/8/layout/pList1"/>
    <dgm:cxn modelId="{570753C3-96EF-4815-A4B8-24A0C58486F8}" type="presParOf" srcId="{9E6CE7D7-65F5-4BD8-A725-4CBE4638D630}" destId="{1C4CF07E-C27F-4B57-8F7F-820677E20D87}" srcOrd="1" destOrd="0" presId="urn:microsoft.com/office/officeart/2005/8/layout/pList1"/>
    <dgm:cxn modelId="{391DD8C0-7538-4E09-947D-78DDD34C62F1}" type="presParOf" srcId="{9E6CE7D7-65F5-4BD8-A725-4CBE4638D630}" destId="{71CAEB97-4DB5-43CD-A5BA-A2146B4002D3}" srcOrd="2" destOrd="0" presId="urn:microsoft.com/office/officeart/2005/8/layout/pList1"/>
    <dgm:cxn modelId="{C8DF415A-8E35-45D2-A06F-8ADF98CA1BCC}" type="presParOf" srcId="{71CAEB97-4DB5-43CD-A5BA-A2146B4002D3}" destId="{BA03A2FC-4A3A-4975-86C9-0E01C73D4222}" srcOrd="0" destOrd="0" presId="urn:microsoft.com/office/officeart/2005/8/layout/pList1"/>
    <dgm:cxn modelId="{1F1A730E-3D20-46E5-BF9A-299551BA202F}" type="presParOf" srcId="{71CAEB97-4DB5-43CD-A5BA-A2146B4002D3}" destId="{21C2C36A-6C7D-40A9-8F55-39AD8C7BF330}" srcOrd="1" destOrd="0" presId="urn:microsoft.com/office/officeart/2005/8/layout/pList1"/>
    <dgm:cxn modelId="{C77F4412-A847-4A12-9375-8F80513116A7}" type="presParOf" srcId="{9E6CE7D7-65F5-4BD8-A725-4CBE4638D630}" destId="{565FC8D4-E4FA-4809-9728-DE28B82B2DFD}" srcOrd="3" destOrd="0" presId="urn:microsoft.com/office/officeart/2005/8/layout/pList1"/>
    <dgm:cxn modelId="{676F380E-5949-40B2-B7FE-5ADC1B8D5A75}" type="presParOf" srcId="{9E6CE7D7-65F5-4BD8-A725-4CBE4638D630}" destId="{0D2E6815-9B6D-4781-BC8C-8ACF6448DEDB}" srcOrd="4" destOrd="0" presId="urn:microsoft.com/office/officeart/2005/8/layout/pList1"/>
    <dgm:cxn modelId="{5EF86AE1-7CB9-4B92-8CA9-B077BDFE6CFF}" type="presParOf" srcId="{0D2E6815-9B6D-4781-BC8C-8ACF6448DEDB}" destId="{0DCE481E-F064-4F45-8C50-2FE3755FAE81}" srcOrd="0" destOrd="0" presId="urn:microsoft.com/office/officeart/2005/8/layout/pList1"/>
    <dgm:cxn modelId="{871BFB77-D463-4338-9B9E-D9756425EECC}" type="presParOf" srcId="{0D2E6815-9B6D-4781-BC8C-8ACF6448DEDB}" destId="{750D7CDE-F591-495F-BAA4-7D30B1E4B48A}" srcOrd="1" destOrd="0" presId="urn:microsoft.com/office/officeart/2005/8/layout/pList1"/>
    <dgm:cxn modelId="{106D7D54-4063-479E-85F6-88B9E9A92D14}" type="presParOf" srcId="{9E6CE7D7-65F5-4BD8-A725-4CBE4638D630}" destId="{9B09C963-85D4-4F00-809B-DCDA28024B65}" srcOrd="5" destOrd="0" presId="urn:microsoft.com/office/officeart/2005/8/layout/pList1"/>
    <dgm:cxn modelId="{E13BDDD1-1290-45AE-8446-B06A594E1E34}" type="presParOf" srcId="{9E6CE7D7-65F5-4BD8-A725-4CBE4638D630}" destId="{B94B0233-C432-432D-AA8D-EE9998C21BB9}" srcOrd="6" destOrd="0" presId="urn:microsoft.com/office/officeart/2005/8/layout/pList1"/>
    <dgm:cxn modelId="{2F4FBA56-E007-467D-BE0B-AF08484D677B}" type="presParOf" srcId="{B94B0233-C432-432D-AA8D-EE9998C21BB9}" destId="{A74E9219-06F7-4BBB-AD85-1ABDD27A8D02}" srcOrd="0" destOrd="0" presId="urn:microsoft.com/office/officeart/2005/8/layout/pList1"/>
    <dgm:cxn modelId="{BDE901B1-2DEE-4630-80F1-7AC9CC4F7607}" type="presParOf" srcId="{B94B0233-C432-432D-AA8D-EE9998C21BB9}" destId="{086C6CFA-2FFF-4D9E-B994-A598B98B312F}"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167C4B6-4A11-4076-8773-C79A01A9DDBC}"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zh-CN" altLang="en-US"/>
        </a:p>
      </dgm:t>
    </dgm:pt>
    <dgm:pt modelId="{F77473B4-D027-40EA-BA6E-26C28332ECBC}">
      <dgm:prSet custT="1"/>
      <dgm:spPr/>
      <dgm:t>
        <a:bodyPr/>
        <a:lstStyle/>
        <a:p>
          <a:r>
            <a:rPr lang="en-US" altLang="zh-CN" sz="2000" dirty="0">
              <a:latin typeface="Segoe UI" panose="020B0502040204020203" pitchFamily="34" charset="0"/>
              <a:cs typeface="Segoe UI" panose="020B0502040204020203" pitchFamily="34" charset="0"/>
            </a:rPr>
            <a:t>Dataset A</a:t>
          </a:r>
          <a:endParaRPr lang="zh-CN" altLang="en-US" sz="2000" dirty="0">
            <a:latin typeface="Segoe UI" panose="020B0502040204020203" pitchFamily="34" charset="0"/>
            <a:cs typeface="Segoe UI" panose="020B0502040204020203" pitchFamily="34" charset="0"/>
          </a:endParaRPr>
        </a:p>
      </dgm:t>
    </dgm:pt>
    <dgm:pt modelId="{FAC5F921-3E27-4DE0-A64C-8F4F0ADD8592}" type="parTrans" cxnId="{0AF81F2E-8FDF-463D-9919-067216240F03}">
      <dgm:prSet/>
      <dgm:spPr/>
      <dgm:t>
        <a:bodyPr/>
        <a:lstStyle/>
        <a:p>
          <a:endParaRPr lang="zh-CN" altLang="en-US" sz="3600">
            <a:latin typeface="Segoe UI" panose="020B0502040204020203" pitchFamily="34" charset="0"/>
            <a:cs typeface="Segoe UI" panose="020B0502040204020203" pitchFamily="34" charset="0"/>
          </a:endParaRPr>
        </a:p>
      </dgm:t>
    </dgm:pt>
    <dgm:pt modelId="{D865771F-C9C4-469B-8508-07F61B6FD76D}" type="sibTrans" cxnId="{0AF81F2E-8FDF-463D-9919-067216240F03}">
      <dgm:prSet/>
      <dgm:spPr/>
      <dgm:t>
        <a:bodyPr/>
        <a:lstStyle/>
        <a:p>
          <a:endParaRPr lang="zh-CN" altLang="en-US" sz="3600">
            <a:latin typeface="Segoe UI" panose="020B0502040204020203" pitchFamily="34" charset="0"/>
            <a:cs typeface="Segoe UI" panose="020B0502040204020203" pitchFamily="34" charset="0"/>
          </a:endParaRPr>
        </a:p>
      </dgm:t>
    </dgm:pt>
    <dgm:pt modelId="{EED49E9C-6B6B-4EE5-8837-CE6434B9A122}">
      <dgm:prSet custT="1"/>
      <dgm:spPr/>
      <dgm:t>
        <a:bodyPr/>
        <a:lstStyle/>
        <a:p>
          <a:r>
            <a:rPr lang="en-US" altLang="zh-CN" sz="2000" dirty="0">
              <a:latin typeface="Segoe UI" panose="020B0502040204020203" pitchFamily="34" charset="0"/>
              <a:cs typeface="Segoe UI" panose="020B0502040204020203" pitchFamily="34" charset="0"/>
            </a:rPr>
            <a:t>Dataset B and C</a:t>
          </a:r>
          <a:endParaRPr lang="zh-CN" altLang="en-US" sz="2000" dirty="0">
            <a:latin typeface="Segoe UI" panose="020B0502040204020203" pitchFamily="34" charset="0"/>
            <a:cs typeface="Segoe UI" panose="020B0502040204020203" pitchFamily="34" charset="0"/>
          </a:endParaRPr>
        </a:p>
      </dgm:t>
    </dgm:pt>
    <dgm:pt modelId="{9EE8AC4A-286B-4D17-BBA1-2774FD8F4C4F}" type="parTrans" cxnId="{8A94F47E-7721-4CC4-B6B7-6BA273E98B32}">
      <dgm:prSet/>
      <dgm:spPr/>
      <dgm:t>
        <a:bodyPr/>
        <a:lstStyle/>
        <a:p>
          <a:endParaRPr lang="zh-CN" altLang="en-US"/>
        </a:p>
      </dgm:t>
    </dgm:pt>
    <dgm:pt modelId="{9A57996A-AB25-4DD8-9605-02EB232BBF4F}" type="sibTrans" cxnId="{8A94F47E-7721-4CC4-B6B7-6BA273E98B32}">
      <dgm:prSet/>
      <dgm:spPr/>
      <dgm:t>
        <a:bodyPr/>
        <a:lstStyle/>
        <a:p>
          <a:endParaRPr lang="zh-CN" altLang="en-US"/>
        </a:p>
      </dgm:t>
    </dgm:pt>
    <dgm:pt modelId="{0C504E39-E241-42C5-A839-B1A7286820D7}">
      <dgm:prSet custT="1"/>
      <dgm:spPr/>
      <dgm:t>
        <a:bodyPr/>
        <a:lstStyle/>
        <a:p>
          <a:r>
            <a:rPr lang="en-US" altLang="zh-CN" sz="2000" dirty="0">
              <a:latin typeface="Segoe UI" panose="020B0502040204020203" pitchFamily="34" charset="0"/>
              <a:cs typeface="Segoe UI" panose="020B0502040204020203" pitchFamily="34" charset="0"/>
            </a:rPr>
            <a:t>Based on AIOps2018 Challenge dataset.</a:t>
          </a:r>
          <a:endParaRPr lang="zh-CN" altLang="en-US" sz="2000" dirty="0">
            <a:latin typeface="Segoe UI" panose="020B0502040204020203" pitchFamily="34" charset="0"/>
            <a:cs typeface="Segoe UI" panose="020B0502040204020203" pitchFamily="34" charset="0"/>
          </a:endParaRPr>
        </a:p>
      </dgm:t>
    </dgm:pt>
    <dgm:pt modelId="{9F3F8450-9B13-474B-8148-0DD1EAE81994}" type="parTrans" cxnId="{F2C1A4DD-C90F-469A-9A2A-879B015AC976}">
      <dgm:prSet/>
      <dgm:spPr/>
      <dgm:t>
        <a:bodyPr/>
        <a:lstStyle/>
        <a:p>
          <a:endParaRPr lang="zh-CN" altLang="en-US"/>
        </a:p>
      </dgm:t>
    </dgm:pt>
    <dgm:pt modelId="{20F4D1BF-479D-49BF-A55A-49C97325D4E1}" type="sibTrans" cxnId="{F2C1A4DD-C90F-469A-9A2A-879B015AC976}">
      <dgm:prSet/>
      <dgm:spPr/>
      <dgm:t>
        <a:bodyPr/>
        <a:lstStyle/>
        <a:p>
          <a:endParaRPr lang="zh-CN" altLang="en-US"/>
        </a:p>
      </dgm:t>
    </dgm:pt>
    <dgm:pt modelId="{9BE41D24-4042-449A-8045-B5FADDFC6CB7}">
      <dgm:prSet custT="1"/>
      <dgm:spPr/>
      <dgm:t>
        <a:bodyPr/>
        <a:lstStyle/>
        <a:p>
          <a:r>
            <a:rPr lang="en-US" altLang="zh-CN" sz="2000" dirty="0">
              <a:latin typeface="Segoe UI" panose="020B0502040204020203" pitchFamily="34" charset="0"/>
              <a:cs typeface="Segoe UI" panose="020B0502040204020203" pitchFamily="34" charset="0"/>
            </a:rPr>
            <a:t>Collected from the two most important trading systems of an international commercial bank.</a:t>
          </a:r>
          <a:endParaRPr lang="zh-CN" altLang="en-US" sz="2000" i="1" dirty="0">
            <a:latin typeface="Segoe UI" panose="020B0502040204020203" pitchFamily="34" charset="0"/>
            <a:cs typeface="Segoe UI" panose="020B0502040204020203" pitchFamily="34" charset="0"/>
          </a:endParaRPr>
        </a:p>
      </dgm:t>
    </dgm:pt>
    <dgm:pt modelId="{85E092A1-7144-4CBA-9501-AA48E16D5E81}" type="parTrans" cxnId="{4EE8B652-AF58-44BB-BAA9-29F15E8A157D}">
      <dgm:prSet/>
      <dgm:spPr/>
      <dgm:t>
        <a:bodyPr/>
        <a:lstStyle/>
        <a:p>
          <a:endParaRPr lang="zh-CN" altLang="en-US"/>
        </a:p>
      </dgm:t>
    </dgm:pt>
    <dgm:pt modelId="{2B89C732-D6E6-453F-8C9E-0A41299C4A0A}" type="sibTrans" cxnId="{4EE8B652-AF58-44BB-BAA9-29F15E8A157D}">
      <dgm:prSet/>
      <dgm:spPr/>
      <dgm:t>
        <a:bodyPr/>
        <a:lstStyle/>
        <a:p>
          <a:endParaRPr lang="zh-CN" altLang="en-US"/>
        </a:p>
      </dgm:t>
    </dgm:pt>
    <dgm:pt modelId="{8B84A917-13FB-5342-ACD3-9F94EED6DFF5}">
      <dgm:prSet custT="1"/>
      <dgm:spPr/>
      <dgm:t>
        <a:bodyPr/>
        <a:lstStyle/>
        <a:p>
          <a:r>
            <a:rPr lang="en-US" altLang="zh-CN" sz="2000" dirty="0">
              <a:latin typeface="Segoe UI" panose="020B0502040204020203" pitchFamily="34" charset="0"/>
              <a:cs typeface="Segoe UI" panose="020B0502040204020203" pitchFamily="34" charset="0"/>
            </a:rPr>
            <a:t>Collected from several big Internet companies’ business systems.</a:t>
          </a:r>
          <a:endParaRPr lang="zh-CN" altLang="en-US" sz="2000" dirty="0">
            <a:latin typeface="Segoe UI" panose="020B0502040204020203" pitchFamily="34" charset="0"/>
            <a:cs typeface="Segoe UI" panose="020B0502040204020203" pitchFamily="34" charset="0"/>
          </a:endParaRPr>
        </a:p>
      </dgm:t>
    </dgm:pt>
    <dgm:pt modelId="{AE03A2C7-F2AC-A14B-A984-E3776E799DE6}" type="parTrans" cxnId="{8C757B36-6AE3-B045-8E98-8DB1943211CC}">
      <dgm:prSet/>
      <dgm:spPr/>
      <dgm:t>
        <a:bodyPr/>
        <a:lstStyle/>
        <a:p>
          <a:endParaRPr lang="zh-CN" altLang="en-US"/>
        </a:p>
      </dgm:t>
    </dgm:pt>
    <dgm:pt modelId="{16FD508A-2A52-6242-A873-031E3CEC1D1B}" type="sibTrans" cxnId="{8C757B36-6AE3-B045-8E98-8DB1943211CC}">
      <dgm:prSet/>
      <dgm:spPr/>
      <dgm:t>
        <a:bodyPr/>
        <a:lstStyle/>
        <a:p>
          <a:endParaRPr lang="zh-CN" altLang="en-US"/>
        </a:p>
      </dgm:t>
    </dgm:pt>
    <dgm:pt modelId="{CCD0027A-EF93-524A-B58A-7205FA81E0BC}">
      <dgm:prSet custT="1"/>
      <dgm:spPr/>
      <dgm:t>
        <a:bodyPr/>
        <a:lstStyle/>
        <a:p>
          <a:r>
            <a:rPr lang="en-US" altLang="en-US" sz="2000" i="0" dirty="0">
              <a:latin typeface="Segoe UI" panose="020B0502040204020203" pitchFamily="34" charset="0"/>
              <a:cs typeface="Segoe UI" panose="020B0502040204020203" pitchFamily="34" charset="0"/>
            </a:rPr>
            <a:t>Dozens of operators closely monitor these KPIs to maintain service quality</a:t>
          </a:r>
          <a:endParaRPr lang="zh-CN" altLang="en-US" sz="2000" i="0" dirty="0">
            <a:latin typeface="Segoe UI" panose="020B0502040204020203" pitchFamily="34" charset="0"/>
            <a:cs typeface="Segoe UI" panose="020B0502040204020203" pitchFamily="34" charset="0"/>
          </a:endParaRPr>
        </a:p>
      </dgm:t>
    </dgm:pt>
    <dgm:pt modelId="{430DDC5C-2E16-0143-A916-8F4D54615F64}" type="parTrans" cxnId="{92B481E2-DBD8-674D-90A9-44E9CF47872A}">
      <dgm:prSet/>
      <dgm:spPr/>
      <dgm:t>
        <a:bodyPr/>
        <a:lstStyle/>
        <a:p>
          <a:endParaRPr lang="zh-CN" altLang="en-US"/>
        </a:p>
      </dgm:t>
    </dgm:pt>
    <dgm:pt modelId="{FCB1F455-48F7-6F40-8B14-BCC94C55A8BE}" type="sibTrans" cxnId="{92B481E2-DBD8-674D-90A9-44E9CF47872A}">
      <dgm:prSet/>
      <dgm:spPr/>
      <dgm:t>
        <a:bodyPr/>
        <a:lstStyle/>
        <a:p>
          <a:endParaRPr lang="zh-CN" altLang="en-US"/>
        </a:p>
      </dgm:t>
    </dgm:pt>
    <dgm:pt modelId="{48D9CBC1-CD1D-6F42-AD8A-9DD1B9455BFE}">
      <dgm:prSet custT="1"/>
      <dgm:spPr/>
      <dgm:t>
        <a:bodyPr/>
        <a:lstStyle/>
        <a:p>
          <a:endParaRPr lang="zh-CN" altLang="en-US" sz="2000" dirty="0">
            <a:latin typeface="Segoe UI" panose="020B0502040204020203" pitchFamily="34" charset="0"/>
            <a:cs typeface="Segoe UI" panose="020B0502040204020203" pitchFamily="34" charset="0"/>
          </a:endParaRPr>
        </a:p>
      </dgm:t>
    </dgm:pt>
    <dgm:pt modelId="{F717DE12-253B-7249-8B50-CEABEE6D4A4A}" type="parTrans" cxnId="{6A961DF0-6084-7E49-9CAE-24AD22C05880}">
      <dgm:prSet/>
      <dgm:spPr/>
      <dgm:t>
        <a:bodyPr/>
        <a:lstStyle/>
        <a:p>
          <a:endParaRPr lang="zh-CN" altLang="en-US"/>
        </a:p>
      </dgm:t>
    </dgm:pt>
    <dgm:pt modelId="{F4B00E88-F18B-D34F-8979-425E5ABD277F}" type="sibTrans" cxnId="{6A961DF0-6084-7E49-9CAE-24AD22C05880}">
      <dgm:prSet/>
      <dgm:spPr/>
      <dgm:t>
        <a:bodyPr/>
        <a:lstStyle/>
        <a:p>
          <a:endParaRPr lang="zh-CN" altLang="en-US"/>
        </a:p>
      </dgm:t>
    </dgm:pt>
    <dgm:pt modelId="{E47C5029-21E8-124D-9C54-02992E15058F}">
      <dgm:prSet custT="1"/>
      <dgm:spPr/>
      <dgm:t>
        <a:bodyPr/>
        <a:lstStyle/>
        <a:p>
          <a:endParaRPr lang="zh-CN" altLang="en-US" sz="2000" i="0" dirty="0">
            <a:latin typeface="Segoe UI" panose="020B0502040204020203" pitchFamily="34" charset="0"/>
            <a:cs typeface="Segoe UI" panose="020B0502040204020203" pitchFamily="34" charset="0"/>
          </a:endParaRPr>
        </a:p>
      </dgm:t>
    </dgm:pt>
    <dgm:pt modelId="{6457A3AE-6902-9549-91FD-301A081397D1}" type="parTrans" cxnId="{05E6CCCA-B188-CD4F-AE74-E98C0161B29B}">
      <dgm:prSet/>
      <dgm:spPr/>
      <dgm:t>
        <a:bodyPr/>
        <a:lstStyle/>
        <a:p>
          <a:endParaRPr lang="zh-CN" altLang="en-US"/>
        </a:p>
      </dgm:t>
    </dgm:pt>
    <dgm:pt modelId="{47BB232E-51B2-CF4C-926E-86F1AE5D6C68}" type="sibTrans" cxnId="{05E6CCCA-B188-CD4F-AE74-E98C0161B29B}">
      <dgm:prSet/>
      <dgm:spPr/>
      <dgm:t>
        <a:bodyPr/>
        <a:lstStyle/>
        <a:p>
          <a:endParaRPr lang="zh-CN" altLang="en-US"/>
        </a:p>
      </dgm:t>
    </dgm:pt>
    <dgm:pt modelId="{8CAAD96F-FE17-4AE3-B613-031ED20E2C70}" type="pres">
      <dgm:prSet presAssocID="{E167C4B6-4A11-4076-8773-C79A01A9DDBC}" presName="linear" presStyleCnt="0">
        <dgm:presLayoutVars>
          <dgm:animLvl val="lvl"/>
          <dgm:resizeHandles val="exact"/>
        </dgm:presLayoutVars>
      </dgm:prSet>
      <dgm:spPr/>
    </dgm:pt>
    <dgm:pt modelId="{D1EE246E-30EE-45C3-9B03-D66D2926C97B}" type="pres">
      <dgm:prSet presAssocID="{F77473B4-D027-40EA-BA6E-26C28332ECBC}" presName="parentText" presStyleLbl="node1" presStyleIdx="0" presStyleCnt="2">
        <dgm:presLayoutVars>
          <dgm:chMax val="0"/>
          <dgm:bulletEnabled val="1"/>
        </dgm:presLayoutVars>
      </dgm:prSet>
      <dgm:spPr/>
    </dgm:pt>
    <dgm:pt modelId="{3D4F8F95-A9ED-40AC-B4BC-A9CEFEF89991}" type="pres">
      <dgm:prSet presAssocID="{F77473B4-D027-40EA-BA6E-26C28332ECBC}" presName="childText" presStyleLbl="revTx" presStyleIdx="0" presStyleCnt="2">
        <dgm:presLayoutVars>
          <dgm:bulletEnabled val="1"/>
        </dgm:presLayoutVars>
      </dgm:prSet>
      <dgm:spPr/>
    </dgm:pt>
    <dgm:pt modelId="{D44D1369-BA59-4267-B350-30CDE33F59ED}" type="pres">
      <dgm:prSet presAssocID="{EED49E9C-6B6B-4EE5-8837-CE6434B9A122}" presName="parentText" presStyleLbl="node1" presStyleIdx="1" presStyleCnt="2">
        <dgm:presLayoutVars>
          <dgm:chMax val="0"/>
          <dgm:bulletEnabled val="1"/>
        </dgm:presLayoutVars>
      </dgm:prSet>
      <dgm:spPr/>
    </dgm:pt>
    <dgm:pt modelId="{03347725-59BA-42A6-A885-8BF4C4777438}" type="pres">
      <dgm:prSet presAssocID="{EED49E9C-6B6B-4EE5-8837-CE6434B9A122}" presName="childText" presStyleLbl="revTx" presStyleIdx="1" presStyleCnt="2">
        <dgm:presLayoutVars>
          <dgm:bulletEnabled val="1"/>
        </dgm:presLayoutVars>
      </dgm:prSet>
      <dgm:spPr/>
    </dgm:pt>
  </dgm:ptLst>
  <dgm:cxnLst>
    <dgm:cxn modelId="{0B92D300-5F02-445F-A74E-F0B5D7BE8C27}" type="presOf" srcId="{F77473B4-D027-40EA-BA6E-26C28332ECBC}" destId="{D1EE246E-30EE-45C3-9B03-D66D2926C97B}" srcOrd="0" destOrd="0" presId="urn:microsoft.com/office/officeart/2005/8/layout/vList2"/>
    <dgm:cxn modelId="{AC1BA512-4410-455A-B222-E415FC4F59FE}" type="presOf" srcId="{9BE41D24-4042-449A-8045-B5FADDFC6CB7}" destId="{03347725-59BA-42A6-A885-8BF4C4777438}" srcOrd="0" destOrd="0" presId="urn:microsoft.com/office/officeart/2005/8/layout/vList2"/>
    <dgm:cxn modelId="{8C0A6B14-0996-4391-816E-98B795907BA3}" type="presOf" srcId="{E167C4B6-4A11-4076-8773-C79A01A9DDBC}" destId="{8CAAD96F-FE17-4AE3-B613-031ED20E2C70}" srcOrd="0" destOrd="0" presId="urn:microsoft.com/office/officeart/2005/8/layout/vList2"/>
    <dgm:cxn modelId="{0034F827-1745-6E45-A850-CD506D8F8C10}" type="presOf" srcId="{8B84A917-13FB-5342-ACD3-9F94EED6DFF5}" destId="{3D4F8F95-A9ED-40AC-B4BC-A9CEFEF89991}" srcOrd="0" destOrd="1" presId="urn:microsoft.com/office/officeart/2005/8/layout/vList2"/>
    <dgm:cxn modelId="{0AF81F2E-8FDF-463D-9919-067216240F03}" srcId="{E167C4B6-4A11-4076-8773-C79A01A9DDBC}" destId="{F77473B4-D027-40EA-BA6E-26C28332ECBC}" srcOrd="0" destOrd="0" parTransId="{FAC5F921-3E27-4DE0-A64C-8F4F0ADD8592}" sibTransId="{D865771F-C9C4-469B-8508-07F61B6FD76D}"/>
    <dgm:cxn modelId="{8C757B36-6AE3-B045-8E98-8DB1943211CC}" srcId="{F77473B4-D027-40EA-BA6E-26C28332ECBC}" destId="{8B84A917-13FB-5342-ACD3-9F94EED6DFF5}" srcOrd="1" destOrd="0" parTransId="{AE03A2C7-F2AC-A14B-A984-E3776E799DE6}" sibTransId="{16FD508A-2A52-6242-A873-031E3CEC1D1B}"/>
    <dgm:cxn modelId="{C433124C-2764-4FDD-8EA0-165E542F9DCE}" type="presOf" srcId="{0C504E39-E241-42C5-A839-B1A7286820D7}" destId="{3D4F8F95-A9ED-40AC-B4BC-A9CEFEF89991}" srcOrd="0" destOrd="0" presId="urn:microsoft.com/office/officeart/2005/8/layout/vList2"/>
    <dgm:cxn modelId="{E76D5C52-55D5-A84C-B2B6-42E347138375}" type="presOf" srcId="{E47C5029-21E8-124D-9C54-02992E15058F}" destId="{03347725-59BA-42A6-A885-8BF4C4777438}" srcOrd="0" destOrd="2" presId="urn:microsoft.com/office/officeart/2005/8/layout/vList2"/>
    <dgm:cxn modelId="{4EE8B652-AF58-44BB-BAA9-29F15E8A157D}" srcId="{EED49E9C-6B6B-4EE5-8837-CE6434B9A122}" destId="{9BE41D24-4042-449A-8045-B5FADDFC6CB7}" srcOrd="0" destOrd="0" parTransId="{85E092A1-7144-4CBA-9501-AA48E16D5E81}" sibTransId="{2B89C732-D6E6-453F-8C9E-0A41299C4A0A}"/>
    <dgm:cxn modelId="{8A94F47E-7721-4CC4-B6B7-6BA273E98B32}" srcId="{E167C4B6-4A11-4076-8773-C79A01A9DDBC}" destId="{EED49E9C-6B6B-4EE5-8837-CE6434B9A122}" srcOrd="1" destOrd="0" parTransId="{9EE8AC4A-286B-4D17-BBA1-2774FD8F4C4F}" sibTransId="{9A57996A-AB25-4DD8-9605-02EB232BBF4F}"/>
    <dgm:cxn modelId="{6642CC98-4F1A-4920-A11B-3728909161CF}" type="presOf" srcId="{EED49E9C-6B6B-4EE5-8837-CE6434B9A122}" destId="{D44D1369-BA59-4267-B350-30CDE33F59ED}" srcOrd="0" destOrd="0" presId="urn:microsoft.com/office/officeart/2005/8/layout/vList2"/>
    <dgm:cxn modelId="{5FA595AE-0126-D948-8896-A189ABA012FE}" type="presOf" srcId="{48D9CBC1-CD1D-6F42-AD8A-9DD1B9455BFE}" destId="{3D4F8F95-A9ED-40AC-B4BC-A9CEFEF89991}" srcOrd="0" destOrd="2" presId="urn:microsoft.com/office/officeart/2005/8/layout/vList2"/>
    <dgm:cxn modelId="{05E6CCCA-B188-CD4F-AE74-E98C0161B29B}" srcId="{EED49E9C-6B6B-4EE5-8837-CE6434B9A122}" destId="{E47C5029-21E8-124D-9C54-02992E15058F}" srcOrd="2" destOrd="0" parTransId="{6457A3AE-6902-9549-91FD-301A081397D1}" sibTransId="{47BB232E-51B2-CF4C-926E-86F1AE5D6C68}"/>
    <dgm:cxn modelId="{F2C1A4DD-C90F-469A-9A2A-879B015AC976}" srcId="{F77473B4-D027-40EA-BA6E-26C28332ECBC}" destId="{0C504E39-E241-42C5-A839-B1A7286820D7}" srcOrd="0" destOrd="0" parTransId="{9F3F8450-9B13-474B-8148-0DD1EAE81994}" sibTransId="{20F4D1BF-479D-49BF-A55A-49C97325D4E1}"/>
    <dgm:cxn modelId="{92B481E2-DBD8-674D-90A9-44E9CF47872A}" srcId="{EED49E9C-6B6B-4EE5-8837-CE6434B9A122}" destId="{CCD0027A-EF93-524A-B58A-7205FA81E0BC}" srcOrd="1" destOrd="0" parTransId="{430DDC5C-2E16-0143-A916-8F4D54615F64}" sibTransId="{FCB1F455-48F7-6F40-8B14-BCC94C55A8BE}"/>
    <dgm:cxn modelId="{6A961DF0-6084-7E49-9CAE-24AD22C05880}" srcId="{F77473B4-D027-40EA-BA6E-26C28332ECBC}" destId="{48D9CBC1-CD1D-6F42-AD8A-9DD1B9455BFE}" srcOrd="2" destOrd="0" parTransId="{F717DE12-253B-7249-8B50-CEABEE6D4A4A}" sibTransId="{F4B00E88-F18B-D34F-8979-425E5ABD277F}"/>
    <dgm:cxn modelId="{A9D30CF2-7063-354A-B838-41400E033D69}" type="presOf" srcId="{CCD0027A-EF93-524A-B58A-7205FA81E0BC}" destId="{03347725-59BA-42A6-A885-8BF4C4777438}" srcOrd="0" destOrd="1" presId="urn:microsoft.com/office/officeart/2005/8/layout/vList2"/>
    <dgm:cxn modelId="{3B126317-9E20-441C-AA98-128A0954D495}" type="presParOf" srcId="{8CAAD96F-FE17-4AE3-B613-031ED20E2C70}" destId="{D1EE246E-30EE-45C3-9B03-D66D2926C97B}" srcOrd="0" destOrd="0" presId="urn:microsoft.com/office/officeart/2005/8/layout/vList2"/>
    <dgm:cxn modelId="{6A1292A5-9CC3-4A95-8C80-CC01B011E5DD}" type="presParOf" srcId="{8CAAD96F-FE17-4AE3-B613-031ED20E2C70}" destId="{3D4F8F95-A9ED-40AC-B4BC-A9CEFEF89991}" srcOrd="1" destOrd="0" presId="urn:microsoft.com/office/officeart/2005/8/layout/vList2"/>
    <dgm:cxn modelId="{7212EECC-FE13-43E4-AEA9-111C92D91B46}" type="presParOf" srcId="{8CAAD96F-FE17-4AE3-B613-031ED20E2C70}" destId="{D44D1369-BA59-4267-B350-30CDE33F59ED}" srcOrd="2" destOrd="0" presId="urn:microsoft.com/office/officeart/2005/8/layout/vList2"/>
    <dgm:cxn modelId="{5B6A20EE-F947-4ABB-B175-DEF613A4CA89}" type="presParOf" srcId="{8CAAD96F-FE17-4AE3-B613-031ED20E2C70}" destId="{03347725-59BA-42A6-A885-8BF4C4777438}" srcOrd="3"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32F1EEC-E9BA-46DD-8C1A-96D9FF94A839}" type="doc">
      <dgm:prSet loTypeId="urn:microsoft.com/office/officeart/2005/8/layout/pList1" loCatId="list" qsTypeId="urn:microsoft.com/office/officeart/2005/8/quickstyle/simple2" qsCatId="simple" csTypeId="urn:microsoft.com/office/officeart/2005/8/colors/accent5_2" csCatId="accent5" phldr="1"/>
      <dgm:spPr/>
      <dgm:t>
        <a:bodyPr/>
        <a:lstStyle/>
        <a:p>
          <a:endParaRPr lang="zh-CN" altLang="en-US"/>
        </a:p>
      </dgm:t>
    </dgm:pt>
    <dgm:pt modelId="{1EBE7F37-6A4A-46AF-8434-89D891D0C595}">
      <dgm:prSet phldrT="[文本]"/>
      <dgm:spPr/>
      <dgm:t>
        <a:bodyPr/>
        <a:lstStyle/>
        <a:p>
          <a:r>
            <a:rPr lang="en-US" altLang="zh-CN" b="0" dirty="0">
              <a:latin typeface="Rockwell" panose="02060603020205020403" pitchFamily="18" charset="0"/>
            </a:rPr>
            <a:t>Background</a:t>
          </a:r>
          <a:endParaRPr lang="zh-CN" altLang="en-US" b="0" dirty="0">
            <a:latin typeface="Rockwell" panose="02060603020205020403" pitchFamily="18" charset="0"/>
          </a:endParaRPr>
        </a:p>
      </dgm:t>
    </dgm:pt>
    <dgm:pt modelId="{C6764AD9-37D8-4883-8A29-546262F2CFA1}" type="parTrans" cxnId="{A9B12ED6-AA90-42A7-A3C3-639167E95899}">
      <dgm:prSet/>
      <dgm:spPr/>
      <dgm:t>
        <a:bodyPr/>
        <a:lstStyle/>
        <a:p>
          <a:endParaRPr lang="zh-CN" altLang="en-US" b="0">
            <a:latin typeface="Rockwell" panose="02060603020205020403" pitchFamily="18" charset="0"/>
          </a:endParaRPr>
        </a:p>
      </dgm:t>
    </dgm:pt>
    <dgm:pt modelId="{51B32DFC-1840-48E2-9C7F-042199EE65DA}" type="sibTrans" cxnId="{A9B12ED6-AA90-42A7-A3C3-639167E95899}">
      <dgm:prSet/>
      <dgm:spPr/>
      <dgm:t>
        <a:bodyPr/>
        <a:lstStyle/>
        <a:p>
          <a:endParaRPr lang="zh-CN" altLang="en-US" b="0">
            <a:latin typeface="Rockwell" panose="02060603020205020403" pitchFamily="18" charset="0"/>
          </a:endParaRPr>
        </a:p>
      </dgm:t>
    </dgm:pt>
    <dgm:pt modelId="{740AE20A-1026-431A-A165-6D29DF018826}">
      <dgm:prSet phldrT="[文本]"/>
      <dgm:spPr/>
      <dgm:t>
        <a:bodyPr/>
        <a:lstStyle/>
        <a:p>
          <a:r>
            <a:rPr lang="en-US" altLang="zh-CN" b="0" dirty="0">
              <a:latin typeface="Rockwell" panose="02060603020205020403" pitchFamily="18" charset="0"/>
            </a:rPr>
            <a:t>Design</a:t>
          </a:r>
          <a:endParaRPr lang="zh-CN" altLang="en-US" b="0" dirty="0">
            <a:latin typeface="Rockwell" panose="02060603020205020403" pitchFamily="18" charset="0"/>
          </a:endParaRPr>
        </a:p>
      </dgm:t>
    </dgm:pt>
    <dgm:pt modelId="{A7E97506-9968-4E2A-B0A6-21E5AE74F3A6}" type="parTrans" cxnId="{40361E2C-9A45-49FC-83B8-7E68158FD3E3}">
      <dgm:prSet/>
      <dgm:spPr/>
      <dgm:t>
        <a:bodyPr/>
        <a:lstStyle/>
        <a:p>
          <a:endParaRPr lang="zh-CN" altLang="en-US" b="0">
            <a:latin typeface="Rockwell" panose="02060603020205020403" pitchFamily="18" charset="0"/>
          </a:endParaRPr>
        </a:p>
      </dgm:t>
    </dgm:pt>
    <dgm:pt modelId="{8AB60279-1262-4592-8A88-731EAC7CC588}" type="sibTrans" cxnId="{40361E2C-9A45-49FC-83B8-7E68158FD3E3}">
      <dgm:prSet/>
      <dgm:spPr/>
      <dgm:t>
        <a:bodyPr/>
        <a:lstStyle/>
        <a:p>
          <a:endParaRPr lang="zh-CN" altLang="en-US" b="0">
            <a:latin typeface="Rockwell" panose="02060603020205020403" pitchFamily="18" charset="0"/>
          </a:endParaRPr>
        </a:p>
      </dgm:t>
    </dgm:pt>
    <dgm:pt modelId="{6A760836-8A09-44FF-892B-D572179C0BAB}">
      <dgm:prSet phldrT="[文本]"/>
      <dgm:spPr/>
      <dgm:t>
        <a:bodyPr/>
        <a:lstStyle/>
        <a:p>
          <a:r>
            <a:rPr lang="en-US" altLang="zh-CN" b="0" dirty="0">
              <a:latin typeface="Rockwell" panose="02060603020205020403" pitchFamily="18" charset="0"/>
            </a:rPr>
            <a:t>Evaluation</a:t>
          </a:r>
          <a:endParaRPr lang="zh-CN" altLang="en-US" b="0" dirty="0">
            <a:latin typeface="Rockwell" panose="02060603020205020403" pitchFamily="18" charset="0"/>
          </a:endParaRPr>
        </a:p>
      </dgm:t>
    </dgm:pt>
    <dgm:pt modelId="{4128C5FD-E019-4B56-950B-51A908BB13FB}" type="parTrans" cxnId="{B9BAA719-DAD3-48A0-8DCC-E0A501D7A532}">
      <dgm:prSet/>
      <dgm:spPr/>
      <dgm:t>
        <a:bodyPr/>
        <a:lstStyle/>
        <a:p>
          <a:endParaRPr lang="zh-CN" altLang="en-US" b="0">
            <a:latin typeface="Rockwell" panose="02060603020205020403" pitchFamily="18" charset="0"/>
          </a:endParaRPr>
        </a:p>
      </dgm:t>
    </dgm:pt>
    <dgm:pt modelId="{396B5B06-36E0-48B3-B9B9-FA8CD5FD21E3}" type="sibTrans" cxnId="{B9BAA719-DAD3-48A0-8DCC-E0A501D7A532}">
      <dgm:prSet/>
      <dgm:spPr/>
      <dgm:t>
        <a:bodyPr/>
        <a:lstStyle/>
        <a:p>
          <a:endParaRPr lang="zh-CN" altLang="en-US" b="0">
            <a:latin typeface="Rockwell" panose="02060603020205020403" pitchFamily="18" charset="0"/>
          </a:endParaRPr>
        </a:p>
      </dgm:t>
    </dgm:pt>
    <dgm:pt modelId="{96C81EF6-2CA5-4991-89EB-CDFADC6E95C0}">
      <dgm:prSet phldrT="[文本]"/>
      <dgm:spPr/>
      <dgm:t>
        <a:bodyPr/>
        <a:lstStyle/>
        <a:p>
          <a:r>
            <a:rPr lang="en-US" altLang="zh-CN" b="1" dirty="0">
              <a:latin typeface="Rockwell" panose="02060603020205020403" pitchFamily="18" charset="0"/>
            </a:rPr>
            <a:t>Conclusion</a:t>
          </a:r>
          <a:endParaRPr lang="zh-CN" altLang="en-US" b="1" dirty="0">
            <a:latin typeface="Rockwell" panose="02060603020205020403" pitchFamily="18" charset="0"/>
          </a:endParaRPr>
        </a:p>
      </dgm:t>
    </dgm:pt>
    <dgm:pt modelId="{BE360881-5B43-4917-ACCB-5C58C7D53B8D}" type="parTrans" cxnId="{BA2C8150-012D-4300-9EFA-DB70B2946512}">
      <dgm:prSet/>
      <dgm:spPr/>
      <dgm:t>
        <a:bodyPr/>
        <a:lstStyle/>
        <a:p>
          <a:endParaRPr lang="zh-CN" altLang="en-US" b="0">
            <a:latin typeface="Rockwell" panose="02060603020205020403" pitchFamily="18" charset="0"/>
          </a:endParaRPr>
        </a:p>
      </dgm:t>
    </dgm:pt>
    <dgm:pt modelId="{3FE5F723-342C-4909-BA38-8B45C4677F9E}" type="sibTrans" cxnId="{BA2C8150-012D-4300-9EFA-DB70B2946512}">
      <dgm:prSet/>
      <dgm:spPr/>
      <dgm:t>
        <a:bodyPr/>
        <a:lstStyle/>
        <a:p>
          <a:endParaRPr lang="zh-CN" altLang="en-US" b="0">
            <a:latin typeface="Rockwell" panose="02060603020205020403" pitchFamily="18" charset="0"/>
          </a:endParaRPr>
        </a:p>
      </dgm:t>
    </dgm:pt>
    <dgm:pt modelId="{9E6CE7D7-65F5-4BD8-A725-4CBE4638D630}" type="pres">
      <dgm:prSet presAssocID="{C32F1EEC-E9BA-46DD-8C1A-96D9FF94A839}" presName="Name0" presStyleCnt="0">
        <dgm:presLayoutVars>
          <dgm:dir/>
          <dgm:resizeHandles val="exact"/>
        </dgm:presLayoutVars>
      </dgm:prSet>
      <dgm:spPr/>
    </dgm:pt>
    <dgm:pt modelId="{2AD1824F-5A1D-45A6-A6A6-B5980AA164D7}" type="pres">
      <dgm:prSet presAssocID="{1EBE7F37-6A4A-46AF-8434-89D891D0C595}" presName="compNode" presStyleCnt="0"/>
      <dgm:spPr/>
    </dgm:pt>
    <dgm:pt modelId="{AB8D351D-4503-4340-B8D6-E21B4E7C3198}" type="pres">
      <dgm:prSet presAssocID="{1EBE7F37-6A4A-46AF-8434-89D891D0C595}" presName="pictRect" presStyleLbl="node1" presStyleIdx="0" presStyleCnt="4"/>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dgm:spPr>
      <dgm:extLst>
        <a:ext uri="{E40237B7-FDA0-4F09-8148-C483321AD2D9}">
          <dgm14:cNvPr xmlns:dgm14="http://schemas.microsoft.com/office/drawing/2010/diagram" id="0" name="" descr="清单 纯色填充"/>
        </a:ext>
      </dgm:extLst>
    </dgm:pt>
    <dgm:pt modelId="{3897918D-86D4-4A67-95B4-565C0E210E16}" type="pres">
      <dgm:prSet presAssocID="{1EBE7F37-6A4A-46AF-8434-89D891D0C595}" presName="textRect" presStyleLbl="revTx" presStyleIdx="0" presStyleCnt="4">
        <dgm:presLayoutVars>
          <dgm:bulletEnabled val="1"/>
        </dgm:presLayoutVars>
      </dgm:prSet>
      <dgm:spPr/>
    </dgm:pt>
    <dgm:pt modelId="{1C4CF07E-C27F-4B57-8F7F-820677E20D87}" type="pres">
      <dgm:prSet presAssocID="{51B32DFC-1840-48E2-9C7F-042199EE65DA}" presName="sibTrans" presStyleLbl="sibTrans2D1" presStyleIdx="0" presStyleCnt="0"/>
      <dgm:spPr/>
    </dgm:pt>
    <dgm:pt modelId="{71CAEB97-4DB5-43CD-A5BA-A2146B4002D3}" type="pres">
      <dgm:prSet presAssocID="{740AE20A-1026-431A-A165-6D29DF018826}" presName="compNode" presStyleCnt="0"/>
      <dgm:spPr/>
    </dgm:pt>
    <dgm:pt modelId="{BA03A2FC-4A3A-4975-86C9-0E01C73D4222}" type="pres">
      <dgm:prSet presAssocID="{740AE20A-1026-431A-A165-6D29DF018826}" presName="pictRect" presStyleLbl="nod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dgm:spPr>
      <dgm:extLst>
        <a:ext uri="{E40237B7-FDA0-4F09-8148-C483321AD2D9}">
          <dgm14:cNvPr xmlns:dgm14="http://schemas.microsoft.com/office/drawing/2010/diagram" id="0" name="" descr="灯泡和齿轮 纯色填充"/>
        </a:ext>
      </dgm:extLst>
    </dgm:pt>
    <dgm:pt modelId="{21C2C36A-6C7D-40A9-8F55-39AD8C7BF330}" type="pres">
      <dgm:prSet presAssocID="{740AE20A-1026-431A-A165-6D29DF018826}" presName="textRect" presStyleLbl="revTx" presStyleIdx="1" presStyleCnt="4">
        <dgm:presLayoutVars>
          <dgm:bulletEnabled val="1"/>
        </dgm:presLayoutVars>
      </dgm:prSet>
      <dgm:spPr/>
    </dgm:pt>
    <dgm:pt modelId="{565FC8D4-E4FA-4809-9728-DE28B82B2DFD}" type="pres">
      <dgm:prSet presAssocID="{8AB60279-1262-4592-8A88-731EAC7CC588}" presName="sibTrans" presStyleLbl="sibTrans2D1" presStyleIdx="0" presStyleCnt="0"/>
      <dgm:spPr/>
    </dgm:pt>
    <dgm:pt modelId="{0D2E6815-9B6D-4781-BC8C-8ACF6448DEDB}" type="pres">
      <dgm:prSet presAssocID="{6A760836-8A09-44FF-892B-D572179C0BAB}" presName="compNode" presStyleCnt="0"/>
      <dgm:spPr/>
    </dgm:pt>
    <dgm:pt modelId="{0DCE481E-F064-4F45-8C50-2FE3755FAE81}" type="pres">
      <dgm:prSet presAssocID="{6A760836-8A09-44FF-892B-D572179C0BAB}" presName="pictRect" presStyleLbl="node1" presStyleIdx="2" presStyleCnt="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dgm:spPr>
      <dgm:extLst>
        <a:ext uri="{E40237B7-FDA0-4F09-8148-C483321AD2D9}">
          <dgm14:cNvPr xmlns:dgm14="http://schemas.microsoft.com/office/drawing/2010/diagram" id="0" name="" descr="条形图 纯色填充"/>
        </a:ext>
      </dgm:extLst>
    </dgm:pt>
    <dgm:pt modelId="{750D7CDE-F591-495F-BAA4-7D30B1E4B48A}" type="pres">
      <dgm:prSet presAssocID="{6A760836-8A09-44FF-892B-D572179C0BAB}" presName="textRect" presStyleLbl="revTx" presStyleIdx="2" presStyleCnt="4">
        <dgm:presLayoutVars>
          <dgm:bulletEnabled val="1"/>
        </dgm:presLayoutVars>
      </dgm:prSet>
      <dgm:spPr/>
    </dgm:pt>
    <dgm:pt modelId="{9B09C963-85D4-4F00-809B-DCDA28024B65}" type="pres">
      <dgm:prSet presAssocID="{396B5B06-36E0-48B3-B9B9-FA8CD5FD21E3}" presName="sibTrans" presStyleLbl="sibTrans2D1" presStyleIdx="0" presStyleCnt="0"/>
      <dgm:spPr/>
    </dgm:pt>
    <dgm:pt modelId="{B94B0233-C432-432D-AA8D-EE9998C21BB9}" type="pres">
      <dgm:prSet presAssocID="{96C81EF6-2CA5-4991-89EB-CDFADC6E95C0}" presName="compNode" presStyleCnt="0"/>
      <dgm:spPr/>
    </dgm:pt>
    <dgm:pt modelId="{A74E9219-06F7-4BBB-AD85-1ABDD27A8D02}" type="pres">
      <dgm:prSet presAssocID="{96C81EF6-2CA5-4991-89EB-CDFADC6E95C0}" presName="pictRect" presStyleLbl="nod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dgm:spPr>
      <dgm:extLst>
        <a:ext uri="{E40237B7-FDA0-4F09-8148-C483321AD2D9}">
          <dgm14:cNvPr xmlns:dgm14="http://schemas.microsoft.com/office/drawing/2010/diagram" id="0" name="" descr="火箭 纯色填充"/>
        </a:ext>
      </dgm:extLst>
    </dgm:pt>
    <dgm:pt modelId="{086C6CFA-2FFF-4D9E-B994-A598B98B312F}" type="pres">
      <dgm:prSet presAssocID="{96C81EF6-2CA5-4991-89EB-CDFADC6E95C0}" presName="textRect" presStyleLbl="revTx" presStyleIdx="3" presStyleCnt="4">
        <dgm:presLayoutVars>
          <dgm:bulletEnabled val="1"/>
        </dgm:presLayoutVars>
      </dgm:prSet>
      <dgm:spPr/>
    </dgm:pt>
  </dgm:ptLst>
  <dgm:cxnLst>
    <dgm:cxn modelId="{1DF9E714-1375-4D9B-ADA7-1A4EA900D148}" type="presOf" srcId="{51B32DFC-1840-48E2-9C7F-042199EE65DA}" destId="{1C4CF07E-C27F-4B57-8F7F-820677E20D87}" srcOrd="0" destOrd="0" presId="urn:microsoft.com/office/officeart/2005/8/layout/pList1"/>
    <dgm:cxn modelId="{B9BAA719-DAD3-48A0-8DCC-E0A501D7A532}" srcId="{C32F1EEC-E9BA-46DD-8C1A-96D9FF94A839}" destId="{6A760836-8A09-44FF-892B-D572179C0BAB}" srcOrd="2" destOrd="0" parTransId="{4128C5FD-E019-4B56-950B-51A908BB13FB}" sibTransId="{396B5B06-36E0-48B3-B9B9-FA8CD5FD21E3}"/>
    <dgm:cxn modelId="{40361E2C-9A45-49FC-83B8-7E68158FD3E3}" srcId="{C32F1EEC-E9BA-46DD-8C1A-96D9FF94A839}" destId="{740AE20A-1026-431A-A165-6D29DF018826}" srcOrd="1" destOrd="0" parTransId="{A7E97506-9968-4E2A-B0A6-21E5AE74F3A6}" sibTransId="{8AB60279-1262-4592-8A88-731EAC7CC588}"/>
    <dgm:cxn modelId="{1907D72C-AA4B-4C73-A80B-978C3CCA2BEF}" type="presOf" srcId="{396B5B06-36E0-48B3-B9B9-FA8CD5FD21E3}" destId="{9B09C963-85D4-4F00-809B-DCDA28024B65}" srcOrd="0" destOrd="0" presId="urn:microsoft.com/office/officeart/2005/8/layout/pList1"/>
    <dgm:cxn modelId="{FA351D3A-A29C-4E05-974B-DA0A40EE4DF8}" type="presOf" srcId="{C32F1EEC-E9BA-46DD-8C1A-96D9FF94A839}" destId="{9E6CE7D7-65F5-4BD8-A725-4CBE4638D630}" srcOrd="0" destOrd="0" presId="urn:microsoft.com/office/officeart/2005/8/layout/pList1"/>
    <dgm:cxn modelId="{BA2C8150-012D-4300-9EFA-DB70B2946512}" srcId="{C32F1EEC-E9BA-46DD-8C1A-96D9FF94A839}" destId="{96C81EF6-2CA5-4991-89EB-CDFADC6E95C0}" srcOrd="3" destOrd="0" parTransId="{BE360881-5B43-4917-ACCB-5C58C7D53B8D}" sibTransId="{3FE5F723-342C-4909-BA38-8B45C4677F9E}"/>
    <dgm:cxn modelId="{80B73652-D196-49E9-BE79-F905EB6299CA}" type="presOf" srcId="{8AB60279-1262-4592-8A88-731EAC7CC588}" destId="{565FC8D4-E4FA-4809-9728-DE28B82B2DFD}" srcOrd="0" destOrd="0" presId="urn:microsoft.com/office/officeart/2005/8/layout/pList1"/>
    <dgm:cxn modelId="{A91BEE65-2A6F-4EE6-995F-6C32765607B0}" type="presOf" srcId="{96C81EF6-2CA5-4991-89EB-CDFADC6E95C0}" destId="{086C6CFA-2FFF-4D9E-B994-A598B98B312F}" srcOrd="0" destOrd="0" presId="urn:microsoft.com/office/officeart/2005/8/layout/pList1"/>
    <dgm:cxn modelId="{165D0BAE-5054-414B-9843-BE157EB7E8FB}" type="presOf" srcId="{740AE20A-1026-431A-A165-6D29DF018826}" destId="{21C2C36A-6C7D-40A9-8F55-39AD8C7BF330}" srcOrd="0" destOrd="0" presId="urn:microsoft.com/office/officeart/2005/8/layout/pList1"/>
    <dgm:cxn modelId="{2C1D43D0-AA5B-4648-8CB9-01A866DDD4B2}" type="presOf" srcId="{1EBE7F37-6A4A-46AF-8434-89D891D0C595}" destId="{3897918D-86D4-4A67-95B4-565C0E210E16}" srcOrd="0" destOrd="0" presId="urn:microsoft.com/office/officeart/2005/8/layout/pList1"/>
    <dgm:cxn modelId="{A9B12ED6-AA90-42A7-A3C3-639167E95899}" srcId="{C32F1EEC-E9BA-46DD-8C1A-96D9FF94A839}" destId="{1EBE7F37-6A4A-46AF-8434-89D891D0C595}" srcOrd="0" destOrd="0" parTransId="{C6764AD9-37D8-4883-8A29-546262F2CFA1}" sibTransId="{51B32DFC-1840-48E2-9C7F-042199EE65DA}"/>
    <dgm:cxn modelId="{0D0C2AF6-6124-42DA-AFB5-0B7D861EDEB4}" type="presOf" srcId="{6A760836-8A09-44FF-892B-D572179C0BAB}" destId="{750D7CDE-F591-495F-BAA4-7D30B1E4B48A}" srcOrd="0" destOrd="0" presId="urn:microsoft.com/office/officeart/2005/8/layout/pList1"/>
    <dgm:cxn modelId="{DA032EA7-F832-4A09-AE16-810F61DB3D15}" type="presParOf" srcId="{9E6CE7D7-65F5-4BD8-A725-4CBE4638D630}" destId="{2AD1824F-5A1D-45A6-A6A6-B5980AA164D7}" srcOrd="0" destOrd="0" presId="urn:microsoft.com/office/officeart/2005/8/layout/pList1"/>
    <dgm:cxn modelId="{5CD1D369-D6A0-4D90-BA77-0E9E6332D1E9}" type="presParOf" srcId="{2AD1824F-5A1D-45A6-A6A6-B5980AA164D7}" destId="{AB8D351D-4503-4340-B8D6-E21B4E7C3198}" srcOrd="0" destOrd="0" presId="urn:microsoft.com/office/officeart/2005/8/layout/pList1"/>
    <dgm:cxn modelId="{833193FE-87F6-4679-992B-10049A570A9A}" type="presParOf" srcId="{2AD1824F-5A1D-45A6-A6A6-B5980AA164D7}" destId="{3897918D-86D4-4A67-95B4-565C0E210E16}" srcOrd="1" destOrd="0" presId="urn:microsoft.com/office/officeart/2005/8/layout/pList1"/>
    <dgm:cxn modelId="{570753C3-96EF-4815-A4B8-24A0C58486F8}" type="presParOf" srcId="{9E6CE7D7-65F5-4BD8-A725-4CBE4638D630}" destId="{1C4CF07E-C27F-4B57-8F7F-820677E20D87}" srcOrd="1" destOrd="0" presId="urn:microsoft.com/office/officeart/2005/8/layout/pList1"/>
    <dgm:cxn modelId="{391DD8C0-7538-4E09-947D-78DDD34C62F1}" type="presParOf" srcId="{9E6CE7D7-65F5-4BD8-A725-4CBE4638D630}" destId="{71CAEB97-4DB5-43CD-A5BA-A2146B4002D3}" srcOrd="2" destOrd="0" presId="urn:microsoft.com/office/officeart/2005/8/layout/pList1"/>
    <dgm:cxn modelId="{C8DF415A-8E35-45D2-A06F-8ADF98CA1BCC}" type="presParOf" srcId="{71CAEB97-4DB5-43CD-A5BA-A2146B4002D3}" destId="{BA03A2FC-4A3A-4975-86C9-0E01C73D4222}" srcOrd="0" destOrd="0" presId="urn:microsoft.com/office/officeart/2005/8/layout/pList1"/>
    <dgm:cxn modelId="{1F1A730E-3D20-46E5-BF9A-299551BA202F}" type="presParOf" srcId="{71CAEB97-4DB5-43CD-A5BA-A2146B4002D3}" destId="{21C2C36A-6C7D-40A9-8F55-39AD8C7BF330}" srcOrd="1" destOrd="0" presId="urn:microsoft.com/office/officeart/2005/8/layout/pList1"/>
    <dgm:cxn modelId="{C77F4412-A847-4A12-9375-8F80513116A7}" type="presParOf" srcId="{9E6CE7D7-65F5-4BD8-A725-4CBE4638D630}" destId="{565FC8D4-E4FA-4809-9728-DE28B82B2DFD}" srcOrd="3" destOrd="0" presId="urn:microsoft.com/office/officeart/2005/8/layout/pList1"/>
    <dgm:cxn modelId="{676F380E-5949-40B2-B7FE-5ADC1B8D5A75}" type="presParOf" srcId="{9E6CE7D7-65F5-4BD8-A725-4CBE4638D630}" destId="{0D2E6815-9B6D-4781-BC8C-8ACF6448DEDB}" srcOrd="4" destOrd="0" presId="urn:microsoft.com/office/officeart/2005/8/layout/pList1"/>
    <dgm:cxn modelId="{5EF86AE1-7CB9-4B92-8CA9-B077BDFE6CFF}" type="presParOf" srcId="{0D2E6815-9B6D-4781-BC8C-8ACF6448DEDB}" destId="{0DCE481E-F064-4F45-8C50-2FE3755FAE81}" srcOrd="0" destOrd="0" presId="urn:microsoft.com/office/officeart/2005/8/layout/pList1"/>
    <dgm:cxn modelId="{871BFB77-D463-4338-9B9E-D9756425EECC}" type="presParOf" srcId="{0D2E6815-9B6D-4781-BC8C-8ACF6448DEDB}" destId="{750D7CDE-F591-495F-BAA4-7D30B1E4B48A}" srcOrd="1" destOrd="0" presId="urn:microsoft.com/office/officeart/2005/8/layout/pList1"/>
    <dgm:cxn modelId="{106D7D54-4063-479E-85F6-88B9E9A92D14}" type="presParOf" srcId="{9E6CE7D7-65F5-4BD8-A725-4CBE4638D630}" destId="{9B09C963-85D4-4F00-809B-DCDA28024B65}" srcOrd="5" destOrd="0" presId="urn:microsoft.com/office/officeart/2005/8/layout/pList1"/>
    <dgm:cxn modelId="{E13BDDD1-1290-45AE-8446-B06A594E1E34}" type="presParOf" srcId="{9E6CE7D7-65F5-4BD8-A725-4CBE4638D630}" destId="{B94B0233-C432-432D-AA8D-EE9998C21BB9}" srcOrd="6" destOrd="0" presId="urn:microsoft.com/office/officeart/2005/8/layout/pList1"/>
    <dgm:cxn modelId="{2F4FBA56-E007-467D-BE0B-AF08484D677B}" type="presParOf" srcId="{B94B0233-C432-432D-AA8D-EE9998C21BB9}" destId="{A74E9219-06F7-4BBB-AD85-1ABDD27A8D02}" srcOrd="0" destOrd="0" presId="urn:microsoft.com/office/officeart/2005/8/layout/pList1"/>
    <dgm:cxn modelId="{BDE901B1-2DEE-4630-80F1-7AC9CC4F7607}" type="presParOf" srcId="{B94B0233-C432-432D-AA8D-EE9998C21BB9}" destId="{086C6CFA-2FFF-4D9E-B994-A598B98B312F}"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167C4B6-4A11-4076-8773-C79A01A9DDBC}"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zh-CN" altLang="en-US"/>
        </a:p>
      </dgm:t>
    </dgm:pt>
    <dgm:pt modelId="{F77473B4-D027-40EA-BA6E-26C28332ECBC}">
      <dgm:prSet custT="1"/>
      <dgm:spPr/>
      <dgm:t>
        <a:bodyPr/>
        <a:lstStyle/>
        <a:p>
          <a:r>
            <a:rPr lang="en-US" altLang="zh-CN" sz="2000" dirty="0">
              <a:latin typeface="Segoe UI" panose="020B0502040204020203" pitchFamily="34" charset="0"/>
              <a:cs typeface="Segoe UI" panose="020B0502040204020203" pitchFamily="34" charset="0"/>
            </a:rPr>
            <a:t>Automatic l</a:t>
          </a:r>
          <a:r>
            <a:rPr lang="en-US" altLang="ko-KR" sz="2000" dirty="0">
              <a:latin typeface="Segoe UI" panose="020B0502040204020203" pitchFamily="34" charset="0"/>
              <a:cs typeface="Segoe UI" panose="020B0502040204020203" pitchFamily="34" charset="0"/>
            </a:rPr>
            <a:t>abel-free deployment of KPI anomaly detection</a:t>
          </a:r>
          <a:endParaRPr lang="zh-CN" altLang="en-US" sz="2000" dirty="0">
            <a:latin typeface="Segoe UI" panose="020B0502040204020203" pitchFamily="34" charset="0"/>
            <a:cs typeface="Segoe UI" panose="020B0502040204020203" pitchFamily="34" charset="0"/>
          </a:endParaRPr>
        </a:p>
      </dgm:t>
    </dgm:pt>
    <dgm:pt modelId="{FAC5F921-3E27-4DE0-A64C-8F4F0ADD8592}" type="parTrans" cxnId="{0AF81F2E-8FDF-463D-9919-067216240F03}">
      <dgm:prSet/>
      <dgm:spPr/>
      <dgm:t>
        <a:bodyPr/>
        <a:lstStyle/>
        <a:p>
          <a:endParaRPr lang="zh-CN" altLang="en-US" sz="3600">
            <a:latin typeface="Segoe UI" panose="020B0502040204020203" pitchFamily="34" charset="0"/>
            <a:cs typeface="Segoe UI" panose="020B0502040204020203" pitchFamily="34" charset="0"/>
          </a:endParaRPr>
        </a:p>
      </dgm:t>
    </dgm:pt>
    <dgm:pt modelId="{D865771F-C9C4-469B-8508-07F61B6FD76D}" type="sibTrans" cxnId="{0AF81F2E-8FDF-463D-9919-067216240F03}">
      <dgm:prSet/>
      <dgm:spPr/>
      <dgm:t>
        <a:bodyPr/>
        <a:lstStyle/>
        <a:p>
          <a:endParaRPr lang="zh-CN" altLang="en-US" sz="3600">
            <a:latin typeface="Segoe UI" panose="020B0502040204020203" pitchFamily="34" charset="0"/>
            <a:cs typeface="Segoe UI" panose="020B0502040204020203" pitchFamily="34" charset="0"/>
          </a:endParaRPr>
        </a:p>
      </dgm:t>
    </dgm:pt>
    <dgm:pt modelId="{941D04C4-7BEF-4A47-9C84-AF53DE0379E3}">
      <dgm:prSet custT="1"/>
      <dgm:spPr/>
      <dgm:t>
        <a:bodyPr/>
        <a:lstStyle/>
        <a:p>
          <a:r>
            <a:rPr lang="en-US" altLang="zh-CN" sz="2000" dirty="0" err="1">
              <a:latin typeface="Segoe UI" panose="020B0502040204020203" pitchFamily="34" charset="0"/>
              <a:cs typeface="Segoe UI" panose="020B0502040204020203" pitchFamily="34" charset="0"/>
            </a:rPr>
            <a:t>AutoKAD</a:t>
          </a:r>
          <a:r>
            <a:rPr lang="en-US" altLang="zh-CN" sz="2000" dirty="0">
              <a:latin typeface="Segoe UI" panose="020B0502040204020203" pitchFamily="34" charset="0"/>
              <a:cs typeface="Segoe UI" panose="020B0502040204020203" pitchFamily="34" charset="0"/>
            </a:rPr>
            <a:t>: an </a:t>
          </a:r>
          <a:r>
            <a:rPr lang="en-US" altLang="zh-CN" sz="2000" dirty="0" err="1">
              <a:latin typeface="Segoe UI" panose="020B0502040204020203" pitchFamily="34" charset="0"/>
              <a:cs typeface="Segoe UI" panose="020B0502040204020203" pitchFamily="34" charset="0"/>
            </a:rPr>
            <a:t>AutoML</a:t>
          </a:r>
          <a:r>
            <a:rPr lang="en-US" altLang="zh-CN" sz="2000" dirty="0">
              <a:latin typeface="Segoe UI" panose="020B0502040204020203" pitchFamily="34" charset="0"/>
              <a:cs typeface="Segoe UI" panose="020B0502040204020203" pitchFamily="34" charset="0"/>
            </a:rPr>
            <a:t> framework for unsupervised KPI Anomaly Detection</a:t>
          </a:r>
          <a:endParaRPr lang="zh-CN" altLang="en-US" sz="2000" dirty="0">
            <a:latin typeface="Segoe UI" panose="020B0502040204020203" pitchFamily="34" charset="0"/>
            <a:cs typeface="Segoe UI" panose="020B0502040204020203" pitchFamily="34" charset="0"/>
          </a:endParaRPr>
        </a:p>
      </dgm:t>
    </dgm:pt>
    <dgm:pt modelId="{BFBDF617-9428-4722-8847-5F5AA070A950}" type="parTrans" cxnId="{63E3353E-B2CB-4473-B4B1-682822817DF2}">
      <dgm:prSet/>
      <dgm:spPr/>
      <dgm:t>
        <a:bodyPr/>
        <a:lstStyle/>
        <a:p>
          <a:endParaRPr lang="zh-CN" altLang="en-US"/>
        </a:p>
      </dgm:t>
    </dgm:pt>
    <dgm:pt modelId="{90FC4ABD-D48C-4A9C-8131-BBEC5D93FC34}" type="sibTrans" cxnId="{63E3353E-B2CB-4473-B4B1-682822817DF2}">
      <dgm:prSet/>
      <dgm:spPr/>
      <dgm:t>
        <a:bodyPr/>
        <a:lstStyle/>
        <a:p>
          <a:endParaRPr lang="zh-CN" altLang="en-US"/>
        </a:p>
      </dgm:t>
    </dgm:pt>
    <dgm:pt modelId="{3AC85E9F-0800-4792-879B-1F8635483835}">
      <dgm:prSet custT="1"/>
      <dgm:spPr/>
      <dgm:t>
        <a:bodyPr/>
        <a:lstStyle/>
        <a:p>
          <a:r>
            <a:rPr lang="en-US" altLang="zh-CN" sz="2000" dirty="0">
              <a:latin typeface="Segoe UI" panose="020B0502040204020203" pitchFamily="34" charset="0"/>
              <a:cs typeface="Segoe UI" panose="020B0502040204020203" pitchFamily="34" charset="0"/>
            </a:rPr>
            <a:t>Opensource </a:t>
          </a:r>
          <a:r>
            <a:rPr lang="en-US" altLang="zh-CN" sz="2000" i="1" dirty="0" err="1">
              <a:latin typeface="Segoe UI" panose="020B0502040204020203" pitchFamily="34" charset="0"/>
              <a:cs typeface="Segoe UI" panose="020B0502040204020203" pitchFamily="34" charset="0"/>
            </a:rPr>
            <a:t>AutoKAD</a:t>
          </a:r>
          <a:endParaRPr lang="zh-CN" altLang="en-US" sz="2000" i="1" dirty="0">
            <a:latin typeface="Segoe UI" panose="020B0502040204020203" pitchFamily="34" charset="0"/>
            <a:cs typeface="Segoe UI" panose="020B0502040204020203" pitchFamily="34" charset="0"/>
          </a:endParaRPr>
        </a:p>
      </dgm:t>
    </dgm:pt>
    <dgm:pt modelId="{235C71DD-CE9E-4BDD-8A8B-6F56A19034AA}" type="parTrans" cxnId="{0887699B-3B5E-4F7F-BAA8-70851E5347AA}">
      <dgm:prSet/>
      <dgm:spPr/>
      <dgm:t>
        <a:bodyPr/>
        <a:lstStyle/>
        <a:p>
          <a:endParaRPr lang="zh-CN" altLang="en-US"/>
        </a:p>
      </dgm:t>
    </dgm:pt>
    <dgm:pt modelId="{94712B54-D9C7-4BDC-A915-ABA2C27DF59E}" type="sibTrans" cxnId="{0887699B-3B5E-4F7F-BAA8-70851E5347AA}">
      <dgm:prSet/>
      <dgm:spPr/>
      <dgm:t>
        <a:bodyPr/>
        <a:lstStyle/>
        <a:p>
          <a:endParaRPr lang="zh-CN" altLang="en-US"/>
        </a:p>
      </dgm:t>
    </dgm:pt>
    <dgm:pt modelId="{4594D377-4945-4DB6-ACF1-901EA5E6F529}">
      <dgm:prSet custT="1"/>
      <dgm:spPr/>
      <dgm:t>
        <a:bodyPr/>
        <a:lstStyle/>
        <a:p>
          <a:r>
            <a:rPr lang="en-US" altLang="zh-CN" sz="2000" dirty="0">
              <a:latin typeface="Segoe UI" panose="020B0502040204020203" pitchFamily="34" charset="0"/>
              <a:cs typeface="Segoe UI" panose="020B0502040204020203" pitchFamily="34" charset="0"/>
            </a:rPr>
            <a:t>Operators in industry are not machine learning experts</a:t>
          </a:r>
          <a:endParaRPr lang="zh-CN" altLang="en-US" sz="2000" dirty="0">
            <a:latin typeface="Segoe UI" panose="020B0502040204020203" pitchFamily="34" charset="0"/>
            <a:cs typeface="Segoe UI" panose="020B0502040204020203" pitchFamily="34" charset="0"/>
          </a:endParaRPr>
        </a:p>
      </dgm:t>
    </dgm:pt>
    <dgm:pt modelId="{CFFD5632-8050-4C38-B0B2-951BA3E0AD8E}" type="parTrans" cxnId="{7911D22B-AC43-42FE-B65A-FFFC461E5E4D}">
      <dgm:prSet/>
      <dgm:spPr/>
      <dgm:t>
        <a:bodyPr/>
        <a:lstStyle/>
        <a:p>
          <a:endParaRPr lang="zh-CN" altLang="en-US"/>
        </a:p>
      </dgm:t>
    </dgm:pt>
    <dgm:pt modelId="{A7F39258-E214-4C44-9993-E6557A04FF6B}" type="sibTrans" cxnId="{7911D22B-AC43-42FE-B65A-FFFC461E5E4D}">
      <dgm:prSet/>
      <dgm:spPr/>
      <dgm:t>
        <a:bodyPr/>
        <a:lstStyle/>
        <a:p>
          <a:endParaRPr lang="zh-CN" altLang="en-US"/>
        </a:p>
      </dgm:t>
    </dgm:pt>
    <dgm:pt modelId="{24AF613D-5A90-45BA-B80E-4E777DC13AD1}">
      <dgm:prSet custT="1"/>
      <dgm:spPr/>
      <dgm:t>
        <a:bodyPr/>
        <a:lstStyle/>
        <a:p>
          <a:r>
            <a:rPr lang="en-US" altLang="en-US" sz="2000" i="0" dirty="0">
              <a:latin typeface="Segoe UI" panose="020B0502040204020203" pitchFamily="34" charset="0"/>
              <a:cs typeface="Segoe UI" panose="020B0502040204020203" pitchFamily="34" charset="0"/>
            </a:rPr>
            <a:t>https://github.com/NetManAIOps/AutoKAD</a:t>
          </a:r>
          <a:endParaRPr lang="zh-CN" altLang="en-US" sz="2000" i="0" dirty="0">
            <a:latin typeface="Segoe UI" panose="020B0502040204020203" pitchFamily="34" charset="0"/>
            <a:cs typeface="Segoe UI" panose="020B0502040204020203" pitchFamily="34" charset="0"/>
          </a:endParaRPr>
        </a:p>
      </dgm:t>
    </dgm:pt>
    <dgm:pt modelId="{9DAF3DF2-83B0-4074-A5E4-EE6E735A0800}" type="parTrans" cxnId="{4E0A9BAB-DC3B-414F-ADF8-90525A7D4D9E}">
      <dgm:prSet/>
      <dgm:spPr/>
      <dgm:t>
        <a:bodyPr/>
        <a:lstStyle/>
        <a:p>
          <a:endParaRPr lang="zh-CN" altLang="en-US"/>
        </a:p>
      </dgm:t>
    </dgm:pt>
    <dgm:pt modelId="{12743BE3-DF93-4F77-8EBB-33951A61AD19}" type="sibTrans" cxnId="{4E0A9BAB-DC3B-414F-ADF8-90525A7D4D9E}">
      <dgm:prSet/>
      <dgm:spPr/>
      <dgm:t>
        <a:bodyPr/>
        <a:lstStyle/>
        <a:p>
          <a:endParaRPr lang="zh-CN" altLang="en-US"/>
        </a:p>
      </dgm:t>
    </dgm:pt>
    <dgm:pt modelId="{98B3F887-065C-4C44-92DB-86910B28EABB}">
      <dgm:prSet custT="1"/>
      <dgm:spPr/>
      <dgm:t>
        <a:bodyPr/>
        <a:lstStyle/>
        <a:p>
          <a:r>
            <a:rPr lang="en-US" altLang="zh-CN" sz="2000" dirty="0">
              <a:latin typeface="Segoe UI" panose="020B0502040204020203" pitchFamily="34" charset="0"/>
              <a:cs typeface="Segoe UI" panose="020B0502040204020203" pitchFamily="34" charset="0"/>
            </a:rPr>
            <a:t>Automatic l</a:t>
          </a:r>
          <a:r>
            <a:rPr lang="en-US" altLang="ko-KR" sz="2000" dirty="0">
              <a:latin typeface="Segoe UI" panose="020B0502040204020203" pitchFamily="34" charset="0"/>
              <a:cs typeface="Segoe UI" panose="020B0502040204020203" pitchFamily="34" charset="0"/>
            </a:rPr>
            <a:t>abel-free deployment is important to ensure the detection performance</a:t>
          </a:r>
          <a:endParaRPr lang="zh-CN" altLang="en-US" sz="2000" dirty="0">
            <a:latin typeface="Segoe UI" panose="020B0502040204020203" pitchFamily="34" charset="0"/>
            <a:cs typeface="Segoe UI" panose="020B0502040204020203" pitchFamily="34" charset="0"/>
          </a:endParaRPr>
        </a:p>
      </dgm:t>
    </dgm:pt>
    <dgm:pt modelId="{90060F7F-D42D-4343-A670-64ADE8757770}" type="parTrans" cxnId="{47911F0E-D053-46C0-AF9A-521DE6DBC2B9}">
      <dgm:prSet/>
      <dgm:spPr/>
      <dgm:t>
        <a:bodyPr/>
        <a:lstStyle/>
        <a:p>
          <a:endParaRPr lang="zh-CN" altLang="en-US"/>
        </a:p>
      </dgm:t>
    </dgm:pt>
    <dgm:pt modelId="{F78FFBA8-D164-4785-B685-2A96D275A52D}" type="sibTrans" cxnId="{47911F0E-D053-46C0-AF9A-521DE6DBC2B9}">
      <dgm:prSet/>
      <dgm:spPr/>
      <dgm:t>
        <a:bodyPr/>
        <a:lstStyle/>
        <a:p>
          <a:endParaRPr lang="zh-CN" altLang="en-US"/>
        </a:p>
      </dgm:t>
    </dgm:pt>
    <dgm:pt modelId="{8433FC4B-B118-4F2E-8B88-2E8F3DF85C6D}">
      <dgm:prSet custT="1"/>
      <dgm:spPr/>
      <dgm:t>
        <a:bodyPr/>
        <a:lstStyle/>
        <a:p>
          <a:r>
            <a:rPr lang="en-US" altLang="zh-CN" sz="2000" b="1" dirty="0">
              <a:latin typeface="Segoe UI" panose="020B0502040204020203" pitchFamily="34" charset="0"/>
              <a:cs typeface="Segoe UI" panose="020B0502040204020203" pitchFamily="34" charset="0"/>
            </a:rPr>
            <a:t>Cluster-based Warm Start </a:t>
          </a:r>
          <a:r>
            <a:rPr lang="en-US" altLang="zh-CN" sz="2000" b="0" dirty="0">
              <a:latin typeface="Segoe UI" panose="020B0502040204020203" pitchFamily="34" charset="0"/>
              <a:cs typeface="Segoe UI" panose="020B0502040204020203" pitchFamily="34" charset="0"/>
            </a:rPr>
            <a:t>=&gt; Reduce the time wasted by cold start</a:t>
          </a:r>
          <a:endParaRPr lang="zh-CN" altLang="en-US" sz="2000" b="0" dirty="0">
            <a:latin typeface="Segoe UI" panose="020B0502040204020203" pitchFamily="34" charset="0"/>
            <a:cs typeface="Segoe UI" panose="020B0502040204020203" pitchFamily="34" charset="0"/>
          </a:endParaRPr>
        </a:p>
      </dgm:t>
    </dgm:pt>
    <dgm:pt modelId="{18993F61-EAD6-438E-BE48-8EB7C94F2F27}" type="parTrans" cxnId="{E151C9ED-656D-4C00-B672-02499618FB11}">
      <dgm:prSet/>
      <dgm:spPr/>
      <dgm:t>
        <a:bodyPr/>
        <a:lstStyle/>
        <a:p>
          <a:endParaRPr lang="zh-CN" altLang="en-US"/>
        </a:p>
      </dgm:t>
    </dgm:pt>
    <dgm:pt modelId="{B17AC8DF-9106-4C54-8A04-379B592972BC}" type="sibTrans" cxnId="{E151C9ED-656D-4C00-B672-02499618FB11}">
      <dgm:prSet/>
      <dgm:spPr/>
      <dgm:t>
        <a:bodyPr/>
        <a:lstStyle/>
        <a:p>
          <a:endParaRPr lang="zh-CN" altLang="en-US"/>
        </a:p>
      </dgm:t>
    </dgm:pt>
    <dgm:pt modelId="{EC0DED69-AE6F-49DD-88E7-C7C7FC484225}">
      <dgm:prSet custT="1"/>
      <dgm:spPr/>
      <dgm:t>
        <a:bodyPr/>
        <a:lstStyle/>
        <a:p>
          <a:r>
            <a:rPr lang="en-US" altLang="zh-CN" sz="2000" b="1" dirty="0">
              <a:latin typeface="Segoe UI" panose="020B0502040204020203" pitchFamily="34" charset="0"/>
              <a:cs typeface="Segoe UI" panose="020B0502040204020203" pitchFamily="34" charset="0"/>
            </a:rPr>
            <a:t>MSE-NF objective function </a:t>
          </a:r>
          <a:r>
            <a:rPr lang="en-US" altLang="zh-CN" sz="2000" b="0" dirty="0">
              <a:latin typeface="Segoe UI" panose="020B0502040204020203" pitchFamily="34" charset="0"/>
              <a:cs typeface="Segoe UI" panose="020B0502040204020203" pitchFamily="34" charset="0"/>
            </a:rPr>
            <a:t>=&gt; label-free configuration searching</a:t>
          </a:r>
          <a:endParaRPr lang="zh-CN" altLang="en-US" sz="2000" b="0" dirty="0">
            <a:latin typeface="Segoe UI" panose="020B0502040204020203" pitchFamily="34" charset="0"/>
            <a:cs typeface="Segoe UI" panose="020B0502040204020203" pitchFamily="34" charset="0"/>
          </a:endParaRPr>
        </a:p>
      </dgm:t>
    </dgm:pt>
    <dgm:pt modelId="{C0CCEFB2-D65B-469B-B17C-6479365F8ED2}" type="parTrans" cxnId="{B9650DFC-C60B-40F4-B234-30C8D955460B}">
      <dgm:prSet/>
      <dgm:spPr/>
      <dgm:t>
        <a:bodyPr/>
        <a:lstStyle/>
        <a:p>
          <a:endParaRPr lang="zh-CN" altLang="en-US"/>
        </a:p>
      </dgm:t>
    </dgm:pt>
    <dgm:pt modelId="{BF101046-9DA2-40D2-BAA9-9938A886B90B}" type="sibTrans" cxnId="{B9650DFC-C60B-40F4-B234-30C8D955460B}">
      <dgm:prSet/>
      <dgm:spPr/>
      <dgm:t>
        <a:bodyPr/>
        <a:lstStyle/>
        <a:p>
          <a:endParaRPr lang="zh-CN" altLang="en-US"/>
        </a:p>
      </dgm:t>
    </dgm:pt>
    <dgm:pt modelId="{AC890590-C71F-4826-8651-47E9B0AA8010}">
      <dgm:prSet custT="1"/>
      <dgm:spPr/>
      <dgm:t>
        <a:bodyPr/>
        <a:lstStyle/>
        <a:p>
          <a:r>
            <a:rPr lang="en-US" altLang="zh-CN" sz="2000" b="1" dirty="0">
              <a:latin typeface="Segoe UI" panose="020B0502040204020203" pitchFamily="34" charset="0"/>
              <a:cs typeface="Segoe UI" panose="020B0502040204020203" pitchFamily="34" charset="0"/>
            </a:rPr>
            <a:t>SW-EI acquisition function</a:t>
          </a:r>
          <a:r>
            <a:rPr lang="en-US" altLang="zh-CN" sz="2000" b="0" dirty="0">
              <a:latin typeface="Segoe UI" panose="020B0502040204020203" pitchFamily="34" charset="0"/>
              <a:cs typeface="Segoe UI" panose="020B0502040204020203" pitchFamily="34" charset="0"/>
            </a:rPr>
            <a:t> =&gt; balance exploration and exploitation</a:t>
          </a:r>
          <a:endParaRPr lang="zh-CN" altLang="en-US" sz="2000" b="0" i="0" dirty="0">
            <a:latin typeface="Segoe UI" panose="020B0502040204020203" pitchFamily="34" charset="0"/>
            <a:cs typeface="Segoe UI" panose="020B0502040204020203" pitchFamily="34" charset="0"/>
          </a:endParaRPr>
        </a:p>
      </dgm:t>
    </dgm:pt>
    <dgm:pt modelId="{89B35A02-B53B-43CB-8922-235EB86FDC3F}" type="parTrans" cxnId="{84679171-AB22-4C2C-9E44-9BB600E22082}">
      <dgm:prSet/>
      <dgm:spPr/>
      <dgm:t>
        <a:bodyPr/>
        <a:lstStyle/>
        <a:p>
          <a:endParaRPr lang="zh-CN" altLang="en-US"/>
        </a:p>
      </dgm:t>
    </dgm:pt>
    <dgm:pt modelId="{D69DBB33-B1C5-40AE-869E-76E918243E52}" type="sibTrans" cxnId="{84679171-AB22-4C2C-9E44-9BB600E22082}">
      <dgm:prSet/>
      <dgm:spPr/>
      <dgm:t>
        <a:bodyPr/>
        <a:lstStyle/>
        <a:p>
          <a:endParaRPr lang="zh-CN" altLang="en-US"/>
        </a:p>
      </dgm:t>
    </dgm:pt>
    <dgm:pt modelId="{2D798C79-49A9-43B0-9CEB-50D2FE4F5D66}">
      <dgm:prSet custT="1"/>
      <dgm:spPr/>
      <dgm:t>
        <a:bodyPr/>
        <a:lstStyle/>
        <a:p>
          <a:r>
            <a:rPr lang="en-US" altLang="zh-CN" sz="2000" b="1" i="0" dirty="0">
              <a:latin typeface="Segoe UI" panose="020B0502040204020203" pitchFamily="34" charset="0"/>
              <a:cs typeface="Segoe UI" panose="020B0502040204020203" pitchFamily="34" charset="0"/>
            </a:rPr>
            <a:t>Recommendation strategy </a:t>
          </a:r>
          <a:r>
            <a:rPr lang="en-US" altLang="zh-CN" sz="2000" b="0" i="0" dirty="0">
              <a:latin typeface="Segoe UI" panose="020B0502040204020203" pitchFamily="34" charset="0"/>
              <a:cs typeface="Segoe UI" panose="020B0502040204020203" pitchFamily="34" charset="0"/>
            </a:rPr>
            <a:t>=&gt; satisfy operators’ preferences for different KPIs</a:t>
          </a:r>
          <a:endParaRPr lang="zh-CN" altLang="en-US" sz="2000" b="0" i="0" dirty="0">
            <a:latin typeface="Segoe UI" panose="020B0502040204020203" pitchFamily="34" charset="0"/>
            <a:cs typeface="Segoe UI" panose="020B0502040204020203" pitchFamily="34" charset="0"/>
          </a:endParaRPr>
        </a:p>
      </dgm:t>
    </dgm:pt>
    <dgm:pt modelId="{7F76DCB4-6759-4C58-AC99-C2A6609023C3}" type="parTrans" cxnId="{19AA33BB-81FD-4F14-B2E2-BABD0B4F2752}">
      <dgm:prSet/>
      <dgm:spPr/>
      <dgm:t>
        <a:bodyPr/>
        <a:lstStyle/>
        <a:p>
          <a:endParaRPr lang="zh-CN" altLang="en-US"/>
        </a:p>
      </dgm:t>
    </dgm:pt>
    <dgm:pt modelId="{4852DAE0-338B-444C-A5AF-818724FBC924}" type="sibTrans" cxnId="{19AA33BB-81FD-4F14-B2E2-BABD0B4F2752}">
      <dgm:prSet/>
      <dgm:spPr/>
      <dgm:t>
        <a:bodyPr/>
        <a:lstStyle/>
        <a:p>
          <a:endParaRPr lang="zh-CN" altLang="en-US"/>
        </a:p>
      </dgm:t>
    </dgm:pt>
    <dgm:pt modelId="{CADC82F4-019C-4278-8B9F-8C2F59543AD0}">
      <dgm:prSet custT="1"/>
      <dgm:spPr/>
      <dgm:t>
        <a:bodyPr/>
        <a:lstStyle/>
        <a:p>
          <a:r>
            <a:rPr lang="en-US" altLang="zh-CN" sz="2000" b="0" i="0" dirty="0">
              <a:latin typeface="Segoe UI" panose="020B0502040204020203" pitchFamily="34" charset="0"/>
              <a:cs typeface="Segoe UI" panose="020B0502040204020203" pitchFamily="34" charset="0"/>
            </a:rPr>
            <a:t>Effectively and efficiently find a promising configuration for KPI anomaly detection</a:t>
          </a:r>
          <a:endParaRPr lang="zh-CN" altLang="en-US" sz="2000" b="0" i="0" dirty="0">
            <a:latin typeface="Segoe UI" panose="020B0502040204020203" pitchFamily="34" charset="0"/>
            <a:cs typeface="Segoe UI" panose="020B0502040204020203" pitchFamily="34" charset="0"/>
          </a:endParaRPr>
        </a:p>
      </dgm:t>
    </dgm:pt>
    <dgm:pt modelId="{35B75164-2F88-4CA8-9EC2-D9F0B8E1A08E}" type="parTrans" cxnId="{FF3B21A7-1410-4DD3-BCC2-655494FCEBA4}">
      <dgm:prSet/>
      <dgm:spPr/>
      <dgm:t>
        <a:bodyPr/>
        <a:lstStyle/>
        <a:p>
          <a:endParaRPr lang="zh-CN" altLang="en-US"/>
        </a:p>
      </dgm:t>
    </dgm:pt>
    <dgm:pt modelId="{2313987A-5C78-47F1-A114-0C7D50E141BF}" type="sibTrans" cxnId="{FF3B21A7-1410-4DD3-BCC2-655494FCEBA4}">
      <dgm:prSet/>
      <dgm:spPr/>
      <dgm:t>
        <a:bodyPr/>
        <a:lstStyle/>
        <a:p>
          <a:endParaRPr lang="zh-CN" altLang="en-US"/>
        </a:p>
      </dgm:t>
    </dgm:pt>
    <dgm:pt modelId="{8CAAD96F-FE17-4AE3-B613-031ED20E2C70}" type="pres">
      <dgm:prSet presAssocID="{E167C4B6-4A11-4076-8773-C79A01A9DDBC}" presName="linear" presStyleCnt="0">
        <dgm:presLayoutVars>
          <dgm:animLvl val="lvl"/>
          <dgm:resizeHandles val="exact"/>
        </dgm:presLayoutVars>
      </dgm:prSet>
      <dgm:spPr/>
    </dgm:pt>
    <dgm:pt modelId="{D1EE246E-30EE-45C3-9B03-D66D2926C97B}" type="pres">
      <dgm:prSet presAssocID="{F77473B4-D027-40EA-BA6E-26C28332ECBC}" presName="parentText" presStyleLbl="node1" presStyleIdx="0" presStyleCnt="3" custLinFactNeighborX="0" custLinFactNeighborY="-2646">
        <dgm:presLayoutVars>
          <dgm:chMax val="0"/>
          <dgm:bulletEnabled val="1"/>
        </dgm:presLayoutVars>
      </dgm:prSet>
      <dgm:spPr/>
    </dgm:pt>
    <dgm:pt modelId="{AAD49C95-4B58-4FEC-A384-521135D2E9EC}" type="pres">
      <dgm:prSet presAssocID="{F77473B4-D027-40EA-BA6E-26C28332ECBC}" presName="childText" presStyleLbl="revTx" presStyleIdx="0" presStyleCnt="3">
        <dgm:presLayoutVars>
          <dgm:bulletEnabled val="1"/>
        </dgm:presLayoutVars>
      </dgm:prSet>
      <dgm:spPr/>
    </dgm:pt>
    <dgm:pt modelId="{DC0C9854-0368-40F3-BD4D-006D24B0F1E6}" type="pres">
      <dgm:prSet presAssocID="{941D04C4-7BEF-4A47-9C84-AF53DE0379E3}" presName="parentText" presStyleLbl="node1" presStyleIdx="1" presStyleCnt="3">
        <dgm:presLayoutVars>
          <dgm:chMax val="0"/>
          <dgm:bulletEnabled val="1"/>
        </dgm:presLayoutVars>
      </dgm:prSet>
      <dgm:spPr/>
    </dgm:pt>
    <dgm:pt modelId="{21DF8F85-D496-4E61-AD8B-94E87A1823E8}" type="pres">
      <dgm:prSet presAssocID="{941D04C4-7BEF-4A47-9C84-AF53DE0379E3}" presName="childText" presStyleLbl="revTx" presStyleIdx="1" presStyleCnt="3">
        <dgm:presLayoutVars>
          <dgm:bulletEnabled val="1"/>
        </dgm:presLayoutVars>
      </dgm:prSet>
      <dgm:spPr/>
    </dgm:pt>
    <dgm:pt modelId="{29AAB53F-A6D8-4B7F-A7F7-517143F96D97}" type="pres">
      <dgm:prSet presAssocID="{3AC85E9F-0800-4792-879B-1F8635483835}" presName="parentText" presStyleLbl="node1" presStyleIdx="2" presStyleCnt="3">
        <dgm:presLayoutVars>
          <dgm:chMax val="0"/>
          <dgm:bulletEnabled val="1"/>
        </dgm:presLayoutVars>
      </dgm:prSet>
      <dgm:spPr/>
    </dgm:pt>
    <dgm:pt modelId="{8B763D99-726C-4455-9E0D-E4B009DF3281}" type="pres">
      <dgm:prSet presAssocID="{3AC85E9F-0800-4792-879B-1F8635483835}" presName="childText" presStyleLbl="revTx" presStyleIdx="2" presStyleCnt="3">
        <dgm:presLayoutVars>
          <dgm:bulletEnabled val="1"/>
        </dgm:presLayoutVars>
      </dgm:prSet>
      <dgm:spPr/>
    </dgm:pt>
  </dgm:ptLst>
  <dgm:cxnLst>
    <dgm:cxn modelId="{0B92D300-5F02-445F-A74E-F0B5D7BE8C27}" type="presOf" srcId="{F77473B4-D027-40EA-BA6E-26C28332ECBC}" destId="{D1EE246E-30EE-45C3-9B03-D66D2926C97B}" srcOrd="0" destOrd="0" presId="urn:microsoft.com/office/officeart/2005/8/layout/vList2"/>
    <dgm:cxn modelId="{67498E01-9EBA-488B-A08F-E76635E47E90}" type="presOf" srcId="{2D798C79-49A9-43B0-9CEB-50D2FE4F5D66}" destId="{21DF8F85-D496-4E61-AD8B-94E87A1823E8}" srcOrd="0" destOrd="3" presId="urn:microsoft.com/office/officeart/2005/8/layout/vList2"/>
    <dgm:cxn modelId="{733F5D09-A30B-4998-93D4-72C1820D0D62}" type="presOf" srcId="{EC0DED69-AE6F-49DD-88E7-C7C7FC484225}" destId="{21DF8F85-D496-4E61-AD8B-94E87A1823E8}" srcOrd="0" destOrd="1" presId="urn:microsoft.com/office/officeart/2005/8/layout/vList2"/>
    <dgm:cxn modelId="{47911F0E-D053-46C0-AF9A-521DE6DBC2B9}" srcId="{F77473B4-D027-40EA-BA6E-26C28332ECBC}" destId="{98B3F887-065C-4C44-92DB-86910B28EABB}" srcOrd="1" destOrd="0" parTransId="{90060F7F-D42D-4343-A670-64ADE8757770}" sibTransId="{F78FFBA8-D164-4785-B685-2A96D275A52D}"/>
    <dgm:cxn modelId="{004CA512-4C76-4261-86BB-2A34484686FC}" type="presOf" srcId="{941D04C4-7BEF-4A47-9C84-AF53DE0379E3}" destId="{DC0C9854-0368-40F3-BD4D-006D24B0F1E6}" srcOrd="0" destOrd="0" presId="urn:microsoft.com/office/officeart/2005/8/layout/vList2"/>
    <dgm:cxn modelId="{8C0A6B14-0996-4391-816E-98B795907BA3}" type="presOf" srcId="{E167C4B6-4A11-4076-8773-C79A01A9DDBC}" destId="{8CAAD96F-FE17-4AE3-B613-031ED20E2C70}" srcOrd="0" destOrd="0" presId="urn:microsoft.com/office/officeart/2005/8/layout/vList2"/>
    <dgm:cxn modelId="{7911D22B-AC43-42FE-B65A-FFFC461E5E4D}" srcId="{F77473B4-D027-40EA-BA6E-26C28332ECBC}" destId="{4594D377-4945-4DB6-ACF1-901EA5E6F529}" srcOrd="0" destOrd="0" parTransId="{CFFD5632-8050-4C38-B0B2-951BA3E0AD8E}" sibTransId="{A7F39258-E214-4C44-9993-E6557A04FF6B}"/>
    <dgm:cxn modelId="{0AF81F2E-8FDF-463D-9919-067216240F03}" srcId="{E167C4B6-4A11-4076-8773-C79A01A9DDBC}" destId="{F77473B4-D027-40EA-BA6E-26C28332ECBC}" srcOrd="0" destOrd="0" parTransId="{FAC5F921-3E27-4DE0-A64C-8F4F0ADD8592}" sibTransId="{D865771F-C9C4-469B-8508-07F61B6FD76D}"/>
    <dgm:cxn modelId="{7761B634-D981-4966-9CD6-86C3349F932C}" type="presOf" srcId="{98B3F887-065C-4C44-92DB-86910B28EABB}" destId="{AAD49C95-4B58-4FEC-A384-521135D2E9EC}" srcOrd="0" destOrd="1" presId="urn:microsoft.com/office/officeart/2005/8/layout/vList2"/>
    <dgm:cxn modelId="{63E3353E-B2CB-4473-B4B1-682822817DF2}" srcId="{E167C4B6-4A11-4076-8773-C79A01A9DDBC}" destId="{941D04C4-7BEF-4A47-9C84-AF53DE0379E3}" srcOrd="1" destOrd="0" parTransId="{BFBDF617-9428-4722-8847-5F5AA070A950}" sibTransId="{90FC4ABD-D48C-4A9C-8131-BBEC5D93FC34}"/>
    <dgm:cxn modelId="{2442605D-D467-422D-A769-DBE628404CDE}" type="presOf" srcId="{AC890590-C71F-4826-8651-47E9B0AA8010}" destId="{21DF8F85-D496-4E61-AD8B-94E87A1823E8}" srcOrd="0" destOrd="2" presId="urn:microsoft.com/office/officeart/2005/8/layout/vList2"/>
    <dgm:cxn modelId="{84679171-AB22-4C2C-9E44-9BB600E22082}" srcId="{941D04C4-7BEF-4A47-9C84-AF53DE0379E3}" destId="{AC890590-C71F-4826-8651-47E9B0AA8010}" srcOrd="2" destOrd="0" parTransId="{89B35A02-B53B-43CB-8922-235EB86FDC3F}" sibTransId="{D69DBB33-B1C5-40AE-869E-76E918243E52}"/>
    <dgm:cxn modelId="{AB03F284-303F-4B9B-9C48-3954A187A9CA}" type="presOf" srcId="{8433FC4B-B118-4F2E-8B88-2E8F3DF85C6D}" destId="{21DF8F85-D496-4E61-AD8B-94E87A1823E8}" srcOrd="0" destOrd="0" presId="urn:microsoft.com/office/officeart/2005/8/layout/vList2"/>
    <dgm:cxn modelId="{0887699B-3B5E-4F7F-BAA8-70851E5347AA}" srcId="{E167C4B6-4A11-4076-8773-C79A01A9DDBC}" destId="{3AC85E9F-0800-4792-879B-1F8635483835}" srcOrd="2" destOrd="0" parTransId="{235C71DD-CE9E-4BDD-8A8B-6F56A19034AA}" sibTransId="{94712B54-D9C7-4BDC-A915-ABA2C27DF59E}"/>
    <dgm:cxn modelId="{FF3B21A7-1410-4DD3-BCC2-655494FCEBA4}" srcId="{941D04C4-7BEF-4A47-9C84-AF53DE0379E3}" destId="{CADC82F4-019C-4278-8B9F-8C2F59543AD0}" srcOrd="4" destOrd="0" parTransId="{35B75164-2F88-4CA8-9EC2-D9F0B8E1A08E}" sibTransId="{2313987A-5C78-47F1-A114-0C7D50E141BF}"/>
    <dgm:cxn modelId="{4E0A9BAB-DC3B-414F-ADF8-90525A7D4D9E}" srcId="{3AC85E9F-0800-4792-879B-1F8635483835}" destId="{24AF613D-5A90-45BA-B80E-4E777DC13AD1}" srcOrd="0" destOrd="0" parTransId="{9DAF3DF2-83B0-4074-A5E4-EE6E735A0800}" sibTransId="{12743BE3-DF93-4F77-8EBB-33951A61AD19}"/>
    <dgm:cxn modelId="{E4E843B6-73BA-45B7-B514-16F47DA6E3E5}" type="presOf" srcId="{3AC85E9F-0800-4792-879B-1F8635483835}" destId="{29AAB53F-A6D8-4B7F-A7F7-517143F96D97}" srcOrd="0" destOrd="0" presId="urn:microsoft.com/office/officeart/2005/8/layout/vList2"/>
    <dgm:cxn modelId="{19AA33BB-81FD-4F14-B2E2-BABD0B4F2752}" srcId="{941D04C4-7BEF-4A47-9C84-AF53DE0379E3}" destId="{2D798C79-49A9-43B0-9CEB-50D2FE4F5D66}" srcOrd="3" destOrd="0" parTransId="{7F76DCB4-6759-4C58-AC99-C2A6609023C3}" sibTransId="{4852DAE0-338B-444C-A5AF-818724FBC924}"/>
    <dgm:cxn modelId="{67C585C8-F571-43C5-9729-B41F1113FE4E}" type="presOf" srcId="{CADC82F4-019C-4278-8B9F-8C2F59543AD0}" destId="{21DF8F85-D496-4E61-AD8B-94E87A1823E8}" srcOrd="0" destOrd="4" presId="urn:microsoft.com/office/officeart/2005/8/layout/vList2"/>
    <dgm:cxn modelId="{04D022CC-A355-41C2-B7FD-66606623355C}" type="presOf" srcId="{4594D377-4945-4DB6-ACF1-901EA5E6F529}" destId="{AAD49C95-4B58-4FEC-A384-521135D2E9EC}" srcOrd="0" destOrd="0" presId="urn:microsoft.com/office/officeart/2005/8/layout/vList2"/>
    <dgm:cxn modelId="{C9F6BFED-EB23-46A8-91E0-8A9ACDC38265}" type="presOf" srcId="{24AF613D-5A90-45BA-B80E-4E777DC13AD1}" destId="{8B763D99-726C-4455-9E0D-E4B009DF3281}" srcOrd="0" destOrd="0" presId="urn:microsoft.com/office/officeart/2005/8/layout/vList2"/>
    <dgm:cxn modelId="{E151C9ED-656D-4C00-B672-02499618FB11}" srcId="{941D04C4-7BEF-4A47-9C84-AF53DE0379E3}" destId="{8433FC4B-B118-4F2E-8B88-2E8F3DF85C6D}" srcOrd="0" destOrd="0" parTransId="{18993F61-EAD6-438E-BE48-8EB7C94F2F27}" sibTransId="{B17AC8DF-9106-4C54-8A04-379B592972BC}"/>
    <dgm:cxn modelId="{B9650DFC-C60B-40F4-B234-30C8D955460B}" srcId="{941D04C4-7BEF-4A47-9C84-AF53DE0379E3}" destId="{EC0DED69-AE6F-49DD-88E7-C7C7FC484225}" srcOrd="1" destOrd="0" parTransId="{C0CCEFB2-D65B-469B-B17C-6479365F8ED2}" sibTransId="{BF101046-9DA2-40D2-BAA9-9938A886B90B}"/>
    <dgm:cxn modelId="{3B126317-9E20-441C-AA98-128A0954D495}" type="presParOf" srcId="{8CAAD96F-FE17-4AE3-B613-031ED20E2C70}" destId="{D1EE246E-30EE-45C3-9B03-D66D2926C97B}" srcOrd="0" destOrd="0" presId="urn:microsoft.com/office/officeart/2005/8/layout/vList2"/>
    <dgm:cxn modelId="{64A419B5-0ABA-4033-AFB5-31395DC9163E}" type="presParOf" srcId="{8CAAD96F-FE17-4AE3-B613-031ED20E2C70}" destId="{AAD49C95-4B58-4FEC-A384-521135D2E9EC}" srcOrd="1" destOrd="0" presId="urn:microsoft.com/office/officeart/2005/8/layout/vList2"/>
    <dgm:cxn modelId="{45E6DC11-E0D6-452B-BD93-D2C157FB7D68}" type="presParOf" srcId="{8CAAD96F-FE17-4AE3-B613-031ED20E2C70}" destId="{DC0C9854-0368-40F3-BD4D-006D24B0F1E6}" srcOrd="2" destOrd="0" presId="urn:microsoft.com/office/officeart/2005/8/layout/vList2"/>
    <dgm:cxn modelId="{E2A77EAF-A36D-4EB5-9476-83CF8DEDC23C}" type="presParOf" srcId="{8CAAD96F-FE17-4AE3-B613-031ED20E2C70}" destId="{21DF8F85-D496-4E61-AD8B-94E87A1823E8}" srcOrd="3" destOrd="0" presId="urn:microsoft.com/office/officeart/2005/8/layout/vList2"/>
    <dgm:cxn modelId="{27FA4265-C838-4C77-AE55-FA8C28B08BB0}" type="presParOf" srcId="{8CAAD96F-FE17-4AE3-B613-031ED20E2C70}" destId="{29AAB53F-A6D8-4B7F-A7F7-517143F96D97}" srcOrd="4" destOrd="0" presId="urn:microsoft.com/office/officeart/2005/8/layout/vList2"/>
    <dgm:cxn modelId="{152C306C-A904-4B35-86F8-2308B6FCF3D9}" type="presParOf" srcId="{8CAAD96F-FE17-4AE3-B613-031ED20E2C70}" destId="{8B763D99-726C-4455-9E0D-E4B009DF3281}"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167C4B6-4A11-4076-8773-C79A01A9DDBC}"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zh-CN" altLang="en-US"/>
        </a:p>
      </dgm:t>
    </dgm:pt>
    <dgm:pt modelId="{F77473B4-D027-40EA-BA6E-26C28332ECBC}">
      <dgm:prSet custT="1"/>
      <dgm:spPr/>
      <dgm:t>
        <a:bodyPr/>
        <a:lstStyle/>
        <a:p>
          <a:r>
            <a:rPr lang="en-US" altLang="zh-CN" sz="2400" dirty="0">
              <a:latin typeface="Segoe UI" panose="020B0502040204020203" pitchFamily="34" charset="0"/>
              <a:cs typeface="Segoe UI" panose="020B0502040204020203" pitchFamily="34" charset="0"/>
            </a:rPr>
            <a:t>KPI </a:t>
          </a:r>
          <a:r>
            <a:rPr lang="en-US" altLang="zh-CN" sz="2800" dirty="0">
              <a:latin typeface="Segoe UI" panose="020B0502040204020203" pitchFamily="34" charset="0"/>
              <a:cs typeface="Segoe UI" panose="020B0502040204020203" pitchFamily="34" charset="0"/>
            </a:rPr>
            <a:t>Requirement</a:t>
          </a:r>
          <a:endParaRPr lang="zh-CN" altLang="en-US" sz="2400" dirty="0">
            <a:latin typeface="Segoe UI" panose="020B0502040204020203" pitchFamily="34" charset="0"/>
            <a:cs typeface="Segoe UI" panose="020B0502040204020203" pitchFamily="34" charset="0"/>
          </a:endParaRPr>
        </a:p>
      </dgm:t>
    </dgm:pt>
    <dgm:pt modelId="{FAC5F921-3E27-4DE0-A64C-8F4F0ADD8592}" type="parTrans" cxnId="{0AF81F2E-8FDF-463D-9919-067216240F03}">
      <dgm:prSet/>
      <dgm:spPr/>
      <dgm:t>
        <a:bodyPr/>
        <a:lstStyle/>
        <a:p>
          <a:endParaRPr lang="zh-CN" altLang="en-US" sz="3600">
            <a:latin typeface="Segoe UI" panose="020B0502040204020203" pitchFamily="34" charset="0"/>
            <a:cs typeface="Segoe UI" panose="020B0502040204020203" pitchFamily="34" charset="0"/>
          </a:endParaRPr>
        </a:p>
      </dgm:t>
    </dgm:pt>
    <dgm:pt modelId="{D865771F-C9C4-469B-8508-07F61B6FD76D}" type="sibTrans" cxnId="{0AF81F2E-8FDF-463D-9919-067216240F03}">
      <dgm:prSet/>
      <dgm:spPr/>
      <dgm:t>
        <a:bodyPr/>
        <a:lstStyle/>
        <a:p>
          <a:endParaRPr lang="zh-CN" altLang="en-US" sz="3600">
            <a:latin typeface="Segoe UI" panose="020B0502040204020203" pitchFamily="34" charset="0"/>
            <a:cs typeface="Segoe UI" panose="020B0502040204020203" pitchFamily="34" charset="0"/>
          </a:endParaRPr>
        </a:p>
      </dgm:t>
    </dgm:pt>
    <dgm:pt modelId="{941D04C4-7BEF-4A47-9C84-AF53DE0379E3}">
      <dgm:prSet custT="1"/>
      <dgm:spPr/>
      <dgm:t>
        <a:bodyPr/>
        <a:lstStyle/>
        <a:p>
          <a:r>
            <a:rPr lang="en-US" altLang="zh-CN" sz="2400" dirty="0">
              <a:latin typeface="Segoe UI" panose="020B0502040204020203" pitchFamily="34" charset="0"/>
              <a:cs typeface="Segoe UI" panose="020B0502040204020203" pitchFamily="34" charset="0"/>
            </a:rPr>
            <a:t>Algorithm</a:t>
          </a:r>
          <a:r>
            <a:rPr lang="en-US" altLang="zh-CN" sz="2800" dirty="0">
              <a:latin typeface="Segoe UI" panose="020B0502040204020203" pitchFamily="34" charset="0"/>
              <a:cs typeface="Segoe UI" panose="020B0502040204020203" pitchFamily="34" charset="0"/>
            </a:rPr>
            <a:t> Requirement</a:t>
          </a:r>
          <a:endParaRPr lang="zh-CN" altLang="en-US" sz="2800" dirty="0">
            <a:latin typeface="Segoe UI" panose="020B0502040204020203" pitchFamily="34" charset="0"/>
            <a:cs typeface="Segoe UI" panose="020B0502040204020203" pitchFamily="34" charset="0"/>
          </a:endParaRPr>
        </a:p>
      </dgm:t>
    </dgm:pt>
    <dgm:pt modelId="{BFBDF617-9428-4722-8847-5F5AA070A950}" type="parTrans" cxnId="{63E3353E-B2CB-4473-B4B1-682822817DF2}">
      <dgm:prSet/>
      <dgm:spPr/>
      <dgm:t>
        <a:bodyPr/>
        <a:lstStyle/>
        <a:p>
          <a:endParaRPr lang="zh-CN" altLang="en-US"/>
        </a:p>
      </dgm:t>
    </dgm:pt>
    <dgm:pt modelId="{90FC4ABD-D48C-4A9C-8131-BBEC5D93FC34}" type="sibTrans" cxnId="{63E3353E-B2CB-4473-B4B1-682822817DF2}">
      <dgm:prSet/>
      <dgm:spPr/>
      <dgm:t>
        <a:bodyPr/>
        <a:lstStyle/>
        <a:p>
          <a:endParaRPr lang="zh-CN" altLang="en-US"/>
        </a:p>
      </dgm:t>
    </dgm:pt>
    <dgm:pt modelId="{4594D377-4945-4DB6-ACF1-901EA5E6F529}">
      <dgm:prSet custT="1"/>
      <dgm:spPr/>
      <dgm:t>
        <a:bodyPr/>
        <a:lstStyle/>
        <a:p>
          <a:r>
            <a:rPr lang="en-US" altLang="en-US" sz="2000" dirty="0" err="1">
              <a:latin typeface="Segoe UI" panose="020B0502040204020203" pitchFamily="34" charset="0"/>
              <a:cs typeface="Segoe UI" panose="020B0502040204020203" pitchFamily="34" charset="0"/>
            </a:rPr>
            <a:t>AutoKAD</a:t>
          </a:r>
          <a:r>
            <a:rPr lang="en-US" altLang="en-US" sz="2000" dirty="0">
              <a:latin typeface="Segoe UI" panose="020B0502040204020203" pitchFamily="34" charset="0"/>
              <a:cs typeface="Segoe UI" panose="020B0502040204020203" pitchFamily="34" charset="0"/>
            </a:rPr>
            <a:t> is designed for univariate KPIs and cannot tackle multivariate KPIs</a:t>
          </a:r>
          <a:endParaRPr lang="zh-CN" altLang="en-US" sz="2000" dirty="0">
            <a:latin typeface="Segoe UI" panose="020B0502040204020203" pitchFamily="34" charset="0"/>
            <a:cs typeface="Segoe UI" panose="020B0502040204020203" pitchFamily="34" charset="0"/>
          </a:endParaRPr>
        </a:p>
      </dgm:t>
    </dgm:pt>
    <dgm:pt modelId="{CFFD5632-8050-4C38-B0B2-951BA3E0AD8E}" type="parTrans" cxnId="{7911D22B-AC43-42FE-B65A-FFFC461E5E4D}">
      <dgm:prSet/>
      <dgm:spPr/>
      <dgm:t>
        <a:bodyPr/>
        <a:lstStyle/>
        <a:p>
          <a:endParaRPr lang="zh-CN" altLang="en-US"/>
        </a:p>
      </dgm:t>
    </dgm:pt>
    <dgm:pt modelId="{A7F39258-E214-4C44-9993-E6557A04FF6B}" type="sibTrans" cxnId="{7911D22B-AC43-42FE-B65A-FFFC461E5E4D}">
      <dgm:prSet/>
      <dgm:spPr/>
      <dgm:t>
        <a:bodyPr/>
        <a:lstStyle/>
        <a:p>
          <a:endParaRPr lang="zh-CN" altLang="en-US"/>
        </a:p>
      </dgm:t>
    </dgm:pt>
    <dgm:pt modelId="{8433FC4B-B118-4F2E-8B88-2E8F3DF85C6D}">
      <dgm:prSet custT="1"/>
      <dgm:spPr/>
      <dgm:t>
        <a:bodyPr/>
        <a:lstStyle/>
        <a:p>
          <a:r>
            <a:rPr lang="en-US" altLang="zh-CN" sz="2000" b="0" dirty="0">
              <a:latin typeface="Segoe UI" panose="020B0502040204020203" pitchFamily="34" charset="0"/>
              <a:cs typeface="Segoe UI" panose="020B0502040204020203" pitchFamily="34" charset="0"/>
            </a:rPr>
            <a:t>The algorithm should have the ability to give the estimated KPI (most algorithms )</a:t>
          </a:r>
          <a:endParaRPr lang="zh-CN" altLang="en-US" sz="2000" b="0" dirty="0">
            <a:latin typeface="Segoe UI" panose="020B0502040204020203" pitchFamily="34" charset="0"/>
            <a:cs typeface="Segoe UI" panose="020B0502040204020203" pitchFamily="34" charset="0"/>
          </a:endParaRPr>
        </a:p>
      </dgm:t>
    </dgm:pt>
    <dgm:pt modelId="{18993F61-EAD6-438E-BE48-8EB7C94F2F27}" type="parTrans" cxnId="{E151C9ED-656D-4C00-B672-02499618FB11}">
      <dgm:prSet/>
      <dgm:spPr/>
      <dgm:t>
        <a:bodyPr/>
        <a:lstStyle/>
        <a:p>
          <a:endParaRPr lang="zh-CN" altLang="en-US"/>
        </a:p>
      </dgm:t>
    </dgm:pt>
    <dgm:pt modelId="{B17AC8DF-9106-4C54-8A04-379B592972BC}" type="sibTrans" cxnId="{E151C9ED-656D-4C00-B672-02499618FB11}">
      <dgm:prSet/>
      <dgm:spPr/>
      <dgm:t>
        <a:bodyPr/>
        <a:lstStyle/>
        <a:p>
          <a:endParaRPr lang="zh-CN" altLang="en-US"/>
        </a:p>
      </dgm:t>
    </dgm:pt>
    <dgm:pt modelId="{CADC82F4-019C-4278-8B9F-8C2F59543AD0}">
      <dgm:prSet custT="1"/>
      <dgm:spPr/>
      <dgm:t>
        <a:bodyPr/>
        <a:lstStyle/>
        <a:p>
          <a:r>
            <a:rPr lang="en-US" altLang="zh-CN" sz="2000" b="0" i="0" dirty="0">
              <a:latin typeface="Segoe UI" panose="020B0502040204020203" pitchFamily="34" charset="0"/>
              <a:cs typeface="Segoe UI" panose="020B0502040204020203" pitchFamily="34" charset="0"/>
            </a:rPr>
            <a:t>Algorithms like PCA and </a:t>
          </a:r>
          <a:r>
            <a:rPr lang="en-US" altLang="zh-CN" sz="2000" b="0" i="0" dirty="0" err="1">
              <a:latin typeface="Segoe UI" panose="020B0502040204020203" pitchFamily="34" charset="0"/>
              <a:cs typeface="Segoe UI" panose="020B0502040204020203" pitchFamily="34" charset="0"/>
            </a:rPr>
            <a:t>kNN</a:t>
          </a:r>
          <a:r>
            <a:rPr lang="en-US" altLang="zh-CN" sz="2000" b="0" i="0" dirty="0">
              <a:latin typeface="Segoe UI" panose="020B0502040204020203" pitchFamily="34" charset="0"/>
              <a:cs typeface="Segoe UI" panose="020B0502040204020203" pitchFamily="34" charset="0"/>
            </a:rPr>
            <a:t> cannot be used in </a:t>
          </a:r>
          <a:r>
            <a:rPr lang="en-US" altLang="zh-CN" sz="2000" b="0" i="0" dirty="0" err="1">
              <a:latin typeface="Segoe UI" panose="020B0502040204020203" pitchFamily="34" charset="0"/>
              <a:cs typeface="Segoe UI" panose="020B0502040204020203" pitchFamily="34" charset="0"/>
            </a:rPr>
            <a:t>AutoKAD</a:t>
          </a:r>
          <a:r>
            <a:rPr lang="en-US" altLang="zh-CN" sz="2000" b="0" i="0" dirty="0">
              <a:latin typeface="Segoe UI" panose="020B0502040204020203" pitchFamily="34" charset="0"/>
              <a:cs typeface="Segoe UI" panose="020B0502040204020203" pitchFamily="34" charset="0"/>
            </a:rPr>
            <a:t> </a:t>
          </a:r>
          <a:endParaRPr lang="zh-CN" altLang="en-US" sz="2000" b="0" i="0" dirty="0">
            <a:latin typeface="Segoe UI" panose="020B0502040204020203" pitchFamily="34" charset="0"/>
            <a:cs typeface="Segoe UI" panose="020B0502040204020203" pitchFamily="34" charset="0"/>
          </a:endParaRPr>
        </a:p>
      </dgm:t>
    </dgm:pt>
    <dgm:pt modelId="{35B75164-2F88-4CA8-9EC2-D9F0B8E1A08E}" type="parTrans" cxnId="{FF3B21A7-1410-4DD3-BCC2-655494FCEBA4}">
      <dgm:prSet/>
      <dgm:spPr/>
      <dgm:t>
        <a:bodyPr/>
        <a:lstStyle/>
        <a:p>
          <a:endParaRPr lang="zh-CN" altLang="en-US"/>
        </a:p>
      </dgm:t>
    </dgm:pt>
    <dgm:pt modelId="{2313987A-5C78-47F1-A114-0C7D50E141BF}" type="sibTrans" cxnId="{FF3B21A7-1410-4DD3-BCC2-655494FCEBA4}">
      <dgm:prSet/>
      <dgm:spPr/>
      <dgm:t>
        <a:bodyPr/>
        <a:lstStyle/>
        <a:p>
          <a:endParaRPr lang="zh-CN" altLang="en-US"/>
        </a:p>
      </dgm:t>
    </dgm:pt>
    <dgm:pt modelId="{682DC3C4-EA6F-544F-A163-8E8CD769D348}">
      <dgm:prSet custT="1"/>
      <dgm:spPr/>
      <dgm:t>
        <a:bodyPr/>
        <a:lstStyle/>
        <a:p>
          <a:endParaRPr lang="zh-CN" altLang="en-US" sz="2000" dirty="0">
            <a:latin typeface="Segoe UI" panose="020B0502040204020203" pitchFamily="34" charset="0"/>
            <a:cs typeface="Segoe UI" panose="020B0502040204020203" pitchFamily="34" charset="0"/>
          </a:endParaRPr>
        </a:p>
      </dgm:t>
    </dgm:pt>
    <dgm:pt modelId="{6B1D8160-2BB4-4B49-B47C-7FF2EB1F5CC0}" type="parTrans" cxnId="{411350AB-E67C-7E4C-BDD0-B344B1CACE8E}">
      <dgm:prSet/>
      <dgm:spPr/>
      <dgm:t>
        <a:bodyPr/>
        <a:lstStyle/>
        <a:p>
          <a:endParaRPr lang="zh-CN" altLang="en-US"/>
        </a:p>
      </dgm:t>
    </dgm:pt>
    <dgm:pt modelId="{AF2972AC-8AAB-344C-AEC7-8BFF9A3F1B08}" type="sibTrans" cxnId="{411350AB-E67C-7E4C-BDD0-B344B1CACE8E}">
      <dgm:prSet/>
      <dgm:spPr/>
      <dgm:t>
        <a:bodyPr/>
        <a:lstStyle/>
        <a:p>
          <a:endParaRPr lang="zh-CN" altLang="en-US"/>
        </a:p>
      </dgm:t>
    </dgm:pt>
    <dgm:pt modelId="{EFB3BC00-FF60-4142-B501-239CCF986210}">
      <dgm:prSet custT="1"/>
      <dgm:spPr/>
      <dgm:t>
        <a:bodyPr/>
        <a:lstStyle/>
        <a:p>
          <a:endParaRPr lang="zh-CN" altLang="en-US" sz="2000" dirty="0">
            <a:latin typeface="Segoe UI" panose="020B0502040204020203" pitchFamily="34" charset="0"/>
            <a:cs typeface="Segoe UI" panose="020B0502040204020203" pitchFamily="34" charset="0"/>
          </a:endParaRPr>
        </a:p>
      </dgm:t>
    </dgm:pt>
    <dgm:pt modelId="{926BAC40-AB0B-524A-911A-FF17605BD770}" type="parTrans" cxnId="{2E3F55EF-57D1-4F49-B856-F47D79BDE1EC}">
      <dgm:prSet/>
      <dgm:spPr/>
      <dgm:t>
        <a:bodyPr/>
        <a:lstStyle/>
        <a:p>
          <a:endParaRPr lang="zh-CN" altLang="en-US"/>
        </a:p>
      </dgm:t>
    </dgm:pt>
    <dgm:pt modelId="{3E7E9C16-EF6E-BB41-9E77-366442194234}" type="sibTrans" cxnId="{2E3F55EF-57D1-4F49-B856-F47D79BDE1EC}">
      <dgm:prSet/>
      <dgm:spPr/>
      <dgm:t>
        <a:bodyPr/>
        <a:lstStyle/>
        <a:p>
          <a:endParaRPr lang="zh-CN" altLang="en-US"/>
        </a:p>
      </dgm:t>
    </dgm:pt>
    <dgm:pt modelId="{F7134239-B6F2-774F-9B22-65A45D040FD5}">
      <dgm:prSet custT="1"/>
      <dgm:spPr/>
      <dgm:t>
        <a:bodyPr/>
        <a:lstStyle/>
        <a:p>
          <a:endParaRPr lang="zh-CN" altLang="en-US" sz="2000" dirty="0">
            <a:latin typeface="Segoe UI" panose="020B0502040204020203" pitchFamily="34" charset="0"/>
            <a:cs typeface="Segoe UI" panose="020B0502040204020203" pitchFamily="34" charset="0"/>
          </a:endParaRPr>
        </a:p>
      </dgm:t>
    </dgm:pt>
    <dgm:pt modelId="{2648E9B3-A8FB-804B-9107-1E6E2C1E1108}" type="parTrans" cxnId="{C3D0EBFF-5AAA-DE49-AC92-EF3D146CCAE5}">
      <dgm:prSet/>
      <dgm:spPr/>
      <dgm:t>
        <a:bodyPr/>
        <a:lstStyle/>
        <a:p>
          <a:endParaRPr lang="zh-CN" altLang="en-US"/>
        </a:p>
      </dgm:t>
    </dgm:pt>
    <dgm:pt modelId="{95DEDC96-9D53-B445-9BE4-B9B3667CA418}" type="sibTrans" cxnId="{C3D0EBFF-5AAA-DE49-AC92-EF3D146CCAE5}">
      <dgm:prSet/>
      <dgm:spPr/>
      <dgm:t>
        <a:bodyPr/>
        <a:lstStyle/>
        <a:p>
          <a:endParaRPr lang="zh-CN" altLang="en-US"/>
        </a:p>
      </dgm:t>
    </dgm:pt>
    <dgm:pt modelId="{ED13E12B-B8C6-124F-9474-BEB34D0E8208}">
      <dgm:prSet custT="1"/>
      <dgm:spPr/>
      <dgm:t>
        <a:bodyPr/>
        <a:lstStyle/>
        <a:p>
          <a:endParaRPr lang="zh-CN" altLang="en-US" sz="2000" dirty="0">
            <a:latin typeface="Segoe UI" panose="020B0502040204020203" pitchFamily="34" charset="0"/>
            <a:cs typeface="Segoe UI" panose="020B0502040204020203" pitchFamily="34" charset="0"/>
          </a:endParaRPr>
        </a:p>
      </dgm:t>
    </dgm:pt>
    <dgm:pt modelId="{1AF7ECB8-279C-6247-AA38-A1CF6E874C48}" type="parTrans" cxnId="{5445453A-3CA8-2241-945C-E960CB71F19C}">
      <dgm:prSet/>
      <dgm:spPr/>
      <dgm:t>
        <a:bodyPr/>
        <a:lstStyle/>
        <a:p>
          <a:endParaRPr lang="zh-CN" altLang="en-US"/>
        </a:p>
      </dgm:t>
    </dgm:pt>
    <dgm:pt modelId="{14A699D1-6EB2-0244-96D2-29F8DA9F8E8A}" type="sibTrans" cxnId="{5445453A-3CA8-2241-945C-E960CB71F19C}">
      <dgm:prSet/>
      <dgm:spPr/>
      <dgm:t>
        <a:bodyPr/>
        <a:lstStyle/>
        <a:p>
          <a:endParaRPr lang="zh-CN" altLang="en-US"/>
        </a:p>
      </dgm:t>
    </dgm:pt>
    <dgm:pt modelId="{CCCDD58A-A54C-194B-9AE2-6778F50AB989}">
      <dgm:prSet custT="1"/>
      <dgm:spPr/>
      <dgm:t>
        <a:bodyPr/>
        <a:lstStyle/>
        <a:p>
          <a:endParaRPr lang="zh-CN" altLang="en-US" sz="2000" dirty="0">
            <a:latin typeface="Segoe UI" panose="020B0502040204020203" pitchFamily="34" charset="0"/>
            <a:cs typeface="Segoe UI" panose="020B0502040204020203" pitchFamily="34" charset="0"/>
          </a:endParaRPr>
        </a:p>
      </dgm:t>
    </dgm:pt>
    <dgm:pt modelId="{75FEC8FF-9CE0-4B45-9179-D3FE25CB1F67}" type="parTrans" cxnId="{F674963E-A33E-694E-A580-E8FC6D8F289F}">
      <dgm:prSet/>
      <dgm:spPr/>
      <dgm:t>
        <a:bodyPr/>
        <a:lstStyle/>
        <a:p>
          <a:endParaRPr lang="zh-CN" altLang="en-US"/>
        </a:p>
      </dgm:t>
    </dgm:pt>
    <dgm:pt modelId="{8B2A20F2-1796-9449-B363-18347F6FB48E}" type="sibTrans" cxnId="{F674963E-A33E-694E-A580-E8FC6D8F289F}">
      <dgm:prSet/>
      <dgm:spPr/>
      <dgm:t>
        <a:bodyPr/>
        <a:lstStyle/>
        <a:p>
          <a:endParaRPr lang="zh-CN" altLang="en-US"/>
        </a:p>
      </dgm:t>
    </dgm:pt>
    <dgm:pt modelId="{F25B0D6F-1A33-0044-A45F-904D07B51629}">
      <dgm:prSet custT="1"/>
      <dgm:spPr/>
      <dgm:t>
        <a:bodyPr/>
        <a:lstStyle/>
        <a:p>
          <a:endParaRPr lang="zh-CN" altLang="en-US" sz="2000" dirty="0">
            <a:latin typeface="Segoe UI" panose="020B0502040204020203" pitchFamily="34" charset="0"/>
            <a:cs typeface="Segoe UI" panose="020B0502040204020203" pitchFamily="34" charset="0"/>
          </a:endParaRPr>
        </a:p>
      </dgm:t>
    </dgm:pt>
    <dgm:pt modelId="{A470C940-452B-9B48-A8D0-ACB6F769E0A2}" type="parTrans" cxnId="{5262DF89-7654-BB49-808E-63EE8E7BBDDE}">
      <dgm:prSet/>
      <dgm:spPr/>
      <dgm:t>
        <a:bodyPr/>
        <a:lstStyle/>
        <a:p>
          <a:endParaRPr lang="zh-CN" altLang="en-US"/>
        </a:p>
      </dgm:t>
    </dgm:pt>
    <dgm:pt modelId="{A7EE67E1-6D5D-EC47-9AC0-8E4229BC0FB7}" type="sibTrans" cxnId="{5262DF89-7654-BB49-808E-63EE8E7BBDDE}">
      <dgm:prSet/>
      <dgm:spPr/>
      <dgm:t>
        <a:bodyPr/>
        <a:lstStyle/>
        <a:p>
          <a:endParaRPr lang="zh-CN" altLang="en-US"/>
        </a:p>
      </dgm:t>
    </dgm:pt>
    <dgm:pt modelId="{8CAAD96F-FE17-4AE3-B613-031ED20E2C70}" type="pres">
      <dgm:prSet presAssocID="{E167C4B6-4A11-4076-8773-C79A01A9DDBC}" presName="linear" presStyleCnt="0">
        <dgm:presLayoutVars>
          <dgm:animLvl val="lvl"/>
          <dgm:resizeHandles val="exact"/>
        </dgm:presLayoutVars>
      </dgm:prSet>
      <dgm:spPr/>
    </dgm:pt>
    <dgm:pt modelId="{D1EE246E-30EE-45C3-9B03-D66D2926C97B}" type="pres">
      <dgm:prSet presAssocID="{F77473B4-D027-40EA-BA6E-26C28332ECBC}" presName="parentText" presStyleLbl="node1" presStyleIdx="0" presStyleCnt="2" custLinFactNeighborX="0" custLinFactNeighborY="-2646">
        <dgm:presLayoutVars>
          <dgm:chMax val="0"/>
          <dgm:bulletEnabled val="1"/>
        </dgm:presLayoutVars>
      </dgm:prSet>
      <dgm:spPr/>
    </dgm:pt>
    <dgm:pt modelId="{AAD49C95-4B58-4FEC-A384-521135D2E9EC}" type="pres">
      <dgm:prSet presAssocID="{F77473B4-D027-40EA-BA6E-26C28332ECBC}" presName="childText" presStyleLbl="revTx" presStyleIdx="0" presStyleCnt="2">
        <dgm:presLayoutVars>
          <dgm:bulletEnabled val="1"/>
        </dgm:presLayoutVars>
      </dgm:prSet>
      <dgm:spPr/>
    </dgm:pt>
    <dgm:pt modelId="{DC0C9854-0368-40F3-BD4D-006D24B0F1E6}" type="pres">
      <dgm:prSet presAssocID="{941D04C4-7BEF-4A47-9C84-AF53DE0379E3}" presName="parentText" presStyleLbl="node1" presStyleIdx="1" presStyleCnt="2">
        <dgm:presLayoutVars>
          <dgm:chMax val="0"/>
          <dgm:bulletEnabled val="1"/>
        </dgm:presLayoutVars>
      </dgm:prSet>
      <dgm:spPr/>
    </dgm:pt>
    <dgm:pt modelId="{21DF8F85-D496-4E61-AD8B-94E87A1823E8}" type="pres">
      <dgm:prSet presAssocID="{941D04C4-7BEF-4A47-9C84-AF53DE0379E3}" presName="childText" presStyleLbl="revTx" presStyleIdx="1" presStyleCnt="2">
        <dgm:presLayoutVars>
          <dgm:bulletEnabled val="1"/>
        </dgm:presLayoutVars>
      </dgm:prSet>
      <dgm:spPr/>
    </dgm:pt>
  </dgm:ptLst>
  <dgm:cxnLst>
    <dgm:cxn modelId="{0B92D300-5F02-445F-A74E-F0B5D7BE8C27}" type="presOf" srcId="{F77473B4-D027-40EA-BA6E-26C28332ECBC}" destId="{D1EE246E-30EE-45C3-9B03-D66D2926C97B}" srcOrd="0" destOrd="0" presId="urn:microsoft.com/office/officeart/2005/8/layout/vList2"/>
    <dgm:cxn modelId="{004CA512-4C76-4261-86BB-2A34484686FC}" type="presOf" srcId="{941D04C4-7BEF-4A47-9C84-AF53DE0379E3}" destId="{DC0C9854-0368-40F3-BD4D-006D24B0F1E6}" srcOrd="0" destOrd="0" presId="urn:microsoft.com/office/officeart/2005/8/layout/vList2"/>
    <dgm:cxn modelId="{8C0A6B14-0996-4391-816E-98B795907BA3}" type="presOf" srcId="{E167C4B6-4A11-4076-8773-C79A01A9DDBC}" destId="{8CAAD96F-FE17-4AE3-B613-031ED20E2C70}" srcOrd="0" destOrd="0" presId="urn:microsoft.com/office/officeart/2005/8/layout/vList2"/>
    <dgm:cxn modelId="{2485B715-7A4E-BB4A-BD39-22356B44939A}" type="presOf" srcId="{ED13E12B-B8C6-124F-9474-BEB34D0E8208}" destId="{AAD49C95-4B58-4FEC-A384-521135D2E9EC}" srcOrd="0" destOrd="3" presId="urn:microsoft.com/office/officeart/2005/8/layout/vList2"/>
    <dgm:cxn modelId="{7911D22B-AC43-42FE-B65A-FFFC461E5E4D}" srcId="{F77473B4-D027-40EA-BA6E-26C28332ECBC}" destId="{4594D377-4945-4DB6-ACF1-901EA5E6F529}" srcOrd="0" destOrd="0" parTransId="{CFFD5632-8050-4C38-B0B2-951BA3E0AD8E}" sibTransId="{A7F39258-E214-4C44-9993-E6557A04FF6B}"/>
    <dgm:cxn modelId="{0AF81F2E-8FDF-463D-9919-067216240F03}" srcId="{E167C4B6-4A11-4076-8773-C79A01A9DDBC}" destId="{F77473B4-D027-40EA-BA6E-26C28332ECBC}" srcOrd="0" destOrd="0" parTransId="{FAC5F921-3E27-4DE0-A64C-8F4F0ADD8592}" sibTransId="{D865771F-C9C4-469B-8508-07F61B6FD76D}"/>
    <dgm:cxn modelId="{5445453A-3CA8-2241-945C-E960CB71F19C}" srcId="{F77473B4-D027-40EA-BA6E-26C28332ECBC}" destId="{ED13E12B-B8C6-124F-9474-BEB34D0E8208}" srcOrd="3" destOrd="0" parTransId="{1AF7ECB8-279C-6247-AA38-A1CF6E874C48}" sibTransId="{14A699D1-6EB2-0244-96D2-29F8DA9F8E8A}"/>
    <dgm:cxn modelId="{63E3353E-B2CB-4473-B4B1-682822817DF2}" srcId="{E167C4B6-4A11-4076-8773-C79A01A9DDBC}" destId="{941D04C4-7BEF-4A47-9C84-AF53DE0379E3}" srcOrd="1" destOrd="0" parTransId="{BFBDF617-9428-4722-8847-5F5AA070A950}" sibTransId="{90FC4ABD-D48C-4A9C-8131-BBEC5D93FC34}"/>
    <dgm:cxn modelId="{F674963E-A33E-694E-A580-E8FC6D8F289F}" srcId="{F77473B4-D027-40EA-BA6E-26C28332ECBC}" destId="{CCCDD58A-A54C-194B-9AE2-6778F50AB989}" srcOrd="4" destOrd="0" parTransId="{75FEC8FF-9CE0-4B45-9179-D3FE25CB1F67}" sibTransId="{8B2A20F2-1796-9449-B363-18347F6FB48E}"/>
    <dgm:cxn modelId="{7556D943-7CCB-964E-9970-2461B96525FD}" type="presOf" srcId="{EFB3BC00-FF60-4142-B501-239CCF986210}" destId="{AAD49C95-4B58-4FEC-A384-521135D2E9EC}" srcOrd="0" destOrd="1" presId="urn:microsoft.com/office/officeart/2005/8/layout/vList2"/>
    <dgm:cxn modelId="{2A350150-9557-3742-9998-AAA98000BD35}" type="presOf" srcId="{F7134239-B6F2-774F-9B22-65A45D040FD5}" destId="{AAD49C95-4B58-4FEC-A384-521135D2E9EC}" srcOrd="0" destOrd="2" presId="urn:microsoft.com/office/officeart/2005/8/layout/vList2"/>
    <dgm:cxn modelId="{88B3C45C-2185-0040-981E-6AD64D065524}" type="presOf" srcId="{F25B0D6F-1A33-0044-A45F-904D07B51629}" destId="{AAD49C95-4B58-4FEC-A384-521135D2E9EC}" srcOrd="0" destOrd="5" presId="urn:microsoft.com/office/officeart/2005/8/layout/vList2"/>
    <dgm:cxn modelId="{6ADB6367-6296-D74A-A81C-19F50B01E69B}" type="presOf" srcId="{682DC3C4-EA6F-544F-A163-8E8CD769D348}" destId="{AAD49C95-4B58-4FEC-A384-521135D2E9EC}" srcOrd="0" destOrd="6" presId="urn:microsoft.com/office/officeart/2005/8/layout/vList2"/>
    <dgm:cxn modelId="{CF04347F-86F0-CF4B-9CCE-8789044D09DC}" type="presOf" srcId="{CCCDD58A-A54C-194B-9AE2-6778F50AB989}" destId="{AAD49C95-4B58-4FEC-A384-521135D2E9EC}" srcOrd="0" destOrd="4" presId="urn:microsoft.com/office/officeart/2005/8/layout/vList2"/>
    <dgm:cxn modelId="{AB03F284-303F-4B9B-9C48-3954A187A9CA}" type="presOf" srcId="{8433FC4B-B118-4F2E-8B88-2E8F3DF85C6D}" destId="{21DF8F85-D496-4E61-AD8B-94E87A1823E8}" srcOrd="0" destOrd="0" presId="urn:microsoft.com/office/officeart/2005/8/layout/vList2"/>
    <dgm:cxn modelId="{5262DF89-7654-BB49-808E-63EE8E7BBDDE}" srcId="{F77473B4-D027-40EA-BA6E-26C28332ECBC}" destId="{F25B0D6F-1A33-0044-A45F-904D07B51629}" srcOrd="5" destOrd="0" parTransId="{A470C940-452B-9B48-A8D0-ACB6F769E0A2}" sibTransId="{A7EE67E1-6D5D-EC47-9AC0-8E4229BC0FB7}"/>
    <dgm:cxn modelId="{FF3B21A7-1410-4DD3-BCC2-655494FCEBA4}" srcId="{941D04C4-7BEF-4A47-9C84-AF53DE0379E3}" destId="{CADC82F4-019C-4278-8B9F-8C2F59543AD0}" srcOrd="1" destOrd="0" parTransId="{35B75164-2F88-4CA8-9EC2-D9F0B8E1A08E}" sibTransId="{2313987A-5C78-47F1-A114-0C7D50E141BF}"/>
    <dgm:cxn modelId="{411350AB-E67C-7E4C-BDD0-B344B1CACE8E}" srcId="{F77473B4-D027-40EA-BA6E-26C28332ECBC}" destId="{682DC3C4-EA6F-544F-A163-8E8CD769D348}" srcOrd="6" destOrd="0" parTransId="{6B1D8160-2BB4-4B49-B47C-7FF2EB1F5CC0}" sibTransId="{AF2972AC-8AAB-344C-AEC7-8BFF9A3F1B08}"/>
    <dgm:cxn modelId="{67C585C8-F571-43C5-9729-B41F1113FE4E}" type="presOf" srcId="{CADC82F4-019C-4278-8B9F-8C2F59543AD0}" destId="{21DF8F85-D496-4E61-AD8B-94E87A1823E8}" srcOrd="0" destOrd="1" presId="urn:microsoft.com/office/officeart/2005/8/layout/vList2"/>
    <dgm:cxn modelId="{04D022CC-A355-41C2-B7FD-66606623355C}" type="presOf" srcId="{4594D377-4945-4DB6-ACF1-901EA5E6F529}" destId="{AAD49C95-4B58-4FEC-A384-521135D2E9EC}" srcOrd="0" destOrd="0" presId="urn:microsoft.com/office/officeart/2005/8/layout/vList2"/>
    <dgm:cxn modelId="{E151C9ED-656D-4C00-B672-02499618FB11}" srcId="{941D04C4-7BEF-4A47-9C84-AF53DE0379E3}" destId="{8433FC4B-B118-4F2E-8B88-2E8F3DF85C6D}" srcOrd="0" destOrd="0" parTransId="{18993F61-EAD6-438E-BE48-8EB7C94F2F27}" sibTransId="{B17AC8DF-9106-4C54-8A04-379B592972BC}"/>
    <dgm:cxn modelId="{2E3F55EF-57D1-4F49-B856-F47D79BDE1EC}" srcId="{F77473B4-D027-40EA-BA6E-26C28332ECBC}" destId="{EFB3BC00-FF60-4142-B501-239CCF986210}" srcOrd="1" destOrd="0" parTransId="{926BAC40-AB0B-524A-911A-FF17605BD770}" sibTransId="{3E7E9C16-EF6E-BB41-9E77-366442194234}"/>
    <dgm:cxn modelId="{C3D0EBFF-5AAA-DE49-AC92-EF3D146CCAE5}" srcId="{F77473B4-D027-40EA-BA6E-26C28332ECBC}" destId="{F7134239-B6F2-774F-9B22-65A45D040FD5}" srcOrd="2" destOrd="0" parTransId="{2648E9B3-A8FB-804B-9107-1E6E2C1E1108}" sibTransId="{95DEDC96-9D53-B445-9BE4-B9B3667CA418}"/>
    <dgm:cxn modelId="{3B126317-9E20-441C-AA98-128A0954D495}" type="presParOf" srcId="{8CAAD96F-FE17-4AE3-B613-031ED20E2C70}" destId="{D1EE246E-30EE-45C3-9B03-D66D2926C97B}" srcOrd="0" destOrd="0" presId="urn:microsoft.com/office/officeart/2005/8/layout/vList2"/>
    <dgm:cxn modelId="{64A419B5-0ABA-4033-AFB5-31395DC9163E}" type="presParOf" srcId="{8CAAD96F-FE17-4AE3-B613-031ED20E2C70}" destId="{AAD49C95-4B58-4FEC-A384-521135D2E9EC}" srcOrd="1" destOrd="0" presId="urn:microsoft.com/office/officeart/2005/8/layout/vList2"/>
    <dgm:cxn modelId="{45E6DC11-E0D6-452B-BD93-D2C157FB7D68}" type="presParOf" srcId="{8CAAD96F-FE17-4AE3-B613-031ED20E2C70}" destId="{DC0C9854-0368-40F3-BD4D-006D24B0F1E6}" srcOrd="2" destOrd="0" presId="urn:microsoft.com/office/officeart/2005/8/layout/vList2"/>
    <dgm:cxn modelId="{E2A77EAF-A36D-4EB5-9476-83CF8DEDC23C}" type="presParOf" srcId="{8CAAD96F-FE17-4AE3-B613-031ED20E2C70}" destId="{21DF8F85-D496-4E61-AD8B-94E87A1823E8}" srcOrd="3"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67C4B6-4A11-4076-8773-C79A01A9DDBC}"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zh-CN" altLang="en-US"/>
        </a:p>
      </dgm:t>
    </dgm:pt>
    <dgm:pt modelId="{E624D32B-DB09-4C52-8EF8-8765CF344B73}">
      <dgm:prSet custT="1"/>
      <dgm:spPr/>
      <dgm:t>
        <a:bodyPr/>
        <a:lstStyle/>
        <a:p>
          <a:r>
            <a:rPr lang="en-US" altLang="zh-CN" sz="2400" b="1" dirty="0">
              <a:latin typeface=""/>
              <a:cs typeface="Segoe UI" panose="020B0502040204020203" pitchFamily="34" charset="0"/>
            </a:rPr>
            <a:t>Key</a:t>
          </a:r>
          <a:r>
            <a:rPr lang="zh-CN" altLang="en-US" sz="2400" b="1" dirty="0">
              <a:latin typeface=""/>
              <a:cs typeface="Segoe UI" panose="020B0502040204020203" pitchFamily="34" charset="0"/>
            </a:rPr>
            <a:t> </a:t>
          </a:r>
          <a:r>
            <a:rPr lang="en-US" altLang="zh-CN" sz="2400" b="1" dirty="0">
              <a:latin typeface=""/>
              <a:cs typeface="Segoe UI" panose="020B0502040204020203" pitchFamily="34" charset="0"/>
            </a:rPr>
            <a:t>Performance Indicator (KPI)</a:t>
          </a:r>
          <a:endParaRPr lang="zh-CN" altLang="en-US" sz="2400" b="1" dirty="0">
            <a:latin typeface=""/>
            <a:cs typeface="Segoe UI" panose="020B0502040204020203" pitchFamily="34" charset="0"/>
          </a:endParaRPr>
        </a:p>
      </dgm:t>
    </dgm:pt>
    <dgm:pt modelId="{BE8E4C5A-9045-47AA-884A-22DEDF24ECFC}" type="parTrans" cxnId="{7C5B9431-CF03-4A35-8225-DC0FC6B09125}">
      <dgm:prSet/>
      <dgm:spPr/>
      <dgm:t>
        <a:bodyPr/>
        <a:lstStyle/>
        <a:p>
          <a:endParaRPr lang="zh-CN" altLang="en-US" sz="3200">
            <a:latin typeface="Segoe UI" panose="020B0502040204020203" pitchFamily="34" charset="0"/>
            <a:cs typeface="Segoe UI" panose="020B0502040204020203" pitchFamily="34" charset="0"/>
          </a:endParaRPr>
        </a:p>
      </dgm:t>
    </dgm:pt>
    <dgm:pt modelId="{3B1BF51C-9AFE-45A4-9818-532034B0FCE5}" type="sibTrans" cxnId="{7C5B9431-CF03-4A35-8225-DC0FC6B09125}">
      <dgm:prSet/>
      <dgm:spPr/>
      <dgm:t>
        <a:bodyPr/>
        <a:lstStyle/>
        <a:p>
          <a:endParaRPr lang="zh-CN" altLang="en-US" sz="3200">
            <a:latin typeface="Segoe UI" panose="020B0502040204020203" pitchFamily="34" charset="0"/>
            <a:cs typeface="Segoe UI" panose="020B0502040204020203" pitchFamily="34" charset="0"/>
          </a:endParaRPr>
        </a:p>
      </dgm:t>
    </dgm:pt>
    <dgm:pt modelId="{C22B33C7-BC92-4035-8186-5914BF5A45B7}">
      <dgm:prSet custT="1"/>
      <dgm:spPr/>
      <dgm:t>
        <a:bodyPr/>
        <a:lstStyle/>
        <a:p>
          <a:r>
            <a:rPr lang="en-US" altLang="zh-CN" sz="2000" dirty="0">
              <a:solidFill>
                <a:srgbClr val="0070C0"/>
              </a:solidFill>
              <a:latin typeface="Segoe UI" panose="020B0502040204020203" pitchFamily="34" charset="0"/>
              <a:cs typeface="Segoe UI" panose="020B0502040204020203" pitchFamily="34" charset="0"/>
            </a:rPr>
            <a:t>Time-series data</a:t>
          </a:r>
          <a:r>
            <a:rPr lang="en-US" altLang="zh-CN" sz="2000" dirty="0">
              <a:solidFill>
                <a:srgbClr val="002060"/>
              </a:solidFill>
              <a:latin typeface="Segoe UI" panose="020B0502040204020203" pitchFamily="34" charset="0"/>
              <a:cs typeface="Segoe UI" panose="020B0502040204020203" pitchFamily="34" charset="0"/>
            </a:rPr>
            <a:t> </a:t>
          </a:r>
          <a:r>
            <a:rPr lang="en-US" altLang="zh-CN" sz="2000" dirty="0">
              <a:latin typeface="Segoe UI" panose="020B0502040204020203" pitchFamily="34" charset="0"/>
              <a:cs typeface="Segoe UI" panose="020B0502040204020203" pitchFamily="34" charset="0"/>
            </a:rPr>
            <a:t>collected from a myriad of sources</a:t>
          </a:r>
          <a:endParaRPr lang="zh-CN" altLang="en-US" sz="2000" dirty="0">
            <a:latin typeface="Segoe UI" panose="020B0502040204020203" pitchFamily="34" charset="0"/>
            <a:cs typeface="Segoe UI" panose="020B0502040204020203" pitchFamily="34" charset="0"/>
          </a:endParaRPr>
        </a:p>
      </dgm:t>
    </dgm:pt>
    <dgm:pt modelId="{49E00D61-67EE-4B99-95CE-11D8F500E3DC}" type="parTrans" cxnId="{F171074F-E668-42BE-8FFB-2C4FD249FFA3}">
      <dgm:prSet/>
      <dgm:spPr/>
      <dgm:t>
        <a:bodyPr/>
        <a:lstStyle/>
        <a:p>
          <a:endParaRPr lang="zh-CN" altLang="en-US" sz="3200">
            <a:latin typeface="Segoe UI" panose="020B0502040204020203" pitchFamily="34" charset="0"/>
            <a:cs typeface="Segoe UI" panose="020B0502040204020203" pitchFamily="34" charset="0"/>
          </a:endParaRPr>
        </a:p>
      </dgm:t>
    </dgm:pt>
    <dgm:pt modelId="{C99D296A-A634-4777-98F5-D9DF18C991A4}" type="sibTrans" cxnId="{F171074F-E668-42BE-8FFB-2C4FD249FFA3}">
      <dgm:prSet/>
      <dgm:spPr/>
      <dgm:t>
        <a:bodyPr/>
        <a:lstStyle/>
        <a:p>
          <a:endParaRPr lang="zh-CN" altLang="en-US" sz="3200">
            <a:latin typeface="Segoe UI" panose="020B0502040204020203" pitchFamily="34" charset="0"/>
            <a:cs typeface="Segoe UI" panose="020B0502040204020203" pitchFamily="34" charset="0"/>
          </a:endParaRPr>
        </a:p>
      </dgm:t>
    </dgm:pt>
    <dgm:pt modelId="{2907132F-6A3F-43D9-AB81-A1EA0A69B0AC}">
      <dgm:prSet custT="1"/>
      <dgm:spPr/>
      <dgm:t>
        <a:bodyPr/>
        <a:lstStyle/>
        <a:p>
          <a:r>
            <a:rPr lang="en-US" altLang="zh-CN" sz="2000" dirty="0">
              <a:latin typeface="Segoe UI" panose="020B0502040204020203" pitchFamily="34" charset="0"/>
              <a:cs typeface="Segoe UI" panose="020B0502040204020203" pitchFamily="34" charset="0"/>
            </a:rPr>
            <a:t>Reflect the health status of a service</a:t>
          </a:r>
          <a:endParaRPr lang="zh-CN" altLang="en-US" sz="2000" dirty="0">
            <a:latin typeface="Segoe UI" panose="020B0502040204020203" pitchFamily="34" charset="0"/>
            <a:cs typeface="Segoe UI" panose="020B0502040204020203" pitchFamily="34" charset="0"/>
          </a:endParaRPr>
        </a:p>
      </dgm:t>
    </dgm:pt>
    <dgm:pt modelId="{AC1D719E-5C0E-4E8A-B72A-3BEBF0C3F3BD}" type="parTrans" cxnId="{2271F4EE-40D5-475B-AE00-4926DC59987D}">
      <dgm:prSet/>
      <dgm:spPr/>
      <dgm:t>
        <a:bodyPr/>
        <a:lstStyle/>
        <a:p>
          <a:endParaRPr lang="zh-CN" altLang="en-US" sz="3200">
            <a:latin typeface="Segoe UI" panose="020B0502040204020203" pitchFamily="34" charset="0"/>
            <a:cs typeface="Segoe UI" panose="020B0502040204020203" pitchFamily="34" charset="0"/>
          </a:endParaRPr>
        </a:p>
      </dgm:t>
    </dgm:pt>
    <dgm:pt modelId="{AE57E8F2-887D-406C-A24D-DA2211C5B4FD}" type="sibTrans" cxnId="{2271F4EE-40D5-475B-AE00-4926DC59987D}">
      <dgm:prSet/>
      <dgm:spPr/>
      <dgm:t>
        <a:bodyPr/>
        <a:lstStyle/>
        <a:p>
          <a:endParaRPr lang="zh-CN" altLang="en-US" sz="3200">
            <a:latin typeface="Segoe UI" panose="020B0502040204020203" pitchFamily="34" charset="0"/>
            <a:cs typeface="Segoe UI" panose="020B0502040204020203" pitchFamily="34" charset="0"/>
          </a:endParaRPr>
        </a:p>
      </dgm:t>
    </dgm:pt>
    <dgm:pt modelId="{810932DB-48F2-48E2-8DD3-99A59A34C75D}">
      <dgm:prSet custT="1"/>
      <dgm:spPr/>
      <dgm:t>
        <a:bodyPr/>
        <a:lstStyle/>
        <a:p>
          <a:r>
            <a:rPr lang="en-US" altLang="zh-CN" sz="2000" dirty="0">
              <a:latin typeface="Segoe UI" panose="020B0502040204020203" pitchFamily="34" charset="0"/>
              <a:cs typeface="Segoe UI" panose="020B0502040204020203" pitchFamily="34" charset="0"/>
            </a:rPr>
            <a:t>Most KPIs in the real world are </a:t>
          </a:r>
          <a:r>
            <a:rPr lang="en-US" altLang="zh-CN" sz="2000" dirty="0">
              <a:solidFill>
                <a:srgbClr val="0070C0"/>
              </a:solidFill>
              <a:latin typeface="Segoe UI" panose="020B0502040204020203" pitchFamily="34" charset="0"/>
              <a:cs typeface="Segoe UI" panose="020B0502040204020203" pitchFamily="34" charset="0"/>
            </a:rPr>
            <a:t>seasonal</a:t>
          </a:r>
          <a:endParaRPr lang="zh-CN" altLang="en-US" sz="2000" dirty="0">
            <a:solidFill>
              <a:srgbClr val="0070C0"/>
            </a:solidFill>
            <a:latin typeface="Segoe UI" panose="020B0502040204020203" pitchFamily="34" charset="0"/>
            <a:cs typeface="Segoe UI" panose="020B0502040204020203" pitchFamily="34" charset="0"/>
          </a:endParaRPr>
        </a:p>
      </dgm:t>
    </dgm:pt>
    <dgm:pt modelId="{D6102FEB-531D-4843-89E4-03142881D48B}" type="parTrans" cxnId="{CFC1F43D-1385-46F5-8B5A-5A7ABBA916DC}">
      <dgm:prSet/>
      <dgm:spPr/>
      <dgm:t>
        <a:bodyPr/>
        <a:lstStyle/>
        <a:p>
          <a:endParaRPr lang="zh-CN" altLang="en-US" sz="3200">
            <a:latin typeface="Segoe UI" panose="020B0502040204020203" pitchFamily="34" charset="0"/>
            <a:cs typeface="Segoe UI" panose="020B0502040204020203" pitchFamily="34" charset="0"/>
          </a:endParaRPr>
        </a:p>
      </dgm:t>
    </dgm:pt>
    <dgm:pt modelId="{C9D36D97-F493-4C9F-8E3D-5AE07482787F}" type="sibTrans" cxnId="{CFC1F43D-1385-46F5-8B5A-5A7ABBA916DC}">
      <dgm:prSet/>
      <dgm:spPr/>
      <dgm:t>
        <a:bodyPr/>
        <a:lstStyle/>
        <a:p>
          <a:endParaRPr lang="zh-CN" altLang="en-US" sz="3200">
            <a:latin typeface="Segoe UI" panose="020B0502040204020203" pitchFamily="34" charset="0"/>
            <a:cs typeface="Segoe UI" panose="020B0502040204020203" pitchFamily="34" charset="0"/>
          </a:endParaRPr>
        </a:p>
      </dgm:t>
    </dgm:pt>
    <dgm:pt modelId="{E85F1D12-72CF-4838-B3BD-BFA4D7CE5AA2}">
      <dgm:prSet custT="1"/>
      <dgm:spPr/>
      <dgm:t>
        <a:bodyPr/>
        <a:lstStyle/>
        <a:p>
          <a:r>
            <a:rPr lang="en-US" altLang="zh-CN" sz="2400" b="1" dirty="0">
              <a:latin typeface="Segoe UI" panose="020B0502040204020203" pitchFamily="34" charset="0"/>
              <a:cs typeface="Segoe UI" panose="020B0502040204020203" pitchFamily="34" charset="0"/>
            </a:rPr>
            <a:t>KPI anomaly detection is essential for service reliability </a:t>
          </a:r>
          <a:endParaRPr lang="zh-CN" altLang="en-US" sz="2400" b="1" dirty="0">
            <a:latin typeface="Segoe UI" panose="020B0502040204020203" pitchFamily="34" charset="0"/>
            <a:cs typeface="Segoe UI" panose="020B0502040204020203" pitchFamily="34" charset="0"/>
          </a:endParaRPr>
        </a:p>
      </dgm:t>
    </dgm:pt>
    <dgm:pt modelId="{90FF8891-AA6E-40EA-8070-A4AB1E05C6AC}" type="parTrans" cxnId="{7664E79D-9E91-4299-8F8B-8E2BFB8AB202}">
      <dgm:prSet/>
      <dgm:spPr/>
      <dgm:t>
        <a:bodyPr/>
        <a:lstStyle/>
        <a:p>
          <a:endParaRPr lang="zh-CN" altLang="en-US" sz="1600"/>
        </a:p>
      </dgm:t>
    </dgm:pt>
    <dgm:pt modelId="{88131F55-E022-46F5-8B79-CC467FECE84F}" type="sibTrans" cxnId="{7664E79D-9E91-4299-8F8B-8E2BFB8AB202}">
      <dgm:prSet/>
      <dgm:spPr/>
      <dgm:t>
        <a:bodyPr/>
        <a:lstStyle/>
        <a:p>
          <a:endParaRPr lang="zh-CN" altLang="en-US" sz="1600"/>
        </a:p>
      </dgm:t>
    </dgm:pt>
    <dgm:pt modelId="{83C9420F-9E41-43BC-A7B2-FB7FB1B0ACC2}">
      <dgm:prSet custT="1"/>
      <dgm:spPr/>
      <dgm:t>
        <a:bodyPr/>
        <a:lstStyle/>
        <a:p>
          <a:r>
            <a:rPr lang="en-US" altLang="zh-CN" sz="2000" dirty="0">
              <a:solidFill>
                <a:srgbClr val="C00000"/>
              </a:solidFill>
              <a:latin typeface="Segoe UI" panose="020B0502040204020203" pitchFamily="34" charset="0"/>
              <a:cs typeface="Segoe UI" panose="020B0502040204020203" pitchFamily="34" charset="0"/>
            </a:rPr>
            <a:t>Labels are expensive</a:t>
          </a:r>
          <a:endParaRPr lang="zh-CN" altLang="en-US" sz="2000" dirty="0">
            <a:solidFill>
              <a:srgbClr val="C00000"/>
            </a:solidFill>
            <a:latin typeface="Segoe UI" panose="020B0502040204020203" pitchFamily="34" charset="0"/>
            <a:cs typeface="Segoe UI" panose="020B0502040204020203" pitchFamily="34" charset="0"/>
          </a:endParaRPr>
        </a:p>
      </dgm:t>
    </dgm:pt>
    <dgm:pt modelId="{D7B70A28-FBAC-43D7-B8C5-07A395FCCB4D}" type="parTrans" cxnId="{B88907E2-C3FF-4385-9F05-7FF4C2DBCAB9}">
      <dgm:prSet/>
      <dgm:spPr/>
      <dgm:t>
        <a:bodyPr/>
        <a:lstStyle/>
        <a:p>
          <a:endParaRPr lang="zh-CN" altLang="en-US" sz="1600"/>
        </a:p>
      </dgm:t>
    </dgm:pt>
    <dgm:pt modelId="{7C269D99-BF91-499D-A938-1BFF37BA84EF}" type="sibTrans" cxnId="{B88907E2-C3FF-4385-9F05-7FF4C2DBCAB9}">
      <dgm:prSet/>
      <dgm:spPr/>
      <dgm:t>
        <a:bodyPr/>
        <a:lstStyle/>
        <a:p>
          <a:endParaRPr lang="zh-CN" altLang="en-US" sz="1600"/>
        </a:p>
      </dgm:t>
    </dgm:pt>
    <dgm:pt modelId="{4674EB29-06A7-434A-8202-34D7C902E814}">
      <dgm:prSet custT="1"/>
      <dgm:spPr/>
      <dgm:t>
        <a:bodyPr/>
        <a:lstStyle/>
        <a:p>
          <a:r>
            <a:rPr lang="en-US" altLang="zh-CN" sz="2000" dirty="0">
              <a:latin typeface="Segoe UI" panose="020B0502040204020203" pitchFamily="34" charset="0"/>
              <a:cs typeface="Segoe UI" panose="020B0502040204020203" pitchFamily="34" charset="0"/>
            </a:rPr>
            <a:t>Most algorithms are </a:t>
          </a:r>
          <a:r>
            <a:rPr lang="en-US" altLang="zh-CN" sz="2000" dirty="0">
              <a:solidFill>
                <a:srgbClr val="C00000"/>
              </a:solidFill>
              <a:latin typeface="Segoe UI" panose="020B0502040204020203" pitchFamily="34" charset="0"/>
              <a:cs typeface="Segoe UI" panose="020B0502040204020203" pitchFamily="34" charset="0"/>
            </a:rPr>
            <a:t>unsupervised</a:t>
          </a:r>
          <a:endParaRPr lang="zh-CN" altLang="en-US" sz="2000" dirty="0">
            <a:solidFill>
              <a:srgbClr val="C00000"/>
            </a:solidFill>
            <a:latin typeface="Segoe UI" panose="020B0502040204020203" pitchFamily="34" charset="0"/>
            <a:cs typeface="Segoe UI" panose="020B0502040204020203" pitchFamily="34" charset="0"/>
          </a:endParaRPr>
        </a:p>
      </dgm:t>
    </dgm:pt>
    <dgm:pt modelId="{8E7AB9CE-E8C9-4EF3-ACB9-0784F2D6B23C}" type="parTrans" cxnId="{B0BD9BF4-AE57-4F1D-8F03-BC5351498BB8}">
      <dgm:prSet/>
      <dgm:spPr/>
      <dgm:t>
        <a:bodyPr/>
        <a:lstStyle/>
        <a:p>
          <a:endParaRPr lang="zh-CN" altLang="en-US" sz="1600"/>
        </a:p>
      </dgm:t>
    </dgm:pt>
    <dgm:pt modelId="{8CBFEC36-5718-40F7-BEA4-63B26CB16DE7}" type="sibTrans" cxnId="{B0BD9BF4-AE57-4F1D-8F03-BC5351498BB8}">
      <dgm:prSet/>
      <dgm:spPr/>
      <dgm:t>
        <a:bodyPr/>
        <a:lstStyle/>
        <a:p>
          <a:endParaRPr lang="zh-CN" altLang="en-US" sz="1600"/>
        </a:p>
      </dgm:t>
    </dgm:pt>
    <dgm:pt modelId="{4CA203D8-CE81-41E2-B4EC-8A54412B206C}">
      <dgm:prSet custT="1"/>
      <dgm:spPr/>
      <dgm:t>
        <a:bodyPr/>
        <a:lstStyle/>
        <a:p>
          <a:r>
            <a:rPr lang="en-US" altLang="zh-CN" sz="2000" dirty="0">
              <a:latin typeface="Segoe UI" panose="020B0502040204020203" pitchFamily="34" charset="0"/>
              <a:cs typeface="Segoe UI" panose="020B0502040204020203" pitchFamily="34" charset="0"/>
            </a:rPr>
            <a:t>Identifying potential issues by detecting anomalies in KPIs</a:t>
          </a:r>
          <a:endParaRPr lang="zh-CN" altLang="en-US" sz="2000" dirty="0">
            <a:latin typeface="Segoe UI" panose="020B0502040204020203" pitchFamily="34" charset="0"/>
            <a:cs typeface="Segoe UI" panose="020B0502040204020203" pitchFamily="34" charset="0"/>
          </a:endParaRPr>
        </a:p>
      </dgm:t>
    </dgm:pt>
    <dgm:pt modelId="{D5183E0D-7FC4-4322-A482-039207454F1D}" type="parTrans" cxnId="{8B369A73-EB30-4FBB-8C0D-5F1B0C6D0912}">
      <dgm:prSet/>
      <dgm:spPr/>
      <dgm:t>
        <a:bodyPr/>
        <a:lstStyle/>
        <a:p>
          <a:endParaRPr lang="zh-CN" altLang="en-US"/>
        </a:p>
      </dgm:t>
    </dgm:pt>
    <dgm:pt modelId="{3F801836-9498-47C6-8548-F17BA16FC5D2}" type="sibTrans" cxnId="{8B369A73-EB30-4FBB-8C0D-5F1B0C6D0912}">
      <dgm:prSet/>
      <dgm:spPr/>
      <dgm:t>
        <a:bodyPr/>
        <a:lstStyle/>
        <a:p>
          <a:endParaRPr lang="zh-CN" altLang="en-US"/>
        </a:p>
      </dgm:t>
    </dgm:pt>
    <dgm:pt modelId="{AD8287F2-1244-9740-A243-4BB94A47DD6E}">
      <dgm:prSet custT="1"/>
      <dgm:spPr/>
      <dgm:t>
        <a:bodyPr/>
        <a:lstStyle/>
        <a:p>
          <a:endParaRPr lang="zh-CN" altLang="en-US" sz="2000" dirty="0">
            <a:latin typeface="Segoe UI" panose="020B0502040204020203" pitchFamily="34" charset="0"/>
            <a:cs typeface="Segoe UI" panose="020B0502040204020203" pitchFamily="34" charset="0"/>
          </a:endParaRPr>
        </a:p>
      </dgm:t>
    </dgm:pt>
    <dgm:pt modelId="{31B66F73-9865-464D-B58E-AF275E64E74F}" type="parTrans" cxnId="{D8C5EB1A-E2C2-F64F-9227-A5679D152685}">
      <dgm:prSet/>
      <dgm:spPr/>
      <dgm:t>
        <a:bodyPr/>
        <a:lstStyle/>
        <a:p>
          <a:endParaRPr lang="zh-CN" altLang="en-US"/>
        </a:p>
      </dgm:t>
    </dgm:pt>
    <dgm:pt modelId="{93B2B361-C0F3-F847-BBA3-B99B5A70AE1B}" type="sibTrans" cxnId="{D8C5EB1A-E2C2-F64F-9227-A5679D152685}">
      <dgm:prSet/>
      <dgm:spPr/>
      <dgm:t>
        <a:bodyPr/>
        <a:lstStyle/>
        <a:p>
          <a:endParaRPr lang="zh-CN" altLang="en-US"/>
        </a:p>
      </dgm:t>
    </dgm:pt>
    <dgm:pt modelId="{0264BD76-775D-C34A-B152-0E0BFCBB750F}">
      <dgm:prSet custT="1"/>
      <dgm:spPr/>
      <dgm:t>
        <a:bodyPr/>
        <a:lstStyle/>
        <a:p>
          <a:endParaRPr lang="zh-CN" altLang="en-US" sz="2000" dirty="0">
            <a:latin typeface="Segoe UI" panose="020B0502040204020203" pitchFamily="34" charset="0"/>
            <a:cs typeface="Segoe UI" panose="020B0502040204020203" pitchFamily="34" charset="0"/>
          </a:endParaRPr>
        </a:p>
      </dgm:t>
    </dgm:pt>
    <dgm:pt modelId="{E4AD1DDF-10F9-F54F-AE01-044E85290311}" type="parTrans" cxnId="{6C12A91B-FD8B-1B4D-A307-0BA1CD347BED}">
      <dgm:prSet/>
      <dgm:spPr/>
      <dgm:t>
        <a:bodyPr/>
        <a:lstStyle/>
        <a:p>
          <a:endParaRPr lang="zh-CN" altLang="en-US"/>
        </a:p>
      </dgm:t>
    </dgm:pt>
    <dgm:pt modelId="{464CA7A6-57C3-0747-AB44-70228A236152}" type="sibTrans" cxnId="{6C12A91B-FD8B-1B4D-A307-0BA1CD347BED}">
      <dgm:prSet/>
      <dgm:spPr/>
      <dgm:t>
        <a:bodyPr/>
        <a:lstStyle/>
        <a:p>
          <a:endParaRPr lang="zh-CN" altLang="en-US"/>
        </a:p>
      </dgm:t>
    </dgm:pt>
    <dgm:pt modelId="{8CAAD96F-FE17-4AE3-B613-031ED20E2C70}" type="pres">
      <dgm:prSet presAssocID="{E167C4B6-4A11-4076-8773-C79A01A9DDBC}" presName="linear" presStyleCnt="0">
        <dgm:presLayoutVars>
          <dgm:animLvl val="lvl"/>
          <dgm:resizeHandles val="exact"/>
        </dgm:presLayoutVars>
      </dgm:prSet>
      <dgm:spPr/>
    </dgm:pt>
    <dgm:pt modelId="{A121E974-01CF-40D3-8FE9-3837F616262A}" type="pres">
      <dgm:prSet presAssocID="{E624D32B-DB09-4C52-8EF8-8765CF344B73}" presName="parentText" presStyleLbl="node1" presStyleIdx="0" presStyleCnt="2">
        <dgm:presLayoutVars>
          <dgm:chMax val="0"/>
          <dgm:bulletEnabled val="1"/>
        </dgm:presLayoutVars>
      </dgm:prSet>
      <dgm:spPr/>
    </dgm:pt>
    <dgm:pt modelId="{1991F307-8558-4DC3-8DD3-F03F6FC93C73}" type="pres">
      <dgm:prSet presAssocID="{E624D32B-DB09-4C52-8EF8-8765CF344B73}" presName="childText" presStyleLbl="revTx" presStyleIdx="0" presStyleCnt="2">
        <dgm:presLayoutVars>
          <dgm:bulletEnabled val="1"/>
        </dgm:presLayoutVars>
      </dgm:prSet>
      <dgm:spPr/>
    </dgm:pt>
    <dgm:pt modelId="{7B1EA4DC-2A48-4AAA-A478-FFDFC9C2E87C}" type="pres">
      <dgm:prSet presAssocID="{E85F1D12-72CF-4838-B3BD-BFA4D7CE5AA2}" presName="parentText" presStyleLbl="node1" presStyleIdx="1" presStyleCnt="2">
        <dgm:presLayoutVars>
          <dgm:chMax val="0"/>
          <dgm:bulletEnabled val="1"/>
        </dgm:presLayoutVars>
      </dgm:prSet>
      <dgm:spPr/>
    </dgm:pt>
    <dgm:pt modelId="{6EFCCF38-F94A-46DF-8F7D-E3987C9ECBAA}" type="pres">
      <dgm:prSet presAssocID="{E85F1D12-72CF-4838-B3BD-BFA4D7CE5AA2}" presName="childText" presStyleLbl="revTx" presStyleIdx="1" presStyleCnt="2">
        <dgm:presLayoutVars>
          <dgm:bulletEnabled val="1"/>
        </dgm:presLayoutVars>
      </dgm:prSet>
      <dgm:spPr/>
    </dgm:pt>
  </dgm:ptLst>
  <dgm:cxnLst>
    <dgm:cxn modelId="{8C0A6B14-0996-4391-816E-98B795907BA3}" type="presOf" srcId="{E167C4B6-4A11-4076-8773-C79A01A9DDBC}" destId="{8CAAD96F-FE17-4AE3-B613-031ED20E2C70}" srcOrd="0" destOrd="0" presId="urn:microsoft.com/office/officeart/2005/8/layout/vList2"/>
    <dgm:cxn modelId="{D8C5EB1A-E2C2-F64F-9227-A5679D152685}" srcId="{E624D32B-DB09-4C52-8EF8-8765CF344B73}" destId="{AD8287F2-1244-9740-A243-4BB94A47DD6E}" srcOrd="3" destOrd="0" parTransId="{31B66F73-9865-464D-B58E-AF275E64E74F}" sibTransId="{93B2B361-C0F3-F847-BBA3-B99B5A70AE1B}"/>
    <dgm:cxn modelId="{6C12A91B-FD8B-1B4D-A307-0BA1CD347BED}" srcId="{E85F1D12-72CF-4838-B3BD-BFA4D7CE5AA2}" destId="{0264BD76-775D-C34A-B152-0E0BFCBB750F}" srcOrd="3" destOrd="0" parTransId="{E4AD1DDF-10F9-F54F-AE01-044E85290311}" sibTransId="{464CA7A6-57C3-0747-AB44-70228A236152}"/>
    <dgm:cxn modelId="{F0614526-AB95-E34B-8EE1-B0E140BA5483}" type="presOf" srcId="{0264BD76-775D-C34A-B152-0E0BFCBB750F}" destId="{6EFCCF38-F94A-46DF-8F7D-E3987C9ECBAA}" srcOrd="0" destOrd="3" presId="urn:microsoft.com/office/officeart/2005/8/layout/vList2"/>
    <dgm:cxn modelId="{7C5B9431-CF03-4A35-8225-DC0FC6B09125}" srcId="{E167C4B6-4A11-4076-8773-C79A01A9DDBC}" destId="{E624D32B-DB09-4C52-8EF8-8765CF344B73}" srcOrd="0" destOrd="0" parTransId="{BE8E4C5A-9045-47AA-884A-22DEDF24ECFC}" sibTransId="{3B1BF51C-9AFE-45A4-9818-532034B0FCE5}"/>
    <dgm:cxn modelId="{6BCB5432-A36F-42C3-B1F5-2D7DFCA1E014}" type="presOf" srcId="{4CA203D8-CE81-41E2-B4EC-8A54412B206C}" destId="{6EFCCF38-F94A-46DF-8F7D-E3987C9ECBAA}" srcOrd="0" destOrd="0" presId="urn:microsoft.com/office/officeart/2005/8/layout/vList2"/>
    <dgm:cxn modelId="{CFC1F43D-1385-46F5-8B5A-5A7ABBA916DC}" srcId="{E624D32B-DB09-4C52-8EF8-8765CF344B73}" destId="{810932DB-48F2-48E2-8DD3-99A59A34C75D}" srcOrd="2" destOrd="0" parTransId="{D6102FEB-531D-4843-89E4-03142881D48B}" sibTransId="{C9D36D97-F493-4C9F-8E3D-5AE07482787F}"/>
    <dgm:cxn modelId="{98D18347-1B11-4E84-994B-893A205A77CD}" type="presOf" srcId="{83C9420F-9E41-43BC-A7B2-FB7FB1B0ACC2}" destId="{6EFCCF38-F94A-46DF-8F7D-E3987C9ECBAA}" srcOrd="0" destOrd="1" presId="urn:microsoft.com/office/officeart/2005/8/layout/vList2"/>
    <dgm:cxn modelId="{03E9B547-4650-42BA-A5CD-E27EE63E6691}" type="presOf" srcId="{810932DB-48F2-48E2-8DD3-99A59A34C75D}" destId="{1991F307-8558-4DC3-8DD3-F03F6FC93C73}" srcOrd="0" destOrd="2" presId="urn:microsoft.com/office/officeart/2005/8/layout/vList2"/>
    <dgm:cxn modelId="{E4671048-E526-4929-97B6-3C5D07CA6981}" type="presOf" srcId="{E624D32B-DB09-4C52-8EF8-8765CF344B73}" destId="{A121E974-01CF-40D3-8FE9-3837F616262A}" srcOrd="0" destOrd="0" presId="urn:microsoft.com/office/officeart/2005/8/layout/vList2"/>
    <dgm:cxn modelId="{F171074F-E668-42BE-8FFB-2C4FD249FFA3}" srcId="{E624D32B-DB09-4C52-8EF8-8765CF344B73}" destId="{C22B33C7-BC92-4035-8186-5914BF5A45B7}" srcOrd="0" destOrd="0" parTransId="{49E00D61-67EE-4B99-95CE-11D8F500E3DC}" sibTransId="{C99D296A-A634-4777-98F5-D9DF18C991A4}"/>
    <dgm:cxn modelId="{9450B971-57F2-5F4E-A1A2-82A6D31BE9D4}" type="presOf" srcId="{AD8287F2-1244-9740-A243-4BB94A47DD6E}" destId="{1991F307-8558-4DC3-8DD3-F03F6FC93C73}" srcOrd="0" destOrd="3" presId="urn:microsoft.com/office/officeart/2005/8/layout/vList2"/>
    <dgm:cxn modelId="{8B369A73-EB30-4FBB-8C0D-5F1B0C6D0912}" srcId="{E85F1D12-72CF-4838-B3BD-BFA4D7CE5AA2}" destId="{4CA203D8-CE81-41E2-B4EC-8A54412B206C}" srcOrd="0" destOrd="0" parTransId="{D5183E0D-7FC4-4322-A482-039207454F1D}" sibTransId="{3F801836-9498-47C6-8548-F17BA16FC5D2}"/>
    <dgm:cxn modelId="{7664E79D-9E91-4299-8F8B-8E2BFB8AB202}" srcId="{E167C4B6-4A11-4076-8773-C79A01A9DDBC}" destId="{E85F1D12-72CF-4838-B3BD-BFA4D7CE5AA2}" srcOrd="1" destOrd="0" parTransId="{90FF8891-AA6E-40EA-8070-A4AB1E05C6AC}" sibTransId="{88131F55-E022-46F5-8B79-CC467FECE84F}"/>
    <dgm:cxn modelId="{5F108CC3-C9B7-4AD7-A063-FC102A239C98}" type="presOf" srcId="{2907132F-6A3F-43D9-AB81-A1EA0A69B0AC}" destId="{1991F307-8558-4DC3-8DD3-F03F6FC93C73}" srcOrd="0" destOrd="1" presId="urn:microsoft.com/office/officeart/2005/8/layout/vList2"/>
    <dgm:cxn modelId="{39A18DC8-7E39-47D9-9233-7DCAA3426E10}" type="presOf" srcId="{C22B33C7-BC92-4035-8186-5914BF5A45B7}" destId="{1991F307-8558-4DC3-8DD3-F03F6FC93C73}" srcOrd="0" destOrd="0" presId="urn:microsoft.com/office/officeart/2005/8/layout/vList2"/>
    <dgm:cxn modelId="{7C9C56CD-B0FF-48FA-B0BB-96F228726721}" type="presOf" srcId="{E85F1D12-72CF-4838-B3BD-BFA4D7CE5AA2}" destId="{7B1EA4DC-2A48-4AAA-A478-FFDFC9C2E87C}" srcOrd="0" destOrd="0" presId="urn:microsoft.com/office/officeart/2005/8/layout/vList2"/>
    <dgm:cxn modelId="{38A4F2DC-1480-4A63-A92A-9C110F58AD0A}" type="presOf" srcId="{4674EB29-06A7-434A-8202-34D7C902E814}" destId="{6EFCCF38-F94A-46DF-8F7D-E3987C9ECBAA}" srcOrd="0" destOrd="2" presId="urn:microsoft.com/office/officeart/2005/8/layout/vList2"/>
    <dgm:cxn modelId="{B88907E2-C3FF-4385-9F05-7FF4C2DBCAB9}" srcId="{E85F1D12-72CF-4838-B3BD-BFA4D7CE5AA2}" destId="{83C9420F-9E41-43BC-A7B2-FB7FB1B0ACC2}" srcOrd="1" destOrd="0" parTransId="{D7B70A28-FBAC-43D7-B8C5-07A395FCCB4D}" sibTransId="{7C269D99-BF91-499D-A938-1BFF37BA84EF}"/>
    <dgm:cxn modelId="{2271F4EE-40D5-475B-AE00-4926DC59987D}" srcId="{E624D32B-DB09-4C52-8EF8-8765CF344B73}" destId="{2907132F-6A3F-43D9-AB81-A1EA0A69B0AC}" srcOrd="1" destOrd="0" parTransId="{AC1D719E-5C0E-4E8A-B72A-3BEBF0C3F3BD}" sibTransId="{AE57E8F2-887D-406C-A24D-DA2211C5B4FD}"/>
    <dgm:cxn modelId="{B0BD9BF4-AE57-4F1D-8F03-BC5351498BB8}" srcId="{E85F1D12-72CF-4838-B3BD-BFA4D7CE5AA2}" destId="{4674EB29-06A7-434A-8202-34D7C902E814}" srcOrd="2" destOrd="0" parTransId="{8E7AB9CE-E8C9-4EF3-ACB9-0784F2D6B23C}" sibTransId="{8CBFEC36-5718-40F7-BEA4-63B26CB16DE7}"/>
    <dgm:cxn modelId="{D0843F22-DB26-4B8A-B63E-B2A1B0B80B2B}" type="presParOf" srcId="{8CAAD96F-FE17-4AE3-B613-031ED20E2C70}" destId="{A121E974-01CF-40D3-8FE9-3837F616262A}" srcOrd="0" destOrd="0" presId="urn:microsoft.com/office/officeart/2005/8/layout/vList2"/>
    <dgm:cxn modelId="{A7122F36-BA05-498D-99BB-BD28DA24BCF2}" type="presParOf" srcId="{8CAAD96F-FE17-4AE3-B613-031ED20E2C70}" destId="{1991F307-8558-4DC3-8DD3-F03F6FC93C73}" srcOrd="1" destOrd="0" presId="urn:microsoft.com/office/officeart/2005/8/layout/vList2"/>
    <dgm:cxn modelId="{57B958C1-28F9-42A4-9479-07BAE68686ED}" type="presParOf" srcId="{8CAAD96F-FE17-4AE3-B613-031ED20E2C70}" destId="{7B1EA4DC-2A48-4AAA-A478-FFDFC9C2E87C}" srcOrd="2" destOrd="0" presId="urn:microsoft.com/office/officeart/2005/8/layout/vList2"/>
    <dgm:cxn modelId="{71C3DD3B-B8D0-45BC-B196-BEA78117C977}" type="presParOf" srcId="{8CAAD96F-FE17-4AE3-B613-031ED20E2C70}" destId="{6EFCCF38-F94A-46DF-8F7D-E3987C9ECBA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67C4B6-4A11-4076-8773-C79A01A9DDBC}"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zh-CN" altLang="en-US"/>
        </a:p>
      </dgm:t>
    </dgm:pt>
    <dgm:pt modelId="{0B8A6482-B0B9-436F-B16E-137F956DD3E0}">
      <dgm:prSet custT="1"/>
      <dgm:spPr/>
      <dgm:t>
        <a:bodyPr/>
        <a:lstStyle/>
        <a:p>
          <a:r>
            <a:rPr lang="en-US" altLang="zh-CN" sz="2000" dirty="0">
              <a:solidFill>
                <a:srgbClr val="7030A0"/>
              </a:solidFill>
              <a:latin typeface="Segoe UI" panose="020B0502040204020203" pitchFamily="34" charset="0"/>
              <a:cs typeface="Segoe UI" panose="020B0502040204020203" pitchFamily="34" charset="0"/>
            </a:rPr>
            <a:t>Configuration</a:t>
          </a:r>
          <a:r>
            <a:rPr lang="en-US" altLang="zh-CN" sz="2000" dirty="0">
              <a:latin typeface="Segoe UI" panose="020B0502040204020203" pitchFamily="34" charset="0"/>
              <a:cs typeface="Segoe UI" panose="020B0502040204020203" pitchFamily="34" charset="0"/>
            </a:rPr>
            <a:t> = </a:t>
          </a:r>
          <a:r>
            <a:rPr lang="en-US" altLang="zh-CN" sz="2000" dirty="0">
              <a:solidFill>
                <a:srgbClr val="0070C0"/>
              </a:solidFill>
              <a:latin typeface="Segoe UI" panose="020B0502040204020203" pitchFamily="34" charset="0"/>
              <a:cs typeface="Segoe UI" panose="020B0502040204020203" pitchFamily="34" charset="0"/>
            </a:rPr>
            <a:t>Algorithm</a:t>
          </a:r>
          <a:r>
            <a:rPr lang="en-US" altLang="zh-CN" sz="2000" dirty="0">
              <a:latin typeface="Segoe UI" panose="020B0502040204020203" pitchFamily="34" charset="0"/>
              <a:cs typeface="Segoe UI" panose="020B0502040204020203" pitchFamily="34" charset="0"/>
            </a:rPr>
            <a:t> + </a:t>
          </a:r>
          <a:r>
            <a:rPr lang="en-US" altLang="zh-CN" sz="2000" dirty="0">
              <a:solidFill>
                <a:srgbClr val="C00000"/>
              </a:solidFill>
              <a:latin typeface="Segoe UI" panose="020B0502040204020203" pitchFamily="34" charset="0"/>
              <a:cs typeface="Segoe UI" panose="020B0502040204020203" pitchFamily="34" charset="0"/>
            </a:rPr>
            <a:t>Hyperparameter</a:t>
          </a:r>
          <a:endParaRPr lang="zh-CN" altLang="en-US" sz="2000" dirty="0">
            <a:solidFill>
              <a:srgbClr val="C00000"/>
            </a:solidFill>
            <a:latin typeface="Segoe UI" panose="020B0502040204020203" pitchFamily="34" charset="0"/>
            <a:cs typeface="Segoe UI" panose="020B0502040204020203" pitchFamily="34" charset="0"/>
          </a:endParaRPr>
        </a:p>
      </dgm:t>
    </dgm:pt>
    <dgm:pt modelId="{6AF37A1B-D795-40B7-8FD6-7F01144F6E70}" type="sibTrans" cxnId="{FF25279F-488F-488D-85FC-9C15FF1F6C40}">
      <dgm:prSet/>
      <dgm:spPr/>
      <dgm:t>
        <a:bodyPr/>
        <a:lstStyle/>
        <a:p>
          <a:endParaRPr lang="zh-CN" altLang="en-US" sz="3200">
            <a:latin typeface="Segoe UI" panose="020B0502040204020203" pitchFamily="34" charset="0"/>
            <a:cs typeface="Segoe UI" panose="020B0502040204020203" pitchFamily="34" charset="0"/>
          </a:endParaRPr>
        </a:p>
      </dgm:t>
    </dgm:pt>
    <dgm:pt modelId="{B833F966-D1A5-403B-9391-45AD686C93E3}" type="parTrans" cxnId="{FF25279F-488F-488D-85FC-9C15FF1F6C40}">
      <dgm:prSet/>
      <dgm:spPr/>
      <dgm:t>
        <a:bodyPr/>
        <a:lstStyle/>
        <a:p>
          <a:endParaRPr lang="zh-CN" altLang="en-US" sz="3200">
            <a:latin typeface="Segoe UI" panose="020B0502040204020203" pitchFamily="34" charset="0"/>
            <a:cs typeface="Segoe UI" panose="020B0502040204020203" pitchFamily="34" charset="0"/>
          </a:endParaRPr>
        </a:p>
      </dgm:t>
    </dgm:pt>
    <dgm:pt modelId="{A749BCE5-BF84-49E7-A4A3-6BA79F79BE9D}">
      <dgm:prSet custT="1"/>
      <dgm:spPr/>
      <dgm:t>
        <a:bodyPr/>
        <a:lstStyle/>
        <a:p>
          <a:r>
            <a:rPr lang="en-US" altLang="zh-CN" sz="2000" dirty="0">
              <a:latin typeface="Segoe UI" panose="020B0502040204020203" pitchFamily="34" charset="0"/>
              <a:cs typeface="Segoe UI" panose="020B0502040204020203" pitchFamily="34" charset="0"/>
            </a:rPr>
            <a:t>One configuration will not work well for all KPIs</a:t>
          </a:r>
          <a:endParaRPr lang="zh-CN" altLang="en-US" sz="2000" dirty="0">
            <a:latin typeface="Segoe UI" panose="020B0502040204020203" pitchFamily="34" charset="0"/>
            <a:cs typeface="Segoe UI" panose="020B0502040204020203" pitchFamily="34" charset="0"/>
          </a:endParaRPr>
        </a:p>
      </dgm:t>
    </dgm:pt>
    <dgm:pt modelId="{8D3F6B17-9891-4B7E-A4FE-CF108BDEE43F}" type="sibTrans" cxnId="{DD7E1DB5-EB6F-4714-A294-30AD2F940032}">
      <dgm:prSet/>
      <dgm:spPr/>
      <dgm:t>
        <a:bodyPr/>
        <a:lstStyle/>
        <a:p>
          <a:endParaRPr lang="zh-CN" altLang="en-US" sz="3200">
            <a:latin typeface="Segoe UI" panose="020B0502040204020203" pitchFamily="34" charset="0"/>
            <a:cs typeface="Segoe UI" panose="020B0502040204020203" pitchFamily="34" charset="0"/>
          </a:endParaRPr>
        </a:p>
      </dgm:t>
    </dgm:pt>
    <dgm:pt modelId="{8D822FA3-6483-46F5-8F05-82DFF277C68D}" type="parTrans" cxnId="{DD7E1DB5-EB6F-4714-A294-30AD2F940032}">
      <dgm:prSet/>
      <dgm:spPr/>
      <dgm:t>
        <a:bodyPr/>
        <a:lstStyle/>
        <a:p>
          <a:endParaRPr lang="zh-CN" altLang="en-US" sz="3200">
            <a:latin typeface="Segoe UI" panose="020B0502040204020203" pitchFamily="34" charset="0"/>
            <a:cs typeface="Segoe UI" panose="020B0502040204020203" pitchFamily="34" charset="0"/>
          </a:endParaRPr>
        </a:p>
      </dgm:t>
    </dgm:pt>
    <dgm:pt modelId="{66E43709-CE2D-41CE-83A3-3ACFC5117E49}">
      <dgm:prSet custT="1"/>
      <dgm:spPr/>
      <dgm:t>
        <a:bodyPr/>
        <a:lstStyle/>
        <a:p>
          <a:r>
            <a:rPr lang="en-US" altLang="zh-CN" sz="2000" dirty="0">
              <a:latin typeface="Segoe UI" panose="020B0502040204020203" pitchFamily="34" charset="0"/>
              <a:cs typeface="Segoe UI" panose="020B0502040204020203" pitchFamily="34" charset="0"/>
            </a:rPr>
            <a:t>Finding a satisfying configuration is challenging for IT operators</a:t>
          </a:r>
          <a:endParaRPr lang="zh-CN" altLang="en-US" sz="2000" dirty="0">
            <a:latin typeface="Segoe UI" panose="020B0502040204020203" pitchFamily="34" charset="0"/>
            <a:cs typeface="Segoe UI" panose="020B0502040204020203" pitchFamily="34" charset="0"/>
          </a:endParaRPr>
        </a:p>
      </dgm:t>
    </dgm:pt>
    <dgm:pt modelId="{15BD2E0E-0F57-4707-B955-BE8D8DF3B826}" type="sibTrans" cxnId="{0ECE311E-88B7-415C-90D0-71FDE6EC7069}">
      <dgm:prSet/>
      <dgm:spPr/>
      <dgm:t>
        <a:bodyPr/>
        <a:lstStyle/>
        <a:p>
          <a:endParaRPr lang="zh-CN" altLang="en-US" sz="3200">
            <a:latin typeface="Segoe UI" panose="020B0502040204020203" pitchFamily="34" charset="0"/>
            <a:cs typeface="Segoe UI" panose="020B0502040204020203" pitchFamily="34" charset="0"/>
          </a:endParaRPr>
        </a:p>
      </dgm:t>
    </dgm:pt>
    <dgm:pt modelId="{965614EC-4612-4AE3-BE93-66544037AAD4}" type="parTrans" cxnId="{0ECE311E-88B7-415C-90D0-71FDE6EC7069}">
      <dgm:prSet/>
      <dgm:spPr/>
      <dgm:t>
        <a:bodyPr/>
        <a:lstStyle/>
        <a:p>
          <a:endParaRPr lang="zh-CN" altLang="en-US" sz="3200">
            <a:latin typeface="Segoe UI" panose="020B0502040204020203" pitchFamily="34" charset="0"/>
            <a:cs typeface="Segoe UI" panose="020B0502040204020203" pitchFamily="34" charset="0"/>
          </a:endParaRPr>
        </a:p>
      </dgm:t>
    </dgm:pt>
    <dgm:pt modelId="{618D7F83-82ED-4851-BA79-AF1E3D2BE2DD}">
      <dgm:prSet custT="1"/>
      <dgm:spPr/>
      <dgm:t>
        <a:bodyPr/>
        <a:lstStyle/>
        <a:p>
          <a:r>
            <a:rPr lang="en-US" altLang="zh-CN" sz="2400" dirty="0">
              <a:latin typeface="Segoe UI" panose="020B0502040204020203" pitchFamily="34" charset="0"/>
              <a:cs typeface="Segoe UI" panose="020B0502040204020203" pitchFamily="34" charset="0"/>
            </a:rPr>
            <a:t>Configuration affects detection performance</a:t>
          </a:r>
          <a:endParaRPr lang="zh-CN" altLang="en-US" sz="2400" dirty="0">
            <a:latin typeface="Segoe UI" panose="020B0502040204020203" pitchFamily="34" charset="0"/>
            <a:cs typeface="Segoe UI" panose="020B0502040204020203" pitchFamily="34" charset="0"/>
          </a:endParaRPr>
        </a:p>
      </dgm:t>
    </dgm:pt>
    <dgm:pt modelId="{E6B34B79-9C14-4003-A3C1-65E31D22B661}" type="sibTrans" cxnId="{984F0F29-AA26-4AF5-9F36-D75FB763C447}">
      <dgm:prSet/>
      <dgm:spPr/>
      <dgm:t>
        <a:bodyPr/>
        <a:lstStyle/>
        <a:p>
          <a:endParaRPr lang="zh-CN" altLang="en-US" sz="3200">
            <a:latin typeface="Segoe UI" panose="020B0502040204020203" pitchFamily="34" charset="0"/>
            <a:cs typeface="Segoe UI" panose="020B0502040204020203" pitchFamily="34" charset="0"/>
          </a:endParaRPr>
        </a:p>
      </dgm:t>
    </dgm:pt>
    <dgm:pt modelId="{33C81990-56E8-4EA9-8C89-F32298432E89}" type="parTrans" cxnId="{984F0F29-AA26-4AF5-9F36-D75FB763C447}">
      <dgm:prSet/>
      <dgm:spPr/>
      <dgm:t>
        <a:bodyPr/>
        <a:lstStyle/>
        <a:p>
          <a:endParaRPr lang="zh-CN" altLang="en-US" sz="3200">
            <a:latin typeface="Segoe UI" panose="020B0502040204020203" pitchFamily="34" charset="0"/>
            <a:cs typeface="Segoe UI" panose="020B0502040204020203" pitchFamily="34" charset="0"/>
          </a:endParaRPr>
        </a:p>
      </dgm:t>
    </dgm:pt>
    <dgm:pt modelId="{5F801345-2A56-B04A-A42E-79D3CBAC8919}">
      <dgm:prSet custT="1"/>
      <dgm:spPr/>
      <dgm:t>
        <a:bodyPr/>
        <a:lstStyle/>
        <a:p>
          <a:r>
            <a:rPr lang="en-US" altLang="en-US" sz="2000" dirty="0">
              <a:solidFill>
                <a:srgbClr val="0070C0"/>
              </a:solidFill>
              <a:latin typeface="Segoe UI" panose="020B0502040204020203" pitchFamily="34" charset="0"/>
              <a:cs typeface="Segoe UI" panose="020B0502040204020203" pitchFamily="34" charset="0"/>
            </a:rPr>
            <a:t>Same configuration performs very differently on different datasets</a:t>
          </a:r>
          <a:endParaRPr lang="zh-CN" altLang="en-US" sz="2000" dirty="0">
            <a:solidFill>
              <a:srgbClr val="0070C0"/>
            </a:solidFill>
            <a:latin typeface="Segoe UI" panose="020B0502040204020203" pitchFamily="34" charset="0"/>
            <a:cs typeface="Segoe UI" panose="020B0502040204020203" pitchFamily="34" charset="0"/>
          </a:endParaRPr>
        </a:p>
      </dgm:t>
    </dgm:pt>
    <dgm:pt modelId="{0F407438-D8B4-184B-B85A-3C80C066B638}" type="parTrans" cxnId="{6538FC99-DC96-144E-AF67-08FF4FFC0C72}">
      <dgm:prSet/>
      <dgm:spPr/>
      <dgm:t>
        <a:bodyPr/>
        <a:lstStyle/>
        <a:p>
          <a:endParaRPr lang="zh-CN" altLang="en-US"/>
        </a:p>
      </dgm:t>
    </dgm:pt>
    <dgm:pt modelId="{6EC92467-A3F5-5348-886A-CB4D654BD4D9}" type="sibTrans" cxnId="{6538FC99-DC96-144E-AF67-08FF4FFC0C72}">
      <dgm:prSet/>
      <dgm:spPr/>
      <dgm:t>
        <a:bodyPr/>
        <a:lstStyle/>
        <a:p>
          <a:endParaRPr lang="zh-CN" altLang="en-US"/>
        </a:p>
      </dgm:t>
    </dgm:pt>
    <dgm:pt modelId="{8CAAD96F-FE17-4AE3-B613-031ED20E2C70}" type="pres">
      <dgm:prSet presAssocID="{E167C4B6-4A11-4076-8773-C79A01A9DDBC}" presName="linear" presStyleCnt="0">
        <dgm:presLayoutVars>
          <dgm:animLvl val="lvl"/>
          <dgm:resizeHandles val="exact"/>
        </dgm:presLayoutVars>
      </dgm:prSet>
      <dgm:spPr/>
    </dgm:pt>
    <dgm:pt modelId="{992AA3C7-05E5-40DD-9E67-516199EC63BB}" type="pres">
      <dgm:prSet presAssocID="{618D7F83-82ED-4851-BA79-AF1E3D2BE2DD}" presName="parentText" presStyleLbl="node1" presStyleIdx="0" presStyleCnt="1">
        <dgm:presLayoutVars>
          <dgm:chMax val="0"/>
          <dgm:bulletEnabled val="1"/>
        </dgm:presLayoutVars>
      </dgm:prSet>
      <dgm:spPr/>
    </dgm:pt>
    <dgm:pt modelId="{36F99AE5-3DAB-4B0F-8A8D-712A94FD7A1F}" type="pres">
      <dgm:prSet presAssocID="{618D7F83-82ED-4851-BA79-AF1E3D2BE2DD}" presName="childText" presStyleLbl="revTx" presStyleIdx="0" presStyleCnt="1" custScaleY="131545">
        <dgm:presLayoutVars>
          <dgm:bulletEnabled val="1"/>
        </dgm:presLayoutVars>
      </dgm:prSet>
      <dgm:spPr/>
    </dgm:pt>
  </dgm:ptLst>
  <dgm:cxnLst>
    <dgm:cxn modelId="{8C0A6B14-0996-4391-816E-98B795907BA3}" type="presOf" srcId="{E167C4B6-4A11-4076-8773-C79A01A9DDBC}" destId="{8CAAD96F-FE17-4AE3-B613-031ED20E2C70}" srcOrd="0" destOrd="0" presId="urn:microsoft.com/office/officeart/2005/8/layout/vList2"/>
    <dgm:cxn modelId="{0ECE311E-88B7-415C-90D0-71FDE6EC7069}" srcId="{618D7F83-82ED-4851-BA79-AF1E3D2BE2DD}" destId="{66E43709-CE2D-41CE-83A3-3ACFC5117E49}" srcOrd="3" destOrd="0" parTransId="{965614EC-4612-4AE3-BE93-66544037AAD4}" sibTransId="{15BD2E0E-0F57-4707-B955-BE8D8DF3B826}"/>
    <dgm:cxn modelId="{984F0F29-AA26-4AF5-9F36-D75FB763C447}" srcId="{E167C4B6-4A11-4076-8773-C79A01A9DDBC}" destId="{618D7F83-82ED-4851-BA79-AF1E3D2BE2DD}" srcOrd="0" destOrd="0" parTransId="{33C81990-56E8-4EA9-8C89-F32298432E89}" sibTransId="{E6B34B79-9C14-4003-A3C1-65E31D22B661}"/>
    <dgm:cxn modelId="{4976B147-6716-46A2-B19A-511501724721}" type="presOf" srcId="{A749BCE5-BF84-49E7-A4A3-6BA79F79BE9D}" destId="{36F99AE5-3DAB-4B0F-8A8D-712A94FD7A1F}" srcOrd="0" destOrd="1" presId="urn:microsoft.com/office/officeart/2005/8/layout/vList2"/>
    <dgm:cxn modelId="{8E745F59-9F5E-0E4A-B90E-927128ED98EC}" type="presOf" srcId="{5F801345-2A56-B04A-A42E-79D3CBAC8919}" destId="{36F99AE5-3DAB-4B0F-8A8D-712A94FD7A1F}" srcOrd="0" destOrd="2" presId="urn:microsoft.com/office/officeart/2005/8/layout/vList2"/>
    <dgm:cxn modelId="{67F4035E-9929-4FF8-ABEA-2385E97071DF}" type="presOf" srcId="{66E43709-CE2D-41CE-83A3-3ACFC5117E49}" destId="{36F99AE5-3DAB-4B0F-8A8D-712A94FD7A1F}" srcOrd="0" destOrd="3" presId="urn:microsoft.com/office/officeart/2005/8/layout/vList2"/>
    <dgm:cxn modelId="{6538FC99-DC96-144E-AF67-08FF4FFC0C72}" srcId="{618D7F83-82ED-4851-BA79-AF1E3D2BE2DD}" destId="{5F801345-2A56-B04A-A42E-79D3CBAC8919}" srcOrd="2" destOrd="0" parTransId="{0F407438-D8B4-184B-B85A-3C80C066B638}" sibTransId="{6EC92467-A3F5-5348-886A-CB4D654BD4D9}"/>
    <dgm:cxn modelId="{FF25279F-488F-488D-85FC-9C15FF1F6C40}" srcId="{618D7F83-82ED-4851-BA79-AF1E3D2BE2DD}" destId="{0B8A6482-B0B9-436F-B16E-137F956DD3E0}" srcOrd="0" destOrd="0" parTransId="{B833F966-D1A5-403B-9391-45AD686C93E3}" sibTransId="{6AF37A1B-D795-40B7-8FD6-7F01144F6E70}"/>
    <dgm:cxn modelId="{DD7E1DB5-EB6F-4714-A294-30AD2F940032}" srcId="{618D7F83-82ED-4851-BA79-AF1E3D2BE2DD}" destId="{A749BCE5-BF84-49E7-A4A3-6BA79F79BE9D}" srcOrd="1" destOrd="0" parTransId="{8D822FA3-6483-46F5-8F05-82DFF277C68D}" sibTransId="{8D3F6B17-9891-4B7E-A4FE-CF108BDEE43F}"/>
    <dgm:cxn modelId="{411E5DD8-4D6C-4C7F-845B-D9F4185E1F75}" type="presOf" srcId="{0B8A6482-B0B9-436F-B16E-137F956DD3E0}" destId="{36F99AE5-3DAB-4B0F-8A8D-712A94FD7A1F}" srcOrd="0" destOrd="0" presId="urn:microsoft.com/office/officeart/2005/8/layout/vList2"/>
    <dgm:cxn modelId="{6B8B99F1-A170-4D01-8C1D-CF5CA7E4CAA3}" type="presOf" srcId="{618D7F83-82ED-4851-BA79-AF1E3D2BE2DD}" destId="{992AA3C7-05E5-40DD-9E67-516199EC63BB}" srcOrd="0" destOrd="0" presId="urn:microsoft.com/office/officeart/2005/8/layout/vList2"/>
    <dgm:cxn modelId="{B096EE84-FAD5-42C8-8A20-63B5D381CC4A}" type="presParOf" srcId="{8CAAD96F-FE17-4AE3-B613-031ED20E2C70}" destId="{992AA3C7-05E5-40DD-9E67-516199EC63BB}" srcOrd="0" destOrd="0" presId="urn:microsoft.com/office/officeart/2005/8/layout/vList2"/>
    <dgm:cxn modelId="{09B80790-BB3F-44E9-9237-8DA7F549570B}" type="presParOf" srcId="{8CAAD96F-FE17-4AE3-B613-031ED20E2C70}" destId="{36F99AE5-3DAB-4B0F-8A8D-712A94FD7A1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67C4B6-4A11-4076-8773-C79A01A9DDBC}"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zh-CN" altLang="en-US"/>
        </a:p>
      </dgm:t>
    </dgm:pt>
    <dgm:pt modelId="{8F5BA463-4791-BD4F-9BB4-8C23D39D5CE4}">
      <dgm:prSet custT="1"/>
      <dgm:spPr/>
      <dgm:t>
        <a:bodyPr/>
        <a:lstStyle/>
        <a:p>
          <a:r>
            <a:rPr lang="en-US" altLang="zh-CN" sz="2400" dirty="0">
              <a:latin typeface=""/>
            </a:rPr>
            <a:t>CASH problem</a:t>
          </a:r>
          <a:endParaRPr lang="zh-CN" altLang="en-US" sz="2400" dirty="0">
            <a:latin typeface=""/>
          </a:endParaRPr>
        </a:p>
      </dgm:t>
    </dgm:pt>
    <dgm:pt modelId="{8AA143C6-3D06-7C4E-9934-E14C075E921A}" type="parTrans" cxnId="{B8C564F7-7B76-2A4A-B26D-7874C1E28659}">
      <dgm:prSet/>
      <dgm:spPr/>
      <dgm:t>
        <a:bodyPr/>
        <a:lstStyle/>
        <a:p>
          <a:endParaRPr lang="zh-CN" altLang="en-US"/>
        </a:p>
      </dgm:t>
    </dgm:pt>
    <dgm:pt modelId="{D2462906-1742-7B4E-9844-8FE06ED10C20}" type="sibTrans" cxnId="{B8C564F7-7B76-2A4A-B26D-7874C1E28659}">
      <dgm:prSet/>
      <dgm:spPr/>
      <dgm:t>
        <a:bodyPr/>
        <a:lstStyle/>
        <a:p>
          <a:endParaRPr lang="zh-CN" altLang="en-US"/>
        </a:p>
      </dgm:t>
    </dgm:pt>
    <dgm:pt modelId="{21F97BD5-FDF5-904A-83CF-706E66B3E739}">
      <dgm:prSet custT="1"/>
      <dgm:spPr/>
      <dgm:t>
        <a:bodyPr/>
        <a:lstStyle/>
        <a:p>
          <a:r>
            <a:rPr lang="en-US" altLang="en-US" sz="1800" dirty="0">
              <a:solidFill>
                <a:srgbClr val="0070C0"/>
              </a:solidFill>
              <a:latin typeface=""/>
            </a:rPr>
            <a:t>C</a:t>
          </a:r>
          <a:r>
            <a:rPr lang="en-US" altLang="en-US" sz="1800" dirty="0">
              <a:latin typeface=""/>
            </a:rPr>
            <a:t>ombined </a:t>
          </a:r>
          <a:r>
            <a:rPr lang="en-US" altLang="en-US" sz="1800" dirty="0">
              <a:solidFill>
                <a:srgbClr val="0070C0"/>
              </a:solidFill>
              <a:latin typeface=""/>
            </a:rPr>
            <a:t>A</a:t>
          </a:r>
          <a:r>
            <a:rPr lang="en-US" altLang="en-US" sz="1800" dirty="0">
              <a:latin typeface=""/>
            </a:rPr>
            <a:t>lgorithm </a:t>
          </a:r>
          <a:r>
            <a:rPr lang="en-US" altLang="en-US" sz="1800" dirty="0">
              <a:solidFill>
                <a:srgbClr val="0070C0"/>
              </a:solidFill>
              <a:latin typeface=""/>
            </a:rPr>
            <a:t>S</a:t>
          </a:r>
          <a:r>
            <a:rPr lang="en-US" altLang="en-US" sz="1800" dirty="0">
              <a:latin typeface=""/>
            </a:rPr>
            <a:t>election and </a:t>
          </a:r>
          <a:r>
            <a:rPr lang="en-US" altLang="en-US" sz="1800" dirty="0">
              <a:solidFill>
                <a:srgbClr val="0070C0"/>
              </a:solidFill>
              <a:latin typeface=""/>
            </a:rPr>
            <a:t>H</a:t>
          </a:r>
          <a:r>
            <a:rPr lang="en-US" altLang="en-US" sz="1800" dirty="0">
              <a:latin typeface=""/>
            </a:rPr>
            <a:t>yperparameter optimization</a:t>
          </a:r>
          <a:endParaRPr lang="zh-CN" altLang="en-US" sz="1800" dirty="0">
            <a:latin typeface=""/>
          </a:endParaRPr>
        </a:p>
      </dgm:t>
    </dgm:pt>
    <dgm:pt modelId="{C3884BDF-24EE-2A45-AB5F-35B7F7318CE5}" type="parTrans" cxnId="{A6C15897-5931-5D45-BFAE-8FC47FAF13B1}">
      <dgm:prSet/>
      <dgm:spPr/>
      <dgm:t>
        <a:bodyPr/>
        <a:lstStyle/>
        <a:p>
          <a:endParaRPr lang="zh-CN" altLang="en-US"/>
        </a:p>
      </dgm:t>
    </dgm:pt>
    <dgm:pt modelId="{103B696B-4EA1-9044-A775-4604487089B9}" type="sibTrans" cxnId="{A6C15897-5931-5D45-BFAE-8FC47FAF13B1}">
      <dgm:prSet/>
      <dgm:spPr/>
      <dgm:t>
        <a:bodyPr/>
        <a:lstStyle/>
        <a:p>
          <a:endParaRPr lang="zh-CN" altLang="en-US"/>
        </a:p>
      </dgm:t>
    </dgm:pt>
    <dgm:pt modelId="{9F714498-FA22-5C43-8336-60102E65B2B7}">
      <dgm:prSet custT="1"/>
      <dgm:spPr/>
      <dgm:t>
        <a:bodyPr/>
        <a:lstStyle/>
        <a:p>
          <a:r>
            <a:rPr lang="en-US" altLang="zh-CN" sz="2400" dirty="0" err="1">
              <a:latin typeface=""/>
            </a:rPr>
            <a:t>AutoML</a:t>
          </a:r>
          <a:endParaRPr lang="zh-CN" altLang="en-US" sz="2400" dirty="0">
            <a:latin typeface=""/>
          </a:endParaRPr>
        </a:p>
      </dgm:t>
    </dgm:pt>
    <dgm:pt modelId="{4BFAF2F0-1794-6A48-B0E8-28A8EEEEEE80}" type="parTrans" cxnId="{ADAF49FC-419B-3546-AC21-DE61F2FED5CB}">
      <dgm:prSet/>
      <dgm:spPr/>
      <dgm:t>
        <a:bodyPr/>
        <a:lstStyle/>
        <a:p>
          <a:endParaRPr lang="zh-CN" altLang="en-US"/>
        </a:p>
      </dgm:t>
    </dgm:pt>
    <dgm:pt modelId="{A2CDE685-E86E-7942-86E6-E0E822266721}" type="sibTrans" cxnId="{ADAF49FC-419B-3546-AC21-DE61F2FED5CB}">
      <dgm:prSet/>
      <dgm:spPr/>
      <dgm:t>
        <a:bodyPr/>
        <a:lstStyle/>
        <a:p>
          <a:endParaRPr lang="zh-CN" altLang="en-US"/>
        </a:p>
      </dgm:t>
    </dgm:pt>
    <dgm:pt modelId="{C0D209C6-8ED8-EB4D-BC99-BF8D048E74AA}">
      <dgm:prSet custT="1"/>
      <dgm:spPr/>
      <dgm:t>
        <a:bodyPr/>
        <a:lstStyle/>
        <a:p>
          <a:r>
            <a:rPr lang="en-US" sz="1800" b="0" i="0" u="none" dirty="0">
              <a:latin typeface=""/>
            </a:rPr>
            <a:t>Automated Machine Learning</a:t>
          </a:r>
          <a:endParaRPr lang="zh-CN" altLang="en-US" sz="1800" dirty="0">
            <a:latin typeface=""/>
          </a:endParaRPr>
        </a:p>
      </dgm:t>
    </dgm:pt>
    <dgm:pt modelId="{81D21AA3-5CC0-974E-95E0-519BC8C7338F}" type="parTrans" cxnId="{64B2C03E-0A66-6440-AA2A-E6C390FD16E1}">
      <dgm:prSet/>
      <dgm:spPr/>
      <dgm:t>
        <a:bodyPr/>
        <a:lstStyle/>
        <a:p>
          <a:endParaRPr lang="zh-CN" altLang="en-US"/>
        </a:p>
      </dgm:t>
    </dgm:pt>
    <dgm:pt modelId="{B654EE58-1E2D-6843-9814-BD0D81BC969E}" type="sibTrans" cxnId="{64B2C03E-0A66-6440-AA2A-E6C390FD16E1}">
      <dgm:prSet/>
      <dgm:spPr/>
      <dgm:t>
        <a:bodyPr/>
        <a:lstStyle/>
        <a:p>
          <a:endParaRPr lang="zh-CN" altLang="en-US"/>
        </a:p>
      </dgm:t>
    </dgm:pt>
    <dgm:pt modelId="{5C316C5F-111F-E042-967E-2468E33EA056}">
      <dgm:prSet custT="1"/>
      <dgm:spPr/>
      <dgm:t>
        <a:bodyPr/>
        <a:lstStyle/>
        <a:p>
          <a:r>
            <a:rPr lang="en-US" altLang="zh-CN" sz="1800" dirty="0">
              <a:latin typeface=""/>
            </a:rPr>
            <a:t>Automate facets of the machine learning pipeline </a:t>
          </a:r>
          <a:endParaRPr lang="zh-CN" altLang="en-US" sz="1800" dirty="0">
            <a:latin typeface=""/>
          </a:endParaRPr>
        </a:p>
      </dgm:t>
    </dgm:pt>
    <dgm:pt modelId="{DD18C132-B6B7-B749-9E68-F1358B7986AD}" type="parTrans" cxnId="{9846062D-4B7A-2E44-873E-7B55713EFAEC}">
      <dgm:prSet/>
      <dgm:spPr/>
      <dgm:t>
        <a:bodyPr/>
        <a:lstStyle/>
        <a:p>
          <a:endParaRPr lang="zh-CN" altLang="en-US"/>
        </a:p>
      </dgm:t>
    </dgm:pt>
    <dgm:pt modelId="{AB7D07B4-B891-7A48-96B0-6EFD0BAC263A}" type="sibTrans" cxnId="{9846062D-4B7A-2E44-873E-7B55713EFAEC}">
      <dgm:prSet/>
      <dgm:spPr/>
      <dgm:t>
        <a:bodyPr/>
        <a:lstStyle/>
        <a:p>
          <a:endParaRPr lang="zh-CN" altLang="en-US"/>
        </a:p>
      </dgm:t>
    </dgm:pt>
    <dgm:pt modelId="{7486632A-CF42-8C44-9D7E-0A720FD00CE5}">
      <dgm:prSet custT="1"/>
      <dgm:spPr/>
      <dgm:t>
        <a:bodyPr/>
        <a:lstStyle/>
        <a:p>
          <a:r>
            <a:rPr lang="en-US" altLang="zh-CN" sz="1800" dirty="0">
              <a:latin typeface=""/>
            </a:rPr>
            <a:t>e.g. algorithm selection, data preprocessing, hyperparameter optimization</a:t>
          </a:r>
          <a:endParaRPr lang="zh-CN" altLang="en-US" sz="1800" dirty="0">
            <a:latin typeface=""/>
          </a:endParaRPr>
        </a:p>
      </dgm:t>
    </dgm:pt>
    <dgm:pt modelId="{CCB66F36-4462-094A-8DB3-FFECA3F6CD49}" type="parTrans" cxnId="{B38CC0C1-E68B-084E-A67F-CFB9BF4E630C}">
      <dgm:prSet/>
      <dgm:spPr/>
      <dgm:t>
        <a:bodyPr/>
        <a:lstStyle/>
        <a:p>
          <a:endParaRPr lang="zh-CN" altLang="en-US"/>
        </a:p>
      </dgm:t>
    </dgm:pt>
    <dgm:pt modelId="{1846B3A7-2EB0-494C-BFB7-CADD4EEDECDC}" type="sibTrans" cxnId="{B38CC0C1-E68B-084E-A67F-CFB9BF4E630C}">
      <dgm:prSet/>
      <dgm:spPr/>
      <dgm:t>
        <a:bodyPr/>
        <a:lstStyle/>
        <a:p>
          <a:endParaRPr lang="zh-CN" altLang="en-US"/>
        </a:p>
      </dgm:t>
    </dgm:pt>
    <dgm:pt modelId="{1502E328-0BFF-C545-AA6D-BE5A2325CB09}">
      <dgm:prSet custT="1"/>
      <dgm:spPr/>
      <dgm:t>
        <a:bodyPr/>
        <a:lstStyle/>
        <a:p>
          <a:r>
            <a:rPr lang="en-US" altLang="zh-CN" sz="1800" dirty="0">
              <a:latin typeface=""/>
            </a:rPr>
            <a:t>Automatically find a satisfying configuration</a:t>
          </a:r>
          <a:endParaRPr lang="zh-CN" altLang="en-US" sz="1800" dirty="0">
            <a:latin typeface=""/>
          </a:endParaRPr>
        </a:p>
      </dgm:t>
    </dgm:pt>
    <dgm:pt modelId="{B5D045A4-17CC-CF4C-A5BC-585B8B6DF2B4}" type="parTrans" cxnId="{3A270346-CF0B-E045-BF31-09A9FBEAD8DA}">
      <dgm:prSet/>
      <dgm:spPr/>
      <dgm:t>
        <a:bodyPr/>
        <a:lstStyle/>
        <a:p>
          <a:endParaRPr lang="zh-CN" altLang="en-US"/>
        </a:p>
      </dgm:t>
    </dgm:pt>
    <dgm:pt modelId="{96991303-25AD-DB48-8CBB-10A531AFC406}" type="sibTrans" cxnId="{3A270346-CF0B-E045-BF31-09A9FBEAD8DA}">
      <dgm:prSet/>
      <dgm:spPr/>
      <dgm:t>
        <a:bodyPr/>
        <a:lstStyle/>
        <a:p>
          <a:endParaRPr lang="zh-CN" altLang="en-US"/>
        </a:p>
      </dgm:t>
    </dgm:pt>
    <dgm:pt modelId="{AA51FA1C-FA33-45AC-9B0D-462C44C5C711}">
      <dgm:prSet custT="1"/>
      <dgm:spPr/>
      <dgm:t>
        <a:bodyPr/>
        <a:lstStyle/>
        <a:p>
          <a:r>
            <a:rPr lang="en-US" altLang="en-US" sz="1800" dirty="0">
              <a:latin typeface=""/>
            </a:rPr>
            <a:t>Black-box optimization</a:t>
          </a:r>
          <a:endParaRPr lang="zh-CN" altLang="en-US" sz="1800" dirty="0">
            <a:latin typeface=""/>
          </a:endParaRPr>
        </a:p>
      </dgm:t>
    </dgm:pt>
    <dgm:pt modelId="{D25A5144-E997-4711-AFBC-84390C4BCD7B}" type="parTrans" cxnId="{97FB01FF-47C4-4CED-A7C0-29D54D94CB79}">
      <dgm:prSet/>
      <dgm:spPr/>
      <dgm:t>
        <a:bodyPr/>
        <a:lstStyle/>
        <a:p>
          <a:endParaRPr lang="zh-CN" altLang="en-US"/>
        </a:p>
      </dgm:t>
    </dgm:pt>
    <dgm:pt modelId="{5B7B2A90-F771-40BB-A1EB-9FCBD53CFBF0}" type="sibTrans" cxnId="{97FB01FF-47C4-4CED-A7C0-29D54D94CB79}">
      <dgm:prSet/>
      <dgm:spPr/>
      <dgm:t>
        <a:bodyPr/>
        <a:lstStyle/>
        <a:p>
          <a:endParaRPr lang="zh-CN" altLang="en-US"/>
        </a:p>
      </dgm:t>
    </dgm:pt>
    <dgm:pt modelId="{F95641B2-8FE5-B944-8B34-5A0F20D987EF}">
      <dgm:prSet custT="1"/>
      <dgm:spPr/>
      <dgm:t>
        <a:bodyPr/>
        <a:lstStyle/>
        <a:p>
          <a:endParaRPr lang="zh-CN" altLang="en-US" sz="1800" dirty="0">
            <a:latin typeface=""/>
          </a:endParaRPr>
        </a:p>
      </dgm:t>
    </dgm:pt>
    <dgm:pt modelId="{EDF07CCD-6B00-A642-8196-7FBFC2E4172D}" type="parTrans" cxnId="{F442638B-7AA2-884D-9BC8-21A467A91034}">
      <dgm:prSet/>
      <dgm:spPr/>
      <dgm:t>
        <a:bodyPr/>
        <a:lstStyle/>
        <a:p>
          <a:endParaRPr lang="zh-CN" altLang="en-US"/>
        </a:p>
      </dgm:t>
    </dgm:pt>
    <dgm:pt modelId="{505CE9ED-9F7A-F542-8E79-527E2BAA08DB}" type="sibTrans" cxnId="{F442638B-7AA2-884D-9BC8-21A467A91034}">
      <dgm:prSet/>
      <dgm:spPr/>
      <dgm:t>
        <a:bodyPr/>
        <a:lstStyle/>
        <a:p>
          <a:endParaRPr lang="zh-CN" altLang="en-US"/>
        </a:p>
      </dgm:t>
    </dgm:pt>
    <dgm:pt modelId="{21629E95-90CF-1B40-B5F9-7CFF3D32E9CE}">
      <dgm:prSet custT="1"/>
      <dgm:spPr/>
      <dgm:t>
        <a:bodyPr/>
        <a:lstStyle/>
        <a:p>
          <a:r>
            <a:rPr lang="en-US" altLang="en-US" sz="1800" dirty="0">
              <a:solidFill>
                <a:srgbClr val="C00000"/>
              </a:solidFill>
              <a:latin typeface=""/>
            </a:rPr>
            <a:t>Existing methods are</a:t>
          </a:r>
          <a:r>
            <a:rPr lang="zh-CN" altLang="en-US" sz="1800" dirty="0">
              <a:solidFill>
                <a:srgbClr val="C00000"/>
              </a:solidFill>
              <a:latin typeface=""/>
            </a:rPr>
            <a:t> </a:t>
          </a:r>
          <a:r>
            <a:rPr lang="en-US" altLang="zh-CN" sz="1800" dirty="0">
              <a:solidFill>
                <a:srgbClr val="C00000"/>
              </a:solidFill>
              <a:latin typeface=""/>
            </a:rPr>
            <a:t>mainly</a:t>
          </a:r>
          <a:r>
            <a:rPr lang="en-US" altLang="en-US" sz="1800" dirty="0">
              <a:solidFill>
                <a:srgbClr val="C00000"/>
              </a:solidFill>
              <a:latin typeface=""/>
            </a:rPr>
            <a:t> based on labeled test sets for searching</a:t>
          </a:r>
          <a:r>
            <a:rPr lang="zh-CN" altLang="en-US" sz="1800" dirty="0">
              <a:solidFill>
                <a:srgbClr val="C00000"/>
              </a:solidFill>
              <a:latin typeface=""/>
            </a:rPr>
            <a:t> </a:t>
          </a:r>
          <a:r>
            <a:rPr lang="en-US" altLang="zh-CN" sz="1800" dirty="0">
              <a:solidFill>
                <a:srgbClr val="C00000"/>
              </a:solidFill>
              <a:latin typeface=""/>
            </a:rPr>
            <a:t>configurations</a:t>
          </a:r>
          <a:endParaRPr lang="zh-CN" altLang="en-US" sz="1800" dirty="0">
            <a:solidFill>
              <a:srgbClr val="C00000"/>
            </a:solidFill>
            <a:latin typeface=""/>
          </a:endParaRPr>
        </a:p>
      </dgm:t>
    </dgm:pt>
    <dgm:pt modelId="{9B0EC70B-AEF2-8447-AC30-A467B956E8FB}" type="parTrans" cxnId="{F3A2774D-C84D-434F-AC19-5D738695253C}">
      <dgm:prSet/>
      <dgm:spPr/>
      <dgm:t>
        <a:bodyPr/>
        <a:lstStyle/>
        <a:p>
          <a:endParaRPr lang="zh-CN" altLang="en-US"/>
        </a:p>
      </dgm:t>
    </dgm:pt>
    <dgm:pt modelId="{F9177429-99F0-FB47-81C9-60EF9262F188}" type="sibTrans" cxnId="{F3A2774D-C84D-434F-AC19-5D738695253C}">
      <dgm:prSet/>
      <dgm:spPr/>
      <dgm:t>
        <a:bodyPr/>
        <a:lstStyle/>
        <a:p>
          <a:endParaRPr lang="zh-CN" altLang="en-US"/>
        </a:p>
      </dgm:t>
    </dgm:pt>
    <dgm:pt modelId="{C3CE3680-360E-0F44-9DA8-D0770EE02767}">
      <dgm:prSet custT="1"/>
      <dgm:spPr/>
      <dgm:t>
        <a:bodyPr/>
        <a:lstStyle/>
        <a:p>
          <a:endParaRPr lang="zh-CN" altLang="en-US" sz="1800" dirty="0">
            <a:latin typeface=""/>
          </a:endParaRPr>
        </a:p>
      </dgm:t>
    </dgm:pt>
    <dgm:pt modelId="{08074E67-3A60-9B4C-81E1-7DC8AAEC3E1D}" type="parTrans" cxnId="{F1873ED2-E407-CA43-A025-B8C4AF9EDCFC}">
      <dgm:prSet/>
      <dgm:spPr/>
      <dgm:t>
        <a:bodyPr/>
        <a:lstStyle/>
        <a:p>
          <a:endParaRPr lang="zh-CN" altLang="en-US"/>
        </a:p>
      </dgm:t>
    </dgm:pt>
    <dgm:pt modelId="{97803099-BBAD-BB44-BFFD-9B543AAE1F58}" type="sibTrans" cxnId="{F1873ED2-E407-CA43-A025-B8C4AF9EDCFC}">
      <dgm:prSet/>
      <dgm:spPr/>
      <dgm:t>
        <a:bodyPr/>
        <a:lstStyle/>
        <a:p>
          <a:endParaRPr lang="zh-CN" altLang="en-US"/>
        </a:p>
      </dgm:t>
    </dgm:pt>
    <dgm:pt modelId="{2616C0FE-A03C-C24A-A269-527C107EC5D1}">
      <dgm:prSet custT="1"/>
      <dgm:spPr/>
      <dgm:t>
        <a:bodyPr/>
        <a:lstStyle/>
        <a:p>
          <a:endParaRPr lang="zh-CN" altLang="en-US" sz="1800" dirty="0">
            <a:solidFill>
              <a:srgbClr val="C00000"/>
            </a:solidFill>
            <a:latin typeface=""/>
          </a:endParaRPr>
        </a:p>
      </dgm:t>
    </dgm:pt>
    <dgm:pt modelId="{7DD8FE96-F557-4847-A5DE-CD90EB416A11}" type="parTrans" cxnId="{3EAF1F38-C742-9247-8B14-6217FDB07A11}">
      <dgm:prSet/>
      <dgm:spPr/>
      <dgm:t>
        <a:bodyPr/>
        <a:lstStyle/>
        <a:p>
          <a:endParaRPr lang="zh-CN" altLang="en-US"/>
        </a:p>
      </dgm:t>
    </dgm:pt>
    <dgm:pt modelId="{81F9F0E5-5894-864B-ABE4-2AC013594211}" type="sibTrans" cxnId="{3EAF1F38-C742-9247-8B14-6217FDB07A11}">
      <dgm:prSet/>
      <dgm:spPr/>
      <dgm:t>
        <a:bodyPr/>
        <a:lstStyle/>
        <a:p>
          <a:endParaRPr lang="zh-CN" altLang="en-US"/>
        </a:p>
      </dgm:t>
    </dgm:pt>
    <dgm:pt modelId="{8CAAD96F-FE17-4AE3-B613-031ED20E2C70}" type="pres">
      <dgm:prSet presAssocID="{E167C4B6-4A11-4076-8773-C79A01A9DDBC}" presName="linear" presStyleCnt="0">
        <dgm:presLayoutVars>
          <dgm:animLvl val="lvl"/>
          <dgm:resizeHandles val="exact"/>
        </dgm:presLayoutVars>
      </dgm:prSet>
      <dgm:spPr/>
    </dgm:pt>
    <dgm:pt modelId="{106843E0-B03A-504D-BE37-1292419D2909}" type="pres">
      <dgm:prSet presAssocID="{8F5BA463-4791-BD4F-9BB4-8C23D39D5CE4}" presName="parentText" presStyleLbl="node1" presStyleIdx="0" presStyleCnt="2">
        <dgm:presLayoutVars>
          <dgm:chMax val="0"/>
          <dgm:bulletEnabled val="1"/>
        </dgm:presLayoutVars>
      </dgm:prSet>
      <dgm:spPr/>
    </dgm:pt>
    <dgm:pt modelId="{3BD2A109-EB71-0041-987B-9D79DA6648B4}" type="pres">
      <dgm:prSet presAssocID="{8F5BA463-4791-BD4F-9BB4-8C23D39D5CE4}" presName="childText" presStyleLbl="revTx" presStyleIdx="0" presStyleCnt="2">
        <dgm:presLayoutVars>
          <dgm:bulletEnabled val="1"/>
        </dgm:presLayoutVars>
      </dgm:prSet>
      <dgm:spPr/>
    </dgm:pt>
    <dgm:pt modelId="{D7A076CF-54C9-1E42-BB6D-735A43E9C0ED}" type="pres">
      <dgm:prSet presAssocID="{9F714498-FA22-5C43-8336-60102E65B2B7}" presName="parentText" presStyleLbl="node1" presStyleIdx="1" presStyleCnt="2">
        <dgm:presLayoutVars>
          <dgm:chMax val="0"/>
          <dgm:bulletEnabled val="1"/>
        </dgm:presLayoutVars>
      </dgm:prSet>
      <dgm:spPr/>
    </dgm:pt>
    <dgm:pt modelId="{FF9250D7-78BC-2D4D-B863-E7E44D1560DF}" type="pres">
      <dgm:prSet presAssocID="{9F714498-FA22-5C43-8336-60102E65B2B7}" presName="childText" presStyleLbl="revTx" presStyleIdx="1" presStyleCnt="2">
        <dgm:presLayoutVars>
          <dgm:bulletEnabled val="1"/>
        </dgm:presLayoutVars>
      </dgm:prSet>
      <dgm:spPr/>
    </dgm:pt>
  </dgm:ptLst>
  <dgm:cxnLst>
    <dgm:cxn modelId="{D7486A04-7CD3-1845-9A00-5085ECE6E30A}" type="presOf" srcId="{F95641B2-8FE5-B944-8B34-5A0F20D987EF}" destId="{FF9250D7-78BC-2D4D-B863-E7E44D1560DF}" srcOrd="0" destOrd="5" presId="urn:microsoft.com/office/officeart/2005/8/layout/vList2"/>
    <dgm:cxn modelId="{FE389910-6D8F-FC4E-BA2E-09F8159DA4B3}" type="presOf" srcId="{C3CE3680-360E-0F44-9DA8-D0770EE02767}" destId="{3BD2A109-EB71-0041-987B-9D79DA6648B4}" srcOrd="0" destOrd="3" presId="urn:microsoft.com/office/officeart/2005/8/layout/vList2"/>
    <dgm:cxn modelId="{8C0A6B14-0996-4391-816E-98B795907BA3}" type="presOf" srcId="{E167C4B6-4A11-4076-8773-C79A01A9DDBC}" destId="{8CAAD96F-FE17-4AE3-B613-031ED20E2C70}" srcOrd="0" destOrd="0" presId="urn:microsoft.com/office/officeart/2005/8/layout/vList2"/>
    <dgm:cxn modelId="{9846062D-4B7A-2E44-873E-7B55713EFAEC}" srcId="{9F714498-FA22-5C43-8336-60102E65B2B7}" destId="{5C316C5F-111F-E042-967E-2468E33EA056}" srcOrd="1" destOrd="0" parTransId="{DD18C132-B6B7-B749-9E68-F1358B7986AD}" sibTransId="{AB7D07B4-B891-7A48-96B0-6EFD0BAC263A}"/>
    <dgm:cxn modelId="{3EAF1F38-C742-9247-8B14-6217FDB07A11}" srcId="{9F714498-FA22-5C43-8336-60102E65B2B7}" destId="{2616C0FE-A03C-C24A-A269-527C107EC5D1}" srcOrd="4" destOrd="0" parTransId="{7DD8FE96-F557-4847-A5DE-CD90EB416A11}" sibTransId="{81F9F0E5-5894-864B-ABE4-2AC013594211}"/>
    <dgm:cxn modelId="{64B2C03E-0A66-6440-AA2A-E6C390FD16E1}" srcId="{9F714498-FA22-5C43-8336-60102E65B2B7}" destId="{C0D209C6-8ED8-EB4D-BC99-BF8D048E74AA}" srcOrd="0" destOrd="0" parTransId="{81D21AA3-5CC0-974E-95E0-519BC8C7338F}" sibTransId="{B654EE58-1E2D-6843-9814-BD0D81BC969E}"/>
    <dgm:cxn modelId="{3A270346-CF0B-E045-BF31-09A9FBEAD8DA}" srcId="{8F5BA463-4791-BD4F-9BB4-8C23D39D5CE4}" destId="{1502E328-0BFF-C545-AA6D-BE5A2325CB09}" srcOrd="1" destOrd="0" parTransId="{B5D045A4-17CC-CF4C-A5BC-585B8B6DF2B4}" sibTransId="{96991303-25AD-DB48-8CBB-10A531AFC406}"/>
    <dgm:cxn modelId="{C0966C4C-2255-6143-BEE6-9ACFEDDB5D42}" type="presOf" srcId="{8F5BA463-4791-BD4F-9BB4-8C23D39D5CE4}" destId="{106843E0-B03A-504D-BE37-1292419D2909}" srcOrd="0" destOrd="0" presId="urn:microsoft.com/office/officeart/2005/8/layout/vList2"/>
    <dgm:cxn modelId="{E2CF664D-7298-4548-97E1-7EE12E64F28D}" type="presOf" srcId="{9F714498-FA22-5C43-8336-60102E65B2B7}" destId="{D7A076CF-54C9-1E42-BB6D-735A43E9C0ED}" srcOrd="0" destOrd="0" presId="urn:microsoft.com/office/officeart/2005/8/layout/vList2"/>
    <dgm:cxn modelId="{F3A2774D-C84D-434F-AC19-5D738695253C}" srcId="{9F714498-FA22-5C43-8336-60102E65B2B7}" destId="{21629E95-90CF-1B40-B5F9-7CFF3D32E9CE}" srcOrd="3" destOrd="0" parTransId="{9B0EC70B-AEF2-8447-AC30-A467B956E8FB}" sibTransId="{F9177429-99F0-FB47-81C9-60EF9262F188}"/>
    <dgm:cxn modelId="{B0FC376A-429A-4408-B838-832D537D1CF7}" type="presOf" srcId="{AA51FA1C-FA33-45AC-9B0D-462C44C5C711}" destId="{3BD2A109-EB71-0041-987B-9D79DA6648B4}" srcOrd="0" destOrd="2" presId="urn:microsoft.com/office/officeart/2005/8/layout/vList2"/>
    <dgm:cxn modelId="{F442638B-7AA2-884D-9BC8-21A467A91034}" srcId="{9F714498-FA22-5C43-8336-60102E65B2B7}" destId="{F95641B2-8FE5-B944-8B34-5A0F20D987EF}" srcOrd="5" destOrd="0" parTransId="{EDF07CCD-6B00-A642-8196-7FBFC2E4172D}" sibTransId="{505CE9ED-9F7A-F542-8E79-527E2BAA08DB}"/>
    <dgm:cxn modelId="{E58D1B8E-E7B3-6042-BAC8-894C9C0AF5A4}" type="presOf" srcId="{21F97BD5-FDF5-904A-83CF-706E66B3E739}" destId="{3BD2A109-EB71-0041-987B-9D79DA6648B4}" srcOrd="0" destOrd="0" presId="urn:microsoft.com/office/officeart/2005/8/layout/vList2"/>
    <dgm:cxn modelId="{A6C15897-5931-5D45-BFAE-8FC47FAF13B1}" srcId="{8F5BA463-4791-BD4F-9BB4-8C23D39D5CE4}" destId="{21F97BD5-FDF5-904A-83CF-706E66B3E739}" srcOrd="0" destOrd="0" parTransId="{C3884BDF-24EE-2A45-AB5F-35B7F7318CE5}" sibTransId="{103B696B-4EA1-9044-A775-4604487089B9}"/>
    <dgm:cxn modelId="{FDB3D1A1-5877-4644-B1B4-214916C5BB71}" type="presOf" srcId="{5C316C5F-111F-E042-967E-2468E33EA056}" destId="{FF9250D7-78BC-2D4D-B863-E7E44D1560DF}" srcOrd="0" destOrd="1" presId="urn:microsoft.com/office/officeart/2005/8/layout/vList2"/>
    <dgm:cxn modelId="{C4D6E2B9-0D71-3846-B792-1E2775C2BC22}" type="presOf" srcId="{2616C0FE-A03C-C24A-A269-527C107EC5D1}" destId="{FF9250D7-78BC-2D4D-B863-E7E44D1560DF}" srcOrd="0" destOrd="4" presId="urn:microsoft.com/office/officeart/2005/8/layout/vList2"/>
    <dgm:cxn modelId="{B38CC0C1-E68B-084E-A67F-CFB9BF4E630C}" srcId="{9F714498-FA22-5C43-8336-60102E65B2B7}" destId="{7486632A-CF42-8C44-9D7E-0A720FD00CE5}" srcOrd="2" destOrd="0" parTransId="{CCB66F36-4462-094A-8DB3-FFECA3F6CD49}" sibTransId="{1846B3A7-2EB0-494C-BFB7-CADD4EEDECDC}"/>
    <dgm:cxn modelId="{F1873ED2-E407-CA43-A025-B8C4AF9EDCFC}" srcId="{8F5BA463-4791-BD4F-9BB4-8C23D39D5CE4}" destId="{C3CE3680-360E-0F44-9DA8-D0770EE02767}" srcOrd="3" destOrd="0" parTransId="{08074E67-3A60-9B4C-81E1-7DC8AAEC3E1D}" sibTransId="{97803099-BBAD-BB44-BFFD-9B543AAE1F58}"/>
    <dgm:cxn modelId="{52A93EDD-7220-B144-A993-24BAC73F8738}" type="presOf" srcId="{1502E328-0BFF-C545-AA6D-BE5A2325CB09}" destId="{3BD2A109-EB71-0041-987B-9D79DA6648B4}" srcOrd="0" destOrd="1" presId="urn:microsoft.com/office/officeart/2005/8/layout/vList2"/>
    <dgm:cxn modelId="{EC8569F5-0797-6C4D-A43C-7EA7945BF257}" type="presOf" srcId="{C0D209C6-8ED8-EB4D-BC99-BF8D048E74AA}" destId="{FF9250D7-78BC-2D4D-B863-E7E44D1560DF}" srcOrd="0" destOrd="0" presId="urn:microsoft.com/office/officeart/2005/8/layout/vList2"/>
    <dgm:cxn modelId="{B8C564F7-7B76-2A4A-B26D-7874C1E28659}" srcId="{E167C4B6-4A11-4076-8773-C79A01A9DDBC}" destId="{8F5BA463-4791-BD4F-9BB4-8C23D39D5CE4}" srcOrd="0" destOrd="0" parTransId="{8AA143C6-3D06-7C4E-9934-E14C075E921A}" sibTransId="{D2462906-1742-7B4E-9844-8FE06ED10C20}"/>
    <dgm:cxn modelId="{ADAF49FC-419B-3546-AC21-DE61F2FED5CB}" srcId="{E167C4B6-4A11-4076-8773-C79A01A9DDBC}" destId="{9F714498-FA22-5C43-8336-60102E65B2B7}" srcOrd="1" destOrd="0" parTransId="{4BFAF2F0-1794-6A48-B0E8-28A8EEEEEE80}" sibTransId="{A2CDE685-E86E-7942-86E6-E0E822266721}"/>
    <dgm:cxn modelId="{97FB01FF-47C4-4CED-A7C0-29D54D94CB79}" srcId="{8F5BA463-4791-BD4F-9BB4-8C23D39D5CE4}" destId="{AA51FA1C-FA33-45AC-9B0D-462C44C5C711}" srcOrd="2" destOrd="0" parTransId="{D25A5144-E997-4711-AFBC-84390C4BCD7B}" sibTransId="{5B7B2A90-F771-40BB-A1EB-9FCBD53CFBF0}"/>
    <dgm:cxn modelId="{8EEA87FF-106D-0741-8DBE-27A13BDCF34A}" type="presOf" srcId="{7486632A-CF42-8C44-9D7E-0A720FD00CE5}" destId="{FF9250D7-78BC-2D4D-B863-E7E44D1560DF}" srcOrd="0" destOrd="2" presId="urn:microsoft.com/office/officeart/2005/8/layout/vList2"/>
    <dgm:cxn modelId="{D5FE9FFF-C473-E94D-B198-EBB17741344D}" type="presOf" srcId="{21629E95-90CF-1B40-B5F9-7CFF3D32E9CE}" destId="{FF9250D7-78BC-2D4D-B863-E7E44D1560DF}" srcOrd="0" destOrd="3" presId="urn:microsoft.com/office/officeart/2005/8/layout/vList2"/>
    <dgm:cxn modelId="{E30F1585-36EC-AE42-B23B-F1FC602416BC}" type="presParOf" srcId="{8CAAD96F-FE17-4AE3-B613-031ED20E2C70}" destId="{106843E0-B03A-504D-BE37-1292419D2909}" srcOrd="0" destOrd="0" presId="urn:microsoft.com/office/officeart/2005/8/layout/vList2"/>
    <dgm:cxn modelId="{0FFAD26B-E74F-CC4D-B4A4-32B0C3BC8C50}" type="presParOf" srcId="{8CAAD96F-FE17-4AE3-B613-031ED20E2C70}" destId="{3BD2A109-EB71-0041-987B-9D79DA6648B4}" srcOrd="1" destOrd="0" presId="urn:microsoft.com/office/officeart/2005/8/layout/vList2"/>
    <dgm:cxn modelId="{A5F5C34D-4F66-BA4A-97A8-7633C99D1889}" type="presParOf" srcId="{8CAAD96F-FE17-4AE3-B613-031ED20E2C70}" destId="{D7A076CF-54C9-1E42-BB6D-735A43E9C0ED}" srcOrd="2" destOrd="0" presId="urn:microsoft.com/office/officeart/2005/8/layout/vList2"/>
    <dgm:cxn modelId="{AFB8FAC1-B27A-484A-BC9E-6D3DDC83B045}" type="presParOf" srcId="{8CAAD96F-FE17-4AE3-B613-031ED20E2C70}" destId="{FF9250D7-78BC-2D4D-B863-E7E44D1560DF}" srcOrd="3"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67C4B6-4A11-4076-8773-C79A01A9DDBC}"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zh-CN" altLang="en-US"/>
        </a:p>
      </dgm:t>
    </dgm:pt>
    <dgm:pt modelId="{F77473B4-D027-40EA-BA6E-26C28332ECBC}">
      <dgm:prSet custT="1"/>
      <dgm:spPr/>
      <dgm:t>
        <a:bodyPr/>
        <a:lstStyle/>
        <a:p>
          <a:r>
            <a:rPr lang="en-US" altLang="zh-CN" sz="2400" dirty="0">
              <a:latin typeface="Segoe UI" panose="020B0502040204020203" pitchFamily="34" charset="0"/>
              <a:cs typeface="Segoe UI" panose="020B0502040204020203" pitchFamily="34" charset="0"/>
            </a:rPr>
            <a:t>Unattainable objective function</a:t>
          </a:r>
          <a:endParaRPr lang="zh-CN" altLang="en-US" sz="2400" dirty="0">
            <a:latin typeface="Segoe UI" panose="020B0502040204020203" pitchFamily="34" charset="0"/>
            <a:cs typeface="Segoe UI" panose="020B0502040204020203" pitchFamily="34" charset="0"/>
          </a:endParaRPr>
        </a:p>
      </dgm:t>
    </dgm:pt>
    <dgm:pt modelId="{FAC5F921-3E27-4DE0-A64C-8F4F0ADD8592}" type="parTrans" cxnId="{0AF81F2E-8FDF-463D-9919-067216240F03}">
      <dgm:prSet/>
      <dgm:spPr/>
      <dgm:t>
        <a:bodyPr/>
        <a:lstStyle/>
        <a:p>
          <a:endParaRPr lang="zh-CN" altLang="en-US" sz="3600">
            <a:latin typeface="Segoe UI" panose="020B0502040204020203" pitchFamily="34" charset="0"/>
            <a:cs typeface="Segoe UI" panose="020B0502040204020203" pitchFamily="34" charset="0"/>
          </a:endParaRPr>
        </a:p>
      </dgm:t>
    </dgm:pt>
    <dgm:pt modelId="{D865771F-C9C4-469B-8508-07F61B6FD76D}" type="sibTrans" cxnId="{0AF81F2E-8FDF-463D-9919-067216240F03}">
      <dgm:prSet/>
      <dgm:spPr/>
      <dgm:t>
        <a:bodyPr/>
        <a:lstStyle/>
        <a:p>
          <a:endParaRPr lang="zh-CN" altLang="en-US" sz="3600">
            <a:latin typeface="Segoe UI" panose="020B0502040204020203" pitchFamily="34" charset="0"/>
            <a:cs typeface="Segoe UI" panose="020B0502040204020203" pitchFamily="34" charset="0"/>
          </a:endParaRPr>
        </a:p>
      </dgm:t>
    </dgm:pt>
    <dgm:pt modelId="{A493D298-ACDC-42FC-8C6C-A4D29DDE6864}">
      <dgm:prSet custT="1"/>
      <dgm:spPr/>
      <dgm:t>
        <a:bodyPr/>
        <a:lstStyle/>
        <a:p>
          <a:r>
            <a:rPr lang="en-US" altLang="zh-CN" sz="2400" dirty="0">
              <a:latin typeface="Segoe UI" panose="020B0502040204020203" pitchFamily="34" charset="0"/>
              <a:cs typeface="Segoe UI" panose="020B0502040204020203" pitchFamily="34" charset="0"/>
            </a:rPr>
            <a:t>High time complexity</a:t>
          </a:r>
          <a:endParaRPr lang="zh-CN" altLang="en-US" sz="2400" dirty="0">
            <a:latin typeface="Segoe UI" panose="020B0502040204020203" pitchFamily="34" charset="0"/>
            <a:cs typeface="Segoe UI" panose="020B0502040204020203" pitchFamily="34" charset="0"/>
          </a:endParaRPr>
        </a:p>
      </dgm:t>
    </dgm:pt>
    <dgm:pt modelId="{BC265023-C5F6-4B50-A6E5-EFA97847C1D0}" type="parTrans" cxnId="{EBA00206-D03B-43FD-9F89-14FFCDB273D2}">
      <dgm:prSet/>
      <dgm:spPr/>
      <dgm:t>
        <a:bodyPr/>
        <a:lstStyle/>
        <a:p>
          <a:endParaRPr lang="zh-CN" altLang="en-US"/>
        </a:p>
      </dgm:t>
    </dgm:pt>
    <dgm:pt modelId="{9713300E-2304-4D6B-9170-CEAE5BBFDB2C}" type="sibTrans" cxnId="{EBA00206-D03B-43FD-9F89-14FFCDB273D2}">
      <dgm:prSet/>
      <dgm:spPr/>
      <dgm:t>
        <a:bodyPr/>
        <a:lstStyle/>
        <a:p>
          <a:endParaRPr lang="zh-CN" altLang="en-US"/>
        </a:p>
      </dgm:t>
    </dgm:pt>
    <dgm:pt modelId="{D1EF9CF7-7F00-4149-A72B-4C594FDBE0F0}">
      <dgm:prSet custT="1"/>
      <dgm:spPr/>
      <dgm:t>
        <a:bodyPr/>
        <a:lstStyle/>
        <a:p>
          <a:r>
            <a:rPr lang="en-US" altLang="zh-CN" sz="2000" dirty="0">
              <a:latin typeface="Segoe UI" panose="020B0502040204020203" pitchFamily="34" charset="0"/>
              <a:cs typeface="Segoe UI" panose="020B0502040204020203" pitchFamily="34" charset="0"/>
            </a:rPr>
            <a:t>The number of KPI in practice is huge</a:t>
          </a:r>
          <a:endParaRPr lang="zh-CN" altLang="en-US" sz="2000" dirty="0">
            <a:latin typeface="Segoe UI" panose="020B0502040204020203" pitchFamily="34" charset="0"/>
            <a:cs typeface="Segoe UI" panose="020B0502040204020203" pitchFamily="34" charset="0"/>
          </a:endParaRPr>
        </a:p>
      </dgm:t>
    </dgm:pt>
    <dgm:pt modelId="{619E5356-D560-4071-BFA3-8C9FF9D5D790}" type="parTrans" cxnId="{CE1DF09F-ECEE-4A1A-8617-904860CC3BC7}">
      <dgm:prSet/>
      <dgm:spPr/>
      <dgm:t>
        <a:bodyPr/>
        <a:lstStyle/>
        <a:p>
          <a:endParaRPr lang="zh-CN" altLang="en-US"/>
        </a:p>
      </dgm:t>
    </dgm:pt>
    <dgm:pt modelId="{5FC6EB0C-E173-48CF-9C30-D29734C379F4}" type="sibTrans" cxnId="{CE1DF09F-ECEE-4A1A-8617-904860CC3BC7}">
      <dgm:prSet/>
      <dgm:spPr/>
      <dgm:t>
        <a:bodyPr/>
        <a:lstStyle/>
        <a:p>
          <a:endParaRPr lang="zh-CN" altLang="en-US"/>
        </a:p>
      </dgm:t>
    </dgm:pt>
    <dgm:pt modelId="{E3C79114-2A36-4D9B-AD22-954DD21C53B3}">
      <dgm:prSet custT="1"/>
      <dgm:spPr/>
      <dgm:t>
        <a:bodyPr/>
        <a:lstStyle/>
        <a:p>
          <a:r>
            <a:rPr lang="en-US" altLang="zh-CN" sz="2000" dirty="0">
              <a:latin typeface="Segoe UI" panose="020B0502040204020203" pitchFamily="34" charset="0"/>
              <a:cs typeface="Segoe UI" panose="020B0502040204020203" pitchFamily="34" charset="0"/>
            </a:rPr>
            <a:t>Without labels, it is </a:t>
          </a:r>
          <a:r>
            <a:rPr lang="en-US" altLang="zh-CN" sz="2000" dirty="0">
              <a:solidFill>
                <a:srgbClr val="0070C0"/>
              </a:solidFill>
              <a:latin typeface="Segoe UI" panose="020B0502040204020203" pitchFamily="34" charset="0"/>
              <a:cs typeface="Segoe UI" panose="020B0502040204020203" pitchFamily="34" charset="0"/>
            </a:rPr>
            <a:t>unable to calculate the evaluation metrics </a:t>
          </a:r>
          <a:r>
            <a:rPr lang="en-US" altLang="zh-CN" sz="2000" dirty="0">
              <a:latin typeface="Segoe UI" panose="020B0502040204020203" pitchFamily="34" charset="0"/>
              <a:cs typeface="Segoe UI" panose="020B0502040204020203" pitchFamily="34" charset="0"/>
            </a:rPr>
            <a:t>(e.g., Precision, Recall, F1-score)</a:t>
          </a:r>
          <a:endParaRPr lang="zh-CN" altLang="en-US" sz="2000" dirty="0">
            <a:latin typeface="Segoe UI" panose="020B0502040204020203" pitchFamily="34" charset="0"/>
            <a:cs typeface="Segoe UI" panose="020B0502040204020203" pitchFamily="34" charset="0"/>
          </a:endParaRPr>
        </a:p>
      </dgm:t>
    </dgm:pt>
    <dgm:pt modelId="{9727DA1B-A296-4FC6-8B98-22B9D2474FE8}" type="parTrans" cxnId="{AF1A2006-48BD-44C2-BC41-A56611E87D2B}">
      <dgm:prSet/>
      <dgm:spPr/>
      <dgm:t>
        <a:bodyPr/>
        <a:lstStyle/>
        <a:p>
          <a:endParaRPr lang="zh-CN" altLang="en-US"/>
        </a:p>
      </dgm:t>
    </dgm:pt>
    <dgm:pt modelId="{6D15940E-B6DC-4992-AA66-878ED63CA4C8}" type="sibTrans" cxnId="{AF1A2006-48BD-44C2-BC41-A56611E87D2B}">
      <dgm:prSet/>
      <dgm:spPr/>
      <dgm:t>
        <a:bodyPr/>
        <a:lstStyle/>
        <a:p>
          <a:endParaRPr lang="zh-CN" altLang="en-US"/>
        </a:p>
      </dgm:t>
    </dgm:pt>
    <dgm:pt modelId="{F9AB5AFC-4844-4EF6-97B3-BA7ACE5BBBEC}">
      <dgm:prSet custT="1"/>
      <dgm:spPr/>
      <dgm:t>
        <a:bodyPr/>
        <a:lstStyle/>
        <a:p>
          <a:r>
            <a:rPr lang="en-US" altLang="zh-CN" sz="2000" dirty="0">
              <a:latin typeface="Segoe UI" panose="020B0502040204020203" pitchFamily="34" charset="0"/>
              <a:cs typeface="Segoe UI" panose="020B0502040204020203" pitchFamily="34" charset="0"/>
            </a:rPr>
            <a:t>Without these metrics, it is </a:t>
          </a:r>
          <a:r>
            <a:rPr lang="en-US" altLang="zh-CN" sz="2000" dirty="0">
              <a:solidFill>
                <a:srgbClr val="0070C0"/>
              </a:solidFill>
              <a:latin typeface="Segoe UI" panose="020B0502040204020203" pitchFamily="34" charset="0"/>
              <a:cs typeface="Segoe UI" panose="020B0502040204020203" pitchFamily="34" charset="0"/>
            </a:rPr>
            <a:t>unfeasible to evaluate the performance </a:t>
          </a:r>
          <a:r>
            <a:rPr lang="en-US" altLang="zh-CN" sz="2000" dirty="0">
              <a:latin typeface="Segoe UI" panose="020B0502040204020203" pitchFamily="34" charset="0"/>
              <a:cs typeface="Segoe UI" panose="020B0502040204020203" pitchFamily="34" charset="0"/>
            </a:rPr>
            <a:t>of a  configuration</a:t>
          </a:r>
          <a:endParaRPr lang="zh-CN" altLang="en-US" sz="2000" dirty="0">
            <a:latin typeface="Segoe UI" panose="020B0502040204020203" pitchFamily="34" charset="0"/>
            <a:cs typeface="Segoe UI" panose="020B0502040204020203" pitchFamily="34" charset="0"/>
          </a:endParaRPr>
        </a:p>
      </dgm:t>
    </dgm:pt>
    <dgm:pt modelId="{7EEBB92D-3EF1-49F5-B89F-8FA1F3027FB8}" type="parTrans" cxnId="{8A4857C0-90C5-4863-81C3-9F9805EFD62D}">
      <dgm:prSet/>
      <dgm:spPr/>
      <dgm:t>
        <a:bodyPr/>
        <a:lstStyle/>
        <a:p>
          <a:endParaRPr lang="zh-CN" altLang="en-US"/>
        </a:p>
      </dgm:t>
    </dgm:pt>
    <dgm:pt modelId="{22D7E064-74B3-4C5C-BB93-7927E4FEC280}" type="sibTrans" cxnId="{8A4857C0-90C5-4863-81C3-9F9805EFD62D}">
      <dgm:prSet/>
      <dgm:spPr/>
      <dgm:t>
        <a:bodyPr/>
        <a:lstStyle/>
        <a:p>
          <a:endParaRPr lang="zh-CN" altLang="en-US"/>
        </a:p>
      </dgm:t>
    </dgm:pt>
    <dgm:pt modelId="{97C27ABA-57D9-4191-817F-231E358DBE3D}">
      <dgm:prSet custT="1"/>
      <dgm:spPr/>
      <dgm:t>
        <a:bodyPr/>
        <a:lstStyle/>
        <a:p>
          <a:r>
            <a:rPr lang="en-US" altLang="en-US" sz="2000" dirty="0">
              <a:latin typeface="Segoe UI" panose="020B0502040204020203" pitchFamily="34" charset="0"/>
              <a:cs typeface="Segoe UI" panose="020B0502040204020203" pitchFamily="34" charset="0"/>
            </a:rPr>
            <a:t>The objective function is used to </a:t>
          </a:r>
          <a:r>
            <a:rPr lang="en-US" altLang="en-US" sz="2000" dirty="0">
              <a:solidFill>
                <a:srgbClr val="0070C0"/>
              </a:solidFill>
              <a:latin typeface="Segoe UI" panose="020B0502040204020203" pitchFamily="34" charset="0"/>
              <a:cs typeface="Segoe UI" panose="020B0502040204020203" pitchFamily="34" charset="0"/>
            </a:rPr>
            <a:t>evaluate the performance </a:t>
          </a:r>
          <a:r>
            <a:rPr lang="en-US" altLang="en-US" sz="2000" dirty="0">
              <a:latin typeface="Segoe UI" panose="020B0502040204020203" pitchFamily="34" charset="0"/>
              <a:cs typeface="Segoe UI" panose="020B0502040204020203" pitchFamily="34" charset="0"/>
            </a:rPr>
            <a:t>of a configuration given by the </a:t>
          </a:r>
          <a:r>
            <a:rPr lang="en-US" altLang="en-US" sz="2000" dirty="0" err="1">
              <a:latin typeface="Segoe UI" panose="020B0502040204020203" pitchFamily="34" charset="0"/>
              <a:cs typeface="Segoe UI" panose="020B0502040204020203" pitchFamily="34" charset="0"/>
            </a:rPr>
            <a:t>AutoML</a:t>
          </a:r>
          <a:r>
            <a:rPr lang="en-US" altLang="en-US" sz="2000" dirty="0">
              <a:latin typeface="Segoe UI" panose="020B0502040204020203" pitchFamily="34" charset="0"/>
              <a:cs typeface="Segoe UI" panose="020B0502040204020203" pitchFamily="34" charset="0"/>
            </a:rPr>
            <a:t> framework</a:t>
          </a:r>
          <a:endParaRPr lang="zh-CN" altLang="en-US" sz="2000" dirty="0">
            <a:latin typeface="Segoe UI" panose="020B0502040204020203" pitchFamily="34" charset="0"/>
            <a:cs typeface="Segoe UI" panose="020B0502040204020203" pitchFamily="34" charset="0"/>
          </a:endParaRPr>
        </a:p>
      </dgm:t>
    </dgm:pt>
    <dgm:pt modelId="{37C761DE-6B7B-49BD-BB7C-54D3B6336D9A}" type="parTrans" cxnId="{2F5280AE-3C48-459B-9416-494374842555}">
      <dgm:prSet/>
      <dgm:spPr/>
      <dgm:t>
        <a:bodyPr/>
        <a:lstStyle/>
        <a:p>
          <a:endParaRPr lang="zh-CN" altLang="en-US"/>
        </a:p>
      </dgm:t>
    </dgm:pt>
    <dgm:pt modelId="{6F5A8207-C791-415B-A606-943A4FF4AE7E}" type="sibTrans" cxnId="{2F5280AE-3C48-459B-9416-494374842555}">
      <dgm:prSet/>
      <dgm:spPr/>
      <dgm:t>
        <a:bodyPr/>
        <a:lstStyle/>
        <a:p>
          <a:endParaRPr lang="zh-CN" altLang="en-US"/>
        </a:p>
      </dgm:t>
    </dgm:pt>
    <dgm:pt modelId="{6ACCA83D-DEA6-4F97-9B29-B8A3281AF1ED}">
      <dgm:prSet custT="1"/>
      <dgm:spPr/>
      <dgm:t>
        <a:bodyPr/>
        <a:lstStyle/>
        <a:p>
          <a:endParaRPr lang="zh-CN" altLang="en-US" sz="2000" dirty="0">
            <a:latin typeface="Segoe UI" panose="020B0502040204020203" pitchFamily="34" charset="0"/>
            <a:cs typeface="Segoe UI" panose="020B0502040204020203" pitchFamily="34" charset="0"/>
          </a:endParaRPr>
        </a:p>
      </dgm:t>
    </dgm:pt>
    <dgm:pt modelId="{1E5737EA-D309-4869-AD48-10459BFFA8A6}" type="parTrans" cxnId="{642869DF-2CF3-453E-B550-E66BE719096D}">
      <dgm:prSet/>
      <dgm:spPr/>
      <dgm:t>
        <a:bodyPr/>
        <a:lstStyle/>
        <a:p>
          <a:endParaRPr lang="zh-CN" altLang="en-US"/>
        </a:p>
      </dgm:t>
    </dgm:pt>
    <dgm:pt modelId="{1EF5304A-E89B-42B5-B239-0CB1964964D6}" type="sibTrans" cxnId="{642869DF-2CF3-453E-B550-E66BE719096D}">
      <dgm:prSet/>
      <dgm:spPr/>
      <dgm:t>
        <a:bodyPr/>
        <a:lstStyle/>
        <a:p>
          <a:endParaRPr lang="zh-CN" altLang="en-US"/>
        </a:p>
      </dgm:t>
    </dgm:pt>
    <dgm:pt modelId="{96448BC5-0AC4-41E5-B4CA-698677C2ECE5}">
      <dgm:prSet custT="1"/>
      <dgm:spPr/>
      <dgm:t>
        <a:bodyPr/>
        <a:lstStyle/>
        <a:p>
          <a:r>
            <a:rPr lang="en-US" altLang="zh-CN" sz="2000" dirty="0">
              <a:latin typeface="Segoe UI" panose="020B0502040204020203" pitchFamily="34" charset="0"/>
              <a:cs typeface="Segoe UI" panose="020B0502040204020203" pitchFamily="34" charset="0"/>
            </a:rPr>
            <a:t>Training a machine learning model is time consuming</a:t>
          </a:r>
          <a:endParaRPr lang="zh-CN" altLang="en-US" sz="2000" dirty="0">
            <a:latin typeface="Segoe UI" panose="020B0502040204020203" pitchFamily="34" charset="0"/>
            <a:cs typeface="Segoe UI" panose="020B0502040204020203" pitchFamily="34" charset="0"/>
          </a:endParaRPr>
        </a:p>
      </dgm:t>
    </dgm:pt>
    <dgm:pt modelId="{3A39E259-35E8-439D-B89B-ABFFE6DCBCB6}" type="parTrans" cxnId="{FEE16FB5-D2F9-4408-B135-BF5F02110777}">
      <dgm:prSet/>
      <dgm:spPr/>
      <dgm:t>
        <a:bodyPr/>
        <a:lstStyle/>
        <a:p>
          <a:endParaRPr lang="zh-CN" altLang="en-US"/>
        </a:p>
      </dgm:t>
    </dgm:pt>
    <dgm:pt modelId="{BECF671E-C419-4BAC-BA22-F1BBCA50664C}" type="sibTrans" cxnId="{FEE16FB5-D2F9-4408-B135-BF5F02110777}">
      <dgm:prSet/>
      <dgm:spPr/>
      <dgm:t>
        <a:bodyPr/>
        <a:lstStyle/>
        <a:p>
          <a:endParaRPr lang="zh-CN" altLang="en-US"/>
        </a:p>
      </dgm:t>
    </dgm:pt>
    <dgm:pt modelId="{A9891A50-7174-450D-8F7E-60B53FBB345B}">
      <dgm:prSet custT="1"/>
      <dgm:spPr/>
      <dgm:t>
        <a:bodyPr/>
        <a:lstStyle/>
        <a:p>
          <a:r>
            <a:rPr lang="en-US" altLang="zh-CN" sz="2000" dirty="0" err="1">
              <a:latin typeface="Segoe UI" panose="020B0502040204020203" pitchFamily="34" charset="0"/>
              <a:cs typeface="Segoe UI" panose="020B0502040204020203" pitchFamily="34" charset="0"/>
            </a:rPr>
            <a:t>AutoML</a:t>
          </a:r>
          <a:r>
            <a:rPr lang="en-US" altLang="zh-CN" sz="2000" dirty="0">
              <a:latin typeface="Segoe UI" panose="020B0502040204020203" pitchFamily="34" charset="0"/>
              <a:cs typeface="Segoe UI" panose="020B0502040204020203" pitchFamily="34" charset="0"/>
            </a:rPr>
            <a:t> needs to train models several times </a:t>
          </a:r>
          <a:endParaRPr lang="zh-CN" altLang="en-US" sz="2000" dirty="0">
            <a:latin typeface="Segoe UI" panose="020B0502040204020203" pitchFamily="34" charset="0"/>
            <a:cs typeface="Segoe UI" panose="020B0502040204020203" pitchFamily="34" charset="0"/>
          </a:endParaRPr>
        </a:p>
      </dgm:t>
    </dgm:pt>
    <dgm:pt modelId="{0D862F1F-9F0C-4C1C-9371-FB25C5712C11}" type="parTrans" cxnId="{5EF82112-6F7B-4E88-886D-8CBC276E5A8F}">
      <dgm:prSet/>
      <dgm:spPr/>
      <dgm:t>
        <a:bodyPr/>
        <a:lstStyle/>
        <a:p>
          <a:endParaRPr lang="zh-CN" altLang="en-US"/>
        </a:p>
      </dgm:t>
    </dgm:pt>
    <dgm:pt modelId="{ABF06A4E-5B08-4B51-8DFC-BB2DF9EBCE42}" type="sibTrans" cxnId="{5EF82112-6F7B-4E88-886D-8CBC276E5A8F}">
      <dgm:prSet/>
      <dgm:spPr/>
      <dgm:t>
        <a:bodyPr/>
        <a:lstStyle/>
        <a:p>
          <a:endParaRPr lang="zh-CN" altLang="en-US"/>
        </a:p>
      </dgm:t>
    </dgm:pt>
    <dgm:pt modelId="{3D6AFB57-9DD7-4E49-AB6B-C6B50C30C43A}">
      <dgm:prSet custT="1"/>
      <dgm:spPr/>
      <dgm:t>
        <a:bodyPr/>
        <a:lstStyle/>
        <a:p>
          <a:endParaRPr lang="zh-CN" altLang="en-US" sz="2000" dirty="0">
            <a:latin typeface="Segoe UI" panose="020B0502040204020203" pitchFamily="34" charset="0"/>
            <a:cs typeface="Segoe UI" panose="020B0502040204020203" pitchFamily="34" charset="0"/>
          </a:endParaRPr>
        </a:p>
      </dgm:t>
    </dgm:pt>
    <dgm:pt modelId="{76044C74-5740-4031-8A5B-DA7B72F9A159}" type="parTrans" cxnId="{82327D53-0749-45F1-BAFE-B7DC184B6FC9}">
      <dgm:prSet/>
      <dgm:spPr/>
      <dgm:t>
        <a:bodyPr/>
        <a:lstStyle/>
        <a:p>
          <a:endParaRPr lang="zh-CN" altLang="en-US"/>
        </a:p>
      </dgm:t>
    </dgm:pt>
    <dgm:pt modelId="{D75BC925-CD34-497E-95DC-86976B719E50}" type="sibTrans" cxnId="{82327D53-0749-45F1-BAFE-B7DC184B6FC9}">
      <dgm:prSet/>
      <dgm:spPr/>
      <dgm:t>
        <a:bodyPr/>
        <a:lstStyle/>
        <a:p>
          <a:endParaRPr lang="zh-CN" altLang="en-US"/>
        </a:p>
      </dgm:t>
    </dgm:pt>
    <dgm:pt modelId="{76EFC21F-FEC2-43FC-B6B8-D367507B078A}">
      <dgm:prSet custT="1"/>
      <dgm:spPr/>
      <dgm:t>
        <a:bodyPr/>
        <a:lstStyle/>
        <a:p>
          <a:endParaRPr lang="zh-CN" altLang="en-US" sz="2000" dirty="0">
            <a:latin typeface="Segoe UI" panose="020B0502040204020203" pitchFamily="34" charset="0"/>
            <a:cs typeface="Segoe UI" panose="020B0502040204020203" pitchFamily="34" charset="0"/>
          </a:endParaRPr>
        </a:p>
      </dgm:t>
    </dgm:pt>
    <dgm:pt modelId="{7ABCC443-641C-43DB-8150-65DD574310F1}" type="parTrans" cxnId="{531CD67E-F5E3-4D34-8178-B51A1E994B31}">
      <dgm:prSet/>
      <dgm:spPr/>
      <dgm:t>
        <a:bodyPr/>
        <a:lstStyle/>
        <a:p>
          <a:endParaRPr lang="zh-CN" altLang="en-US"/>
        </a:p>
      </dgm:t>
    </dgm:pt>
    <dgm:pt modelId="{C2C441CA-8157-4195-B49A-20239053DD4D}" type="sibTrans" cxnId="{531CD67E-F5E3-4D34-8178-B51A1E994B31}">
      <dgm:prSet/>
      <dgm:spPr/>
      <dgm:t>
        <a:bodyPr/>
        <a:lstStyle/>
        <a:p>
          <a:endParaRPr lang="zh-CN" altLang="en-US"/>
        </a:p>
      </dgm:t>
    </dgm:pt>
    <dgm:pt modelId="{8CAAD96F-FE17-4AE3-B613-031ED20E2C70}" type="pres">
      <dgm:prSet presAssocID="{E167C4B6-4A11-4076-8773-C79A01A9DDBC}" presName="linear" presStyleCnt="0">
        <dgm:presLayoutVars>
          <dgm:animLvl val="lvl"/>
          <dgm:resizeHandles val="exact"/>
        </dgm:presLayoutVars>
      </dgm:prSet>
      <dgm:spPr/>
    </dgm:pt>
    <dgm:pt modelId="{D1EE246E-30EE-45C3-9B03-D66D2926C97B}" type="pres">
      <dgm:prSet presAssocID="{F77473B4-D027-40EA-BA6E-26C28332ECBC}" presName="parentText" presStyleLbl="node1" presStyleIdx="0" presStyleCnt="2" custLinFactNeighborX="-1606" custLinFactNeighborY="-19574">
        <dgm:presLayoutVars>
          <dgm:chMax val="0"/>
          <dgm:bulletEnabled val="1"/>
        </dgm:presLayoutVars>
      </dgm:prSet>
      <dgm:spPr/>
    </dgm:pt>
    <dgm:pt modelId="{14FB3656-6FE9-4162-A882-2631899CC413}" type="pres">
      <dgm:prSet presAssocID="{F77473B4-D027-40EA-BA6E-26C28332ECBC}" presName="childText" presStyleLbl="revTx" presStyleIdx="0" presStyleCnt="2">
        <dgm:presLayoutVars>
          <dgm:bulletEnabled val="1"/>
        </dgm:presLayoutVars>
      </dgm:prSet>
      <dgm:spPr/>
    </dgm:pt>
    <dgm:pt modelId="{668BCFD8-9E35-4F75-9BDD-6F64BF0D4913}" type="pres">
      <dgm:prSet presAssocID="{A493D298-ACDC-42FC-8C6C-A4D29DDE6864}" presName="parentText" presStyleLbl="node1" presStyleIdx="1" presStyleCnt="2">
        <dgm:presLayoutVars>
          <dgm:chMax val="0"/>
          <dgm:bulletEnabled val="1"/>
        </dgm:presLayoutVars>
      </dgm:prSet>
      <dgm:spPr/>
    </dgm:pt>
    <dgm:pt modelId="{03156440-3351-4715-A38D-5B921D3A6F6A}" type="pres">
      <dgm:prSet presAssocID="{A493D298-ACDC-42FC-8C6C-A4D29DDE6864}" presName="childText" presStyleLbl="revTx" presStyleIdx="1" presStyleCnt="2">
        <dgm:presLayoutVars>
          <dgm:bulletEnabled val="1"/>
        </dgm:presLayoutVars>
      </dgm:prSet>
      <dgm:spPr/>
    </dgm:pt>
  </dgm:ptLst>
  <dgm:cxnLst>
    <dgm:cxn modelId="{0B92D300-5F02-445F-A74E-F0B5D7BE8C27}" type="presOf" srcId="{F77473B4-D027-40EA-BA6E-26C28332ECBC}" destId="{D1EE246E-30EE-45C3-9B03-D66D2926C97B}" srcOrd="0" destOrd="0" presId="urn:microsoft.com/office/officeart/2005/8/layout/vList2"/>
    <dgm:cxn modelId="{7C4BD704-BD9F-4E09-86B4-F5835EBBAB13}" type="presOf" srcId="{76EFC21F-FEC2-43FC-B6B8-D367507B078A}" destId="{14FB3656-6FE9-4162-A882-2631899CC413}" srcOrd="0" destOrd="3" presId="urn:microsoft.com/office/officeart/2005/8/layout/vList2"/>
    <dgm:cxn modelId="{EBA00206-D03B-43FD-9F89-14FFCDB273D2}" srcId="{E167C4B6-4A11-4076-8773-C79A01A9DDBC}" destId="{A493D298-ACDC-42FC-8C6C-A4D29DDE6864}" srcOrd="1" destOrd="0" parTransId="{BC265023-C5F6-4B50-A6E5-EFA97847C1D0}" sibTransId="{9713300E-2304-4D6B-9170-CEAE5BBFDB2C}"/>
    <dgm:cxn modelId="{AF1A2006-48BD-44C2-BC41-A56611E87D2B}" srcId="{F77473B4-D027-40EA-BA6E-26C28332ECBC}" destId="{E3C79114-2A36-4D9B-AD22-954DD21C53B3}" srcOrd="1" destOrd="0" parTransId="{9727DA1B-A296-4FC6-8B98-22B9D2474FE8}" sibTransId="{6D15940E-B6DC-4992-AA66-878ED63CA4C8}"/>
    <dgm:cxn modelId="{5EF82112-6F7B-4E88-886D-8CBC276E5A8F}" srcId="{A493D298-ACDC-42FC-8C6C-A4D29DDE6864}" destId="{A9891A50-7174-450D-8F7E-60B53FBB345B}" srcOrd="2" destOrd="0" parTransId="{0D862F1F-9F0C-4C1C-9371-FB25C5712C11}" sibTransId="{ABF06A4E-5B08-4B51-8DFC-BB2DF9EBCE42}"/>
    <dgm:cxn modelId="{50F92514-4581-4D94-8EDF-63130E6D074E}" type="presOf" srcId="{E3C79114-2A36-4D9B-AD22-954DD21C53B3}" destId="{14FB3656-6FE9-4162-A882-2631899CC413}" srcOrd="0" destOrd="1" presId="urn:microsoft.com/office/officeart/2005/8/layout/vList2"/>
    <dgm:cxn modelId="{8C0A6B14-0996-4391-816E-98B795907BA3}" type="presOf" srcId="{E167C4B6-4A11-4076-8773-C79A01A9DDBC}" destId="{8CAAD96F-FE17-4AE3-B613-031ED20E2C70}" srcOrd="0" destOrd="0" presId="urn:microsoft.com/office/officeart/2005/8/layout/vList2"/>
    <dgm:cxn modelId="{0CF26F2A-5287-4FB0-8A1D-9FD511242AA7}" type="presOf" srcId="{6ACCA83D-DEA6-4F97-9B29-B8A3281AF1ED}" destId="{03156440-3351-4715-A38D-5B921D3A6F6A}" srcOrd="0" destOrd="3" presId="urn:microsoft.com/office/officeart/2005/8/layout/vList2"/>
    <dgm:cxn modelId="{0AF81F2E-8FDF-463D-9919-067216240F03}" srcId="{E167C4B6-4A11-4076-8773-C79A01A9DDBC}" destId="{F77473B4-D027-40EA-BA6E-26C28332ECBC}" srcOrd="0" destOrd="0" parTransId="{FAC5F921-3E27-4DE0-A64C-8F4F0ADD8592}" sibTransId="{D865771F-C9C4-469B-8508-07F61B6FD76D}"/>
    <dgm:cxn modelId="{82327D53-0749-45F1-BAFE-B7DC184B6FC9}" srcId="{F77473B4-D027-40EA-BA6E-26C28332ECBC}" destId="{3D6AFB57-9DD7-4E49-AB6B-C6B50C30C43A}" srcOrd="4" destOrd="0" parTransId="{76044C74-5740-4031-8A5B-DA7B72F9A159}" sibTransId="{D75BC925-CD34-497E-95DC-86976B719E50}"/>
    <dgm:cxn modelId="{E201F66D-04F6-407F-B79E-99134C4BAAB3}" type="presOf" srcId="{A9891A50-7174-450D-8F7E-60B53FBB345B}" destId="{03156440-3351-4715-A38D-5B921D3A6F6A}" srcOrd="0" destOrd="2" presId="urn:microsoft.com/office/officeart/2005/8/layout/vList2"/>
    <dgm:cxn modelId="{531CD67E-F5E3-4D34-8178-B51A1E994B31}" srcId="{F77473B4-D027-40EA-BA6E-26C28332ECBC}" destId="{76EFC21F-FEC2-43FC-B6B8-D367507B078A}" srcOrd="3" destOrd="0" parTransId="{7ABCC443-641C-43DB-8150-65DD574310F1}" sibTransId="{C2C441CA-8157-4195-B49A-20239053DD4D}"/>
    <dgm:cxn modelId="{09A0C993-12B7-4294-8F50-10655A7200FA}" type="presOf" srcId="{96448BC5-0AC4-41E5-B4CA-698677C2ECE5}" destId="{03156440-3351-4715-A38D-5B921D3A6F6A}" srcOrd="0" destOrd="1" presId="urn:microsoft.com/office/officeart/2005/8/layout/vList2"/>
    <dgm:cxn modelId="{CE1DF09F-ECEE-4A1A-8617-904860CC3BC7}" srcId="{A493D298-ACDC-42FC-8C6C-A4D29DDE6864}" destId="{D1EF9CF7-7F00-4149-A72B-4C594FDBE0F0}" srcOrd="0" destOrd="0" parTransId="{619E5356-D560-4071-BFA3-8C9FF9D5D790}" sibTransId="{5FC6EB0C-E173-48CF-9C30-D29734C379F4}"/>
    <dgm:cxn modelId="{2E512EAA-D427-42B5-B5ED-14F966F301C2}" type="presOf" srcId="{D1EF9CF7-7F00-4149-A72B-4C594FDBE0F0}" destId="{03156440-3351-4715-A38D-5B921D3A6F6A}" srcOrd="0" destOrd="0" presId="urn:microsoft.com/office/officeart/2005/8/layout/vList2"/>
    <dgm:cxn modelId="{2F5280AE-3C48-459B-9416-494374842555}" srcId="{F77473B4-D027-40EA-BA6E-26C28332ECBC}" destId="{97C27ABA-57D9-4191-817F-231E358DBE3D}" srcOrd="0" destOrd="0" parTransId="{37C761DE-6B7B-49BD-BB7C-54D3B6336D9A}" sibTransId="{6F5A8207-C791-415B-A606-943A4FF4AE7E}"/>
    <dgm:cxn modelId="{193FD2AF-1E80-471B-8A14-51107B902C75}" type="presOf" srcId="{3D6AFB57-9DD7-4E49-AB6B-C6B50C30C43A}" destId="{14FB3656-6FE9-4162-A882-2631899CC413}" srcOrd="0" destOrd="4" presId="urn:microsoft.com/office/officeart/2005/8/layout/vList2"/>
    <dgm:cxn modelId="{FEE16FB5-D2F9-4408-B135-BF5F02110777}" srcId="{A493D298-ACDC-42FC-8C6C-A4D29DDE6864}" destId="{96448BC5-0AC4-41E5-B4CA-698677C2ECE5}" srcOrd="1" destOrd="0" parTransId="{3A39E259-35E8-439D-B89B-ABFFE6DCBCB6}" sibTransId="{BECF671E-C419-4BAC-BA22-F1BBCA50664C}"/>
    <dgm:cxn modelId="{2BE235BF-6393-4A88-BA15-E76364776791}" type="presOf" srcId="{F9AB5AFC-4844-4EF6-97B3-BA7ACE5BBBEC}" destId="{14FB3656-6FE9-4162-A882-2631899CC413}" srcOrd="0" destOrd="2" presId="urn:microsoft.com/office/officeart/2005/8/layout/vList2"/>
    <dgm:cxn modelId="{8A4857C0-90C5-4863-81C3-9F9805EFD62D}" srcId="{F77473B4-D027-40EA-BA6E-26C28332ECBC}" destId="{F9AB5AFC-4844-4EF6-97B3-BA7ACE5BBBEC}" srcOrd="2" destOrd="0" parTransId="{7EEBB92D-3EF1-49F5-B89F-8FA1F3027FB8}" sibTransId="{22D7E064-74B3-4C5C-BB93-7927E4FEC280}"/>
    <dgm:cxn modelId="{19C771C7-B9FD-4865-8FDA-AB0287146939}" type="presOf" srcId="{A493D298-ACDC-42FC-8C6C-A4D29DDE6864}" destId="{668BCFD8-9E35-4F75-9BDD-6F64BF0D4913}" srcOrd="0" destOrd="0" presId="urn:microsoft.com/office/officeart/2005/8/layout/vList2"/>
    <dgm:cxn modelId="{A20C10D3-03BB-4C63-BBB4-F45CEE93C03B}" type="presOf" srcId="{97C27ABA-57D9-4191-817F-231E358DBE3D}" destId="{14FB3656-6FE9-4162-A882-2631899CC413}" srcOrd="0" destOrd="0" presId="urn:microsoft.com/office/officeart/2005/8/layout/vList2"/>
    <dgm:cxn modelId="{642869DF-2CF3-453E-B550-E66BE719096D}" srcId="{A493D298-ACDC-42FC-8C6C-A4D29DDE6864}" destId="{6ACCA83D-DEA6-4F97-9B29-B8A3281AF1ED}" srcOrd="3" destOrd="0" parTransId="{1E5737EA-D309-4869-AD48-10459BFFA8A6}" sibTransId="{1EF5304A-E89B-42B5-B239-0CB1964964D6}"/>
    <dgm:cxn modelId="{3B126317-9E20-441C-AA98-128A0954D495}" type="presParOf" srcId="{8CAAD96F-FE17-4AE3-B613-031ED20E2C70}" destId="{D1EE246E-30EE-45C3-9B03-D66D2926C97B}" srcOrd="0" destOrd="0" presId="urn:microsoft.com/office/officeart/2005/8/layout/vList2"/>
    <dgm:cxn modelId="{C83F5009-5513-40B2-80C9-92DD786B6909}" type="presParOf" srcId="{8CAAD96F-FE17-4AE3-B613-031ED20E2C70}" destId="{14FB3656-6FE9-4162-A882-2631899CC413}" srcOrd="1" destOrd="0" presId="urn:microsoft.com/office/officeart/2005/8/layout/vList2"/>
    <dgm:cxn modelId="{8043C49F-02A1-46DD-980F-D3E2A0F28E27}" type="presParOf" srcId="{8CAAD96F-FE17-4AE3-B613-031ED20E2C70}" destId="{668BCFD8-9E35-4F75-9BDD-6F64BF0D4913}" srcOrd="2" destOrd="0" presId="urn:microsoft.com/office/officeart/2005/8/layout/vList2"/>
    <dgm:cxn modelId="{C2E840DA-2F1C-4E9B-9093-2B8903DF2A8D}" type="presParOf" srcId="{8CAAD96F-FE17-4AE3-B613-031ED20E2C70}" destId="{03156440-3351-4715-A38D-5B921D3A6F6A}"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2F1EEC-E9BA-46DD-8C1A-96D9FF94A839}" type="doc">
      <dgm:prSet loTypeId="urn:microsoft.com/office/officeart/2005/8/layout/pList1" loCatId="list" qsTypeId="urn:microsoft.com/office/officeart/2005/8/quickstyle/simple2" qsCatId="simple" csTypeId="urn:microsoft.com/office/officeart/2005/8/colors/accent5_2" csCatId="accent5" phldr="1"/>
      <dgm:spPr/>
      <dgm:t>
        <a:bodyPr/>
        <a:lstStyle/>
        <a:p>
          <a:endParaRPr lang="zh-CN" altLang="en-US"/>
        </a:p>
      </dgm:t>
    </dgm:pt>
    <dgm:pt modelId="{1EBE7F37-6A4A-46AF-8434-89D891D0C595}">
      <dgm:prSet phldrT="[文本]"/>
      <dgm:spPr/>
      <dgm:t>
        <a:bodyPr/>
        <a:lstStyle/>
        <a:p>
          <a:r>
            <a:rPr lang="en-US" altLang="zh-CN" b="0" dirty="0">
              <a:latin typeface="Rockwell" panose="02060603020205020403" pitchFamily="18" charset="0"/>
            </a:rPr>
            <a:t>Background</a:t>
          </a:r>
          <a:endParaRPr lang="zh-CN" altLang="en-US" b="0" dirty="0">
            <a:latin typeface="Rockwell" panose="02060603020205020403" pitchFamily="18" charset="0"/>
          </a:endParaRPr>
        </a:p>
      </dgm:t>
    </dgm:pt>
    <dgm:pt modelId="{C6764AD9-37D8-4883-8A29-546262F2CFA1}" type="parTrans" cxnId="{A9B12ED6-AA90-42A7-A3C3-639167E95899}">
      <dgm:prSet/>
      <dgm:spPr/>
      <dgm:t>
        <a:bodyPr/>
        <a:lstStyle/>
        <a:p>
          <a:endParaRPr lang="zh-CN" altLang="en-US" b="0">
            <a:latin typeface="Rockwell" panose="02060603020205020403" pitchFamily="18" charset="0"/>
          </a:endParaRPr>
        </a:p>
      </dgm:t>
    </dgm:pt>
    <dgm:pt modelId="{51B32DFC-1840-48E2-9C7F-042199EE65DA}" type="sibTrans" cxnId="{A9B12ED6-AA90-42A7-A3C3-639167E95899}">
      <dgm:prSet/>
      <dgm:spPr/>
      <dgm:t>
        <a:bodyPr/>
        <a:lstStyle/>
        <a:p>
          <a:endParaRPr lang="zh-CN" altLang="en-US" b="0">
            <a:latin typeface="Rockwell" panose="02060603020205020403" pitchFamily="18" charset="0"/>
          </a:endParaRPr>
        </a:p>
      </dgm:t>
    </dgm:pt>
    <dgm:pt modelId="{740AE20A-1026-431A-A165-6D29DF018826}">
      <dgm:prSet phldrT="[文本]"/>
      <dgm:spPr/>
      <dgm:t>
        <a:bodyPr/>
        <a:lstStyle/>
        <a:p>
          <a:r>
            <a:rPr lang="en-US" altLang="zh-CN" b="1" dirty="0">
              <a:latin typeface="Rockwell" panose="02060603020205020403" pitchFamily="18" charset="0"/>
            </a:rPr>
            <a:t>Design</a:t>
          </a:r>
          <a:endParaRPr lang="zh-CN" altLang="en-US" b="1" dirty="0">
            <a:latin typeface="Rockwell" panose="02060603020205020403" pitchFamily="18" charset="0"/>
          </a:endParaRPr>
        </a:p>
      </dgm:t>
    </dgm:pt>
    <dgm:pt modelId="{A7E97506-9968-4E2A-B0A6-21E5AE74F3A6}" type="parTrans" cxnId="{40361E2C-9A45-49FC-83B8-7E68158FD3E3}">
      <dgm:prSet/>
      <dgm:spPr/>
      <dgm:t>
        <a:bodyPr/>
        <a:lstStyle/>
        <a:p>
          <a:endParaRPr lang="zh-CN" altLang="en-US" b="0">
            <a:latin typeface="Rockwell" panose="02060603020205020403" pitchFamily="18" charset="0"/>
          </a:endParaRPr>
        </a:p>
      </dgm:t>
    </dgm:pt>
    <dgm:pt modelId="{8AB60279-1262-4592-8A88-731EAC7CC588}" type="sibTrans" cxnId="{40361E2C-9A45-49FC-83B8-7E68158FD3E3}">
      <dgm:prSet/>
      <dgm:spPr/>
      <dgm:t>
        <a:bodyPr/>
        <a:lstStyle/>
        <a:p>
          <a:endParaRPr lang="zh-CN" altLang="en-US" b="0">
            <a:latin typeface="Rockwell" panose="02060603020205020403" pitchFamily="18" charset="0"/>
          </a:endParaRPr>
        </a:p>
      </dgm:t>
    </dgm:pt>
    <dgm:pt modelId="{6A760836-8A09-44FF-892B-D572179C0BAB}">
      <dgm:prSet phldrT="[文本]"/>
      <dgm:spPr/>
      <dgm:t>
        <a:bodyPr/>
        <a:lstStyle/>
        <a:p>
          <a:r>
            <a:rPr lang="en-US" altLang="zh-CN" b="0" dirty="0">
              <a:latin typeface="Rockwell" panose="02060603020205020403" pitchFamily="18" charset="0"/>
            </a:rPr>
            <a:t>Evaluation</a:t>
          </a:r>
          <a:endParaRPr lang="zh-CN" altLang="en-US" b="0" dirty="0">
            <a:latin typeface="Rockwell" panose="02060603020205020403" pitchFamily="18" charset="0"/>
          </a:endParaRPr>
        </a:p>
      </dgm:t>
    </dgm:pt>
    <dgm:pt modelId="{4128C5FD-E019-4B56-950B-51A908BB13FB}" type="parTrans" cxnId="{B9BAA719-DAD3-48A0-8DCC-E0A501D7A532}">
      <dgm:prSet/>
      <dgm:spPr/>
      <dgm:t>
        <a:bodyPr/>
        <a:lstStyle/>
        <a:p>
          <a:endParaRPr lang="zh-CN" altLang="en-US" b="0">
            <a:latin typeface="Rockwell" panose="02060603020205020403" pitchFamily="18" charset="0"/>
          </a:endParaRPr>
        </a:p>
      </dgm:t>
    </dgm:pt>
    <dgm:pt modelId="{396B5B06-36E0-48B3-B9B9-FA8CD5FD21E3}" type="sibTrans" cxnId="{B9BAA719-DAD3-48A0-8DCC-E0A501D7A532}">
      <dgm:prSet/>
      <dgm:spPr/>
      <dgm:t>
        <a:bodyPr/>
        <a:lstStyle/>
        <a:p>
          <a:endParaRPr lang="zh-CN" altLang="en-US" b="0">
            <a:latin typeface="Rockwell" panose="02060603020205020403" pitchFamily="18" charset="0"/>
          </a:endParaRPr>
        </a:p>
      </dgm:t>
    </dgm:pt>
    <dgm:pt modelId="{96C81EF6-2CA5-4991-89EB-CDFADC6E95C0}">
      <dgm:prSet phldrT="[文本]"/>
      <dgm:spPr/>
      <dgm:t>
        <a:bodyPr/>
        <a:lstStyle/>
        <a:p>
          <a:r>
            <a:rPr lang="en-US" altLang="zh-CN" b="0" dirty="0">
              <a:latin typeface="Rockwell" panose="02060603020205020403" pitchFamily="18" charset="0"/>
            </a:rPr>
            <a:t>Conclusion</a:t>
          </a:r>
          <a:endParaRPr lang="zh-CN" altLang="en-US" b="0" dirty="0">
            <a:latin typeface="Rockwell" panose="02060603020205020403" pitchFamily="18" charset="0"/>
          </a:endParaRPr>
        </a:p>
      </dgm:t>
    </dgm:pt>
    <dgm:pt modelId="{BE360881-5B43-4917-ACCB-5C58C7D53B8D}" type="parTrans" cxnId="{BA2C8150-012D-4300-9EFA-DB70B2946512}">
      <dgm:prSet/>
      <dgm:spPr/>
      <dgm:t>
        <a:bodyPr/>
        <a:lstStyle/>
        <a:p>
          <a:endParaRPr lang="zh-CN" altLang="en-US" b="0">
            <a:latin typeface="Rockwell" panose="02060603020205020403" pitchFamily="18" charset="0"/>
          </a:endParaRPr>
        </a:p>
      </dgm:t>
    </dgm:pt>
    <dgm:pt modelId="{3FE5F723-342C-4909-BA38-8B45C4677F9E}" type="sibTrans" cxnId="{BA2C8150-012D-4300-9EFA-DB70B2946512}">
      <dgm:prSet/>
      <dgm:spPr/>
      <dgm:t>
        <a:bodyPr/>
        <a:lstStyle/>
        <a:p>
          <a:endParaRPr lang="zh-CN" altLang="en-US" b="0">
            <a:latin typeface="Rockwell" panose="02060603020205020403" pitchFamily="18" charset="0"/>
          </a:endParaRPr>
        </a:p>
      </dgm:t>
    </dgm:pt>
    <dgm:pt modelId="{9E6CE7D7-65F5-4BD8-A725-4CBE4638D630}" type="pres">
      <dgm:prSet presAssocID="{C32F1EEC-E9BA-46DD-8C1A-96D9FF94A839}" presName="Name0" presStyleCnt="0">
        <dgm:presLayoutVars>
          <dgm:dir/>
          <dgm:resizeHandles val="exact"/>
        </dgm:presLayoutVars>
      </dgm:prSet>
      <dgm:spPr/>
    </dgm:pt>
    <dgm:pt modelId="{2AD1824F-5A1D-45A6-A6A6-B5980AA164D7}" type="pres">
      <dgm:prSet presAssocID="{1EBE7F37-6A4A-46AF-8434-89D891D0C595}" presName="compNode" presStyleCnt="0"/>
      <dgm:spPr/>
    </dgm:pt>
    <dgm:pt modelId="{AB8D351D-4503-4340-B8D6-E21B4E7C3198}" type="pres">
      <dgm:prSet presAssocID="{1EBE7F37-6A4A-46AF-8434-89D891D0C595}" presName="pictRect" presStyleLbl="node1" presStyleIdx="0" presStyleCnt="4"/>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dgm:spPr>
      <dgm:extLst>
        <a:ext uri="{E40237B7-FDA0-4F09-8148-C483321AD2D9}">
          <dgm14:cNvPr xmlns:dgm14="http://schemas.microsoft.com/office/drawing/2010/diagram" id="0" name="" descr="清单 纯色填充"/>
        </a:ext>
      </dgm:extLst>
    </dgm:pt>
    <dgm:pt modelId="{3897918D-86D4-4A67-95B4-565C0E210E16}" type="pres">
      <dgm:prSet presAssocID="{1EBE7F37-6A4A-46AF-8434-89D891D0C595}" presName="textRect" presStyleLbl="revTx" presStyleIdx="0" presStyleCnt="4">
        <dgm:presLayoutVars>
          <dgm:bulletEnabled val="1"/>
        </dgm:presLayoutVars>
      </dgm:prSet>
      <dgm:spPr/>
    </dgm:pt>
    <dgm:pt modelId="{1C4CF07E-C27F-4B57-8F7F-820677E20D87}" type="pres">
      <dgm:prSet presAssocID="{51B32DFC-1840-48E2-9C7F-042199EE65DA}" presName="sibTrans" presStyleLbl="sibTrans2D1" presStyleIdx="0" presStyleCnt="0"/>
      <dgm:spPr/>
    </dgm:pt>
    <dgm:pt modelId="{71CAEB97-4DB5-43CD-A5BA-A2146B4002D3}" type="pres">
      <dgm:prSet presAssocID="{740AE20A-1026-431A-A165-6D29DF018826}" presName="compNode" presStyleCnt="0"/>
      <dgm:spPr/>
    </dgm:pt>
    <dgm:pt modelId="{BA03A2FC-4A3A-4975-86C9-0E01C73D4222}" type="pres">
      <dgm:prSet presAssocID="{740AE20A-1026-431A-A165-6D29DF018826}" presName="pictRect" presStyleLbl="nod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dgm:spPr>
      <dgm:extLst>
        <a:ext uri="{E40237B7-FDA0-4F09-8148-C483321AD2D9}">
          <dgm14:cNvPr xmlns:dgm14="http://schemas.microsoft.com/office/drawing/2010/diagram" id="0" name="" descr="灯泡和齿轮 纯色填充"/>
        </a:ext>
      </dgm:extLst>
    </dgm:pt>
    <dgm:pt modelId="{21C2C36A-6C7D-40A9-8F55-39AD8C7BF330}" type="pres">
      <dgm:prSet presAssocID="{740AE20A-1026-431A-A165-6D29DF018826}" presName="textRect" presStyleLbl="revTx" presStyleIdx="1" presStyleCnt="4">
        <dgm:presLayoutVars>
          <dgm:bulletEnabled val="1"/>
        </dgm:presLayoutVars>
      </dgm:prSet>
      <dgm:spPr/>
    </dgm:pt>
    <dgm:pt modelId="{565FC8D4-E4FA-4809-9728-DE28B82B2DFD}" type="pres">
      <dgm:prSet presAssocID="{8AB60279-1262-4592-8A88-731EAC7CC588}" presName="sibTrans" presStyleLbl="sibTrans2D1" presStyleIdx="0" presStyleCnt="0"/>
      <dgm:spPr/>
    </dgm:pt>
    <dgm:pt modelId="{0D2E6815-9B6D-4781-BC8C-8ACF6448DEDB}" type="pres">
      <dgm:prSet presAssocID="{6A760836-8A09-44FF-892B-D572179C0BAB}" presName="compNode" presStyleCnt="0"/>
      <dgm:spPr/>
    </dgm:pt>
    <dgm:pt modelId="{0DCE481E-F064-4F45-8C50-2FE3755FAE81}" type="pres">
      <dgm:prSet presAssocID="{6A760836-8A09-44FF-892B-D572179C0BAB}" presName="pictRect" presStyleLbl="node1" presStyleIdx="2" presStyleCnt="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dgm:spPr>
      <dgm:extLst>
        <a:ext uri="{E40237B7-FDA0-4F09-8148-C483321AD2D9}">
          <dgm14:cNvPr xmlns:dgm14="http://schemas.microsoft.com/office/drawing/2010/diagram" id="0" name="" descr="条形图 纯色填充"/>
        </a:ext>
      </dgm:extLst>
    </dgm:pt>
    <dgm:pt modelId="{750D7CDE-F591-495F-BAA4-7D30B1E4B48A}" type="pres">
      <dgm:prSet presAssocID="{6A760836-8A09-44FF-892B-D572179C0BAB}" presName="textRect" presStyleLbl="revTx" presStyleIdx="2" presStyleCnt="4">
        <dgm:presLayoutVars>
          <dgm:bulletEnabled val="1"/>
        </dgm:presLayoutVars>
      </dgm:prSet>
      <dgm:spPr/>
    </dgm:pt>
    <dgm:pt modelId="{9B09C963-85D4-4F00-809B-DCDA28024B65}" type="pres">
      <dgm:prSet presAssocID="{396B5B06-36E0-48B3-B9B9-FA8CD5FD21E3}" presName="sibTrans" presStyleLbl="sibTrans2D1" presStyleIdx="0" presStyleCnt="0"/>
      <dgm:spPr/>
    </dgm:pt>
    <dgm:pt modelId="{B94B0233-C432-432D-AA8D-EE9998C21BB9}" type="pres">
      <dgm:prSet presAssocID="{96C81EF6-2CA5-4991-89EB-CDFADC6E95C0}" presName="compNode" presStyleCnt="0"/>
      <dgm:spPr/>
    </dgm:pt>
    <dgm:pt modelId="{A74E9219-06F7-4BBB-AD85-1ABDD27A8D02}" type="pres">
      <dgm:prSet presAssocID="{96C81EF6-2CA5-4991-89EB-CDFADC6E95C0}" presName="pictRect" presStyleLbl="nod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dgm:spPr>
      <dgm:extLst>
        <a:ext uri="{E40237B7-FDA0-4F09-8148-C483321AD2D9}">
          <dgm14:cNvPr xmlns:dgm14="http://schemas.microsoft.com/office/drawing/2010/diagram" id="0" name="" descr="火箭 纯色填充"/>
        </a:ext>
      </dgm:extLst>
    </dgm:pt>
    <dgm:pt modelId="{086C6CFA-2FFF-4D9E-B994-A598B98B312F}" type="pres">
      <dgm:prSet presAssocID="{96C81EF6-2CA5-4991-89EB-CDFADC6E95C0}" presName="textRect" presStyleLbl="revTx" presStyleIdx="3" presStyleCnt="4">
        <dgm:presLayoutVars>
          <dgm:bulletEnabled val="1"/>
        </dgm:presLayoutVars>
      </dgm:prSet>
      <dgm:spPr/>
    </dgm:pt>
  </dgm:ptLst>
  <dgm:cxnLst>
    <dgm:cxn modelId="{1DF9E714-1375-4D9B-ADA7-1A4EA900D148}" type="presOf" srcId="{51B32DFC-1840-48E2-9C7F-042199EE65DA}" destId="{1C4CF07E-C27F-4B57-8F7F-820677E20D87}" srcOrd="0" destOrd="0" presId="urn:microsoft.com/office/officeart/2005/8/layout/pList1"/>
    <dgm:cxn modelId="{B9BAA719-DAD3-48A0-8DCC-E0A501D7A532}" srcId="{C32F1EEC-E9BA-46DD-8C1A-96D9FF94A839}" destId="{6A760836-8A09-44FF-892B-D572179C0BAB}" srcOrd="2" destOrd="0" parTransId="{4128C5FD-E019-4B56-950B-51A908BB13FB}" sibTransId="{396B5B06-36E0-48B3-B9B9-FA8CD5FD21E3}"/>
    <dgm:cxn modelId="{40361E2C-9A45-49FC-83B8-7E68158FD3E3}" srcId="{C32F1EEC-E9BA-46DD-8C1A-96D9FF94A839}" destId="{740AE20A-1026-431A-A165-6D29DF018826}" srcOrd="1" destOrd="0" parTransId="{A7E97506-9968-4E2A-B0A6-21E5AE74F3A6}" sibTransId="{8AB60279-1262-4592-8A88-731EAC7CC588}"/>
    <dgm:cxn modelId="{1907D72C-AA4B-4C73-A80B-978C3CCA2BEF}" type="presOf" srcId="{396B5B06-36E0-48B3-B9B9-FA8CD5FD21E3}" destId="{9B09C963-85D4-4F00-809B-DCDA28024B65}" srcOrd="0" destOrd="0" presId="urn:microsoft.com/office/officeart/2005/8/layout/pList1"/>
    <dgm:cxn modelId="{FA351D3A-A29C-4E05-974B-DA0A40EE4DF8}" type="presOf" srcId="{C32F1EEC-E9BA-46DD-8C1A-96D9FF94A839}" destId="{9E6CE7D7-65F5-4BD8-A725-4CBE4638D630}" srcOrd="0" destOrd="0" presId="urn:microsoft.com/office/officeart/2005/8/layout/pList1"/>
    <dgm:cxn modelId="{BA2C8150-012D-4300-9EFA-DB70B2946512}" srcId="{C32F1EEC-E9BA-46DD-8C1A-96D9FF94A839}" destId="{96C81EF6-2CA5-4991-89EB-CDFADC6E95C0}" srcOrd="3" destOrd="0" parTransId="{BE360881-5B43-4917-ACCB-5C58C7D53B8D}" sibTransId="{3FE5F723-342C-4909-BA38-8B45C4677F9E}"/>
    <dgm:cxn modelId="{80B73652-D196-49E9-BE79-F905EB6299CA}" type="presOf" srcId="{8AB60279-1262-4592-8A88-731EAC7CC588}" destId="{565FC8D4-E4FA-4809-9728-DE28B82B2DFD}" srcOrd="0" destOrd="0" presId="urn:microsoft.com/office/officeart/2005/8/layout/pList1"/>
    <dgm:cxn modelId="{A91BEE65-2A6F-4EE6-995F-6C32765607B0}" type="presOf" srcId="{96C81EF6-2CA5-4991-89EB-CDFADC6E95C0}" destId="{086C6CFA-2FFF-4D9E-B994-A598B98B312F}" srcOrd="0" destOrd="0" presId="urn:microsoft.com/office/officeart/2005/8/layout/pList1"/>
    <dgm:cxn modelId="{165D0BAE-5054-414B-9843-BE157EB7E8FB}" type="presOf" srcId="{740AE20A-1026-431A-A165-6D29DF018826}" destId="{21C2C36A-6C7D-40A9-8F55-39AD8C7BF330}" srcOrd="0" destOrd="0" presId="urn:microsoft.com/office/officeart/2005/8/layout/pList1"/>
    <dgm:cxn modelId="{2C1D43D0-AA5B-4648-8CB9-01A866DDD4B2}" type="presOf" srcId="{1EBE7F37-6A4A-46AF-8434-89D891D0C595}" destId="{3897918D-86D4-4A67-95B4-565C0E210E16}" srcOrd="0" destOrd="0" presId="urn:microsoft.com/office/officeart/2005/8/layout/pList1"/>
    <dgm:cxn modelId="{A9B12ED6-AA90-42A7-A3C3-639167E95899}" srcId="{C32F1EEC-E9BA-46DD-8C1A-96D9FF94A839}" destId="{1EBE7F37-6A4A-46AF-8434-89D891D0C595}" srcOrd="0" destOrd="0" parTransId="{C6764AD9-37D8-4883-8A29-546262F2CFA1}" sibTransId="{51B32DFC-1840-48E2-9C7F-042199EE65DA}"/>
    <dgm:cxn modelId="{0D0C2AF6-6124-42DA-AFB5-0B7D861EDEB4}" type="presOf" srcId="{6A760836-8A09-44FF-892B-D572179C0BAB}" destId="{750D7CDE-F591-495F-BAA4-7D30B1E4B48A}" srcOrd="0" destOrd="0" presId="urn:microsoft.com/office/officeart/2005/8/layout/pList1"/>
    <dgm:cxn modelId="{DA032EA7-F832-4A09-AE16-810F61DB3D15}" type="presParOf" srcId="{9E6CE7D7-65F5-4BD8-A725-4CBE4638D630}" destId="{2AD1824F-5A1D-45A6-A6A6-B5980AA164D7}" srcOrd="0" destOrd="0" presId="urn:microsoft.com/office/officeart/2005/8/layout/pList1"/>
    <dgm:cxn modelId="{5CD1D369-D6A0-4D90-BA77-0E9E6332D1E9}" type="presParOf" srcId="{2AD1824F-5A1D-45A6-A6A6-B5980AA164D7}" destId="{AB8D351D-4503-4340-B8D6-E21B4E7C3198}" srcOrd="0" destOrd="0" presId="urn:microsoft.com/office/officeart/2005/8/layout/pList1"/>
    <dgm:cxn modelId="{833193FE-87F6-4679-992B-10049A570A9A}" type="presParOf" srcId="{2AD1824F-5A1D-45A6-A6A6-B5980AA164D7}" destId="{3897918D-86D4-4A67-95B4-565C0E210E16}" srcOrd="1" destOrd="0" presId="urn:microsoft.com/office/officeart/2005/8/layout/pList1"/>
    <dgm:cxn modelId="{570753C3-96EF-4815-A4B8-24A0C58486F8}" type="presParOf" srcId="{9E6CE7D7-65F5-4BD8-A725-4CBE4638D630}" destId="{1C4CF07E-C27F-4B57-8F7F-820677E20D87}" srcOrd="1" destOrd="0" presId="urn:microsoft.com/office/officeart/2005/8/layout/pList1"/>
    <dgm:cxn modelId="{391DD8C0-7538-4E09-947D-78DDD34C62F1}" type="presParOf" srcId="{9E6CE7D7-65F5-4BD8-A725-4CBE4638D630}" destId="{71CAEB97-4DB5-43CD-A5BA-A2146B4002D3}" srcOrd="2" destOrd="0" presId="urn:microsoft.com/office/officeart/2005/8/layout/pList1"/>
    <dgm:cxn modelId="{C8DF415A-8E35-45D2-A06F-8ADF98CA1BCC}" type="presParOf" srcId="{71CAEB97-4DB5-43CD-A5BA-A2146B4002D3}" destId="{BA03A2FC-4A3A-4975-86C9-0E01C73D4222}" srcOrd="0" destOrd="0" presId="urn:microsoft.com/office/officeart/2005/8/layout/pList1"/>
    <dgm:cxn modelId="{1F1A730E-3D20-46E5-BF9A-299551BA202F}" type="presParOf" srcId="{71CAEB97-4DB5-43CD-A5BA-A2146B4002D3}" destId="{21C2C36A-6C7D-40A9-8F55-39AD8C7BF330}" srcOrd="1" destOrd="0" presId="urn:microsoft.com/office/officeart/2005/8/layout/pList1"/>
    <dgm:cxn modelId="{C77F4412-A847-4A12-9375-8F80513116A7}" type="presParOf" srcId="{9E6CE7D7-65F5-4BD8-A725-4CBE4638D630}" destId="{565FC8D4-E4FA-4809-9728-DE28B82B2DFD}" srcOrd="3" destOrd="0" presId="urn:microsoft.com/office/officeart/2005/8/layout/pList1"/>
    <dgm:cxn modelId="{676F380E-5949-40B2-B7FE-5ADC1B8D5A75}" type="presParOf" srcId="{9E6CE7D7-65F5-4BD8-A725-4CBE4638D630}" destId="{0D2E6815-9B6D-4781-BC8C-8ACF6448DEDB}" srcOrd="4" destOrd="0" presId="urn:microsoft.com/office/officeart/2005/8/layout/pList1"/>
    <dgm:cxn modelId="{5EF86AE1-7CB9-4B92-8CA9-B077BDFE6CFF}" type="presParOf" srcId="{0D2E6815-9B6D-4781-BC8C-8ACF6448DEDB}" destId="{0DCE481E-F064-4F45-8C50-2FE3755FAE81}" srcOrd="0" destOrd="0" presId="urn:microsoft.com/office/officeart/2005/8/layout/pList1"/>
    <dgm:cxn modelId="{871BFB77-D463-4338-9B9E-D9756425EECC}" type="presParOf" srcId="{0D2E6815-9B6D-4781-BC8C-8ACF6448DEDB}" destId="{750D7CDE-F591-495F-BAA4-7D30B1E4B48A}" srcOrd="1" destOrd="0" presId="urn:microsoft.com/office/officeart/2005/8/layout/pList1"/>
    <dgm:cxn modelId="{106D7D54-4063-479E-85F6-88B9E9A92D14}" type="presParOf" srcId="{9E6CE7D7-65F5-4BD8-A725-4CBE4638D630}" destId="{9B09C963-85D4-4F00-809B-DCDA28024B65}" srcOrd="5" destOrd="0" presId="urn:microsoft.com/office/officeart/2005/8/layout/pList1"/>
    <dgm:cxn modelId="{E13BDDD1-1290-45AE-8446-B06A594E1E34}" type="presParOf" srcId="{9E6CE7D7-65F5-4BD8-A725-4CBE4638D630}" destId="{B94B0233-C432-432D-AA8D-EE9998C21BB9}" srcOrd="6" destOrd="0" presId="urn:microsoft.com/office/officeart/2005/8/layout/pList1"/>
    <dgm:cxn modelId="{2F4FBA56-E007-467D-BE0B-AF08484D677B}" type="presParOf" srcId="{B94B0233-C432-432D-AA8D-EE9998C21BB9}" destId="{A74E9219-06F7-4BBB-AD85-1ABDD27A8D02}" srcOrd="0" destOrd="0" presId="urn:microsoft.com/office/officeart/2005/8/layout/pList1"/>
    <dgm:cxn modelId="{BDE901B1-2DEE-4630-80F1-7AC9CC4F7607}" type="presParOf" srcId="{B94B0233-C432-432D-AA8D-EE9998C21BB9}" destId="{086C6CFA-2FFF-4D9E-B994-A598B98B312F}"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67C4B6-4A11-4076-8773-C79A01A9DDBC}"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zh-CN" altLang="en-US"/>
        </a:p>
      </dgm:t>
    </dgm:pt>
    <dgm:pt modelId="{8F5BA463-4791-BD4F-9BB4-8C23D39D5CE4}">
      <dgm:prSet/>
      <dgm:spPr/>
      <dgm:t>
        <a:bodyPr/>
        <a:lstStyle/>
        <a:p>
          <a:r>
            <a:rPr lang="en-US" altLang="zh-CN" dirty="0">
              <a:latin typeface=""/>
            </a:rPr>
            <a:t>Cold Start</a:t>
          </a:r>
          <a:endParaRPr lang="zh-CN" altLang="en-US" dirty="0">
            <a:latin typeface=""/>
          </a:endParaRPr>
        </a:p>
      </dgm:t>
    </dgm:pt>
    <dgm:pt modelId="{8AA143C6-3D06-7C4E-9934-E14C075E921A}" type="parTrans" cxnId="{B8C564F7-7B76-2A4A-B26D-7874C1E28659}">
      <dgm:prSet/>
      <dgm:spPr/>
      <dgm:t>
        <a:bodyPr/>
        <a:lstStyle/>
        <a:p>
          <a:endParaRPr lang="zh-CN" altLang="en-US"/>
        </a:p>
      </dgm:t>
    </dgm:pt>
    <dgm:pt modelId="{D2462906-1742-7B4E-9844-8FE06ED10C20}" type="sibTrans" cxnId="{B8C564F7-7B76-2A4A-B26D-7874C1E28659}">
      <dgm:prSet/>
      <dgm:spPr/>
      <dgm:t>
        <a:bodyPr/>
        <a:lstStyle/>
        <a:p>
          <a:endParaRPr lang="zh-CN" altLang="en-US"/>
        </a:p>
      </dgm:t>
    </dgm:pt>
    <dgm:pt modelId="{21F97BD5-FDF5-904A-83CF-706E66B3E739}">
      <dgm:prSet/>
      <dgm:spPr/>
      <dgm:t>
        <a:bodyPr/>
        <a:lstStyle/>
        <a:p>
          <a:pPr>
            <a:lnSpc>
              <a:spcPct val="100000"/>
            </a:lnSpc>
          </a:pPr>
          <a:r>
            <a:rPr lang="en-US" altLang="zh-CN" dirty="0">
              <a:latin typeface=""/>
            </a:rPr>
            <a:t>Random initial configuration leads to</a:t>
          </a:r>
          <a:r>
            <a:rPr lang="zh-CN" altLang="en-US" dirty="0">
              <a:latin typeface=""/>
            </a:rPr>
            <a:t> </a:t>
          </a:r>
          <a:r>
            <a:rPr lang="en-US" altLang="zh-CN" dirty="0">
              <a:latin typeface=""/>
            </a:rPr>
            <a:t>a </a:t>
          </a:r>
          <a:r>
            <a:rPr lang="en-US" altLang="zh-CN" dirty="0">
              <a:solidFill>
                <a:srgbClr val="00B0F0"/>
              </a:solidFill>
              <a:latin typeface=""/>
            </a:rPr>
            <a:t>time-consuming cold start</a:t>
          </a:r>
          <a:endParaRPr lang="zh-CN" altLang="en-US" dirty="0">
            <a:solidFill>
              <a:srgbClr val="00B0F0"/>
            </a:solidFill>
            <a:latin typeface=""/>
          </a:endParaRPr>
        </a:p>
      </dgm:t>
    </dgm:pt>
    <dgm:pt modelId="{C3884BDF-24EE-2A45-AB5F-35B7F7318CE5}" type="parTrans" cxnId="{A6C15897-5931-5D45-BFAE-8FC47FAF13B1}">
      <dgm:prSet/>
      <dgm:spPr/>
      <dgm:t>
        <a:bodyPr/>
        <a:lstStyle/>
        <a:p>
          <a:endParaRPr lang="zh-CN" altLang="en-US"/>
        </a:p>
      </dgm:t>
    </dgm:pt>
    <dgm:pt modelId="{103B696B-4EA1-9044-A775-4604487089B9}" type="sibTrans" cxnId="{A6C15897-5931-5D45-BFAE-8FC47FAF13B1}">
      <dgm:prSet/>
      <dgm:spPr/>
      <dgm:t>
        <a:bodyPr/>
        <a:lstStyle/>
        <a:p>
          <a:endParaRPr lang="zh-CN" altLang="en-US"/>
        </a:p>
      </dgm:t>
    </dgm:pt>
    <dgm:pt modelId="{9F714498-FA22-5C43-8336-60102E65B2B7}">
      <dgm:prSet/>
      <dgm:spPr/>
      <dgm:t>
        <a:bodyPr/>
        <a:lstStyle/>
        <a:p>
          <a:r>
            <a:rPr lang="en-US" altLang="zh-CN" dirty="0">
              <a:latin typeface=""/>
            </a:rPr>
            <a:t>Core idea</a:t>
          </a:r>
          <a:endParaRPr lang="zh-CN" altLang="en-US" dirty="0">
            <a:latin typeface=""/>
          </a:endParaRPr>
        </a:p>
      </dgm:t>
    </dgm:pt>
    <dgm:pt modelId="{4BFAF2F0-1794-6A48-B0E8-28A8EEEEEE80}" type="parTrans" cxnId="{ADAF49FC-419B-3546-AC21-DE61F2FED5CB}">
      <dgm:prSet/>
      <dgm:spPr/>
      <dgm:t>
        <a:bodyPr/>
        <a:lstStyle/>
        <a:p>
          <a:endParaRPr lang="zh-CN" altLang="en-US"/>
        </a:p>
      </dgm:t>
    </dgm:pt>
    <dgm:pt modelId="{A2CDE685-E86E-7942-86E6-E0E822266721}" type="sibTrans" cxnId="{ADAF49FC-419B-3546-AC21-DE61F2FED5CB}">
      <dgm:prSet/>
      <dgm:spPr/>
      <dgm:t>
        <a:bodyPr/>
        <a:lstStyle/>
        <a:p>
          <a:endParaRPr lang="zh-CN" altLang="en-US"/>
        </a:p>
      </dgm:t>
    </dgm:pt>
    <dgm:pt modelId="{C0D209C6-8ED8-EB4D-BC99-BF8D048E74AA}">
      <dgm:prSet/>
      <dgm:spPr/>
      <dgm:t>
        <a:bodyPr/>
        <a:lstStyle/>
        <a:p>
          <a:pPr>
            <a:lnSpc>
              <a:spcPct val="100000"/>
            </a:lnSpc>
          </a:pPr>
          <a:r>
            <a:rPr lang="en-US" altLang="zh-CN" b="0" i="0" u="none" dirty="0">
              <a:latin typeface=""/>
            </a:rPr>
            <a:t>Intuitively the promising configurations of similar KPIs are likely to be similar</a:t>
          </a:r>
          <a:endParaRPr lang="zh-CN" altLang="en-US" dirty="0">
            <a:latin typeface=""/>
          </a:endParaRPr>
        </a:p>
      </dgm:t>
    </dgm:pt>
    <dgm:pt modelId="{81D21AA3-5CC0-974E-95E0-519BC8C7338F}" type="parTrans" cxnId="{64B2C03E-0A66-6440-AA2A-E6C390FD16E1}">
      <dgm:prSet/>
      <dgm:spPr/>
      <dgm:t>
        <a:bodyPr/>
        <a:lstStyle/>
        <a:p>
          <a:endParaRPr lang="zh-CN" altLang="en-US"/>
        </a:p>
      </dgm:t>
    </dgm:pt>
    <dgm:pt modelId="{B654EE58-1E2D-6843-9814-BD0D81BC969E}" type="sibTrans" cxnId="{64B2C03E-0A66-6440-AA2A-E6C390FD16E1}">
      <dgm:prSet/>
      <dgm:spPr/>
      <dgm:t>
        <a:bodyPr/>
        <a:lstStyle/>
        <a:p>
          <a:endParaRPr lang="zh-CN" altLang="en-US"/>
        </a:p>
      </dgm:t>
    </dgm:pt>
    <dgm:pt modelId="{11E99160-BE11-944D-8815-7E4CEE2A5E8A}">
      <dgm:prSet/>
      <dgm:spPr/>
      <dgm:t>
        <a:bodyPr/>
        <a:lstStyle/>
        <a:p>
          <a:pPr>
            <a:lnSpc>
              <a:spcPct val="100000"/>
            </a:lnSpc>
          </a:pPr>
          <a:r>
            <a:rPr lang="en-US" altLang="en-US" dirty="0" err="1">
              <a:latin typeface=""/>
            </a:rPr>
            <a:t>AutoML</a:t>
          </a:r>
          <a:r>
            <a:rPr lang="en-US" altLang="en-US" dirty="0">
              <a:latin typeface=""/>
            </a:rPr>
            <a:t> will give a </a:t>
          </a:r>
          <a:r>
            <a:rPr lang="en-US" altLang="en-US" dirty="0">
              <a:solidFill>
                <a:srgbClr val="00B0F0"/>
              </a:solidFill>
              <a:latin typeface=""/>
            </a:rPr>
            <a:t>random configuration as a starting point</a:t>
          </a:r>
          <a:r>
            <a:rPr lang="en-US" altLang="en-US" dirty="0">
              <a:latin typeface=""/>
            </a:rPr>
            <a:t> for the search</a:t>
          </a:r>
          <a:endParaRPr lang="zh-CN" altLang="en-US" dirty="0">
            <a:latin typeface=""/>
          </a:endParaRPr>
        </a:p>
      </dgm:t>
    </dgm:pt>
    <dgm:pt modelId="{FA5BB76E-475F-A449-8D53-BF4C6BD4B019}" type="parTrans" cxnId="{F99804CF-C07A-4649-8008-45C6F588EDB6}">
      <dgm:prSet/>
      <dgm:spPr/>
      <dgm:t>
        <a:bodyPr/>
        <a:lstStyle/>
        <a:p>
          <a:endParaRPr lang="zh-CN" altLang="en-US"/>
        </a:p>
      </dgm:t>
    </dgm:pt>
    <dgm:pt modelId="{E1A96E31-EBBE-0341-B489-8397E6B899CB}" type="sibTrans" cxnId="{F99804CF-C07A-4649-8008-45C6F588EDB6}">
      <dgm:prSet/>
      <dgm:spPr/>
      <dgm:t>
        <a:bodyPr/>
        <a:lstStyle/>
        <a:p>
          <a:endParaRPr lang="zh-CN" altLang="en-US"/>
        </a:p>
      </dgm:t>
    </dgm:pt>
    <dgm:pt modelId="{8DD3109A-B70D-E149-9EB8-B2EC7EE9BF0B}">
      <dgm:prSet/>
      <dgm:spPr/>
      <dgm:t>
        <a:bodyPr/>
        <a:lstStyle/>
        <a:p>
          <a:pPr>
            <a:lnSpc>
              <a:spcPct val="100000"/>
            </a:lnSpc>
          </a:pPr>
          <a:r>
            <a:rPr lang="en-US" altLang="zh-CN" dirty="0">
              <a:latin typeface=""/>
            </a:rPr>
            <a:t>Using cluster to find similar KPIs</a:t>
          </a:r>
          <a:endParaRPr lang="zh-CN" altLang="en-US" dirty="0">
            <a:latin typeface=""/>
          </a:endParaRPr>
        </a:p>
      </dgm:t>
    </dgm:pt>
    <dgm:pt modelId="{383819D8-9EAF-E34D-86F6-EF8D657AD4DB}" type="parTrans" cxnId="{4A589339-FC4F-FF42-8429-CB9A20F1B02B}">
      <dgm:prSet/>
      <dgm:spPr/>
      <dgm:t>
        <a:bodyPr/>
        <a:lstStyle/>
        <a:p>
          <a:endParaRPr lang="zh-CN" altLang="en-US"/>
        </a:p>
      </dgm:t>
    </dgm:pt>
    <dgm:pt modelId="{C91ED020-B60B-474C-B391-BCC8B0D7C3B9}" type="sibTrans" cxnId="{4A589339-FC4F-FF42-8429-CB9A20F1B02B}">
      <dgm:prSet/>
      <dgm:spPr/>
      <dgm:t>
        <a:bodyPr/>
        <a:lstStyle/>
        <a:p>
          <a:endParaRPr lang="zh-CN" altLang="en-US"/>
        </a:p>
      </dgm:t>
    </dgm:pt>
    <dgm:pt modelId="{53454F65-8CDF-0E44-BA9E-4D614B8FA0C8}">
      <dgm:prSet/>
      <dgm:spPr/>
      <dgm:t>
        <a:bodyPr/>
        <a:lstStyle/>
        <a:p>
          <a:pPr>
            <a:lnSpc>
              <a:spcPct val="100000"/>
            </a:lnSpc>
          </a:pPr>
          <a:r>
            <a:rPr lang="en-US" altLang="zh-CN" dirty="0">
              <a:latin typeface=""/>
            </a:rPr>
            <a:t>Explore different algorithms</a:t>
          </a:r>
          <a:endParaRPr lang="zh-CN" altLang="en-US" dirty="0">
            <a:latin typeface=""/>
          </a:endParaRPr>
        </a:p>
      </dgm:t>
    </dgm:pt>
    <dgm:pt modelId="{C34D226E-7CFA-744D-81A9-7BC3790099D1}" type="parTrans" cxnId="{E7DB09FF-6A9C-3D42-88A7-03486B6DEA22}">
      <dgm:prSet/>
      <dgm:spPr/>
      <dgm:t>
        <a:bodyPr/>
        <a:lstStyle/>
        <a:p>
          <a:endParaRPr lang="zh-CN" altLang="en-US"/>
        </a:p>
      </dgm:t>
    </dgm:pt>
    <dgm:pt modelId="{7442EF15-3BA6-5F42-B0F8-0E0993EC2C10}" type="sibTrans" cxnId="{E7DB09FF-6A9C-3D42-88A7-03486B6DEA22}">
      <dgm:prSet/>
      <dgm:spPr/>
      <dgm:t>
        <a:bodyPr/>
        <a:lstStyle/>
        <a:p>
          <a:endParaRPr lang="zh-CN" altLang="en-US"/>
        </a:p>
      </dgm:t>
    </dgm:pt>
    <dgm:pt modelId="{5532B0CD-31FE-154B-95E0-FCA3FD8C454E}">
      <dgm:prSet/>
      <dgm:spPr/>
      <dgm:t>
        <a:bodyPr/>
        <a:lstStyle/>
        <a:p>
          <a:pPr>
            <a:lnSpc>
              <a:spcPct val="100000"/>
            </a:lnSpc>
          </a:pPr>
          <a:endParaRPr lang="zh-CN" altLang="en-US" dirty="0">
            <a:latin typeface=""/>
          </a:endParaRPr>
        </a:p>
      </dgm:t>
    </dgm:pt>
    <dgm:pt modelId="{74E778FF-6960-9A4F-8959-84A4510FBF67}" type="parTrans" cxnId="{296CAE85-E1A1-264D-8FCC-BE3C814496F2}">
      <dgm:prSet/>
      <dgm:spPr/>
      <dgm:t>
        <a:bodyPr/>
        <a:lstStyle/>
        <a:p>
          <a:endParaRPr lang="zh-CN" altLang="en-US"/>
        </a:p>
      </dgm:t>
    </dgm:pt>
    <dgm:pt modelId="{FD5BA658-1ADE-E94A-9702-816692F41B82}" type="sibTrans" cxnId="{296CAE85-E1A1-264D-8FCC-BE3C814496F2}">
      <dgm:prSet/>
      <dgm:spPr/>
      <dgm:t>
        <a:bodyPr/>
        <a:lstStyle/>
        <a:p>
          <a:endParaRPr lang="zh-CN" altLang="en-US"/>
        </a:p>
      </dgm:t>
    </dgm:pt>
    <dgm:pt modelId="{A2CAF32D-DAF5-E24C-BF98-0166E4AFC5E4}">
      <dgm:prSet/>
      <dgm:spPr/>
      <dgm:t>
        <a:bodyPr/>
        <a:lstStyle/>
        <a:p>
          <a:pPr>
            <a:lnSpc>
              <a:spcPct val="100000"/>
            </a:lnSpc>
          </a:pPr>
          <a:endParaRPr lang="zh-CN" altLang="en-US" dirty="0">
            <a:latin typeface=""/>
          </a:endParaRPr>
        </a:p>
      </dgm:t>
    </dgm:pt>
    <dgm:pt modelId="{AFDD6A7C-D6E2-AD45-A437-8F852C022646}" type="parTrans" cxnId="{06A01559-956F-5342-94CF-E19D17C7386C}">
      <dgm:prSet/>
      <dgm:spPr/>
      <dgm:t>
        <a:bodyPr/>
        <a:lstStyle/>
        <a:p>
          <a:endParaRPr lang="zh-CN" altLang="en-US"/>
        </a:p>
      </dgm:t>
    </dgm:pt>
    <dgm:pt modelId="{CA3E8A96-B0DD-9B40-834F-2349D9DFDD39}" type="sibTrans" cxnId="{06A01559-956F-5342-94CF-E19D17C7386C}">
      <dgm:prSet/>
      <dgm:spPr/>
      <dgm:t>
        <a:bodyPr/>
        <a:lstStyle/>
        <a:p>
          <a:endParaRPr lang="zh-CN" altLang="en-US"/>
        </a:p>
      </dgm:t>
    </dgm:pt>
    <dgm:pt modelId="{8CAAD96F-FE17-4AE3-B613-031ED20E2C70}" type="pres">
      <dgm:prSet presAssocID="{E167C4B6-4A11-4076-8773-C79A01A9DDBC}" presName="linear" presStyleCnt="0">
        <dgm:presLayoutVars>
          <dgm:animLvl val="lvl"/>
          <dgm:resizeHandles val="exact"/>
        </dgm:presLayoutVars>
      </dgm:prSet>
      <dgm:spPr/>
    </dgm:pt>
    <dgm:pt modelId="{106843E0-B03A-504D-BE37-1292419D2909}" type="pres">
      <dgm:prSet presAssocID="{8F5BA463-4791-BD4F-9BB4-8C23D39D5CE4}" presName="parentText" presStyleLbl="node1" presStyleIdx="0" presStyleCnt="2">
        <dgm:presLayoutVars>
          <dgm:chMax val="0"/>
          <dgm:bulletEnabled val="1"/>
        </dgm:presLayoutVars>
      </dgm:prSet>
      <dgm:spPr/>
    </dgm:pt>
    <dgm:pt modelId="{3BD2A109-EB71-0041-987B-9D79DA6648B4}" type="pres">
      <dgm:prSet presAssocID="{8F5BA463-4791-BD4F-9BB4-8C23D39D5CE4}" presName="childText" presStyleLbl="revTx" presStyleIdx="0" presStyleCnt="2">
        <dgm:presLayoutVars>
          <dgm:bulletEnabled val="1"/>
        </dgm:presLayoutVars>
      </dgm:prSet>
      <dgm:spPr/>
    </dgm:pt>
    <dgm:pt modelId="{D7A076CF-54C9-1E42-BB6D-735A43E9C0ED}" type="pres">
      <dgm:prSet presAssocID="{9F714498-FA22-5C43-8336-60102E65B2B7}" presName="parentText" presStyleLbl="node1" presStyleIdx="1" presStyleCnt="2">
        <dgm:presLayoutVars>
          <dgm:chMax val="0"/>
          <dgm:bulletEnabled val="1"/>
        </dgm:presLayoutVars>
      </dgm:prSet>
      <dgm:spPr/>
    </dgm:pt>
    <dgm:pt modelId="{FF9250D7-78BC-2D4D-B863-E7E44D1560DF}" type="pres">
      <dgm:prSet presAssocID="{9F714498-FA22-5C43-8336-60102E65B2B7}" presName="childText" presStyleLbl="revTx" presStyleIdx="1" presStyleCnt="2">
        <dgm:presLayoutVars>
          <dgm:bulletEnabled val="1"/>
        </dgm:presLayoutVars>
      </dgm:prSet>
      <dgm:spPr/>
    </dgm:pt>
  </dgm:ptLst>
  <dgm:cxnLst>
    <dgm:cxn modelId="{9434DC08-DF49-D444-8042-702902E65F87}" type="presOf" srcId="{11E99160-BE11-944D-8815-7E4CEE2A5E8A}" destId="{3BD2A109-EB71-0041-987B-9D79DA6648B4}" srcOrd="0" destOrd="0" presId="urn:microsoft.com/office/officeart/2005/8/layout/vList2"/>
    <dgm:cxn modelId="{6030210D-B667-0A42-9A68-727DFA0D7C90}" type="presOf" srcId="{A2CAF32D-DAF5-E24C-BF98-0166E4AFC5E4}" destId="{FF9250D7-78BC-2D4D-B863-E7E44D1560DF}" srcOrd="0" destOrd="3" presId="urn:microsoft.com/office/officeart/2005/8/layout/vList2"/>
    <dgm:cxn modelId="{8C0A6B14-0996-4391-816E-98B795907BA3}" type="presOf" srcId="{E167C4B6-4A11-4076-8773-C79A01A9DDBC}" destId="{8CAAD96F-FE17-4AE3-B613-031ED20E2C70}" srcOrd="0" destOrd="0" presId="urn:microsoft.com/office/officeart/2005/8/layout/vList2"/>
    <dgm:cxn modelId="{4A589339-FC4F-FF42-8429-CB9A20F1B02B}" srcId="{9F714498-FA22-5C43-8336-60102E65B2B7}" destId="{8DD3109A-B70D-E149-9EB8-B2EC7EE9BF0B}" srcOrd="1" destOrd="0" parTransId="{383819D8-9EAF-E34D-86F6-EF8D657AD4DB}" sibTransId="{C91ED020-B60B-474C-B391-BCC8B0D7C3B9}"/>
    <dgm:cxn modelId="{64B2C03E-0A66-6440-AA2A-E6C390FD16E1}" srcId="{9F714498-FA22-5C43-8336-60102E65B2B7}" destId="{C0D209C6-8ED8-EB4D-BC99-BF8D048E74AA}" srcOrd="0" destOrd="0" parTransId="{81D21AA3-5CC0-974E-95E0-519BC8C7338F}" sibTransId="{B654EE58-1E2D-6843-9814-BD0D81BC969E}"/>
    <dgm:cxn modelId="{C0966C4C-2255-6143-BEE6-9ACFEDDB5D42}" type="presOf" srcId="{8F5BA463-4791-BD4F-9BB4-8C23D39D5CE4}" destId="{106843E0-B03A-504D-BE37-1292419D2909}" srcOrd="0" destOrd="0" presId="urn:microsoft.com/office/officeart/2005/8/layout/vList2"/>
    <dgm:cxn modelId="{E2CF664D-7298-4548-97E1-7EE12E64F28D}" type="presOf" srcId="{9F714498-FA22-5C43-8336-60102E65B2B7}" destId="{D7A076CF-54C9-1E42-BB6D-735A43E9C0ED}" srcOrd="0" destOrd="0" presId="urn:microsoft.com/office/officeart/2005/8/layout/vList2"/>
    <dgm:cxn modelId="{06A01559-956F-5342-94CF-E19D17C7386C}" srcId="{9F714498-FA22-5C43-8336-60102E65B2B7}" destId="{A2CAF32D-DAF5-E24C-BF98-0166E4AFC5E4}" srcOrd="3" destOrd="0" parTransId="{AFDD6A7C-D6E2-AD45-A437-8F852C022646}" sibTransId="{CA3E8A96-B0DD-9B40-834F-2349D9DFDD39}"/>
    <dgm:cxn modelId="{E12B4E63-6C85-A748-BEB1-4FA52B8715A8}" type="presOf" srcId="{8DD3109A-B70D-E149-9EB8-B2EC7EE9BF0B}" destId="{FF9250D7-78BC-2D4D-B863-E7E44D1560DF}" srcOrd="0" destOrd="1" presId="urn:microsoft.com/office/officeart/2005/8/layout/vList2"/>
    <dgm:cxn modelId="{296CAE85-E1A1-264D-8FCC-BE3C814496F2}" srcId="{8F5BA463-4791-BD4F-9BB4-8C23D39D5CE4}" destId="{5532B0CD-31FE-154B-95E0-FCA3FD8C454E}" srcOrd="2" destOrd="0" parTransId="{74E778FF-6960-9A4F-8959-84A4510FBF67}" sibTransId="{FD5BA658-1ADE-E94A-9702-816692F41B82}"/>
    <dgm:cxn modelId="{E58D1B8E-E7B3-6042-BAC8-894C9C0AF5A4}" type="presOf" srcId="{21F97BD5-FDF5-904A-83CF-706E66B3E739}" destId="{3BD2A109-EB71-0041-987B-9D79DA6648B4}" srcOrd="0" destOrd="1" presId="urn:microsoft.com/office/officeart/2005/8/layout/vList2"/>
    <dgm:cxn modelId="{7D563696-EAC6-654A-B5B1-0C2D14B46D1F}" type="presOf" srcId="{53454F65-8CDF-0E44-BA9E-4D614B8FA0C8}" destId="{FF9250D7-78BC-2D4D-B863-E7E44D1560DF}" srcOrd="0" destOrd="2" presId="urn:microsoft.com/office/officeart/2005/8/layout/vList2"/>
    <dgm:cxn modelId="{A6C15897-5931-5D45-BFAE-8FC47FAF13B1}" srcId="{8F5BA463-4791-BD4F-9BB4-8C23D39D5CE4}" destId="{21F97BD5-FDF5-904A-83CF-706E66B3E739}" srcOrd="1" destOrd="0" parTransId="{C3884BDF-24EE-2A45-AB5F-35B7F7318CE5}" sibTransId="{103B696B-4EA1-9044-A775-4604487089B9}"/>
    <dgm:cxn modelId="{2764409E-AC82-6B4C-A25E-415F34AA1BD6}" type="presOf" srcId="{5532B0CD-31FE-154B-95E0-FCA3FD8C454E}" destId="{3BD2A109-EB71-0041-987B-9D79DA6648B4}" srcOrd="0" destOrd="2" presId="urn:microsoft.com/office/officeart/2005/8/layout/vList2"/>
    <dgm:cxn modelId="{F99804CF-C07A-4649-8008-45C6F588EDB6}" srcId="{8F5BA463-4791-BD4F-9BB4-8C23D39D5CE4}" destId="{11E99160-BE11-944D-8815-7E4CEE2A5E8A}" srcOrd="0" destOrd="0" parTransId="{FA5BB76E-475F-A449-8D53-BF4C6BD4B019}" sibTransId="{E1A96E31-EBBE-0341-B489-8397E6B899CB}"/>
    <dgm:cxn modelId="{EC8569F5-0797-6C4D-A43C-7EA7945BF257}" type="presOf" srcId="{C0D209C6-8ED8-EB4D-BC99-BF8D048E74AA}" destId="{FF9250D7-78BC-2D4D-B863-E7E44D1560DF}" srcOrd="0" destOrd="0" presId="urn:microsoft.com/office/officeart/2005/8/layout/vList2"/>
    <dgm:cxn modelId="{B8C564F7-7B76-2A4A-B26D-7874C1E28659}" srcId="{E167C4B6-4A11-4076-8773-C79A01A9DDBC}" destId="{8F5BA463-4791-BD4F-9BB4-8C23D39D5CE4}" srcOrd="0" destOrd="0" parTransId="{8AA143C6-3D06-7C4E-9934-E14C075E921A}" sibTransId="{D2462906-1742-7B4E-9844-8FE06ED10C20}"/>
    <dgm:cxn modelId="{ADAF49FC-419B-3546-AC21-DE61F2FED5CB}" srcId="{E167C4B6-4A11-4076-8773-C79A01A9DDBC}" destId="{9F714498-FA22-5C43-8336-60102E65B2B7}" srcOrd="1" destOrd="0" parTransId="{4BFAF2F0-1794-6A48-B0E8-28A8EEEEEE80}" sibTransId="{A2CDE685-E86E-7942-86E6-E0E822266721}"/>
    <dgm:cxn modelId="{E7DB09FF-6A9C-3D42-88A7-03486B6DEA22}" srcId="{9F714498-FA22-5C43-8336-60102E65B2B7}" destId="{53454F65-8CDF-0E44-BA9E-4D614B8FA0C8}" srcOrd="2" destOrd="0" parTransId="{C34D226E-7CFA-744D-81A9-7BC3790099D1}" sibTransId="{7442EF15-3BA6-5F42-B0F8-0E0993EC2C10}"/>
    <dgm:cxn modelId="{E30F1585-36EC-AE42-B23B-F1FC602416BC}" type="presParOf" srcId="{8CAAD96F-FE17-4AE3-B613-031ED20E2C70}" destId="{106843E0-B03A-504D-BE37-1292419D2909}" srcOrd="0" destOrd="0" presId="urn:microsoft.com/office/officeart/2005/8/layout/vList2"/>
    <dgm:cxn modelId="{0FFAD26B-E74F-CC4D-B4A4-32B0C3BC8C50}" type="presParOf" srcId="{8CAAD96F-FE17-4AE3-B613-031ED20E2C70}" destId="{3BD2A109-EB71-0041-987B-9D79DA6648B4}" srcOrd="1" destOrd="0" presId="urn:microsoft.com/office/officeart/2005/8/layout/vList2"/>
    <dgm:cxn modelId="{A5F5C34D-4F66-BA4A-97A8-7633C99D1889}" type="presParOf" srcId="{8CAAD96F-FE17-4AE3-B613-031ED20E2C70}" destId="{D7A076CF-54C9-1E42-BB6D-735A43E9C0ED}" srcOrd="2" destOrd="0" presId="urn:microsoft.com/office/officeart/2005/8/layout/vList2"/>
    <dgm:cxn modelId="{AFB8FAC1-B27A-484A-BC9E-6D3DDC83B045}" type="presParOf" srcId="{8CAAD96F-FE17-4AE3-B613-031ED20E2C70}" destId="{FF9250D7-78BC-2D4D-B863-E7E44D1560DF}" srcOrd="3"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67C4B6-4A11-4076-8773-C79A01A9DDBC}"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zh-CN" altLang="en-US"/>
        </a:p>
      </dgm:t>
    </dgm:pt>
    <dgm:pt modelId="{8F5BA463-4791-BD4F-9BB4-8C23D39D5CE4}">
      <dgm:prSet/>
      <dgm:spPr/>
      <dgm:t>
        <a:bodyPr/>
        <a:lstStyle/>
        <a:p>
          <a:r>
            <a:rPr lang="en-US" altLang="zh-CN" dirty="0"/>
            <a:t>Local Outlier Factor (LOF)</a:t>
          </a:r>
          <a:endParaRPr lang="zh-CN" altLang="en-US" dirty="0"/>
        </a:p>
      </dgm:t>
    </dgm:pt>
    <dgm:pt modelId="{8AA143C6-3D06-7C4E-9934-E14C075E921A}" type="parTrans" cxnId="{B8C564F7-7B76-2A4A-B26D-7874C1E28659}">
      <dgm:prSet/>
      <dgm:spPr/>
      <dgm:t>
        <a:bodyPr/>
        <a:lstStyle/>
        <a:p>
          <a:endParaRPr lang="zh-CN" altLang="en-US"/>
        </a:p>
      </dgm:t>
    </dgm:pt>
    <dgm:pt modelId="{D2462906-1742-7B4E-9844-8FE06ED10C20}" type="sibTrans" cxnId="{B8C564F7-7B76-2A4A-B26D-7874C1E28659}">
      <dgm:prSet/>
      <dgm:spPr/>
      <dgm:t>
        <a:bodyPr/>
        <a:lstStyle/>
        <a:p>
          <a:endParaRPr lang="zh-CN" altLang="en-US"/>
        </a:p>
      </dgm:t>
    </dgm:pt>
    <dgm:pt modelId="{21F97BD5-FDF5-904A-83CF-706E66B3E739}">
      <dgm:prSet/>
      <dgm:spPr/>
      <dgm:t>
        <a:bodyPr/>
        <a:lstStyle/>
        <a:p>
          <a:r>
            <a:rPr lang="en-US" altLang="en-US" dirty="0"/>
            <a:t>Using distance to neighbors to measure whether a point is normal or not</a:t>
          </a:r>
          <a:endParaRPr lang="zh-CN" altLang="en-US" dirty="0"/>
        </a:p>
      </dgm:t>
    </dgm:pt>
    <dgm:pt modelId="{C3884BDF-24EE-2A45-AB5F-35B7F7318CE5}" type="parTrans" cxnId="{A6C15897-5931-5D45-BFAE-8FC47FAF13B1}">
      <dgm:prSet/>
      <dgm:spPr/>
      <dgm:t>
        <a:bodyPr/>
        <a:lstStyle/>
        <a:p>
          <a:endParaRPr lang="zh-CN" altLang="en-US"/>
        </a:p>
      </dgm:t>
    </dgm:pt>
    <dgm:pt modelId="{103B696B-4EA1-9044-A775-4604487089B9}" type="sibTrans" cxnId="{A6C15897-5931-5D45-BFAE-8FC47FAF13B1}">
      <dgm:prSet/>
      <dgm:spPr/>
      <dgm:t>
        <a:bodyPr/>
        <a:lstStyle/>
        <a:p>
          <a:endParaRPr lang="zh-CN" altLang="en-US"/>
        </a:p>
      </dgm:t>
    </dgm:pt>
    <dgm:pt modelId="{9F714498-FA22-5C43-8336-60102E65B2B7}">
      <dgm:prSet/>
      <dgm:spPr/>
      <dgm:t>
        <a:bodyPr/>
        <a:lstStyle/>
        <a:p>
          <a:r>
            <a:rPr lang="en-US" altLang="zh-CN" dirty="0"/>
            <a:t>Period Outlier Factor (POF)</a:t>
          </a:r>
          <a:endParaRPr lang="zh-CN" altLang="en-US" dirty="0"/>
        </a:p>
      </dgm:t>
    </dgm:pt>
    <dgm:pt modelId="{4BFAF2F0-1794-6A48-B0E8-28A8EEEEEE80}" type="parTrans" cxnId="{ADAF49FC-419B-3546-AC21-DE61F2FED5CB}">
      <dgm:prSet/>
      <dgm:spPr/>
      <dgm:t>
        <a:bodyPr/>
        <a:lstStyle/>
        <a:p>
          <a:endParaRPr lang="zh-CN" altLang="en-US"/>
        </a:p>
      </dgm:t>
    </dgm:pt>
    <dgm:pt modelId="{A2CDE685-E86E-7942-86E6-E0E822266721}" type="sibTrans" cxnId="{ADAF49FC-419B-3546-AC21-DE61F2FED5CB}">
      <dgm:prSet/>
      <dgm:spPr/>
      <dgm:t>
        <a:bodyPr/>
        <a:lstStyle/>
        <a:p>
          <a:endParaRPr lang="zh-CN" altLang="en-US"/>
        </a:p>
      </dgm:t>
    </dgm:pt>
    <dgm:pt modelId="{C0D209C6-8ED8-EB4D-BC99-BF8D048E74AA}">
      <dgm:prSet/>
      <dgm:spPr/>
      <dgm:t>
        <a:bodyPr/>
        <a:lstStyle/>
        <a:p>
          <a:r>
            <a:rPr lang="en-US" altLang="zh-CN" dirty="0"/>
            <a:t>Replace neighbors with two adjacent periods</a:t>
          </a:r>
          <a:endParaRPr lang="zh-CN" altLang="en-US" dirty="0"/>
        </a:p>
      </dgm:t>
    </dgm:pt>
    <dgm:pt modelId="{81D21AA3-5CC0-974E-95E0-519BC8C7338F}" type="parTrans" cxnId="{64B2C03E-0A66-6440-AA2A-E6C390FD16E1}">
      <dgm:prSet/>
      <dgm:spPr/>
      <dgm:t>
        <a:bodyPr/>
        <a:lstStyle/>
        <a:p>
          <a:endParaRPr lang="zh-CN" altLang="en-US"/>
        </a:p>
      </dgm:t>
    </dgm:pt>
    <dgm:pt modelId="{B654EE58-1E2D-6843-9814-BD0D81BC969E}" type="sibTrans" cxnId="{64B2C03E-0A66-6440-AA2A-E6C390FD16E1}">
      <dgm:prSet/>
      <dgm:spPr/>
      <dgm:t>
        <a:bodyPr/>
        <a:lstStyle/>
        <a:p>
          <a:endParaRPr lang="zh-CN" altLang="en-US"/>
        </a:p>
      </dgm:t>
    </dgm:pt>
    <mc:AlternateContent xmlns:mc="http://schemas.openxmlformats.org/markup-compatibility/2006" xmlns:a14="http://schemas.microsoft.com/office/drawing/2010/main">
      <mc:Choice Requires="a14">
        <dgm:pt modelId="{B8AAEAAC-02E8-F544-BC4D-743A55BB0F3F}">
          <dgm:prSet/>
          <dgm:spPr/>
          <dgm:t>
            <a:bodyPr/>
            <a:lstStyle/>
            <a:p>
              <a:r>
                <a:rPr lang="en-US" altLang="zh-CN" dirty="0"/>
                <a:t>High time</a:t>
              </a:r>
              <a:r>
                <a:rPr lang="zh-CN" altLang="en-US" dirty="0"/>
                <a:t> </a:t>
              </a:r>
              <a:r>
                <a:rPr lang="en-US" altLang="zh-CN" dirty="0"/>
                <a:t>complexity: </a:t>
              </a:r>
              <a14:m>
                <m:oMath xmlns:m="http://schemas.openxmlformats.org/officeDocument/2006/math">
                  <m:r>
                    <a:rPr lang="en-US" altLang="zh-CN" i="1" dirty="0" smtClean="0">
                      <a:latin typeface="Cambria Math" panose="02040503050406030204" pitchFamily="18" charset="0"/>
                    </a:rPr>
                    <m:t>𝑂</m:t>
                  </m:r>
                  <m:d>
                    <m:dPr>
                      <m:ctrlPr>
                        <a:rPr lang="en-US" altLang="zh-CN" i="1" dirty="0" smtClean="0">
                          <a:latin typeface="Cambria Math" panose="02040503050406030204" pitchFamily="18" charset="0"/>
                        </a:rPr>
                      </m:ctrlPr>
                    </m:dPr>
                    <m:e>
                      <m:sSup>
                        <m:sSupPr>
                          <m:ctrlPr>
                            <a:rPr lang="en-US" altLang="zh-CN" i="1" dirty="0" smtClean="0">
                              <a:latin typeface="Cambria Math" panose="02040503050406030204" pitchFamily="18" charset="0"/>
                            </a:rPr>
                          </m:ctrlPr>
                        </m:sSupPr>
                        <m:e>
                          <m:r>
                            <a:rPr lang="en-US" altLang="zh-CN" i="1" dirty="0" smtClean="0">
                              <a:latin typeface="Cambria Math" panose="02040503050406030204" pitchFamily="18" charset="0"/>
                            </a:rPr>
                            <m:t>𝑛</m:t>
                          </m:r>
                        </m:e>
                        <m:sup>
                          <m:r>
                            <a:rPr lang="en-US" altLang="zh-CN" i="1" dirty="0" smtClean="0">
                              <a:latin typeface="Cambria Math" panose="02040503050406030204" pitchFamily="18" charset="0"/>
                            </a:rPr>
                            <m:t>2</m:t>
                          </m:r>
                        </m:sup>
                      </m:sSup>
                    </m:e>
                  </m:d>
                </m:oMath>
              </a14:m>
              <a:endParaRPr lang="zh-CN" altLang="en-US" dirty="0"/>
            </a:p>
          </dgm:t>
        </dgm:pt>
      </mc:Choice>
      <mc:Fallback xmlns="">
        <dgm:pt modelId="{B8AAEAAC-02E8-F544-BC4D-743A55BB0F3F}">
          <dgm:prSet/>
          <dgm:spPr/>
          <dgm:t>
            <a:bodyPr/>
            <a:lstStyle/>
            <a:p>
              <a:r>
                <a:rPr lang="en-US" altLang="zh-CN" dirty="0"/>
                <a:t>High time</a:t>
              </a:r>
              <a:r>
                <a:rPr lang="zh-CN" altLang="en-US" dirty="0"/>
                <a:t> </a:t>
              </a:r>
              <a:r>
                <a:rPr lang="en-US" altLang="zh-CN" dirty="0"/>
                <a:t>complexity: </a:t>
              </a:r>
              <a:r>
                <a:rPr lang="en-US" altLang="zh-CN" i="0" dirty="0">
                  <a:latin typeface="Cambria Math" panose="02040503050406030204" pitchFamily="18" charset="0"/>
                </a:rPr>
                <a:t>𝑂(𝑛^2 )</a:t>
              </a:r>
              <a:endParaRPr lang="zh-CN" altLang="en-US" dirty="0"/>
            </a:p>
          </dgm:t>
        </dgm:pt>
      </mc:Fallback>
    </mc:AlternateContent>
    <dgm:pt modelId="{360638FA-1306-D54B-A058-696F4C958FDF}" type="parTrans" cxnId="{65160A4D-AD1D-9C48-AF31-F41739325036}">
      <dgm:prSet/>
      <dgm:spPr/>
      <dgm:t>
        <a:bodyPr/>
        <a:lstStyle/>
        <a:p>
          <a:endParaRPr lang="zh-CN" altLang="en-US"/>
        </a:p>
      </dgm:t>
    </dgm:pt>
    <dgm:pt modelId="{5F48AE27-2B7F-3C4F-9D9B-FB428841330C}" type="sibTrans" cxnId="{65160A4D-AD1D-9C48-AF31-F41739325036}">
      <dgm:prSet/>
      <dgm:spPr/>
      <dgm:t>
        <a:bodyPr/>
        <a:lstStyle/>
        <a:p>
          <a:endParaRPr lang="zh-CN" altLang="en-US"/>
        </a:p>
      </dgm:t>
    </dgm:pt>
    <dgm:pt modelId="{17429294-1932-9C4D-B0C3-204CDF2DFD7B}">
      <dgm:prSet/>
      <dgm:spPr/>
      <dgm:t>
        <a:bodyPr/>
        <a:lstStyle/>
        <a:p>
          <a:r>
            <a:rPr lang="en-US" altLang="zh-CN" dirty="0"/>
            <a:t>Lack of physical meaning for KPIs</a:t>
          </a:r>
          <a:endParaRPr lang="zh-CN" altLang="en-US" dirty="0"/>
        </a:p>
      </dgm:t>
    </dgm:pt>
    <dgm:pt modelId="{CA8BF52B-B042-704F-947F-1822ABFDE008}" type="parTrans" cxnId="{9495D77D-0E2D-0E46-A002-635D6F6CE98E}">
      <dgm:prSet/>
      <dgm:spPr/>
      <dgm:t>
        <a:bodyPr/>
        <a:lstStyle/>
        <a:p>
          <a:endParaRPr lang="zh-CN" altLang="en-US"/>
        </a:p>
      </dgm:t>
    </dgm:pt>
    <dgm:pt modelId="{A059D972-13C4-F647-BD89-BBF7A9FD91D9}" type="sibTrans" cxnId="{9495D77D-0E2D-0E46-A002-635D6F6CE98E}">
      <dgm:prSet/>
      <dgm:spPr/>
      <dgm:t>
        <a:bodyPr/>
        <a:lstStyle/>
        <a:p>
          <a:endParaRPr lang="zh-CN" altLang="en-US"/>
        </a:p>
      </dgm:t>
    </dgm:pt>
    <dgm:pt modelId="{D3B20F2A-4248-3947-8797-E2C6F19A709F}">
      <dgm:prSet/>
      <dgm:spPr/>
      <dgm:t>
        <a:bodyPr/>
        <a:lstStyle/>
        <a:p>
          <a:r>
            <a:rPr lang="en-US" altLang="zh-CN" dirty="0"/>
            <a:t>Normal Factor (NF)</a:t>
          </a:r>
          <a:endParaRPr lang="zh-CN" altLang="en-US" dirty="0"/>
        </a:p>
      </dgm:t>
    </dgm:pt>
    <dgm:pt modelId="{263F7457-02E1-464D-A036-3F9DB194C623}" type="parTrans" cxnId="{E0BA13AC-821F-5444-AA3A-11746B45D9BB}">
      <dgm:prSet/>
      <dgm:spPr/>
      <dgm:t>
        <a:bodyPr/>
        <a:lstStyle/>
        <a:p>
          <a:endParaRPr lang="zh-CN" altLang="en-US"/>
        </a:p>
      </dgm:t>
    </dgm:pt>
    <dgm:pt modelId="{324E733B-C6A6-BD48-891F-8F88C701DD24}" type="sibTrans" cxnId="{E0BA13AC-821F-5444-AA3A-11746B45D9BB}">
      <dgm:prSet/>
      <dgm:spPr/>
      <dgm:t>
        <a:bodyPr/>
        <a:lstStyle/>
        <a:p>
          <a:endParaRPr lang="zh-CN" altLang="en-US"/>
        </a:p>
      </dgm:t>
    </dgm:pt>
    <dgm:pt modelId="{0BBD0799-B8AE-8046-9412-FD12A4F620E0}">
      <dgm:prSet/>
      <dgm:spPr/>
      <dgm:t>
        <a:bodyPr/>
        <a:lstStyle/>
        <a:p>
          <a:r>
            <a:rPr lang="en-US" altLang="en-US" dirty="0"/>
            <a:t>The majority of KPIs manifest seasonal trends as a result of user behaviors</a:t>
          </a:r>
          <a:endParaRPr lang="zh-CN" altLang="en-US" dirty="0"/>
        </a:p>
      </dgm:t>
    </dgm:pt>
    <dgm:pt modelId="{0E6B0141-3CE2-5C4C-BBC4-3546EC438E0A}" type="parTrans" cxnId="{391B8010-C129-084D-8C7E-829A5CB384B4}">
      <dgm:prSet/>
      <dgm:spPr/>
      <dgm:t>
        <a:bodyPr/>
        <a:lstStyle/>
        <a:p>
          <a:endParaRPr lang="zh-CN" altLang="en-US"/>
        </a:p>
      </dgm:t>
    </dgm:pt>
    <dgm:pt modelId="{EE8A0ABC-517E-E44D-BE20-90C05879EC01}" type="sibTrans" cxnId="{391B8010-C129-084D-8C7E-829A5CB384B4}">
      <dgm:prSet/>
      <dgm:spPr/>
      <dgm:t>
        <a:bodyPr/>
        <a:lstStyle/>
        <a:p>
          <a:endParaRPr lang="zh-CN" altLang="en-US"/>
        </a:p>
      </dgm:t>
    </dgm:pt>
    <dgm:pt modelId="{19D235EC-4DC2-D24C-BFC3-3E72FEF53E9B}">
      <dgm:prSet/>
      <dgm:spPr/>
      <dgm:t>
        <a:bodyPr/>
        <a:lstStyle/>
        <a:p>
          <a:r>
            <a:rPr lang="en-US" altLang="en-US" dirty="0"/>
            <a:t>Data points within adjacent periods are frequently indicative of potentially similar patterns</a:t>
          </a:r>
          <a:endParaRPr lang="zh-CN" altLang="en-US" dirty="0"/>
        </a:p>
      </dgm:t>
    </dgm:pt>
    <dgm:pt modelId="{E846097F-C05F-3445-B68D-769F4DE05124}" type="parTrans" cxnId="{B03C3922-839F-4240-85B0-7A036F0C359E}">
      <dgm:prSet/>
      <dgm:spPr/>
      <dgm:t>
        <a:bodyPr/>
        <a:lstStyle/>
        <a:p>
          <a:endParaRPr lang="zh-CN" altLang="en-US"/>
        </a:p>
      </dgm:t>
    </dgm:pt>
    <dgm:pt modelId="{CC78FF76-6069-7F4A-92A5-90B1ED3ACB6E}" type="sibTrans" cxnId="{B03C3922-839F-4240-85B0-7A036F0C359E}">
      <dgm:prSet/>
      <dgm:spPr/>
      <dgm:t>
        <a:bodyPr/>
        <a:lstStyle/>
        <a:p>
          <a:endParaRPr lang="zh-CN" altLang="en-US"/>
        </a:p>
      </dgm:t>
    </dgm:pt>
    <dgm:pt modelId="{FD072DC8-B73D-C64C-97B1-AB1C1D36DE84}">
      <dgm:prSet/>
      <dgm:spPr/>
      <dgm:t>
        <a:bodyPr/>
        <a:lstStyle/>
        <a:p>
          <a:r>
            <a:rPr lang="en-US" altLang="en-US" dirty="0"/>
            <a:t>Normal Factor is the average POF of all data points in the estimated KPI</a:t>
          </a:r>
          <a:endParaRPr lang="zh-CN" altLang="en-US" dirty="0"/>
        </a:p>
      </dgm:t>
    </dgm:pt>
    <dgm:pt modelId="{CCDBCEEC-AC0D-5A48-9F47-84CCB3C65D66}" type="parTrans" cxnId="{20847CCC-2A8F-C441-9FC8-443EE7A1F617}">
      <dgm:prSet/>
      <dgm:spPr/>
      <dgm:t>
        <a:bodyPr/>
        <a:lstStyle/>
        <a:p>
          <a:endParaRPr lang="zh-CN" altLang="en-US"/>
        </a:p>
      </dgm:t>
    </dgm:pt>
    <dgm:pt modelId="{5AB7C664-64ED-944A-B24C-A222EBE26951}" type="sibTrans" cxnId="{20847CCC-2A8F-C441-9FC8-443EE7A1F617}">
      <dgm:prSet/>
      <dgm:spPr/>
      <dgm:t>
        <a:bodyPr/>
        <a:lstStyle/>
        <a:p>
          <a:endParaRPr lang="zh-CN" altLang="en-US"/>
        </a:p>
      </dgm:t>
    </dgm:pt>
    <dgm:pt modelId="{04A9CDA7-5B02-D34B-AA5A-D81D2A2BA88F}">
      <dgm:prSet/>
      <dgm:spPr/>
      <dgm:t>
        <a:bodyPr/>
        <a:lstStyle/>
        <a:p>
          <a:endParaRPr lang="zh-CN" altLang="en-US" dirty="0"/>
        </a:p>
      </dgm:t>
    </dgm:pt>
    <dgm:pt modelId="{A95B13B5-EA15-834B-B14E-834775B51120}" type="parTrans" cxnId="{B9CD89B4-12EE-AB47-89A2-78080BB6E348}">
      <dgm:prSet/>
      <dgm:spPr/>
      <dgm:t>
        <a:bodyPr/>
        <a:lstStyle/>
        <a:p>
          <a:endParaRPr lang="zh-CN" altLang="en-US"/>
        </a:p>
      </dgm:t>
    </dgm:pt>
    <dgm:pt modelId="{30394E87-C07A-D346-81A7-ACE3A381271F}" type="sibTrans" cxnId="{B9CD89B4-12EE-AB47-89A2-78080BB6E348}">
      <dgm:prSet/>
      <dgm:spPr/>
      <dgm:t>
        <a:bodyPr/>
        <a:lstStyle/>
        <a:p>
          <a:endParaRPr lang="zh-CN" altLang="en-US"/>
        </a:p>
      </dgm:t>
    </dgm:pt>
    <dgm:pt modelId="{8CAAD96F-FE17-4AE3-B613-031ED20E2C70}" type="pres">
      <dgm:prSet presAssocID="{E167C4B6-4A11-4076-8773-C79A01A9DDBC}" presName="linear" presStyleCnt="0">
        <dgm:presLayoutVars>
          <dgm:animLvl val="lvl"/>
          <dgm:resizeHandles val="exact"/>
        </dgm:presLayoutVars>
      </dgm:prSet>
      <dgm:spPr/>
    </dgm:pt>
    <dgm:pt modelId="{106843E0-B03A-504D-BE37-1292419D2909}" type="pres">
      <dgm:prSet presAssocID="{8F5BA463-4791-BD4F-9BB4-8C23D39D5CE4}" presName="parentText" presStyleLbl="node1" presStyleIdx="0" presStyleCnt="3">
        <dgm:presLayoutVars>
          <dgm:chMax val="0"/>
          <dgm:bulletEnabled val="1"/>
        </dgm:presLayoutVars>
      </dgm:prSet>
      <dgm:spPr/>
    </dgm:pt>
    <dgm:pt modelId="{3BD2A109-EB71-0041-987B-9D79DA6648B4}" type="pres">
      <dgm:prSet presAssocID="{8F5BA463-4791-BD4F-9BB4-8C23D39D5CE4}" presName="childText" presStyleLbl="revTx" presStyleIdx="0" presStyleCnt="3">
        <dgm:presLayoutVars>
          <dgm:bulletEnabled val="1"/>
        </dgm:presLayoutVars>
      </dgm:prSet>
      <dgm:spPr/>
    </dgm:pt>
    <dgm:pt modelId="{D7A076CF-54C9-1E42-BB6D-735A43E9C0ED}" type="pres">
      <dgm:prSet presAssocID="{9F714498-FA22-5C43-8336-60102E65B2B7}" presName="parentText" presStyleLbl="node1" presStyleIdx="1" presStyleCnt="3">
        <dgm:presLayoutVars>
          <dgm:chMax val="0"/>
          <dgm:bulletEnabled val="1"/>
        </dgm:presLayoutVars>
      </dgm:prSet>
      <dgm:spPr/>
    </dgm:pt>
    <dgm:pt modelId="{FF9250D7-78BC-2D4D-B863-E7E44D1560DF}" type="pres">
      <dgm:prSet presAssocID="{9F714498-FA22-5C43-8336-60102E65B2B7}" presName="childText" presStyleLbl="revTx" presStyleIdx="1" presStyleCnt="3">
        <dgm:presLayoutVars>
          <dgm:bulletEnabled val="1"/>
        </dgm:presLayoutVars>
      </dgm:prSet>
      <dgm:spPr/>
    </dgm:pt>
    <dgm:pt modelId="{B09FBB10-40F7-5A4C-AE4E-6A5303B5D76D}" type="pres">
      <dgm:prSet presAssocID="{D3B20F2A-4248-3947-8797-E2C6F19A709F}" presName="parentText" presStyleLbl="node1" presStyleIdx="2" presStyleCnt="3">
        <dgm:presLayoutVars>
          <dgm:chMax val="0"/>
          <dgm:bulletEnabled val="1"/>
        </dgm:presLayoutVars>
      </dgm:prSet>
      <dgm:spPr/>
    </dgm:pt>
    <dgm:pt modelId="{6A4E0637-5DD9-834F-8071-A006ED1D5D06}" type="pres">
      <dgm:prSet presAssocID="{D3B20F2A-4248-3947-8797-E2C6F19A709F}" presName="childText" presStyleLbl="revTx" presStyleIdx="2" presStyleCnt="3">
        <dgm:presLayoutVars>
          <dgm:bulletEnabled val="1"/>
        </dgm:presLayoutVars>
      </dgm:prSet>
      <dgm:spPr/>
    </dgm:pt>
  </dgm:ptLst>
  <dgm:cxnLst>
    <dgm:cxn modelId="{391B8010-C129-084D-8C7E-829A5CB384B4}" srcId="{9F714498-FA22-5C43-8336-60102E65B2B7}" destId="{0BBD0799-B8AE-8046-9412-FD12A4F620E0}" srcOrd="0" destOrd="0" parTransId="{0E6B0141-3CE2-5C4C-BBC4-3546EC438E0A}" sibTransId="{EE8A0ABC-517E-E44D-BE20-90C05879EC01}"/>
    <dgm:cxn modelId="{8C0A6B14-0996-4391-816E-98B795907BA3}" type="presOf" srcId="{E167C4B6-4A11-4076-8773-C79A01A9DDBC}" destId="{8CAAD96F-FE17-4AE3-B613-031ED20E2C70}" srcOrd="0" destOrd="0" presId="urn:microsoft.com/office/officeart/2005/8/layout/vList2"/>
    <dgm:cxn modelId="{B03C3922-839F-4240-85B0-7A036F0C359E}" srcId="{9F714498-FA22-5C43-8336-60102E65B2B7}" destId="{19D235EC-4DC2-D24C-BFC3-3E72FEF53E9B}" srcOrd="1" destOrd="0" parTransId="{E846097F-C05F-3445-B68D-769F4DE05124}" sibTransId="{CC78FF76-6069-7F4A-92A5-90B1ED3ACB6E}"/>
    <dgm:cxn modelId="{07BC2924-436F-8342-A3A5-345A8A5A6689}" type="presOf" srcId="{B8AAEAAC-02E8-F544-BC4D-743A55BB0F3F}" destId="{3BD2A109-EB71-0041-987B-9D79DA6648B4}" srcOrd="0" destOrd="2" presId="urn:microsoft.com/office/officeart/2005/8/layout/vList2"/>
    <dgm:cxn modelId="{64B2C03E-0A66-6440-AA2A-E6C390FD16E1}" srcId="{9F714498-FA22-5C43-8336-60102E65B2B7}" destId="{C0D209C6-8ED8-EB4D-BC99-BF8D048E74AA}" srcOrd="2" destOrd="0" parTransId="{81D21AA3-5CC0-974E-95E0-519BC8C7338F}" sibTransId="{B654EE58-1E2D-6843-9814-BD0D81BC969E}"/>
    <dgm:cxn modelId="{C0966C4C-2255-6143-BEE6-9ACFEDDB5D42}" type="presOf" srcId="{8F5BA463-4791-BD4F-9BB4-8C23D39D5CE4}" destId="{106843E0-B03A-504D-BE37-1292419D2909}" srcOrd="0" destOrd="0" presId="urn:microsoft.com/office/officeart/2005/8/layout/vList2"/>
    <dgm:cxn modelId="{65160A4D-AD1D-9C48-AF31-F41739325036}" srcId="{8F5BA463-4791-BD4F-9BB4-8C23D39D5CE4}" destId="{B8AAEAAC-02E8-F544-BC4D-743A55BB0F3F}" srcOrd="2" destOrd="0" parTransId="{360638FA-1306-D54B-A058-696F4C958FDF}" sibTransId="{5F48AE27-2B7F-3C4F-9D9B-FB428841330C}"/>
    <dgm:cxn modelId="{E2CF664D-7298-4548-97E1-7EE12E64F28D}" type="presOf" srcId="{9F714498-FA22-5C43-8336-60102E65B2B7}" destId="{D7A076CF-54C9-1E42-BB6D-735A43E9C0ED}" srcOrd="0" destOrd="0" presId="urn:microsoft.com/office/officeart/2005/8/layout/vList2"/>
    <dgm:cxn modelId="{9495D77D-0E2D-0E46-A002-635D6F6CE98E}" srcId="{8F5BA463-4791-BD4F-9BB4-8C23D39D5CE4}" destId="{17429294-1932-9C4D-B0C3-204CDF2DFD7B}" srcOrd="1" destOrd="0" parTransId="{CA8BF52B-B042-704F-947F-1822ABFDE008}" sibTransId="{A059D972-13C4-F647-BD89-BBF7A9FD91D9}"/>
    <dgm:cxn modelId="{E58D1B8E-E7B3-6042-BAC8-894C9C0AF5A4}" type="presOf" srcId="{21F97BD5-FDF5-904A-83CF-706E66B3E739}" destId="{3BD2A109-EB71-0041-987B-9D79DA6648B4}" srcOrd="0" destOrd="0" presId="urn:microsoft.com/office/officeart/2005/8/layout/vList2"/>
    <dgm:cxn modelId="{C08CAA90-60C8-AB4A-9E24-EB3F2C4421B9}" type="presOf" srcId="{FD072DC8-B73D-C64C-97B1-AB1C1D36DE84}" destId="{6A4E0637-5DD9-834F-8071-A006ED1D5D06}" srcOrd="0" destOrd="0" presId="urn:microsoft.com/office/officeart/2005/8/layout/vList2"/>
    <dgm:cxn modelId="{A6C15897-5931-5D45-BFAE-8FC47FAF13B1}" srcId="{8F5BA463-4791-BD4F-9BB4-8C23D39D5CE4}" destId="{21F97BD5-FDF5-904A-83CF-706E66B3E739}" srcOrd="0" destOrd="0" parTransId="{C3884BDF-24EE-2A45-AB5F-35B7F7318CE5}" sibTransId="{103B696B-4EA1-9044-A775-4604487089B9}"/>
    <dgm:cxn modelId="{D7CD28A9-2455-7B46-96FA-57B372A9A088}" type="presOf" srcId="{04A9CDA7-5B02-D34B-AA5A-D81D2A2BA88F}" destId="{6A4E0637-5DD9-834F-8071-A006ED1D5D06}" srcOrd="0" destOrd="1" presId="urn:microsoft.com/office/officeart/2005/8/layout/vList2"/>
    <dgm:cxn modelId="{E0BA13AC-821F-5444-AA3A-11746B45D9BB}" srcId="{E167C4B6-4A11-4076-8773-C79A01A9DDBC}" destId="{D3B20F2A-4248-3947-8797-E2C6F19A709F}" srcOrd="2" destOrd="0" parTransId="{263F7457-02E1-464D-A036-3F9DB194C623}" sibTransId="{324E733B-C6A6-BD48-891F-8F88C701DD24}"/>
    <dgm:cxn modelId="{58FF61B4-50BA-3C4D-91C3-82ABA4CD11E6}" type="presOf" srcId="{19D235EC-4DC2-D24C-BFC3-3E72FEF53E9B}" destId="{FF9250D7-78BC-2D4D-B863-E7E44D1560DF}" srcOrd="0" destOrd="1" presId="urn:microsoft.com/office/officeart/2005/8/layout/vList2"/>
    <dgm:cxn modelId="{B9CD89B4-12EE-AB47-89A2-78080BB6E348}" srcId="{D3B20F2A-4248-3947-8797-E2C6F19A709F}" destId="{04A9CDA7-5B02-D34B-AA5A-D81D2A2BA88F}" srcOrd="1" destOrd="0" parTransId="{A95B13B5-EA15-834B-B14E-834775B51120}" sibTransId="{30394E87-C07A-D346-81A7-ACE3A381271F}"/>
    <dgm:cxn modelId="{20847CCC-2A8F-C441-9FC8-443EE7A1F617}" srcId="{D3B20F2A-4248-3947-8797-E2C6F19A709F}" destId="{FD072DC8-B73D-C64C-97B1-AB1C1D36DE84}" srcOrd="0" destOrd="0" parTransId="{CCDBCEEC-AC0D-5A48-9F47-84CCB3C65D66}" sibTransId="{5AB7C664-64ED-944A-B24C-A222EBE26951}"/>
    <dgm:cxn modelId="{D4D889CD-E10A-444D-B4CB-B252118924AF}" type="presOf" srcId="{D3B20F2A-4248-3947-8797-E2C6F19A709F}" destId="{B09FBB10-40F7-5A4C-AE4E-6A5303B5D76D}" srcOrd="0" destOrd="0" presId="urn:microsoft.com/office/officeart/2005/8/layout/vList2"/>
    <dgm:cxn modelId="{E5502FE4-A174-714B-9978-0BD93EEA21FA}" type="presOf" srcId="{17429294-1932-9C4D-B0C3-204CDF2DFD7B}" destId="{3BD2A109-EB71-0041-987B-9D79DA6648B4}" srcOrd="0" destOrd="1" presId="urn:microsoft.com/office/officeart/2005/8/layout/vList2"/>
    <dgm:cxn modelId="{A370BFED-E426-564A-B183-BECB4B7F07BF}" type="presOf" srcId="{0BBD0799-B8AE-8046-9412-FD12A4F620E0}" destId="{FF9250D7-78BC-2D4D-B863-E7E44D1560DF}" srcOrd="0" destOrd="0" presId="urn:microsoft.com/office/officeart/2005/8/layout/vList2"/>
    <dgm:cxn modelId="{EC8569F5-0797-6C4D-A43C-7EA7945BF257}" type="presOf" srcId="{C0D209C6-8ED8-EB4D-BC99-BF8D048E74AA}" destId="{FF9250D7-78BC-2D4D-B863-E7E44D1560DF}" srcOrd="0" destOrd="2" presId="urn:microsoft.com/office/officeart/2005/8/layout/vList2"/>
    <dgm:cxn modelId="{B8C564F7-7B76-2A4A-B26D-7874C1E28659}" srcId="{E167C4B6-4A11-4076-8773-C79A01A9DDBC}" destId="{8F5BA463-4791-BD4F-9BB4-8C23D39D5CE4}" srcOrd="0" destOrd="0" parTransId="{8AA143C6-3D06-7C4E-9934-E14C075E921A}" sibTransId="{D2462906-1742-7B4E-9844-8FE06ED10C20}"/>
    <dgm:cxn modelId="{ADAF49FC-419B-3546-AC21-DE61F2FED5CB}" srcId="{E167C4B6-4A11-4076-8773-C79A01A9DDBC}" destId="{9F714498-FA22-5C43-8336-60102E65B2B7}" srcOrd="1" destOrd="0" parTransId="{4BFAF2F0-1794-6A48-B0E8-28A8EEEEEE80}" sibTransId="{A2CDE685-E86E-7942-86E6-E0E822266721}"/>
    <dgm:cxn modelId="{E30F1585-36EC-AE42-B23B-F1FC602416BC}" type="presParOf" srcId="{8CAAD96F-FE17-4AE3-B613-031ED20E2C70}" destId="{106843E0-B03A-504D-BE37-1292419D2909}" srcOrd="0" destOrd="0" presId="urn:microsoft.com/office/officeart/2005/8/layout/vList2"/>
    <dgm:cxn modelId="{0FFAD26B-E74F-CC4D-B4A4-32B0C3BC8C50}" type="presParOf" srcId="{8CAAD96F-FE17-4AE3-B613-031ED20E2C70}" destId="{3BD2A109-EB71-0041-987B-9D79DA6648B4}" srcOrd="1" destOrd="0" presId="urn:microsoft.com/office/officeart/2005/8/layout/vList2"/>
    <dgm:cxn modelId="{A5F5C34D-4F66-BA4A-97A8-7633C99D1889}" type="presParOf" srcId="{8CAAD96F-FE17-4AE3-B613-031ED20E2C70}" destId="{D7A076CF-54C9-1E42-BB6D-735A43E9C0ED}" srcOrd="2" destOrd="0" presId="urn:microsoft.com/office/officeart/2005/8/layout/vList2"/>
    <dgm:cxn modelId="{AFB8FAC1-B27A-484A-BC9E-6D3DDC83B045}" type="presParOf" srcId="{8CAAD96F-FE17-4AE3-B613-031ED20E2C70}" destId="{FF9250D7-78BC-2D4D-B863-E7E44D1560DF}" srcOrd="3" destOrd="0" presId="urn:microsoft.com/office/officeart/2005/8/layout/vList2"/>
    <dgm:cxn modelId="{2277F48C-C341-1143-A0A6-CBB35E9BFB46}" type="presParOf" srcId="{8CAAD96F-FE17-4AE3-B613-031ED20E2C70}" destId="{B09FBB10-40F7-5A4C-AE4E-6A5303B5D76D}" srcOrd="4" destOrd="0" presId="urn:microsoft.com/office/officeart/2005/8/layout/vList2"/>
    <dgm:cxn modelId="{B7DFA36E-8B66-6F4D-BA3A-2542505C0546}" type="presParOf" srcId="{8CAAD96F-FE17-4AE3-B613-031ED20E2C70}" destId="{6A4E0637-5DD9-834F-8071-A006ED1D5D06}"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E167C4B6-4A11-4076-8773-C79A01A9DDBC}"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zh-CN" altLang="en-US"/>
        </a:p>
      </dgm:t>
    </dgm:pt>
    <dgm:pt modelId="{8F5BA463-4791-BD4F-9BB4-8C23D39D5CE4}">
      <dgm:prSet/>
      <dgm:spPr/>
      <dgm:t>
        <a:bodyPr/>
        <a:lstStyle/>
        <a:p>
          <a:r>
            <a:rPr lang="en-US" altLang="zh-CN" dirty="0"/>
            <a:t>Local Outlier Factor (LOF)</a:t>
          </a:r>
          <a:endParaRPr lang="zh-CN" altLang="en-US" dirty="0"/>
        </a:p>
      </dgm:t>
    </dgm:pt>
    <dgm:pt modelId="{8AA143C6-3D06-7C4E-9934-E14C075E921A}" type="parTrans" cxnId="{B8C564F7-7B76-2A4A-B26D-7874C1E28659}">
      <dgm:prSet/>
      <dgm:spPr/>
      <dgm:t>
        <a:bodyPr/>
        <a:lstStyle/>
        <a:p>
          <a:endParaRPr lang="zh-CN" altLang="en-US"/>
        </a:p>
      </dgm:t>
    </dgm:pt>
    <dgm:pt modelId="{D2462906-1742-7B4E-9844-8FE06ED10C20}" type="sibTrans" cxnId="{B8C564F7-7B76-2A4A-B26D-7874C1E28659}">
      <dgm:prSet/>
      <dgm:spPr/>
      <dgm:t>
        <a:bodyPr/>
        <a:lstStyle/>
        <a:p>
          <a:endParaRPr lang="zh-CN" altLang="en-US"/>
        </a:p>
      </dgm:t>
    </dgm:pt>
    <dgm:pt modelId="{21F97BD5-FDF5-904A-83CF-706E66B3E739}">
      <dgm:prSet/>
      <dgm:spPr>
        <a:blipFill>
          <a:blip xmlns:r="http://schemas.openxmlformats.org/officeDocument/2006/relationships" r:embed="rId1"/>
          <a:stretch>
            <a:fillRect t="-6024" b="-9639"/>
          </a:stretch>
        </a:blipFill>
      </dgm:spPr>
      <dgm:t>
        <a:bodyPr/>
        <a:lstStyle/>
        <a:p>
          <a:r>
            <a:rPr lang="zh-CN" altLang="en-US">
              <a:noFill/>
            </a:rPr>
            <a:t> </a:t>
          </a:r>
        </a:p>
      </dgm:t>
    </dgm:pt>
    <dgm:pt modelId="{C3884BDF-24EE-2A45-AB5F-35B7F7318CE5}" type="parTrans" cxnId="{A6C15897-5931-5D45-BFAE-8FC47FAF13B1}">
      <dgm:prSet/>
      <dgm:spPr/>
      <dgm:t>
        <a:bodyPr/>
        <a:lstStyle/>
        <a:p>
          <a:endParaRPr lang="zh-CN" altLang="en-US"/>
        </a:p>
      </dgm:t>
    </dgm:pt>
    <dgm:pt modelId="{103B696B-4EA1-9044-A775-4604487089B9}" type="sibTrans" cxnId="{A6C15897-5931-5D45-BFAE-8FC47FAF13B1}">
      <dgm:prSet/>
      <dgm:spPr/>
      <dgm:t>
        <a:bodyPr/>
        <a:lstStyle/>
        <a:p>
          <a:endParaRPr lang="zh-CN" altLang="en-US"/>
        </a:p>
      </dgm:t>
    </dgm:pt>
    <dgm:pt modelId="{9F714498-FA22-5C43-8336-60102E65B2B7}">
      <dgm:prSet/>
      <dgm:spPr/>
      <dgm:t>
        <a:bodyPr/>
        <a:lstStyle/>
        <a:p>
          <a:r>
            <a:rPr lang="en-US" altLang="zh-CN" dirty="0"/>
            <a:t>Period Outlier Factor (POF)</a:t>
          </a:r>
          <a:endParaRPr lang="zh-CN" altLang="en-US" dirty="0"/>
        </a:p>
      </dgm:t>
    </dgm:pt>
    <dgm:pt modelId="{4BFAF2F0-1794-6A48-B0E8-28A8EEEEEE80}" type="parTrans" cxnId="{ADAF49FC-419B-3546-AC21-DE61F2FED5CB}">
      <dgm:prSet/>
      <dgm:spPr/>
      <dgm:t>
        <a:bodyPr/>
        <a:lstStyle/>
        <a:p>
          <a:endParaRPr lang="zh-CN" altLang="en-US"/>
        </a:p>
      </dgm:t>
    </dgm:pt>
    <dgm:pt modelId="{A2CDE685-E86E-7942-86E6-E0E822266721}" type="sibTrans" cxnId="{ADAF49FC-419B-3546-AC21-DE61F2FED5CB}">
      <dgm:prSet/>
      <dgm:spPr/>
      <dgm:t>
        <a:bodyPr/>
        <a:lstStyle/>
        <a:p>
          <a:endParaRPr lang="zh-CN" altLang="en-US"/>
        </a:p>
      </dgm:t>
    </dgm:pt>
    <dgm:pt modelId="{C0D209C6-8ED8-EB4D-BC99-BF8D048E74AA}">
      <dgm:prSet/>
      <dgm:spPr/>
      <dgm:t>
        <a:bodyPr/>
        <a:lstStyle/>
        <a:p>
          <a:r>
            <a:rPr lang="en-US" altLang="zh-CN" dirty="0"/>
            <a:t>Replace neighbors with two adjacent periods</a:t>
          </a:r>
          <a:endParaRPr lang="zh-CN" altLang="en-US" dirty="0"/>
        </a:p>
      </dgm:t>
    </dgm:pt>
    <dgm:pt modelId="{81D21AA3-5CC0-974E-95E0-519BC8C7338F}" type="parTrans" cxnId="{64B2C03E-0A66-6440-AA2A-E6C390FD16E1}">
      <dgm:prSet/>
      <dgm:spPr/>
      <dgm:t>
        <a:bodyPr/>
        <a:lstStyle/>
        <a:p>
          <a:endParaRPr lang="zh-CN" altLang="en-US"/>
        </a:p>
      </dgm:t>
    </dgm:pt>
    <dgm:pt modelId="{B654EE58-1E2D-6843-9814-BD0D81BC969E}" type="sibTrans" cxnId="{64B2C03E-0A66-6440-AA2A-E6C390FD16E1}">
      <dgm:prSet/>
      <dgm:spPr/>
      <dgm:t>
        <a:bodyPr/>
        <a:lstStyle/>
        <a:p>
          <a:endParaRPr lang="zh-CN" altLang="en-US"/>
        </a:p>
      </dgm:t>
    </dgm:pt>
    <dgm:pt modelId="{B8AAEAAC-02E8-F544-BC4D-743A55BB0F3F}">
      <dgm:prSet/>
      <dgm:spPr/>
      <dgm:t>
        <a:bodyPr/>
        <a:lstStyle/>
        <a:p>
          <a:r>
            <a:rPr lang="zh-CN" altLang="en-US">
              <a:noFill/>
            </a:rPr>
            <a:t> </a:t>
          </a:r>
        </a:p>
      </dgm:t>
    </dgm:pt>
    <dgm:pt modelId="{360638FA-1306-D54B-A058-696F4C958FDF}" type="parTrans" cxnId="{65160A4D-AD1D-9C48-AF31-F41739325036}">
      <dgm:prSet/>
      <dgm:spPr/>
      <dgm:t>
        <a:bodyPr/>
        <a:lstStyle/>
        <a:p>
          <a:endParaRPr lang="zh-CN" altLang="en-US"/>
        </a:p>
      </dgm:t>
    </dgm:pt>
    <dgm:pt modelId="{5F48AE27-2B7F-3C4F-9D9B-FB428841330C}" type="sibTrans" cxnId="{65160A4D-AD1D-9C48-AF31-F41739325036}">
      <dgm:prSet/>
      <dgm:spPr/>
      <dgm:t>
        <a:bodyPr/>
        <a:lstStyle/>
        <a:p>
          <a:endParaRPr lang="zh-CN" altLang="en-US"/>
        </a:p>
      </dgm:t>
    </dgm:pt>
    <dgm:pt modelId="{17429294-1932-9C4D-B0C3-204CDF2DFD7B}">
      <dgm:prSet/>
      <dgm:spPr/>
      <dgm:t>
        <a:bodyPr/>
        <a:lstStyle/>
        <a:p>
          <a:r>
            <a:rPr lang="zh-CN" altLang="en-US">
              <a:noFill/>
            </a:rPr>
            <a:t> </a:t>
          </a:r>
        </a:p>
      </dgm:t>
    </dgm:pt>
    <dgm:pt modelId="{CA8BF52B-B042-704F-947F-1822ABFDE008}" type="parTrans" cxnId="{9495D77D-0E2D-0E46-A002-635D6F6CE98E}">
      <dgm:prSet/>
      <dgm:spPr/>
      <dgm:t>
        <a:bodyPr/>
        <a:lstStyle/>
        <a:p>
          <a:endParaRPr lang="zh-CN" altLang="en-US"/>
        </a:p>
      </dgm:t>
    </dgm:pt>
    <dgm:pt modelId="{A059D972-13C4-F647-BD89-BBF7A9FD91D9}" type="sibTrans" cxnId="{9495D77D-0E2D-0E46-A002-635D6F6CE98E}">
      <dgm:prSet/>
      <dgm:spPr/>
      <dgm:t>
        <a:bodyPr/>
        <a:lstStyle/>
        <a:p>
          <a:endParaRPr lang="zh-CN" altLang="en-US"/>
        </a:p>
      </dgm:t>
    </dgm:pt>
    <dgm:pt modelId="{D3B20F2A-4248-3947-8797-E2C6F19A709F}">
      <dgm:prSet/>
      <dgm:spPr/>
      <dgm:t>
        <a:bodyPr/>
        <a:lstStyle/>
        <a:p>
          <a:r>
            <a:rPr lang="en-US" altLang="zh-CN" dirty="0"/>
            <a:t>Normal Factor (NF)</a:t>
          </a:r>
          <a:endParaRPr lang="zh-CN" altLang="en-US" dirty="0"/>
        </a:p>
      </dgm:t>
    </dgm:pt>
    <dgm:pt modelId="{263F7457-02E1-464D-A036-3F9DB194C623}" type="parTrans" cxnId="{E0BA13AC-821F-5444-AA3A-11746B45D9BB}">
      <dgm:prSet/>
      <dgm:spPr/>
      <dgm:t>
        <a:bodyPr/>
        <a:lstStyle/>
        <a:p>
          <a:endParaRPr lang="zh-CN" altLang="en-US"/>
        </a:p>
      </dgm:t>
    </dgm:pt>
    <dgm:pt modelId="{324E733B-C6A6-BD48-891F-8F88C701DD24}" type="sibTrans" cxnId="{E0BA13AC-821F-5444-AA3A-11746B45D9BB}">
      <dgm:prSet/>
      <dgm:spPr/>
      <dgm:t>
        <a:bodyPr/>
        <a:lstStyle/>
        <a:p>
          <a:endParaRPr lang="zh-CN" altLang="en-US"/>
        </a:p>
      </dgm:t>
    </dgm:pt>
    <dgm:pt modelId="{0BBD0799-B8AE-8046-9412-FD12A4F620E0}">
      <dgm:prSet/>
      <dgm:spPr/>
      <dgm:t>
        <a:bodyPr/>
        <a:lstStyle/>
        <a:p>
          <a:r>
            <a:rPr lang="en-US" altLang="en-US" dirty="0"/>
            <a:t>The majority of KPIs manifest seasonal trends as a result of user behaviors</a:t>
          </a:r>
          <a:endParaRPr lang="zh-CN" altLang="en-US" dirty="0"/>
        </a:p>
      </dgm:t>
    </dgm:pt>
    <dgm:pt modelId="{0E6B0141-3CE2-5C4C-BBC4-3546EC438E0A}" type="parTrans" cxnId="{391B8010-C129-084D-8C7E-829A5CB384B4}">
      <dgm:prSet/>
      <dgm:spPr/>
      <dgm:t>
        <a:bodyPr/>
        <a:lstStyle/>
        <a:p>
          <a:endParaRPr lang="zh-CN" altLang="en-US"/>
        </a:p>
      </dgm:t>
    </dgm:pt>
    <dgm:pt modelId="{EE8A0ABC-517E-E44D-BE20-90C05879EC01}" type="sibTrans" cxnId="{391B8010-C129-084D-8C7E-829A5CB384B4}">
      <dgm:prSet/>
      <dgm:spPr/>
      <dgm:t>
        <a:bodyPr/>
        <a:lstStyle/>
        <a:p>
          <a:endParaRPr lang="zh-CN" altLang="en-US"/>
        </a:p>
      </dgm:t>
    </dgm:pt>
    <dgm:pt modelId="{19D235EC-4DC2-D24C-BFC3-3E72FEF53E9B}">
      <dgm:prSet/>
      <dgm:spPr/>
      <dgm:t>
        <a:bodyPr/>
        <a:lstStyle/>
        <a:p>
          <a:r>
            <a:rPr lang="en-US" altLang="en-US" dirty="0"/>
            <a:t>Data points within adjacent periods are frequently indicative of potentially similar patterns</a:t>
          </a:r>
          <a:endParaRPr lang="zh-CN" altLang="en-US" dirty="0"/>
        </a:p>
      </dgm:t>
    </dgm:pt>
    <dgm:pt modelId="{E846097F-C05F-3445-B68D-769F4DE05124}" type="parTrans" cxnId="{B03C3922-839F-4240-85B0-7A036F0C359E}">
      <dgm:prSet/>
      <dgm:spPr/>
      <dgm:t>
        <a:bodyPr/>
        <a:lstStyle/>
        <a:p>
          <a:endParaRPr lang="zh-CN" altLang="en-US"/>
        </a:p>
      </dgm:t>
    </dgm:pt>
    <dgm:pt modelId="{CC78FF76-6069-7F4A-92A5-90B1ED3ACB6E}" type="sibTrans" cxnId="{B03C3922-839F-4240-85B0-7A036F0C359E}">
      <dgm:prSet/>
      <dgm:spPr/>
      <dgm:t>
        <a:bodyPr/>
        <a:lstStyle/>
        <a:p>
          <a:endParaRPr lang="zh-CN" altLang="en-US"/>
        </a:p>
      </dgm:t>
    </dgm:pt>
    <dgm:pt modelId="{FD072DC8-B73D-C64C-97B1-AB1C1D36DE84}">
      <dgm:prSet/>
      <dgm:spPr/>
      <dgm:t>
        <a:bodyPr/>
        <a:lstStyle/>
        <a:p>
          <a:r>
            <a:rPr lang="en-US" altLang="en-US" dirty="0"/>
            <a:t>Normal Factor is the average POF of all data points in the estimated KPI</a:t>
          </a:r>
          <a:endParaRPr lang="zh-CN" altLang="en-US" dirty="0"/>
        </a:p>
      </dgm:t>
    </dgm:pt>
    <dgm:pt modelId="{CCDBCEEC-AC0D-5A48-9F47-84CCB3C65D66}" type="parTrans" cxnId="{20847CCC-2A8F-C441-9FC8-443EE7A1F617}">
      <dgm:prSet/>
      <dgm:spPr/>
      <dgm:t>
        <a:bodyPr/>
        <a:lstStyle/>
        <a:p>
          <a:endParaRPr lang="zh-CN" altLang="en-US"/>
        </a:p>
      </dgm:t>
    </dgm:pt>
    <dgm:pt modelId="{5AB7C664-64ED-944A-B24C-A222EBE26951}" type="sibTrans" cxnId="{20847CCC-2A8F-C441-9FC8-443EE7A1F617}">
      <dgm:prSet/>
      <dgm:spPr/>
      <dgm:t>
        <a:bodyPr/>
        <a:lstStyle/>
        <a:p>
          <a:endParaRPr lang="zh-CN" altLang="en-US"/>
        </a:p>
      </dgm:t>
    </dgm:pt>
    <dgm:pt modelId="{04A9CDA7-5B02-D34B-AA5A-D81D2A2BA88F}">
      <dgm:prSet/>
      <dgm:spPr/>
      <dgm:t>
        <a:bodyPr/>
        <a:lstStyle/>
        <a:p>
          <a:endParaRPr lang="zh-CN" altLang="en-US" dirty="0"/>
        </a:p>
      </dgm:t>
    </dgm:pt>
    <dgm:pt modelId="{A95B13B5-EA15-834B-B14E-834775B51120}" type="parTrans" cxnId="{B9CD89B4-12EE-AB47-89A2-78080BB6E348}">
      <dgm:prSet/>
      <dgm:spPr/>
      <dgm:t>
        <a:bodyPr/>
        <a:lstStyle/>
        <a:p>
          <a:endParaRPr lang="zh-CN" altLang="en-US"/>
        </a:p>
      </dgm:t>
    </dgm:pt>
    <dgm:pt modelId="{30394E87-C07A-D346-81A7-ACE3A381271F}" type="sibTrans" cxnId="{B9CD89B4-12EE-AB47-89A2-78080BB6E348}">
      <dgm:prSet/>
      <dgm:spPr/>
      <dgm:t>
        <a:bodyPr/>
        <a:lstStyle/>
        <a:p>
          <a:endParaRPr lang="zh-CN" altLang="en-US"/>
        </a:p>
      </dgm:t>
    </dgm:pt>
    <dgm:pt modelId="{8CAAD96F-FE17-4AE3-B613-031ED20E2C70}" type="pres">
      <dgm:prSet presAssocID="{E167C4B6-4A11-4076-8773-C79A01A9DDBC}" presName="linear" presStyleCnt="0">
        <dgm:presLayoutVars>
          <dgm:animLvl val="lvl"/>
          <dgm:resizeHandles val="exact"/>
        </dgm:presLayoutVars>
      </dgm:prSet>
      <dgm:spPr/>
    </dgm:pt>
    <dgm:pt modelId="{106843E0-B03A-504D-BE37-1292419D2909}" type="pres">
      <dgm:prSet presAssocID="{8F5BA463-4791-BD4F-9BB4-8C23D39D5CE4}" presName="parentText" presStyleLbl="node1" presStyleIdx="0" presStyleCnt="3">
        <dgm:presLayoutVars>
          <dgm:chMax val="0"/>
          <dgm:bulletEnabled val="1"/>
        </dgm:presLayoutVars>
      </dgm:prSet>
      <dgm:spPr/>
    </dgm:pt>
    <dgm:pt modelId="{3BD2A109-EB71-0041-987B-9D79DA6648B4}" type="pres">
      <dgm:prSet presAssocID="{8F5BA463-4791-BD4F-9BB4-8C23D39D5CE4}" presName="childText" presStyleLbl="revTx" presStyleIdx="0" presStyleCnt="3">
        <dgm:presLayoutVars>
          <dgm:bulletEnabled val="1"/>
        </dgm:presLayoutVars>
      </dgm:prSet>
      <dgm:spPr/>
    </dgm:pt>
    <dgm:pt modelId="{D7A076CF-54C9-1E42-BB6D-735A43E9C0ED}" type="pres">
      <dgm:prSet presAssocID="{9F714498-FA22-5C43-8336-60102E65B2B7}" presName="parentText" presStyleLbl="node1" presStyleIdx="1" presStyleCnt="3">
        <dgm:presLayoutVars>
          <dgm:chMax val="0"/>
          <dgm:bulletEnabled val="1"/>
        </dgm:presLayoutVars>
      </dgm:prSet>
      <dgm:spPr/>
    </dgm:pt>
    <dgm:pt modelId="{FF9250D7-78BC-2D4D-B863-E7E44D1560DF}" type="pres">
      <dgm:prSet presAssocID="{9F714498-FA22-5C43-8336-60102E65B2B7}" presName="childText" presStyleLbl="revTx" presStyleIdx="1" presStyleCnt="3">
        <dgm:presLayoutVars>
          <dgm:bulletEnabled val="1"/>
        </dgm:presLayoutVars>
      </dgm:prSet>
      <dgm:spPr/>
    </dgm:pt>
    <dgm:pt modelId="{B09FBB10-40F7-5A4C-AE4E-6A5303B5D76D}" type="pres">
      <dgm:prSet presAssocID="{D3B20F2A-4248-3947-8797-E2C6F19A709F}" presName="parentText" presStyleLbl="node1" presStyleIdx="2" presStyleCnt="3">
        <dgm:presLayoutVars>
          <dgm:chMax val="0"/>
          <dgm:bulletEnabled val="1"/>
        </dgm:presLayoutVars>
      </dgm:prSet>
      <dgm:spPr/>
    </dgm:pt>
    <dgm:pt modelId="{6A4E0637-5DD9-834F-8071-A006ED1D5D06}" type="pres">
      <dgm:prSet presAssocID="{D3B20F2A-4248-3947-8797-E2C6F19A709F}" presName="childText" presStyleLbl="revTx" presStyleIdx="2" presStyleCnt="3">
        <dgm:presLayoutVars>
          <dgm:bulletEnabled val="1"/>
        </dgm:presLayoutVars>
      </dgm:prSet>
      <dgm:spPr/>
    </dgm:pt>
  </dgm:ptLst>
  <dgm:cxnLst>
    <dgm:cxn modelId="{391B8010-C129-084D-8C7E-829A5CB384B4}" srcId="{9F714498-FA22-5C43-8336-60102E65B2B7}" destId="{0BBD0799-B8AE-8046-9412-FD12A4F620E0}" srcOrd="0" destOrd="0" parTransId="{0E6B0141-3CE2-5C4C-BBC4-3546EC438E0A}" sibTransId="{EE8A0ABC-517E-E44D-BE20-90C05879EC01}"/>
    <dgm:cxn modelId="{8C0A6B14-0996-4391-816E-98B795907BA3}" type="presOf" srcId="{E167C4B6-4A11-4076-8773-C79A01A9DDBC}" destId="{8CAAD96F-FE17-4AE3-B613-031ED20E2C70}" srcOrd="0" destOrd="0" presId="urn:microsoft.com/office/officeart/2005/8/layout/vList2"/>
    <dgm:cxn modelId="{B03C3922-839F-4240-85B0-7A036F0C359E}" srcId="{9F714498-FA22-5C43-8336-60102E65B2B7}" destId="{19D235EC-4DC2-D24C-BFC3-3E72FEF53E9B}" srcOrd="1" destOrd="0" parTransId="{E846097F-C05F-3445-B68D-769F4DE05124}" sibTransId="{CC78FF76-6069-7F4A-92A5-90B1ED3ACB6E}"/>
    <dgm:cxn modelId="{07BC2924-436F-8342-A3A5-345A8A5A6689}" type="presOf" srcId="{B8AAEAAC-02E8-F544-BC4D-743A55BB0F3F}" destId="{3BD2A109-EB71-0041-987B-9D79DA6648B4}" srcOrd="0" destOrd="2" presId="urn:microsoft.com/office/officeart/2005/8/layout/vList2"/>
    <dgm:cxn modelId="{64B2C03E-0A66-6440-AA2A-E6C390FD16E1}" srcId="{9F714498-FA22-5C43-8336-60102E65B2B7}" destId="{C0D209C6-8ED8-EB4D-BC99-BF8D048E74AA}" srcOrd="2" destOrd="0" parTransId="{81D21AA3-5CC0-974E-95E0-519BC8C7338F}" sibTransId="{B654EE58-1E2D-6843-9814-BD0D81BC969E}"/>
    <dgm:cxn modelId="{C0966C4C-2255-6143-BEE6-9ACFEDDB5D42}" type="presOf" srcId="{8F5BA463-4791-BD4F-9BB4-8C23D39D5CE4}" destId="{106843E0-B03A-504D-BE37-1292419D2909}" srcOrd="0" destOrd="0" presId="urn:microsoft.com/office/officeart/2005/8/layout/vList2"/>
    <dgm:cxn modelId="{65160A4D-AD1D-9C48-AF31-F41739325036}" srcId="{8F5BA463-4791-BD4F-9BB4-8C23D39D5CE4}" destId="{B8AAEAAC-02E8-F544-BC4D-743A55BB0F3F}" srcOrd="2" destOrd="0" parTransId="{360638FA-1306-D54B-A058-696F4C958FDF}" sibTransId="{5F48AE27-2B7F-3C4F-9D9B-FB428841330C}"/>
    <dgm:cxn modelId="{E2CF664D-7298-4548-97E1-7EE12E64F28D}" type="presOf" srcId="{9F714498-FA22-5C43-8336-60102E65B2B7}" destId="{D7A076CF-54C9-1E42-BB6D-735A43E9C0ED}" srcOrd="0" destOrd="0" presId="urn:microsoft.com/office/officeart/2005/8/layout/vList2"/>
    <dgm:cxn modelId="{9495D77D-0E2D-0E46-A002-635D6F6CE98E}" srcId="{8F5BA463-4791-BD4F-9BB4-8C23D39D5CE4}" destId="{17429294-1932-9C4D-B0C3-204CDF2DFD7B}" srcOrd="1" destOrd="0" parTransId="{CA8BF52B-B042-704F-947F-1822ABFDE008}" sibTransId="{A059D972-13C4-F647-BD89-BBF7A9FD91D9}"/>
    <dgm:cxn modelId="{E58D1B8E-E7B3-6042-BAC8-894C9C0AF5A4}" type="presOf" srcId="{21F97BD5-FDF5-904A-83CF-706E66B3E739}" destId="{3BD2A109-EB71-0041-987B-9D79DA6648B4}" srcOrd="0" destOrd="0" presId="urn:microsoft.com/office/officeart/2005/8/layout/vList2"/>
    <dgm:cxn modelId="{C08CAA90-60C8-AB4A-9E24-EB3F2C4421B9}" type="presOf" srcId="{FD072DC8-B73D-C64C-97B1-AB1C1D36DE84}" destId="{6A4E0637-5DD9-834F-8071-A006ED1D5D06}" srcOrd="0" destOrd="0" presId="urn:microsoft.com/office/officeart/2005/8/layout/vList2"/>
    <dgm:cxn modelId="{A6C15897-5931-5D45-BFAE-8FC47FAF13B1}" srcId="{8F5BA463-4791-BD4F-9BB4-8C23D39D5CE4}" destId="{21F97BD5-FDF5-904A-83CF-706E66B3E739}" srcOrd="0" destOrd="0" parTransId="{C3884BDF-24EE-2A45-AB5F-35B7F7318CE5}" sibTransId="{103B696B-4EA1-9044-A775-4604487089B9}"/>
    <dgm:cxn modelId="{D7CD28A9-2455-7B46-96FA-57B372A9A088}" type="presOf" srcId="{04A9CDA7-5B02-D34B-AA5A-D81D2A2BA88F}" destId="{6A4E0637-5DD9-834F-8071-A006ED1D5D06}" srcOrd="0" destOrd="1" presId="urn:microsoft.com/office/officeart/2005/8/layout/vList2"/>
    <dgm:cxn modelId="{E0BA13AC-821F-5444-AA3A-11746B45D9BB}" srcId="{E167C4B6-4A11-4076-8773-C79A01A9DDBC}" destId="{D3B20F2A-4248-3947-8797-E2C6F19A709F}" srcOrd="2" destOrd="0" parTransId="{263F7457-02E1-464D-A036-3F9DB194C623}" sibTransId="{324E733B-C6A6-BD48-891F-8F88C701DD24}"/>
    <dgm:cxn modelId="{58FF61B4-50BA-3C4D-91C3-82ABA4CD11E6}" type="presOf" srcId="{19D235EC-4DC2-D24C-BFC3-3E72FEF53E9B}" destId="{FF9250D7-78BC-2D4D-B863-E7E44D1560DF}" srcOrd="0" destOrd="1" presId="urn:microsoft.com/office/officeart/2005/8/layout/vList2"/>
    <dgm:cxn modelId="{B9CD89B4-12EE-AB47-89A2-78080BB6E348}" srcId="{D3B20F2A-4248-3947-8797-E2C6F19A709F}" destId="{04A9CDA7-5B02-D34B-AA5A-D81D2A2BA88F}" srcOrd="1" destOrd="0" parTransId="{A95B13B5-EA15-834B-B14E-834775B51120}" sibTransId="{30394E87-C07A-D346-81A7-ACE3A381271F}"/>
    <dgm:cxn modelId="{20847CCC-2A8F-C441-9FC8-443EE7A1F617}" srcId="{D3B20F2A-4248-3947-8797-E2C6F19A709F}" destId="{FD072DC8-B73D-C64C-97B1-AB1C1D36DE84}" srcOrd="0" destOrd="0" parTransId="{CCDBCEEC-AC0D-5A48-9F47-84CCB3C65D66}" sibTransId="{5AB7C664-64ED-944A-B24C-A222EBE26951}"/>
    <dgm:cxn modelId="{D4D889CD-E10A-444D-B4CB-B252118924AF}" type="presOf" srcId="{D3B20F2A-4248-3947-8797-E2C6F19A709F}" destId="{B09FBB10-40F7-5A4C-AE4E-6A5303B5D76D}" srcOrd="0" destOrd="0" presId="urn:microsoft.com/office/officeart/2005/8/layout/vList2"/>
    <dgm:cxn modelId="{E5502FE4-A174-714B-9978-0BD93EEA21FA}" type="presOf" srcId="{17429294-1932-9C4D-B0C3-204CDF2DFD7B}" destId="{3BD2A109-EB71-0041-987B-9D79DA6648B4}" srcOrd="0" destOrd="1" presId="urn:microsoft.com/office/officeart/2005/8/layout/vList2"/>
    <dgm:cxn modelId="{A370BFED-E426-564A-B183-BECB4B7F07BF}" type="presOf" srcId="{0BBD0799-B8AE-8046-9412-FD12A4F620E0}" destId="{FF9250D7-78BC-2D4D-B863-E7E44D1560DF}" srcOrd="0" destOrd="0" presId="urn:microsoft.com/office/officeart/2005/8/layout/vList2"/>
    <dgm:cxn modelId="{EC8569F5-0797-6C4D-A43C-7EA7945BF257}" type="presOf" srcId="{C0D209C6-8ED8-EB4D-BC99-BF8D048E74AA}" destId="{FF9250D7-78BC-2D4D-B863-E7E44D1560DF}" srcOrd="0" destOrd="2" presId="urn:microsoft.com/office/officeart/2005/8/layout/vList2"/>
    <dgm:cxn modelId="{B8C564F7-7B76-2A4A-B26D-7874C1E28659}" srcId="{E167C4B6-4A11-4076-8773-C79A01A9DDBC}" destId="{8F5BA463-4791-BD4F-9BB4-8C23D39D5CE4}" srcOrd="0" destOrd="0" parTransId="{8AA143C6-3D06-7C4E-9934-E14C075E921A}" sibTransId="{D2462906-1742-7B4E-9844-8FE06ED10C20}"/>
    <dgm:cxn modelId="{ADAF49FC-419B-3546-AC21-DE61F2FED5CB}" srcId="{E167C4B6-4A11-4076-8773-C79A01A9DDBC}" destId="{9F714498-FA22-5C43-8336-60102E65B2B7}" srcOrd="1" destOrd="0" parTransId="{4BFAF2F0-1794-6A48-B0E8-28A8EEEEEE80}" sibTransId="{A2CDE685-E86E-7942-86E6-E0E822266721}"/>
    <dgm:cxn modelId="{E30F1585-36EC-AE42-B23B-F1FC602416BC}" type="presParOf" srcId="{8CAAD96F-FE17-4AE3-B613-031ED20E2C70}" destId="{106843E0-B03A-504D-BE37-1292419D2909}" srcOrd="0" destOrd="0" presId="urn:microsoft.com/office/officeart/2005/8/layout/vList2"/>
    <dgm:cxn modelId="{0FFAD26B-E74F-CC4D-B4A4-32B0C3BC8C50}" type="presParOf" srcId="{8CAAD96F-FE17-4AE3-B613-031ED20E2C70}" destId="{3BD2A109-EB71-0041-987B-9D79DA6648B4}" srcOrd="1" destOrd="0" presId="urn:microsoft.com/office/officeart/2005/8/layout/vList2"/>
    <dgm:cxn modelId="{A5F5C34D-4F66-BA4A-97A8-7633C99D1889}" type="presParOf" srcId="{8CAAD96F-FE17-4AE3-B613-031ED20E2C70}" destId="{D7A076CF-54C9-1E42-BB6D-735A43E9C0ED}" srcOrd="2" destOrd="0" presId="urn:microsoft.com/office/officeart/2005/8/layout/vList2"/>
    <dgm:cxn modelId="{AFB8FAC1-B27A-484A-BC9E-6D3DDC83B045}" type="presParOf" srcId="{8CAAD96F-FE17-4AE3-B613-031ED20E2C70}" destId="{FF9250D7-78BC-2D4D-B863-E7E44D1560DF}" srcOrd="3" destOrd="0" presId="urn:microsoft.com/office/officeart/2005/8/layout/vList2"/>
    <dgm:cxn modelId="{2277F48C-C341-1143-A0A6-CBB35E9BFB46}" type="presParOf" srcId="{8CAAD96F-FE17-4AE3-B613-031ED20E2C70}" destId="{B09FBB10-40F7-5A4C-AE4E-6A5303B5D76D}" srcOrd="4" destOrd="0" presId="urn:microsoft.com/office/officeart/2005/8/layout/vList2"/>
    <dgm:cxn modelId="{B7DFA36E-8B66-6F4D-BA3A-2542505C0546}" type="presParOf" srcId="{8CAAD96F-FE17-4AE3-B613-031ED20E2C70}" destId="{6A4E0637-5DD9-834F-8071-A006ED1D5D06}"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32F1EEC-E9BA-46DD-8C1A-96D9FF94A839}" type="doc">
      <dgm:prSet loTypeId="urn:microsoft.com/office/officeart/2005/8/layout/pList1" loCatId="list" qsTypeId="urn:microsoft.com/office/officeart/2005/8/quickstyle/simple2" qsCatId="simple" csTypeId="urn:microsoft.com/office/officeart/2005/8/colors/accent5_2" csCatId="accent5" phldr="1"/>
      <dgm:spPr/>
      <dgm:t>
        <a:bodyPr/>
        <a:lstStyle/>
        <a:p>
          <a:endParaRPr lang="zh-CN" altLang="en-US"/>
        </a:p>
      </dgm:t>
    </dgm:pt>
    <dgm:pt modelId="{1EBE7F37-6A4A-46AF-8434-89D891D0C595}">
      <dgm:prSet phldrT="[文本]"/>
      <dgm:spPr/>
      <dgm:t>
        <a:bodyPr/>
        <a:lstStyle/>
        <a:p>
          <a:r>
            <a:rPr lang="en-US" altLang="zh-CN" b="0" dirty="0">
              <a:latin typeface="Rockwell" panose="02060603020205020403" pitchFamily="18" charset="0"/>
            </a:rPr>
            <a:t>Background</a:t>
          </a:r>
          <a:endParaRPr lang="zh-CN" altLang="en-US" b="0" dirty="0">
            <a:latin typeface="Rockwell" panose="02060603020205020403" pitchFamily="18" charset="0"/>
          </a:endParaRPr>
        </a:p>
      </dgm:t>
    </dgm:pt>
    <dgm:pt modelId="{C6764AD9-37D8-4883-8A29-546262F2CFA1}" type="parTrans" cxnId="{A9B12ED6-AA90-42A7-A3C3-639167E95899}">
      <dgm:prSet/>
      <dgm:spPr/>
      <dgm:t>
        <a:bodyPr/>
        <a:lstStyle/>
        <a:p>
          <a:endParaRPr lang="zh-CN" altLang="en-US" b="0">
            <a:latin typeface="Rockwell" panose="02060603020205020403" pitchFamily="18" charset="0"/>
          </a:endParaRPr>
        </a:p>
      </dgm:t>
    </dgm:pt>
    <dgm:pt modelId="{51B32DFC-1840-48E2-9C7F-042199EE65DA}" type="sibTrans" cxnId="{A9B12ED6-AA90-42A7-A3C3-639167E95899}">
      <dgm:prSet/>
      <dgm:spPr/>
      <dgm:t>
        <a:bodyPr/>
        <a:lstStyle/>
        <a:p>
          <a:endParaRPr lang="zh-CN" altLang="en-US" b="0">
            <a:latin typeface="Rockwell" panose="02060603020205020403" pitchFamily="18" charset="0"/>
          </a:endParaRPr>
        </a:p>
      </dgm:t>
    </dgm:pt>
    <dgm:pt modelId="{740AE20A-1026-431A-A165-6D29DF018826}">
      <dgm:prSet phldrT="[文本]"/>
      <dgm:spPr/>
      <dgm:t>
        <a:bodyPr/>
        <a:lstStyle/>
        <a:p>
          <a:r>
            <a:rPr lang="en-US" altLang="zh-CN" b="0" dirty="0">
              <a:latin typeface="Rockwell" panose="02060603020205020403" pitchFamily="18" charset="0"/>
            </a:rPr>
            <a:t>Design</a:t>
          </a:r>
          <a:endParaRPr lang="zh-CN" altLang="en-US" b="0" dirty="0">
            <a:latin typeface="Rockwell" panose="02060603020205020403" pitchFamily="18" charset="0"/>
          </a:endParaRPr>
        </a:p>
      </dgm:t>
    </dgm:pt>
    <dgm:pt modelId="{A7E97506-9968-4E2A-B0A6-21E5AE74F3A6}" type="parTrans" cxnId="{40361E2C-9A45-49FC-83B8-7E68158FD3E3}">
      <dgm:prSet/>
      <dgm:spPr/>
      <dgm:t>
        <a:bodyPr/>
        <a:lstStyle/>
        <a:p>
          <a:endParaRPr lang="zh-CN" altLang="en-US" b="0">
            <a:latin typeface="Rockwell" panose="02060603020205020403" pitchFamily="18" charset="0"/>
          </a:endParaRPr>
        </a:p>
      </dgm:t>
    </dgm:pt>
    <dgm:pt modelId="{8AB60279-1262-4592-8A88-731EAC7CC588}" type="sibTrans" cxnId="{40361E2C-9A45-49FC-83B8-7E68158FD3E3}">
      <dgm:prSet/>
      <dgm:spPr/>
      <dgm:t>
        <a:bodyPr/>
        <a:lstStyle/>
        <a:p>
          <a:endParaRPr lang="zh-CN" altLang="en-US" b="0">
            <a:latin typeface="Rockwell" panose="02060603020205020403" pitchFamily="18" charset="0"/>
          </a:endParaRPr>
        </a:p>
      </dgm:t>
    </dgm:pt>
    <dgm:pt modelId="{6A760836-8A09-44FF-892B-D572179C0BAB}">
      <dgm:prSet phldrT="[文本]"/>
      <dgm:spPr/>
      <dgm:t>
        <a:bodyPr/>
        <a:lstStyle/>
        <a:p>
          <a:r>
            <a:rPr lang="en-US" altLang="zh-CN" b="1" dirty="0">
              <a:latin typeface="Rockwell" panose="02060603020205020403" pitchFamily="18" charset="0"/>
            </a:rPr>
            <a:t>Evaluation</a:t>
          </a:r>
          <a:endParaRPr lang="zh-CN" altLang="en-US" b="1" dirty="0">
            <a:latin typeface="Rockwell" panose="02060603020205020403" pitchFamily="18" charset="0"/>
          </a:endParaRPr>
        </a:p>
      </dgm:t>
    </dgm:pt>
    <dgm:pt modelId="{4128C5FD-E019-4B56-950B-51A908BB13FB}" type="parTrans" cxnId="{B9BAA719-DAD3-48A0-8DCC-E0A501D7A532}">
      <dgm:prSet/>
      <dgm:spPr/>
      <dgm:t>
        <a:bodyPr/>
        <a:lstStyle/>
        <a:p>
          <a:endParaRPr lang="zh-CN" altLang="en-US" b="0">
            <a:latin typeface="Rockwell" panose="02060603020205020403" pitchFamily="18" charset="0"/>
          </a:endParaRPr>
        </a:p>
      </dgm:t>
    </dgm:pt>
    <dgm:pt modelId="{396B5B06-36E0-48B3-B9B9-FA8CD5FD21E3}" type="sibTrans" cxnId="{B9BAA719-DAD3-48A0-8DCC-E0A501D7A532}">
      <dgm:prSet/>
      <dgm:spPr/>
      <dgm:t>
        <a:bodyPr/>
        <a:lstStyle/>
        <a:p>
          <a:endParaRPr lang="zh-CN" altLang="en-US" b="0">
            <a:latin typeface="Rockwell" panose="02060603020205020403" pitchFamily="18" charset="0"/>
          </a:endParaRPr>
        </a:p>
      </dgm:t>
    </dgm:pt>
    <dgm:pt modelId="{96C81EF6-2CA5-4991-89EB-CDFADC6E95C0}">
      <dgm:prSet phldrT="[文本]"/>
      <dgm:spPr/>
      <dgm:t>
        <a:bodyPr/>
        <a:lstStyle/>
        <a:p>
          <a:r>
            <a:rPr lang="en-US" altLang="zh-CN" b="0" dirty="0">
              <a:latin typeface="Rockwell" panose="02060603020205020403" pitchFamily="18" charset="0"/>
            </a:rPr>
            <a:t>Conclusion</a:t>
          </a:r>
          <a:endParaRPr lang="zh-CN" altLang="en-US" b="0" dirty="0">
            <a:latin typeface="Rockwell" panose="02060603020205020403" pitchFamily="18" charset="0"/>
          </a:endParaRPr>
        </a:p>
      </dgm:t>
    </dgm:pt>
    <dgm:pt modelId="{BE360881-5B43-4917-ACCB-5C58C7D53B8D}" type="parTrans" cxnId="{BA2C8150-012D-4300-9EFA-DB70B2946512}">
      <dgm:prSet/>
      <dgm:spPr/>
      <dgm:t>
        <a:bodyPr/>
        <a:lstStyle/>
        <a:p>
          <a:endParaRPr lang="zh-CN" altLang="en-US" b="0">
            <a:latin typeface="Rockwell" panose="02060603020205020403" pitchFamily="18" charset="0"/>
          </a:endParaRPr>
        </a:p>
      </dgm:t>
    </dgm:pt>
    <dgm:pt modelId="{3FE5F723-342C-4909-BA38-8B45C4677F9E}" type="sibTrans" cxnId="{BA2C8150-012D-4300-9EFA-DB70B2946512}">
      <dgm:prSet/>
      <dgm:spPr/>
      <dgm:t>
        <a:bodyPr/>
        <a:lstStyle/>
        <a:p>
          <a:endParaRPr lang="zh-CN" altLang="en-US" b="0">
            <a:latin typeface="Rockwell" panose="02060603020205020403" pitchFamily="18" charset="0"/>
          </a:endParaRPr>
        </a:p>
      </dgm:t>
    </dgm:pt>
    <dgm:pt modelId="{9E6CE7D7-65F5-4BD8-A725-4CBE4638D630}" type="pres">
      <dgm:prSet presAssocID="{C32F1EEC-E9BA-46DD-8C1A-96D9FF94A839}" presName="Name0" presStyleCnt="0">
        <dgm:presLayoutVars>
          <dgm:dir/>
          <dgm:resizeHandles val="exact"/>
        </dgm:presLayoutVars>
      </dgm:prSet>
      <dgm:spPr/>
    </dgm:pt>
    <dgm:pt modelId="{2AD1824F-5A1D-45A6-A6A6-B5980AA164D7}" type="pres">
      <dgm:prSet presAssocID="{1EBE7F37-6A4A-46AF-8434-89D891D0C595}" presName="compNode" presStyleCnt="0"/>
      <dgm:spPr/>
    </dgm:pt>
    <dgm:pt modelId="{AB8D351D-4503-4340-B8D6-E21B4E7C3198}" type="pres">
      <dgm:prSet presAssocID="{1EBE7F37-6A4A-46AF-8434-89D891D0C595}" presName="pictRect" presStyleLbl="node1" presStyleIdx="0" presStyleCnt="4"/>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dgm:spPr>
      <dgm:extLst>
        <a:ext uri="{E40237B7-FDA0-4F09-8148-C483321AD2D9}">
          <dgm14:cNvPr xmlns:dgm14="http://schemas.microsoft.com/office/drawing/2010/diagram" id="0" name="" descr="清单 纯色填充"/>
        </a:ext>
      </dgm:extLst>
    </dgm:pt>
    <dgm:pt modelId="{3897918D-86D4-4A67-95B4-565C0E210E16}" type="pres">
      <dgm:prSet presAssocID="{1EBE7F37-6A4A-46AF-8434-89D891D0C595}" presName="textRect" presStyleLbl="revTx" presStyleIdx="0" presStyleCnt="4">
        <dgm:presLayoutVars>
          <dgm:bulletEnabled val="1"/>
        </dgm:presLayoutVars>
      </dgm:prSet>
      <dgm:spPr/>
    </dgm:pt>
    <dgm:pt modelId="{1C4CF07E-C27F-4B57-8F7F-820677E20D87}" type="pres">
      <dgm:prSet presAssocID="{51B32DFC-1840-48E2-9C7F-042199EE65DA}" presName="sibTrans" presStyleLbl="sibTrans2D1" presStyleIdx="0" presStyleCnt="0"/>
      <dgm:spPr/>
    </dgm:pt>
    <dgm:pt modelId="{71CAEB97-4DB5-43CD-A5BA-A2146B4002D3}" type="pres">
      <dgm:prSet presAssocID="{740AE20A-1026-431A-A165-6D29DF018826}" presName="compNode" presStyleCnt="0"/>
      <dgm:spPr/>
    </dgm:pt>
    <dgm:pt modelId="{BA03A2FC-4A3A-4975-86C9-0E01C73D4222}" type="pres">
      <dgm:prSet presAssocID="{740AE20A-1026-431A-A165-6D29DF018826}" presName="pictRect" presStyleLbl="nod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dgm:spPr>
      <dgm:extLst>
        <a:ext uri="{E40237B7-FDA0-4F09-8148-C483321AD2D9}">
          <dgm14:cNvPr xmlns:dgm14="http://schemas.microsoft.com/office/drawing/2010/diagram" id="0" name="" descr="灯泡和齿轮 纯色填充"/>
        </a:ext>
      </dgm:extLst>
    </dgm:pt>
    <dgm:pt modelId="{21C2C36A-6C7D-40A9-8F55-39AD8C7BF330}" type="pres">
      <dgm:prSet presAssocID="{740AE20A-1026-431A-A165-6D29DF018826}" presName="textRect" presStyleLbl="revTx" presStyleIdx="1" presStyleCnt="4">
        <dgm:presLayoutVars>
          <dgm:bulletEnabled val="1"/>
        </dgm:presLayoutVars>
      </dgm:prSet>
      <dgm:spPr/>
    </dgm:pt>
    <dgm:pt modelId="{565FC8D4-E4FA-4809-9728-DE28B82B2DFD}" type="pres">
      <dgm:prSet presAssocID="{8AB60279-1262-4592-8A88-731EAC7CC588}" presName="sibTrans" presStyleLbl="sibTrans2D1" presStyleIdx="0" presStyleCnt="0"/>
      <dgm:spPr/>
    </dgm:pt>
    <dgm:pt modelId="{0D2E6815-9B6D-4781-BC8C-8ACF6448DEDB}" type="pres">
      <dgm:prSet presAssocID="{6A760836-8A09-44FF-892B-D572179C0BAB}" presName="compNode" presStyleCnt="0"/>
      <dgm:spPr/>
    </dgm:pt>
    <dgm:pt modelId="{0DCE481E-F064-4F45-8C50-2FE3755FAE81}" type="pres">
      <dgm:prSet presAssocID="{6A760836-8A09-44FF-892B-D572179C0BAB}" presName="pictRect" presStyleLbl="node1" presStyleIdx="2" presStyleCnt="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dgm:spPr>
      <dgm:extLst>
        <a:ext uri="{E40237B7-FDA0-4F09-8148-C483321AD2D9}">
          <dgm14:cNvPr xmlns:dgm14="http://schemas.microsoft.com/office/drawing/2010/diagram" id="0" name="" descr="条形图 纯色填充"/>
        </a:ext>
      </dgm:extLst>
    </dgm:pt>
    <dgm:pt modelId="{750D7CDE-F591-495F-BAA4-7D30B1E4B48A}" type="pres">
      <dgm:prSet presAssocID="{6A760836-8A09-44FF-892B-D572179C0BAB}" presName="textRect" presStyleLbl="revTx" presStyleIdx="2" presStyleCnt="4">
        <dgm:presLayoutVars>
          <dgm:bulletEnabled val="1"/>
        </dgm:presLayoutVars>
      </dgm:prSet>
      <dgm:spPr/>
    </dgm:pt>
    <dgm:pt modelId="{9B09C963-85D4-4F00-809B-DCDA28024B65}" type="pres">
      <dgm:prSet presAssocID="{396B5B06-36E0-48B3-B9B9-FA8CD5FD21E3}" presName="sibTrans" presStyleLbl="sibTrans2D1" presStyleIdx="0" presStyleCnt="0"/>
      <dgm:spPr/>
    </dgm:pt>
    <dgm:pt modelId="{B94B0233-C432-432D-AA8D-EE9998C21BB9}" type="pres">
      <dgm:prSet presAssocID="{96C81EF6-2CA5-4991-89EB-CDFADC6E95C0}" presName="compNode" presStyleCnt="0"/>
      <dgm:spPr/>
    </dgm:pt>
    <dgm:pt modelId="{A74E9219-06F7-4BBB-AD85-1ABDD27A8D02}" type="pres">
      <dgm:prSet presAssocID="{96C81EF6-2CA5-4991-89EB-CDFADC6E95C0}" presName="pictRect" presStyleLbl="nod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dgm:spPr>
      <dgm:extLst>
        <a:ext uri="{E40237B7-FDA0-4F09-8148-C483321AD2D9}">
          <dgm14:cNvPr xmlns:dgm14="http://schemas.microsoft.com/office/drawing/2010/diagram" id="0" name="" descr="火箭 纯色填充"/>
        </a:ext>
      </dgm:extLst>
    </dgm:pt>
    <dgm:pt modelId="{086C6CFA-2FFF-4D9E-B994-A598B98B312F}" type="pres">
      <dgm:prSet presAssocID="{96C81EF6-2CA5-4991-89EB-CDFADC6E95C0}" presName="textRect" presStyleLbl="revTx" presStyleIdx="3" presStyleCnt="4">
        <dgm:presLayoutVars>
          <dgm:bulletEnabled val="1"/>
        </dgm:presLayoutVars>
      </dgm:prSet>
      <dgm:spPr/>
    </dgm:pt>
  </dgm:ptLst>
  <dgm:cxnLst>
    <dgm:cxn modelId="{1DF9E714-1375-4D9B-ADA7-1A4EA900D148}" type="presOf" srcId="{51B32DFC-1840-48E2-9C7F-042199EE65DA}" destId="{1C4CF07E-C27F-4B57-8F7F-820677E20D87}" srcOrd="0" destOrd="0" presId="urn:microsoft.com/office/officeart/2005/8/layout/pList1"/>
    <dgm:cxn modelId="{B9BAA719-DAD3-48A0-8DCC-E0A501D7A532}" srcId="{C32F1EEC-E9BA-46DD-8C1A-96D9FF94A839}" destId="{6A760836-8A09-44FF-892B-D572179C0BAB}" srcOrd="2" destOrd="0" parTransId="{4128C5FD-E019-4B56-950B-51A908BB13FB}" sibTransId="{396B5B06-36E0-48B3-B9B9-FA8CD5FD21E3}"/>
    <dgm:cxn modelId="{40361E2C-9A45-49FC-83B8-7E68158FD3E3}" srcId="{C32F1EEC-E9BA-46DD-8C1A-96D9FF94A839}" destId="{740AE20A-1026-431A-A165-6D29DF018826}" srcOrd="1" destOrd="0" parTransId="{A7E97506-9968-4E2A-B0A6-21E5AE74F3A6}" sibTransId="{8AB60279-1262-4592-8A88-731EAC7CC588}"/>
    <dgm:cxn modelId="{1907D72C-AA4B-4C73-A80B-978C3CCA2BEF}" type="presOf" srcId="{396B5B06-36E0-48B3-B9B9-FA8CD5FD21E3}" destId="{9B09C963-85D4-4F00-809B-DCDA28024B65}" srcOrd="0" destOrd="0" presId="urn:microsoft.com/office/officeart/2005/8/layout/pList1"/>
    <dgm:cxn modelId="{FA351D3A-A29C-4E05-974B-DA0A40EE4DF8}" type="presOf" srcId="{C32F1EEC-E9BA-46DD-8C1A-96D9FF94A839}" destId="{9E6CE7D7-65F5-4BD8-A725-4CBE4638D630}" srcOrd="0" destOrd="0" presId="urn:microsoft.com/office/officeart/2005/8/layout/pList1"/>
    <dgm:cxn modelId="{BA2C8150-012D-4300-9EFA-DB70B2946512}" srcId="{C32F1EEC-E9BA-46DD-8C1A-96D9FF94A839}" destId="{96C81EF6-2CA5-4991-89EB-CDFADC6E95C0}" srcOrd="3" destOrd="0" parTransId="{BE360881-5B43-4917-ACCB-5C58C7D53B8D}" sibTransId="{3FE5F723-342C-4909-BA38-8B45C4677F9E}"/>
    <dgm:cxn modelId="{80B73652-D196-49E9-BE79-F905EB6299CA}" type="presOf" srcId="{8AB60279-1262-4592-8A88-731EAC7CC588}" destId="{565FC8D4-E4FA-4809-9728-DE28B82B2DFD}" srcOrd="0" destOrd="0" presId="urn:microsoft.com/office/officeart/2005/8/layout/pList1"/>
    <dgm:cxn modelId="{A91BEE65-2A6F-4EE6-995F-6C32765607B0}" type="presOf" srcId="{96C81EF6-2CA5-4991-89EB-CDFADC6E95C0}" destId="{086C6CFA-2FFF-4D9E-B994-A598B98B312F}" srcOrd="0" destOrd="0" presId="urn:microsoft.com/office/officeart/2005/8/layout/pList1"/>
    <dgm:cxn modelId="{165D0BAE-5054-414B-9843-BE157EB7E8FB}" type="presOf" srcId="{740AE20A-1026-431A-A165-6D29DF018826}" destId="{21C2C36A-6C7D-40A9-8F55-39AD8C7BF330}" srcOrd="0" destOrd="0" presId="urn:microsoft.com/office/officeart/2005/8/layout/pList1"/>
    <dgm:cxn modelId="{2C1D43D0-AA5B-4648-8CB9-01A866DDD4B2}" type="presOf" srcId="{1EBE7F37-6A4A-46AF-8434-89D891D0C595}" destId="{3897918D-86D4-4A67-95B4-565C0E210E16}" srcOrd="0" destOrd="0" presId="urn:microsoft.com/office/officeart/2005/8/layout/pList1"/>
    <dgm:cxn modelId="{A9B12ED6-AA90-42A7-A3C3-639167E95899}" srcId="{C32F1EEC-E9BA-46DD-8C1A-96D9FF94A839}" destId="{1EBE7F37-6A4A-46AF-8434-89D891D0C595}" srcOrd="0" destOrd="0" parTransId="{C6764AD9-37D8-4883-8A29-546262F2CFA1}" sibTransId="{51B32DFC-1840-48E2-9C7F-042199EE65DA}"/>
    <dgm:cxn modelId="{0D0C2AF6-6124-42DA-AFB5-0B7D861EDEB4}" type="presOf" srcId="{6A760836-8A09-44FF-892B-D572179C0BAB}" destId="{750D7CDE-F591-495F-BAA4-7D30B1E4B48A}" srcOrd="0" destOrd="0" presId="urn:microsoft.com/office/officeart/2005/8/layout/pList1"/>
    <dgm:cxn modelId="{DA032EA7-F832-4A09-AE16-810F61DB3D15}" type="presParOf" srcId="{9E6CE7D7-65F5-4BD8-A725-4CBE4638D630}" destId="{2AD1824F-5A1D-45A6-A6A6-B5980AA164D7}" srcOrd="0" destOrd="0" presId="urn:microsoft.com/office/officeart/2005/8/layout/pList1"/>
    <dgm:cxn modelId="{5CD1D369-D6A0-4D90-BA77-0E9E6332D1E9}" type="presParOf" srcId="{2AD1824F-5A1D-45A6-A6A6-B5980AA164D7}" destId="{AB8D351D-4503-4340-B8D6-E21B4E7C3198}" srcOrd="0" destOrd="0" presId="urn:microsoft.com/office/officeart/2005/8/layout/pList1"/>
    <dgm:cxn modelId="{833193FE-87F6-4679-992B-10049A570A9A}" type="presParOf" srcId="{2AD1824F-5A1D-45A6-A6A6-B5980AA164D7}" destId="{3897918D-86D4-4A67-95B4-565C0E210E16}" srcOrd="1" destOrd="0" presId="urn:microsoft.com/office/officeart/2005/8/layout/pList1"/>
    <dgm:cxn modelId="{570753C3-96EF-4815-A4B8-24A0C58486F8}" type="presParOf" srcId="{9E6CE7D7-65F5-4BD8-A725-4CBE4638D630}" destId="{1C4CF07E-C27F-4B57-8F7F-820677E20D87}" srcOrd="1" destOrd="0" presId="urn:microsoft.com/office/officeart/2005/8/layout/pList1"/>
    <dgm:cxn modelId="{391DD8C0-7538-4E09-947D-78DDD34C62F1}" type="presParOf" srcId="{9E6CE7D7-65F5-4BD8-A725-4CBE4638D630}" destId="{71CAEB97-4DB5-43CD-A5BA-A2146B4002D3}" srcOrd="2" destOrd="0" presId="urn:microsoft.com/office/officeart/2005/8/layout/pList1"/>
    <dgm:cxn modelId="{C8DF415A-8E35-45D2-A06F-8ADF98CA1BCC}" type="presParOf" srcId="{71CAEB97-4DB5-43CD-A5BA-A2146B4002D3}" destId="{BA03A2FC-4A3A-4975-86C9-0E01C73D4222}" srcOrd="0" destOrd="0" presId="urn:microsoft.com/office/officeart/2005/8/layout/pList1"/>
    <dgm:cxn modelId="{1F1A730E-3D20-46E5-BF9A-299551BA202F}" type="presParOf" srcId="{71CAEB97-4DB5-43CD-A5BA-A2146B4002D3}" destId="{21C2C36A-6C7D-40A9-8F55-39AD8C7BF330}" srcOrd="1" destOrd="0" presId="urn:microsoft.com/office/officeart/2005/8/layout/pList1"/>
    <dgm:cxn modelId="{C77F4412-A847-4A12-9375-8F80513116A7}" type="presParOf" srcId="{9E6CE7D7-65F5-4BD8-A725-4CBE4638D630}" destId="{565FC8D4-E4FA-4809-9728-DE28B82B2DFD}" srcOrd="3" destOrd="0" presId="urn:microsoft.com/office/officeart/2005/8/layout/pList1"/>
    <dgm:cxn modelId="{676F380E-5949-40B2-B7FE-5ADC1B8D5A75}" type="presParOf" srcId="{9E6CE7D7-65F5-4BD8-A725-4CBE4638D630}" destId="{0D2E6815-9B6D-4781-BC8C-8ACF6448DEDB}" srcOrd="4" destOrd="0" presId="urn:microsoft.com/office/officeart/2005/8/layout/pList1"/>
    <dgm:cxn modelId="{5EF86AE1-7CB9-4B92-8CA9-B077BDFE6CFF}" type="presParOf" srcId="{0D2E6815-9B6D-4781-BC8C-8ACF6448DEDB}" destId="{0DCE481E-F064-4F45-8C50-2FE3755FAE81}" srcOrd="0" destOrd="0" presId="urn:microsoft.com/office/officeart/2005/8/layout/pList1"/>
    <dgm:cxn modelId="{871BFB77-D463-4338-9B9E-D9756425EECC}" type="presParOf" srcId="{0D2E6815-9B6D-4781-BC8C-8ACF6448DEDB}" destId="{750D7CDE-F591-495F-BAA4-7D30B1E4B48A}" srcOrd="1" destOrd="0" presId="urn:microsoft.com/office/officeart/2005/8/layout/pList1"/>
    <dgm:cxn modelId="{106D7D54-4063-479E-85F6-88B9E9A92D14}" type="presParOf" srcId="{9E6CE7D7-65F5-4BD8-A725-4CBE4638D630}" destId="{9B09C963-85D4-4F00-809B-DCDA28024B65}" srcOrd="5" destOrd="0" presId="urn:microsoft.com/office/officeart/2005/8/layout/pList1"/>
    <dgm:cxn modelId="{E13BDDD1-1290-45AE-8446-B06A594E1E34}" type="presParOf" srcId="{9E6CE7D7-65F5-4BD8-A725-4CBE4638D630}" destId="{B94B0233-C432-432D-AA8D-EE9998C21BB9}" srcOrd="6" destOrd="0" presId="urn:microsoft.com/office/officeart/2005/8/layout/pList1"/>
    <dgm:cxn modelId="{2F4FBA56-E007-467D-BE0B-AF08484D677B}" type="presParOf" srcId="{B94B0233-C432-432D-AA8D-EE9998C21BB9}" destId="{A74E9219-06F7-4BBB-AD85-1ABDD27A8D02}" srcOrd="0" destOrd="0" presId="urn:microsoft.com/office/officeart/2005/8/layout/pList1"/>
    <dgm:cxn modelId="{BDE901B1-2DEE-4630-80F1-7AC9CC4F7607}" type="presParOf" srcId="{B94B0233-C432-432D-AA8D-EE9998C21BB9}" destId="{086C6CFA-2FFF-4D9E-B994-A598B98B312F}"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D351D-4503-4340-B8D6-E21B4E7C3198}">
      <dsp:nvSpPr>
        <dsp:cNvPr id="0" name=""/>
        <dsp:cNvSpPr/>
      </dsp:nvSpPr>
      <dsp:spPr>
        <a:xfrm>
          <a:off x="4101" y="317803"/>
          <a:ext cx="1951742" cy="1344750"/>
        </a:xfrm>
        <a:prstGeom prst="roundRect">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897918D-86D4-4A67-95B4-565C0E210E16}">
      <dsp:nvSpPr>
        <dsp:cNvPr id="0" name=""/>
        <dsp:cNvSpPr/>
      </dsp:nvSpPr>
      <dsp:spPr>
        <a:xfrm>
          <a:off x="4101"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altLang="zh-CN" sz="2100" b="1" kern="1200" dirty="0">
              <a:latin typeface="Rockwell" panose="02060603020205020403" pitchFamily="18" charset="0"/>
            </a:rPr>
            <a:t>Background</a:t>
          </a:r>
          <a:endParaRPr lang="zh-CN" altLang="en-US" sz="2100" b="1" kern="1200" dirty="0">
            <a:latin typeface="Rockwell" panose="02060603020205020403" pitchFamily="18" charset="0"/>
          </a:endParaRPr>
        </a:p>
      </dsp:txBody>
      <dsp:txXfrm>
        <a:off x="4101" y="1662554"/>
        <a:ext cx="1951742" cy="724096"/>
      </dsp:txXfrm>
    </dsp:sp>
    <dsp:sp modelId="{BA03A2FC-4A3A-4975-86C9-0E01C73D4222}">
      <dsp:nvSpPr>
        <dsp:cNvPr id="0" name=""/>
        <dsp:cNvSpPr/>
      </dsp:nvSpPr>
      <dsp:spPr>
        <a:xfrm>
          <a:off x="2151100" y="317803"/>
          <a:ext cx="1951742" cy="1344750"/>
        </a:xfrm>
        <a:prstGeom prst="roundRect">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1C2C36A-6C7D-40A9-8F55-39AD8C7BF330}">
      <dsp:nvSpPr>
        <dsp:cNvPr id="0" name=""/>
        <dsp:cNvSpPr/>
      </dsp:nvSpPr>
      <dsp:spPr>
        <a:xfrm>
          <a:off x="2151100"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altLang="zh-CN" sz="2100" b="0" kern="1200" dirty="0">
              <a:latin typeface="Rockwell" panose="02060603020205020403" pitchFamily="18" charset="0"/>
            </a:rPr>
            <a:t>Design</a:t>
          </a:r>
          <a:endParaRPr lang="zh-CN" altLang="en-US" sz="2100" b="0" kern="1200" dirty="0">
            <a:latin typeface="Rockwell" panose="02060603020205020403" pitchFamily="18" charset="0"/>
          </a:endParaRPr>
        </a:p>
      </dsp:txBody>
      <dsp:txXfrm>
        <a:off x="2151100" y="1662554"/>
        <a:ext cx="1951742" cy="724096"/>
      </dsp:txXfrm>
    </dsp:sp>
    <dsp:sp modelId="{0DCE481E-F064-4F45-8C50-2FE3755FAE81}">
      <dsp:nvSpPr>
        <dsp:cNvPr id="0" name=""/>
        <dsp:cNvSpPr/>
      </dsp:nvSpPr>
      <dsp:spPr>
        <a:xfrm>
          <a:off x="4298099" y="317803"/>
          <a:ext cx="1951742" cy="1344750"/>
        </a:xfrm>
        <a:prstGeom prst="roundRect">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50D7CDE-F591-495F-BAA4-7D30B1E4B48A}">
      <dsp:nvSpPr>
        <dsp:cNvPr id="0" name=""/>
        <dsp:cNvSpPr/>
      </dsp:nvSpPr>
      <dsp:spPr>
        <a:xfrm>
          <a:off x="4298099"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altLang="zh-CN" sz="2100" b="0" kern="1200" dirty="0">
              <a:latin typeface="Rockwell" panose="02060603020205020403" pitchFamily="18" charset="0"/>
            </a:rPr>
            <a:t>Evaluation</a:t>
          </a:r>
          <a:endParaRPr lang="zh-CN" altLang="en-US" sz="2100" b="0" kern="1200" dirty="0">
            <a:latin typeface="Rockwell" panose="02060603020205020403" pitchFamily="18" charset="0"/>
          </a:endParaRPr>
        </a:p>
      </dsp:txBody>
      <dsp:txXfrm>
        <a:off x="4298099" y="1662554"/>
        <a:ext cx="1951742" cy="724096"/>
      </dsp:txXfrm>
    </dsp:sp>
    <dsp:sp modelId="{A74E9219-06F7-4BBB-AD85-1ABDD27A8D02}">
      <dsp:nvSpPr>
        <dsp:cNvPr id="0" name=""/>
        <dsp:cNvSpPr/>
      </dsp:nvSpPr>
      <dsp:spPr>
        <a:xfrm>
          <a:off x="6445098" y="317803"/>
          <a:ext cx="1951742" cy="1344750"/>
        </a:xfrm>
        <a:prstGeom prst="roundRect">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86C6CFA-2FFF-4D9E-B994-A598B98B312F}">
      <dsp:nvSpPr>
        <dsp:cNvPr id="0" name=""/>
        <dsp:cNvSpPr/>
      </dsp:nvSpPr>
      <dsp:spPr>
        <a:xfrm>
          <a:off x="6445098"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altLang="zh-CN" sz="2100" b="0" kern="1200" dirty="0">
              <a:latin typeface="Rockwell" panose="02060603020205020403" pitchFamily="18" charset="0"/>
            </a:rPr>
            <a:t>Conclusion</a:t>
          </a:r>
          <a:endParaRPr lang="zh-CN" altLang="en-US" sz="2100" b="0" kern="1200" dirty="0">
            <a:latin typeface="Rockwell" panose="02060603020205020403" pitchFamily="18" charset="0"/>
          </a:endParaRPr>
        </a:p>
      </dsp:txBody>
      <dsp:txXfrm>
        <a:off x="6445098" y="1662554"/>
        <a:ext cx="1951742" cy="7240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E246E-30EE-45C3-9B03-D66D2926C97B}">
      <dsp:nvSpPr>
        <dsp:cNvPr id="0" name=""/>
        <dsp:cNvSpPr/>
      </dsp:nvSpPr>
      <dsp:spPr>
        <a:xfrm>
          <a:off x="0" y="1597"/>
          <a:ext cx="11136313" cy="49772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altLang="zh-CN" sz="2000" kern="1200" dirty="0">
              <a:latin typeface="Segoe UI" panose="020B0502040204020203" pitchFamily="34" charset="0"/>
              <a:cs typeface="Segoe UI" panose="020B0502040204020203" pitchFamily="34" charset="0"/>
            </a:rPr>
            <a:t>Dataset A</a:t>
          </a:r>
          <a:endParaRPr lang="zh-CN" altLang="en-US" sz="2000" kern="1200" dirty="0">
            <a:latin typeface="Segoe UI" panose="020B0502040204020203" pitchFamily="34" charset="0"/>
            <a:cs typeface="Segoe UI" panose="020B0502040204020203" pitchFamily="34" charset="0"/>
          </a:endParaRPr>
        </a:p>
      </dsp:txBody>
      <dsp:txXfrm>
        <a:off x="24297" y="25894"/>
        <a:ext cx="11087719" cy="449129"/>
      </dsp:txXfrm>
    </dsp:sp>
    <dsp:sp modelId="{3D4F8F95-A9ED-40AC-B4BC-A9CEFEF89991}">
      <dsp:nvSpPr>
        <dsp:cNvPr id="0" name=""/>
        <dsp:cNvSpPr/>
      </dsp:nvSpPr>
      <dsp:spPr>
        <a:xfrm>
          <a:off x="0" y="499320"/>
          <a:ext cx="11136313" cy="108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57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Based on AIOps2018 Challenge dataset.</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Collected from several big Internet companies’ business systems.</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endParaRPr lang="zh-CN" altLang="en-US" sz="2000" kern="1200" dirty="0">
            <a:latin typeface="Segoe UI" panose="020B0502040204020203" pitchFamily="34" charset="0"/>
            <a:cs typeface="Segoe UI" panose="020B0502040204020203" pitchFamily="34" charset="0"/>
          </a:endParaRPr>
        </a:p>
      </dsp:txBody>
      <dsp:txXfrm>
        <a:off x="0" y="499320"/>
        <a:ext cx="11136313" cy="1080720"/>
      </dsp:txXfrm>
    </dsp:sp>
    <dsp:sp modelId="{D44D1369-BA59-4267-B350-30CDE33F59ED}">
      <dsp:nvSpPr>
        <dsp:cNvPr id="0" name=""/>
        <dsp:cNvSpPr/>
      </dsp:nvSpPr>
      <dsp:spPr>
        <a:xfrm>
          <a:off x="0" y="1580041"/>
          <a:ext cx="11136313" cy="49772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altLang="zh-CN" sz="2000" kern="1200" dirty="0">
              <a:latin typeface="Segoe UI" panose="020B0502040204020203" pitchFamily="34" charset="0"/>
              <a:cs typeface="Segoe UI" panose="020B0502040204020203" pitchFamily="34" charset="0"/>
            </a:rPr>
            <a:t>Dataset B and C</a:t>
          </a:r>
          <a:endParaRPr lang="zh-CN" altLang="en-US" sz="2000" kern="1200" dirty="0">
            <a:latin typeface="Segoe UI" panose="020B0502040204020203" pitchFamily="34" charset="0"/>
            <a:cs typeface="Segoe UI" panose="020B0502040204020203" pitchFamily="34" charset="0"/>
          </a:endParaRPr>
        </a:p>
      </dsp:txBody>
      <dsp:txXfrm>
        <a:off x="24297" y="1604338"/>
        <a:ext cx="11087719" cy="449129"/>
      </dsp:txXfrm>
    </dsp:sp>
    <dsp:sp modelId="{03347725-59BA-42A6-A885-8BF4C4777438}">
      <dsp:nvSpPr>
        <dsp:cNvPr id="0" name=""/>
        <dsp:cNvSpPr/>
      </dsp:nvSpPr>
      <dsp:spPr>
        <a:xfrm>
          <a:off x="0" y="2077764"/>
          <a:ext cx="11136313" cy="108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57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Collected from the two most important trading systems of an international commercial bank.</a:t>
          </a:r>
          <a:endParaRPr lang="zh-CN" altLang="en-US" sz="2000" i="1"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en-US" sz="2000" i="0" kern="1200" dirty="0">
              <a:latin typeface="Segoe UI" panose="020B0502040204020203" pitchFamily="34" charset="0"/>
              <a:cs typeface="Segoe UI" panose="020B0502040204020203" pitchFamily="34" charset="0"/>
            </a:rPr>
            <a:t>Dozens of operators closely monitor these KPIs to maintain service quality</a:t>
          </a:r>
          <a:endParaRPr lang="zh-CN" altLang="en-US" sz="2000" i="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endParaRPr lang="zh-CN" altLang="en-US" sz="2000" i="0" kern="1200" dirty="0">
            <a:latin typeface="Segoe UI" panose="020B0502040204020203" pitchFamily="34" charset="0"/>
            <a:cs typeface="Segoe UI" panose="020B0502040204020203" pitchFamily="34" charset="0"/>
          </a:endParaRPr>
        </a:p>
      </dsp:txBody>
      <dsp:txXfrm>
        <a:off x="0" y="2077764"/>
        <a:ext cx="11136313" cy="10807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D351D-4503-4340-B8D6-E21B4E7C3198}">
      <dsp:nvSpPr>
        <dsp:cNvPr id="0" name=""/>
        <dsp:cNvSpPr/>
      </dsp:nvSpPr>
      <dsp:spPr>
        <a:xfrm>
          <a:off x="4101" y="317803"/>
          <a:ext cx="1951742" cy="1344750"/>
        </a:xfrm>
        <a:prstGeom prst="roundRect">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897918D-86D4-4A67-95B4-565C0E210E16}">
      <dsp:nvSpPr>
        <dsp:cNvPr id="0" name=""/>
        <dsp:cNvSpPr/>
      </dsp:nvSpPr>
      <dsp:spPr>
        <a:xfrm>
          <a:off x="4101"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altLang="zh-CN" sz="2200" b="0" kern="1200" dirty="0">
              <a:latin typeface="Rockwell" panose="02060603020205020403" pitchFamily="18" charset="0"/>
            </a:rPr>
            <a:t>Background</a:t>
          </a:r>
          <a:endParaRPr lang="zh-CN" altLang="en-US" sz="2200" b="0" kern="1200" dirty="0">
            <a:latin typeface="Rockwell" panose="02060603020205020403" pitchFamily="18" charset="0"/>
          </a:endParaRPr>
        </a:p>
      </dsp:txBody>
      <dsp:txXfrm>
        <a:off x="4101" y="1662554"/>
        <a:ext cx="1951742" cy="724096"/>
      </dsp:txXfrm>
    </dsp:sp>
    <dsp:sp modelId="{BA03A2FC-4A3A-4975-86C9-0E01C73D4222}">
      <dsp:nvSpPr>
        <dsp:cNvPr id="0" name=""/>
        <dsp:cNvSpPr/>
      </dsp:nvSpPr>
      <dsp:spPr>
        <a:xfrm>
          <a:off x="2151100" y="317803"/>
          <a:ext cx="1951742" cy="1344750"/>
        </a:xfrm>
        <a:prstGeom prst="roundRect">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1C2C36A-6C7D-40A9-8F55-39AD8C7BF330}">
      <dsp:nvSpPr>
        <dsp:cNvPr id="0" name=""/>
        <dsp:cNvSpPr/>
      </dsp:nvSpPr>
      <dsp:spPr>
        <a:xfrm>
          <a:off x="2151100"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altLang="zh-CN" sz="2200" b="0" kern="1200" dirty="0">
              <a:latin typeface="Rockwell" panose="02060603020205020403" pitchFamily="18" charset="0"/>
            </a:rPr>
            <a:t>Design</a:t>
          </a:r>
          <a:endParaRPr lang="zh-CN" altLang="en-US" sz="2200" b="0" kern="1200" dirty="0">
            <a:latin typeface="Rockwell" panose="02060603020205020403" pitchFamily="18" charset="0"/>
          </a:endParaRPr>
        </a:p>
      </dsp:txBody>
      <dsp:txXfrm>
        <a:off x="2151100" y="1662554"/>
        <a:ext cx="1951742" cy="724096"/>
      </dsp:txXfrm>
    </dsp:sp>
    <dsp:sp modelId="{0DCE481E-F064-4F45-8C50-2FE3755FAE81}">
      <dsp:nvSpPr>
        <dsp:cNvPr id="0" name=""/>
        <dsp:cNvSpPr/>
      </dsp:nvSpPr>
      <dsp:spPr>
        <a:xfrm>
          <a:off x="4298099" y="317803"/>
          <a:ext cx="1951742" cy="1344750"/>
        </a:xfrm>
        <a:prstGeom prst="roundRect">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50D7CDE-F591-495F-BAA4-7D30B1E4B48A}">
      <dsp:nvSpPr>
        <dsp:cNvPr id="0" name=""/>
        <dsp:cNvSpPr/>
      </dsp:nvSpPr>
      <dsp:spPr>
        <a:xfrm>
          <a:off x="4298099"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altLang="zh-CN" sz="2200" b="0" kern="1200" dirty="0">
              <a:latin typeface="Rockwell" panose="02060603020205020403" pitchFamily="18" charset="0"/>
            </a:rPr>
            <a:t>Evaluation</a:t>
          </a:r>
          <a:endParaRPr lang="zh-CN" altLang="en-US" sz="2200" b="0" kern="1200" dirty="0">
            <a:latin typeface="Rockwell" panose="02060603020205020403" pitchFamily="18" charset="0"/>
          </a:endParaRPr>
        </a:p>
      </dsp:txBody>
      <dsp:txXfrm>
        <a:off x="4298099" y="1662554"/>
        <a:ext cx="1951742" cy="724096"/>
      </dsp:txXfrm>
    </dsp:sp>
    <dsp:sp modelId="{A74E9219-06F7-4BBB-AD85-1ABDD27A8D02}">
      <dsp:nvSpPr>
        <dsp:cNvPr id="0" name=""/>
        <dsp:cNvSpPr/>
      </dsp:nvSpPr>
      <dsp:spPr>
        <a:xfrm>
          <a:off x="6445098" y="317803"/>
          <a:ext cx="1951742" cy="1344750"/>
        </a:xfrm>
        <a:prstGeom prst="roundRect">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86C6CFA-2FFF-4D9E-B994-A598B98B312F}">
      <dsp:nvSpPr>
        <dsp:cNvPr id="0" name=""/>
        <dsp:cNvSpPr/>
      </dsp:nvSpPr>
      <dsp:spPr>
        <a:xfrm>
          <a:off x="6445098"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altLang="zh-CN" sz="2200" b="1" kern="1200" dirty="0">
              <a:latin typeface="Rockwell" panose="02060603020205020403" pitchFamily="18" charset="0"/>
            </a:rPr>
            <a:t>Conclusion</a:t>
          </a:r>
          <a:endParaRPr lang="zh-CN" altLang="en-US" sz="2200" b="1" kern="1200" dirty="0">
            <a:latin typeface="Rockwell" panose="02060603020205020403" pitchFamily="18" charset="0"/>
          </a:endParaRPr>
        </a:p>
      </dsp:txBody>
      <dsp:txXfrm>
        <a:off x="6445098" y="1662554"/>
        <a:ext cx="1951742" cy="7240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E246E-30EE-45C3-9B03-D66D2926C97B}">
      <dsp:nvSpPr>
        <dsp:cNvPr id="0" name=""/>
        <dsp:cNvSpPr/>
      </dsp:nvSpPr>
      <dsp:spPr>
        <a:xfrm>
          <a:off x="0" y="0"/>
          <a:ext cx="11136313" cy="50726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altLang="zh-CN" sz="2000" kern="1200" dirty="0">
              <a:latin typeface="Segoe UI" panose="020B0502040204020203" pitchFamily="34" charset="0"/>
              <a:cs typeface="Segoe UI" panose="020B0502040204020203" pitchFamily="34" charset="0"/>
            </a:rPr>
            <a:t>Automatic l</a:t>
          </a:r>
          <a:r>
            <a:rPr lang="en-US" altLang="ko-KR" sz="2000" kern="1200" dirty="0">
              <a:latin typeface="Segoe UI" panose="020B0502040204020203" pitchFamily="34" charset="0"/>
              <a:cs typeface="Segoe UI" panose="020B0502040204020203" pitchFamily="34" charset="0"/>
            </a:rPr>
            <a:t>abel-free deployment of KPI anomaly detection</a:t>
          </a:r>
          <a:endParaRPr lang="zh-CN" altLang="en-US" sz="2000" kern="1200" dirty="0">
            <a:latin typeface="Segoe UI" panose="020B0502040204020203" pitchFamily="34" charset="0"/>
            <a:cs typeface="Segoe UI" panose="020B0502040204020203" pitchFamily="34" charset="0"/>
          </a:endParaRPr>
        </a:p>
      </dsp:txBody>
      <dsp:txXfrm>
        <a:off x="24763" y="24763"/>
        <a:ext cx="11086787" cy="457739"/>
      </dsp:txXfrm>
    </dsp:sp>
    <dsp:sp modelId="{AAD49C95-4B58-4FEC-A384-521135D2E9EC}">
      <dsp:nvSpPr>
        <dsp:cNvPr id="0" name=""/>
        <dsp:cNvSpPr/>
      </dsp:nvSpPr>
      <dsp:spPr>
        <a:xfrm>
          <a:off x="0" y="510576"/>
          <a:ext cx="11136313" cy="734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57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Operators in industry are not machine learning experts</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Automatic l</a:t>
          </a:r>
          <a:r>
            <a:rPr lang="en-US" altLang="ko-KR" sz="2000" kern="1200" dirty="0">
              <a:latin typeface="Segoe UI" panose="020B0502040204020203" pitchFamily="34" charset="0"/>
              <a:cs typeface="Segoe UI" panose="020B0502040204020203" pitchFamily="34" charset="0"/>
            </a:rPr>
            <a:t>abel-free deployment is important to ensure the detection performance</a:t>
          </a:r>
          <a:endParaRPr lang="zh-CN" altLang="en-US" sz="2000" kern="1200" dirty="0">
            <a:latin typeface="Segoe UI" panose="020B0502040204020203" pitchFamily="34" charset="0"/>
            <a:cs typeface="Segoe UI" panose="020B0502040204020203" pitchFamily="34" charset="0"/>
          </a:endParaRPr>
        </a:p>
      </dsp:txBody>
      <dsp:txXfrm>
        <a:off x="0" y="510576"/>
        <a:ext cx="11136313" cy="734293"/>
      </dsp:txXfrm>
    </dsp:sp>
    <dsp:sp modelId="{DC0C9854-0368-40F3-BD4D-006D24B0F1E6}">
      <dsp:nvSpPr>
        <dsp:cNvPr id="0" name=""/>
        <dsp:cNvSpPr/>
      </dsp:nvSpPr>
      <dsp:spPr>
        <a:xfrm>
          <a:off x="0" y="1244870"/>
          <a:ext cx="11136313" cy="50726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altLang="zh-CN" sz="2000" kern="1200" dirty="0" err="1">
              <a:latin typeface="Segoe UI" panose="020B0502040204020203" pitchFamily="34" charset="0"/>
              <a:cs typeface="Segoe UI" panose="020B0502040204020203" pitchFamily="34" charset="0"/>
            </a:rPr>
            <a:t>AutoKAD</a:t>
          </a:r>
          <a:r>
            <a:rPr lang="en-US" altLang="zh-CN" sz="2000" kern="1200" dirty="0">
              <a:latin typeface="Segoe UI" panose="020B0502040204020203" pitchFamily="34" charset="0"/>
              <a:cs typeface="Segoe UI" panose="020B0502040204020203" pitchFamily="34" charset="0"/>
            </a:rPr>
            <a:t>: an </a:t>
          </a:r>
          <a:r>
            <a:rPr lang="en-US" altLang="zh-CN" sz="2000" kern="1200" dirty="0" err="1">
              <a:latin typeface="Segoe UI" panose="020B0502040204020203" pitchFamily="34" charset="0"/>
              <a:cs typeface="Segoe UI" panose="020B0502040204020203" pitchFamily="34" charset="0"/>
            </a:rPr>
            <a:t>AutoML</a:t>
          </a:r>
          <a:r>
            <a:rPr lang="en-US" altLang="zh-CN" sz="2000" kern="1200" dirty="0">
              <a:latin typeface="Segoe UI" panose="020B0502040204020203" pitchFamily="34" charset="0"/>
              <a:cs typeface="Segoe UI" panose="020B0502040204020203" pitchFamily="34" charset="0"/>
            </a:rPr>
            <a:t> framework for unsupervised KPI Anomaly Detection</a:t>
          </a:r>
          <a:endParaRPr lang="zh-CN" altLang="en-US" sz="2000" kern="1200" dirty="0">
            <a:latin typeface="Segoe UI" panose="020B0502040204020203" pitchFamily="34" charset="0"/>
            <a:cs typeface="Segoe UI" panose="020B0502040204020203" pitchFamily="34" charset="0"/>
          </a:endParaRPr>
        </a:p>
      </dsp:txBody>
      <dsp:txXfrm>
        <a:off x="24763" y="1269633"/>
        <a:ext cx="11086787" cy="457739"/>
      </dsp:txXfrm>
    </dsp:sp>
    <dsp:sp modelId="{21DF8F85-D496-4E61-AD8B-94E87A1823E8}">
      <dsp:nvSpPr>
        <dsp:cNvPr id="0" name=""/>
        <dsp:cNvSpPr/>
      </dsp:nvSpPr>
      <dsp:spPr>
        <a:xfrm>
          <a:off x="0" y="1752136"/>
          <a:ext cx="11136313" cy="1835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57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b="1" kern="1200" dirty="0">
              <a:latin typeface="Segoe UI" panose="020B0502040204020203" pitchFamily="34" charset="0"/>
              <a:cs typeface="Segoe UI" panose="020B0502040204020203" pitchFamily="34" charset="0"/>
            </a:rPr>
            <a:t>Cluster-based Warm Start </a:t>
          </a:r>
          <a:r>
            <a:rPr lang="en-US" altLang="zh-CN" sz="2000" b="0" kern="1200" dirty="0">
              <a:latin typeface="Segoe UI" panose="020B0502040204020203" pitchFamily="34" charset="0"/>
              <a:cs typeface="Segoe UI" panose="020B0502040204020203" pitchFamily="34" charset="0"/>
            </a:rPr>
            <a:t>=&gt; Reduce the time wasted by cold start</a:t>
          </a:r>
          <a:endParaRPr lang="zh-CN" altLang="en-US" sz="2000" b="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b="1" kern="1200" dirty="0">
              <a:latin typeface="Segoe UI" panose="020B0502040204020203" pitchFamily="34" charset="0"/>
              <a:cs typeface="Segoe UI" panose="020B0502040204020203" pitchFamily="34" charset="0"/>
            </a:rPr>
            <a:t>MSE-NF objective function </a:t>
          </a:r>
          <a:r>
            <a:rPr lang="en-US" altLang="zh-CN" sz="2000" b="0" kern="1200" dirty="0">
              <a:latin typeface="Segoe UI" panose="020B0502040204020203" pitchFamily="34" charset="0"/>
              <a:cs typeface="Segoe UI" panose="020B0502040204020203" pitchFamily="34" charset="0"/>
            </a:rPr>
            <a:t>=&gt; label-free configuration searching</a:t>
          </a:r>
          <a:endParaRPr lang="zh-CN" altLang="en-US" sz="2000" b="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b="1" kern="1200" dirty="0">
              <a:latin typeface="Segoe UI" panose="020B0502040204020203" pitchFamily="34" charset="0"/>
              <a:cs typeface="Segoe UI" panose="020B0502040204020203" pitchFamily="34" charset="0"/>
            </a:rPr>
            <a:t>SW-EI acquisition function</a:t>
          </a:r>
          <a:r>
            <a:rPr lang="en-US" altLang="zh-CN" sz="2000" b="0" kern="1200" dirty="0">
              <a:latin typeface="Segoe UI" panose="020B0502040204020203" pitchFamily="34" charset="0"/>
              <a:cs typeface="Segoe UI" panose="020B0502040204020203" pitchFamily="34" charset="0"/>
            </a:rPr>
            <a:t> =&gt; balance exploration and exploitation</a:t>
          </a:r>
          <a:endParaRPr lang="zh-CN" altLang="en-US" sz="2000" b="0" i="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b="1" i="0" kern="1200" dirty="0">
              <a:latin typeface="Segoe UI" panose="020B0502040204020203" pitchFamily="34" charset="0"/>
              <a:cs typeface="Segoe UI" panose="020B0502040204020203" pitchFamily="34" charset="0"/>
            </a:rPr>
            <a:t>Recommendation strategy </a:t>
          </a:r>
          <a:r>
            <a:rPr lang="en-US" altLang="zh-CN" sz="2000" b="0" i="0" kern="1200" dirty="0">
              <a:latin typeface="Segoe UI" panose="020B0502040204020203" pitchFamily="34" charset="0"/>
              <a:cs typeface="Segoe UI" panose="020B0502040204020203" pitchFamily="34" charset="0"/>
            </a:rPr>
            <a:t>=&gt; satisfy operators’ preferences for different KPIs</a:t>
          </a:r>
          <a:endParaRPr lang="zh-CN" altLang="en-US" sz="2000" b="0" i="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b="0" i="0" kern="1200" dirty="0">
              <a:latin typeface="Segoe UI" panose="020B0502040204020203" pitchFamily="34" charset="0"/>
              <a:cs typeface="Segoe UI" panose="020B0502040204020203" pitchFamily="34" charset="0"/>
            </a:rPr>
            <a:t>Effectively and efficiently find a promising configuration for KPI anomaly detection</a:t>
          </a:r>
          <a:endParaRPr lang="zh-CN" altLang="en-US" sz="2000" b="0" i="0" kern="1200" dirty="0">
            <a:latin typeface="Segoe UI" panose="020B0502040204020203" pitchFamily="34" charset="0"/>
            <a:cs typeface="Segoe UI" panose="020B0502040204020203" pitchFamily="34" charset="0"/>
          </a:endParaRPr>
        </a:p>
      </dsp:txBody>
      <dsp:txXfrm>
        <a:off x="0" y="1752136"/>
        <a:ext cx="11136313" cy="1835734"/>
      </dsp:txXfrm>
    </dsp:sp>
    <dsp:sp modelId="{29AAB53F-A6D8-4B7F-A7F7-517143F96D97}">
      <dsp:nvSpPr>
        <dsp:cNvPr id="0" name=""/>
        <dsp:cNvSpPr/>
      </dsp:nvSpPr>
      <dsp:spPr>
        <a:xfrm>
          <a:off x="0" y="3587871"/>
          <a:ext cx="11136313" cy="50726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altLang="zh-CN" sz="2000" kern="1200" dirty="0">
              <a:latin typeface="Segoe UI" panose="020B0502040204020203" pitchFamily="34" charset="0"/>
              <a:cs typeface="Segoe UI" panose="020B0502040204020203" pitchFamily="34" charset="0"/>
            </a:rPr>
            <a:t>Opensource </a:t>
          </a:r>
          <a:r>
            <a:rPr lang="en-US" altLang="zh-CN" sz="2000" i="1" kern="1200" dirty="0" err="1">
              <a:latin typeface="Segoe UI" panose="020B0502040204020203" pitchFamily="34" charset="0"/>
              <a:cs typeface="Segoe UI" panose="020B0502040204020203" pitchFamily="34" charset="0"/>
            </a:rPr>
            <a:t>AutoKAD</a:t>
          </a:r>
          <a:endParaRPr lang="zh-CN" altLang="en-US" sz="2000" i="1" kern="1200" dirty="0">
            <a:latin typeface="Segoe UI" panose="020B0502040204020203" pitchFamily="34" charset="0"/>
            <a:cs typeface="Segoe UI" panose="020B0502040204020203" pitchFamily="34" charset="0"/>
          </a:endParaRPr>
        </a:p>
      </dsp:txBody>
      <dsp:txXfrm>
        <a:off x="24763" y="3612634"/>
        <a:ext cx="11086787" cy="457739"/>
      </dsp:txXfrm>
    </dsp:sp>
    <dsp:sp modelId="{8B763D99-726C-4455-9E0D-E4B009DF3281}">
      <dsp:nvSpPr>
        <dsp:cNvPr id="0" name=""/>
        <dsp:cNvSpPr/>
      </dsp:nvSpPr>
      <dsp:spPr>
        <a:xfrm>
          <a:off x="0" y="4095137"/>
          <a:ext cx="11136313" cy="356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57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en-US" sz="2000" i="0" kern="1200" dirty="0">
              <a:latin typeface="Segoe UI" panose="020B0502040204020203" pitchFamily="34" charset="0"/>
              <a:cs typeface="Segoe UI" panose="020B0502040204020203" pitchFamily="34" charset="0"/>
            </a:rPr>
            <a:t>https://github.com/NetManAIOps/AutoKAD</a:t>
          </a:r>
          <a:endParaRPr lang="zh-CN" altLang="en-US" sz="2000" i="0" kern="1200" dirty="0">
            <a:latin typeface="Segoe UI" panose="020B0502040204020203" pitchFamily="34" charset="0"/>
            <a:cs typeface="Segoe UI" panose="020B0502040204020203" pitchFamily="34" charset="0"/>
          </a:endParaRPr>
        </a:p>
      </dsp:txBody>
      <dsp:txXfrm>
        <a:off x="0" y="4095137"/>
        <a:ext cx="11136313" cy="3569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E246E-30EE-45C3-9B03-D66D2926C97B}">
      <dsp:nvSpPr>
        <dsp:cNvPr id="0" name=""/>
        <dsp:cNvSpPr/>
      </dsp:nvSpPr>
      <dsp:spPr>
        <a:xfrm>
          <a:off x="0" y="0"/>
          <a:ext cx="11136313" cy="640862"/>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kern="1200" dirty="0">
              <a:latin typeface="Segoe UI" panose="020B0502040204020203" pitchFamily="34" charset="0"/>
              <a:cs typeface="Segoe UI" panose="020B0502040204020203" pitchFamily="34" charset="0"/>
            </a:rPr>
            <a:t>KPI </a:t>
          </a:r>
          <a:r>
            <a:rPr lang="en-US" altLang="zh-CN" sz="2800" kern="1200" dirty="0">
              <a:latin typeface="Segoe UI" panose="020B0502040204020203" pitchFamily="34" charset="0"/>
              <a:cs typeface="Segoe UI" panose="020B0502040204020203" pitchFamily="34" charset="0"/>
            </a:rPr>
            <a:t>Requirement</a:t>
          </a:r>
          <a:endParaRPr lang="zh-CN" altLang="en-US" sz="2400" kern="1200" dirty="0">
            <a:latin typeface="Segoe UI" panose="020B0502040204020203" pitchFamily="34" charset="0"/>
            <a:cs typeface="Segoe UI" panose="020B0502040204020203" pitchFamily="34" charset="0"/>
          </a:endParaRPr>
        </a:p>
      </dsp:txBody>
      <dsp:txXfrm>
        <a:off x="31284" y="31284"/>
        <a:ext cx="11073745" cy="578294"/>
      </dsp:txXfrm>
    </dsp:sp>
    <dsp:sp modelId="{AAD49C95-4B58-4FEC-A384-521135D2E9EC}">
      <dsp:nvSpPr>
        <dsp:cNvPr id="0" name=""/>
        <dsp:cNvSpPr/>
      </dsp:nvSpPr>
      <dsp:spPr>
        <a:xfrm>
          <a:off x="0" y="644240"/>
          <a:ext cx="11136313" cy="2463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57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en-US" sz="2000" kern="1200" dirty="0" err="1">
              <a:latin typeface="Segoe UI" panose="020B0502040204020203" pitchFamily="34" charset="0"/>
              <a:cs typeface="Segoe UI" panose="020B0502040204020203" pitchFamily="34" charset="0"/>
            </a:rPr>
            <a:t>AutoKAD</a:t>
          </a:r>
          <a:r>
            <a:rPr lang="en-US" altLang="en-US" sz="2000" kern="1200" dirty="0">
              <a:latin typeface="Segoe UI" panose="020B0502040204020203" pitchFamily="34" charset="0"/>
              <a:cs typeface="Segoe UI" panose="020B0502040204020203" pitchFamily="34" charset="0"/>
            </a:rPr>
            <a:t> is designed for univariate KPIs and cannot tackle multivariate KPIs</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endParaRPr lang="zh-CN" altLang="en-US" sz="2000" kern="1200" dirty="0">
            <a:latin typeface="Segoe UI" panose="020B0502040204020203" pitchFamily="34" charset="0"/>
            <a:cs typeface="Segoe UI" panose="020B0502040204020203" pitchFamily="34" charset="0"/>
          </a:endParaRPr>
        </a:p>
      </dsp:txBody>
      <dsp:txXfrm>
        <a:off x="0" y="644240"/>
        <a:ext cx="11136313" cy="2463156"/>
      </dsp:txXfrm>
    </dsp:sp>
    <dsp:sp modelId="{DC0C9854-0368-40F3-BD4D-006D24B0F1E6}">
      <dsp:nvSpPr>
        <dsp:cNvPr id="0" name=""/>
        <dsp:cNvSpPr/>
      </dsp:nvSpPr>
      <dsp:spPr>
        <a:xfrm>
          <a:off x="0" y="3107397"/>
          <a:ext cx="11136313" cy="640862"/>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kern="1200" dirty="0">
              <a:latin typeface="Segoe UI" panose="020B0502040204020203" pitchFamily="34" charset="0"/>
              <a:cs typeface="Segoe UI" panose="020B0502040204020203" pitchFamily="34" charset="0"/>
            </a:rPr>
            <a:t>Algorithm</a:t>
          </a:r>
          <a:r>
            <a:rPr lang="en-US" altLang="zh-CN" sz="2800" kern="1200" dirty="0">
              <a:latin typeface="Segoe UI" panose="020B0502040204020203" pitchFamily="34" charset="0"/>
              <a:cs typeface="Segoe UI" panose="020B0502040204020203" pitchFamily="34" charset="0"/>
            </a:rPr>
            <a:t> Requirement</a:t>
          </a:r>
          <a:endParaRPr lang="zh-CN" altLang="en-US" sz="2800" kern="1200" dirty="0">
            <a:latin typeface="Segoe UI" panose="020B0502040204020203" pitchFamily="34" charset="0"/>
            <a:cs typeface="Segoe UI" panose="020B0502040204020203" pitchFamily="34" charset="0"/>
          </a:endParaRPr>
        </a:p>
      </dsp:txBody>
      <dsp:txXfrm>
        <a:off x="31284" y="3138681"/>
        <a:ext cx="11073745" cy="578294"/>
      </dsp:txXfrm>
    </dsp:sp>
    <dsp:sp modelId="{21DF8F85-D496-4E61-AD8B-94E87A1823E8}">
      <dsp:nvSpPr>
        <dsp:cNvPr id="0" name=""/>
        <dsp:cNvSpPr/>
      </dsp:nvSpPr>
      <dsp:spPr>
        <a:xfrm>
          <a:off x="0" y="3748259"/>
          <a:ext cx="11136313" cy="703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57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b="0" kern="1200" dirty="0">
              <a:latin typeface="Segoe UI" panose="020B0502040204020203" pitchFamily="34" charset="0"/>
              <a:cs typeface="Segoe UI" panose="020B0502040204020203" pitchFamily="34" charset="0"/>
            </a:rPr>
            <a:t>The algorithm should have the ability to give the estimated KPI (most algorithms )</a:t>
          </a:r>
          <a:endParaRPr lang="zh-CN" altLang="en-US" sz="2000" b="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b="0" i="0" kern="1200" dirty="0">
              <a:latin typeface="Segoe UI" panose="020B0502040204020203" pitchFamily="34" charset="0"/>
              <a:cs typeface="Segoe UI" panose="020B0502040204020203" pitchFamily="34" charset="0"/>
            </a:rPr>
            <a:t>Algorithms like PCA and </a:t>
          </a:r>
          <a:r>
            <a:rPr lang="en-US" altLang="zh-CN" sz="2000" b="0" i="0" kern="1200" dirty="0" err="1">
              <a:latin typeface="Segoe UI" panose="020B0502040204020203" pitchFamily="34" charset="0"/>
              <a:cs typeface="Segoe UI" panose="020B0502040204020203" pitchFamily="34" charset="0"/>
            </a:rPr>
            <a:t>kNN</a:t>
          </a:r>
          <a:r>
            <a:rPr lang="en-US" altLang="zh-CN" sz="2000" b="0" i="0" kern="1200" dirty="0">
              <a:latin typeface="Segoe UI" panose="020B0502040204020203" pitchFamily="34" charset="0"/>
              <a:cs typeface="Segoe UI" panose="020B0502040204020203" pitchFamily="34" charset="0"/>
            </a:rPr>
            <a:t> cannot be used in </a:t>
          </a:r>
          <a:r>
            <a:rPr lang="en-US" altLang="zh-CN" sz="2000" b="0" i="0" kern="1200" dirty="0" err="1">
              <a:latin typeface="Segoe UI" panose="020B0502040204020203" pitchFamily="34" charset="0"/>
              <a:cs typeface="Segoe UI" panose="020B0502040204020203" pitchFamily="34" charset="0"/>
            </a:rPr>
            <a:t>AutoKAD</a:t>
          </a:r>
          <a:r>
            <a:rPr lang="en-US" altLang="zh-CN" sz="2000" b="0" i="0" kern="1200" dirty="0">
              <a:latin typeface="Segoe UI" panose="020B0502040204020203" pitchFamily="34" charset="0"/>
              <a:cs typeface="Segoe UI" panose="020B0502040204020203" pitchFamily="34" charset="0"/>
            </a:rPr>
            <a:t> </a:t>
          </a:r>
          <a:endParaRPr lang="zh-CN" altLang="en-US" sz="2000" b="0" i="0" kern="1200" dirty="0">
            <a:latin typeface="Segoe UI" panose="020B0502040204020203" pitchFamily="34" charset="0"/>
            <a:cs typeface="Segoe UI" panose="020B0502040204020203" pitchFamily="34" charset="0"/>
          </a:endParaRPr>
        </a:p>
      </dsp:txBody>
      <dsp:txXfrm>
        <a:off x="0" y="3748259"/>
        <a:ext cx="11136313" cy="703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1E974-01CF-40D3-8FE9-3837F616262A}">
      <dsp:nvSpPr>
        <dsp:cNvPr id="0" name=""/>
        <dsp:cNvSpPr/>
      </dsp:nvSpPr>
      <dsp:spPr>
        <a:xfrm>
          <a:off x="0" y="13118"/>
          <a:ext cx="8537508" cy="6926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latin typeface=""/>
              <a:cs typeface="Segoe UI" panose="020B0502040204020203" pitchFamily="34" charset="0"/>
            </a:rPr>
            <a:t>Key</a:t>
          </a:r>
          <a:r>
            <a:rPr lang="zh-CN" altLang="en-US" sz="2400" b="1" kern="1200" dirty="0">
              <a:latin typeface=""/>
              <a:cs typeface="Segoe UI" panose="020B0502040204020203" pitchFamily="34" charset="0"/>
            </a:rPr>
            <a:t> </a:t>
          </a:r>
          <a:r>
            <a:rPr lang="en-US" altLang="zh-CN" sz="2400" b="1" kern="1200" dirty="0">
              <a:latin typeface=""/>
              <a:cs typeface="Segoe UI" panose="020B0502040204020203" pitchFamily="34" charset="0"/>
            </a:rPr>
            <a:t>Performance Indicator (KPI)</a:t>
          </a:r>
          <a:endParaRPr lang="zh-CN" altLang="en-US" sz="2400" b="1" kern="1200" dirty="0">
            <a:latin typeface=""/>
            <a:cs typeface="Segoe UI" panose="020B0502040204020203" pitchFamily="34" charset="0"/>
          </a:endParaRPr>
        </a:p>
      </dsp:txBody>
      <dsp:txXfrm>
        <a:off x="33812" y="46930"/>
        <a:ext cx="8469884" cy="625016"/>
      </dsp:txXfrm>
    </dsp:sp>
    <dsp:sp modelId="{1991F307-8558-4DC3-8DD3-F03F6FC93C73}">
      <dsp:nvSpPr>
        <dsp:cNvPr id="0" name=""/>
        <dsp:cNvSpPr/>
      </dsp:nvSpPr>
      <dsp:spPr>
        <a:xfrm>
          <a:off x="0" y="705758"/>
          <a:ext cx="8537508" cy="1493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06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kern="1200" dirty="0">
              <a:solidFill>
                <a:srgbClr val="0070C0"/>
              </a:solidFill>
              <a:latin typeface="Segoe UI" panose="020B0502040204020203" pitchFamily="34" charset="0"/>
              <a:cs typeface="Segoe UI" panose="020B0502040204020203" pitchFamily="34" charset="0"/>
            </a:rPr>
            <a:t>Time-series data</a:t>
          </a:r>
          <a:r>
            <a:rPr lang="en-US" altLang="zh-CN" sz="2000" kern="1200" dirty="0">
              <a:solidFill>
                <a:srgbClr val="002060"/>
              </a:solidFill>
              <a:latin typeface="Segoe UI" panose="020B0502040204020203" pitchFamily="34" charset="0"/>
              <a:cs typeface="Segoe UI" panose="020B0502040204020203" pitchFamily="34" charset="0"/>
            </a:rPr>
            <a:t> </a:t>
          </a:r>
          <a:r>
            <a:rPr lang="en-US" altLang="zh-CN" sz="2000" kern="1200" dirty="0">
              <a:latin typeface="Segoe UI" panose="020B0502040204020203" pitchFamily="34" charset="0"/>
              <a:cs typeface="Segoe UI" panose="020B0502040204020203" pitchFamily="34" charset="0"/>
            </a:rPr>
            <a:t>collected from a myriad of sources</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Reflect the health status of a service</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Most KPIs in the real world are </a:t>
          </a:r>
          <a:r>
            <a:rPr lang="en-US" altLang="zh-CN" sz="2000" kern="1200" dirty="0">
              <a:solidFill>
                <a:srgbClr val="0070C0"/>
              </a:solidFill>
              <a:latin typeface="Segoe UI" panose="020B0502040204020203" pitchFamily="34" charset="0"/>
              <a:cs typeface="Segoe UI" panose="020B0502040204020203" pitchFamily="34" charset="0"/>
            </a:rPr>
            <a:t>seasonal</a:t>
          </a:r>
          <a:endParaRPr lang="zh-CN" altLang="en-US" sz="2000" kern="1200" dirty="0">
            <a:solidFill>
              <a:srgbClr val="0070C0"/>
            </a:solidFill>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endParaRPr lang="zh-CN" altLang="en-US" sz="2000" kern="1200" dirty="0">
            <a:latin typeface="Segoe UI" panose="020B0502040204020203" pitchFamily="34" charset="0"/>
            <a:cs typeface="Segoe UI" panose="020B0502040204020203" pitchFamily="34" charset="0"/>
          </a:endParaRPr>
        </a:p>
      </dsp:txBody>
      <dsp:txXfrm>
        <a:off x="0" y="705758"/>
        <a:ext cx="8537508" cy="1493505"/>
      </dsp:txXfrm>
    </dsp:sp>
    <dsp:sp modelId="{7B1EA4DC-2A48-4AAA-A478-FFDFC9C2E87C}">
      <dsp:nvSpPr>
        <dsp:cNvPr id="0" name=""/>
        <dsp:cNvSpPr/>
      </dsp:nvSpPr>
      <dsp:spPr>
        <a:xfrm>
          <a:off x="0" y="2199263"/>
          <a:ext cx="8537508" cy="6926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latin typeface="Segoe UI" panose="020B0502040204020203" pitchFamily="34" charset="0"/>
              <a:cs typeface="Segoe UI" panose="020B0502040204020203" pitchFamily="34" charset="0"/>
            </a:rPr>
            <a:t>KPI anomaly detection is essential for service reliability </a:t>
          </a:r>
          <a:endParaRPr lang="zh-CN" altLang="en-US" sz="2400" b="1" kern="1200" dirty="0">
            <a:latin typeface="Segoe UI" panose="020B0502040204020203" pitchFamily="34" charset="0"/>
            <a:cs typeface="Segoe UI" panose="020B0502040204020203" pitchFamily="34" charset="0"/>
          </a:endParaRPr>
        </a:p>
      </dsp:txBody>
      <dsp:txXfrm>
        <a:off x="33812" y="2233075"/>
        <a:ext cx="8469884" cy="625016"/>
      </dsp:txXfrm>
    </dsp:sp>
    <dsp:sp modelId="{6EFCCF38-F94A-46DF-8F7D-E3987C9ECBAA}">
      <dsp:nvSpPr>
        <dsp:cNvPr id="0" name=""/>
        <dsp:cNvSpPr/>
      </dsp:nvSpPr>
      <dsp:spPr>
        <a:xfrm>
          <a:off x="0" y="2891903"/>
          <a:ext cx="8537508" cy="1493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06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Identifying potential issues by detecting anomalies in KPIs</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kern="1200" dirty="0">
              <a:solidFill>
                <a:srgbClr val="C00000"/>
              </a:solidFill>
              <a:latin typeface="Segoe UI" panose="020B0502040204020203" pitchFamily="34" charset="0"/>
              <a:cs typeface="Segoe UI" panose="020B0502040204020203" pitchFamily="34" charset="0"/>
            </a:rPr>
            <a:t>Labels are expensive</a:t>
          </a:r>
          <a:endParaRPr lang="zh-CN" altLang="en-US" sz="2000" kern="1200" dirty="0">
            <a:solidFill>
              <a:srgbClr val="C00000"/>
            </a:solidFill>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Most algorithms are </a:t>
          </a:r>
          <a:r>
            <a:rPr lang="en-US" altLang="zh-CN" sz="2000" kern="1200" dirty="0">
              <a:solidFill>
                <a:srgbClr val="C00000"/>
              </a:solidFill>
              <a:latin typeface="Segoe UI" panose="020B0502040204020203" pitchFamily="34" charset="0"/>
              <a:cs typeface="Segoe UI" panose="020B0502040204020203" pitchFamily="34" charset="0"/>
            </a:rPr>
            <a:t>unsupervised</a:t>
          </a:r>
          <a:endParaRPr lang="zh-CN" altLang="en-US" sz="2000" kern="1200" dirty="0">
            <a:solidFill>
              <a:srgbClr val="C00000"/>
            </a:solidFill>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endParaRPr lang="zh-CN" altLang="en-US" sz="2000" kern="1200" dirty="0">
            <a:latin typeface="Segoe UI" panose="020B0502040204020203" pitchFamily="34" charset="0"/>
            <a:cs typeface="Segoe UI" panose="020B0502040204020203" pitchFamily="34" charset="0"/>
          </a:endParaRPr>
        </a:p>
      </dsp:txBody>
      <dsp:txXfrm>
        <a:off x="0" y="2891903"/>
        <a:ext cx="8537508" cy="14935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AA3C7-05E5-40DD-9E67-516199EC63BB}">
      <dsp:nvSpPr>
        <dsp:cNvPr id="0" name=""/>
        <dsp:cNvSpPr/>
      </dsp:nvSpPr>
      <dsp:spPr>
        <a:xfrm>
          <a:off x="0" y="587"/>
          <a:ext cx="11136573" cy="7488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kern="1200" dirty="0">
              <a:latin typeface="Segoe UI" panose="020B0502040204020203" pitchFamily="34" charset="0"/>
              <a:cs typeface="Segoe UI" panose="020B0502040204020203" pitchFamily="34" charset="0"/>
            </a:rPr>
            <a:t>Configuration affects detection performance</a:t>
          </a:r>
          <a:endParaRPr lang="zh-CN" altLang="en-US" sz="2400" kern="1200" dirty="0">
            <a:latin typeface="Segoe UI" panose="020B0502040204020203" pitchFamily="34" charset="0"/>
            <a:cs typeface="Segoe UI" panose="020B0502040204020203" pitchFamily="34" charset="0"/>
          </a:endParaRPr>
        </a:p>
      </dsp:txBody>
      <dsp:txXfrm>
        <a:off x="36553" y="37140"/>
        <a:ext cx="11063467" cy="675694"/>
      </dsp:txXfrm>
    </dsp:sp>
    <dsp:sp modelId="{36F99AE5-3DAB-4B0F-8A8D-712A94FD7A1F}">
      <dsp:nvSpPr>
        <dsp:cNvPr id="0" name=""/>
        <dsp:cNvSpPr/>
      </dsp:nvSpPr>
      <dsp:spPr>
        <a:xfrm>
          <a:off x="0" y="749387"/>
          <a:ext cx="11136573" cy="196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58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kern="1200" dirty="0">
              <a:solidFill>
                <a:srgbClr val="7030A0"/>
              </a:solidFill>
              <a:latin typeface="Segoe UI" panose="020B0502040204020203" pitchFamily="34" charset="0"/>
              <a:cs typeface="Segoe UI" panose="020B0502040204020203" pitchFamily="34" charset="0"/>
            </a:rPr>
            <a:t>Configuration</a:t>
          </a:r>
          <a:r>
            <a:rPr lang="en-US" altLang="zh-CN" sz="2000" kern="1200" dirty="0">
              <a:latin typeface="Segoe UI" panose="020B0502040204020203" pitchFamily="34" charset="0"/>
              <a:cs typeface="Segoe UI" panose="020B0502040204020203" pitchFamily="34" charset="0"/>
            </a:rPr>
            <a:t> = </a:t>
          </a:r>
          <a:r>
            <a:rPr lang="en-US" altLang="zh-CN" sz="2000" kern="1200" dirty="0">
              <a:solidFill>
                <a:srgbClr val="0070C0"/>
              </a:solidFill>
              <a:latin typeface="Segoe UI" panose="020B0502040204020203" pitchFamily="34" charset="0"/>
              <a:cs typeface="Segoe UI" panose="020B0502040204020203" pitchFamily="34" charset="0"/>
            </a:rPr>
            <a:t>Algorithm</a:t>
          </a:r>
          <a:r>
            <a:rPr lang="en-US" altLang="zh-CN" sz="2000" kern="1200" dirty="0">
              <a:latin typeface="Segoe UI" panose="020B0502040204020203" pitchFamily="34" charset="0"/>
              <a:cs typeface="Segoe UI" panose="020B0502040204020203" pitchFamily="34" charset="0"/>
            </a:rPr>
            <a:t> + </a:t>
          </a:r>
          <a:r>
            <a:rPr lang="en-US" altLang="zh-CN" sz="2000" kern="1200" dirty="0">
              <a:solidFill>
                <a:srgbClr val="C00000"/>
              </a:solidFill>
              <a:latin typeface="Segoe UI" panose="020B0502040204020203" pitchFamily="34" charset="0"/>
              <a:cs typeface="Segoe UI" panose="020B0502040204020203" pitchFamily="34" charset="0"/>
            </a:rPr>
            <a:t>Hyperparameter</a:t>
          </a:r>
          <a:endParaRPr lang="zh-CN" altLang="en-US" sz="2000" kern="1200" dirty="0">
            <a:solidFill>
              <a:srgbClr val="C00000"/>
            </a:solidFill>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One configuration will not work well for all KPIs</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en-US" sz="2000" kern="1200" dirty="0">
              <a:solidFill>
                <a:srgbClr val="0070C0"/>
              </a:solidFill>
              <a:latin typeface="Segoe UI" panose="020B0502040204020203" pitchFamily="34" charset="0"/>
              <a:cs typeface="Segoe UI" panose="020B0502040204020203" pitchFamily="34" charset="0"/>
            </a:rPr>
            <a:t>Same configuration performs very differently on different datasets</a:t>
          </a:r>
          <a:endParaRPr lang="zh-CN" altLang="en-US" sz="2000" kern="1200" dirty="0">
            <a:solidFill>
              <a:srgbClr val="0070C0"/>
            </a:solidFill>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Finding a satisfying configuration is challenging for IT operators</a:t>
          </a:r>
          <a:endParaRPr lang="zh-CN" altLang="en-US" sz="2000" kern="1200" dirty="0">
            <a:latin typeface="Segoe UI" panose="020B0502040204020203" pitchFamily="34" charset="0"/>
            <a:cs typeface="Segoe UI" panose="020B0502040204020203" pitchFamily="34" charset="0"/>
          </a:endParaRPr>
        </a:p>
      </dsp:txBody>
      <dsp:txXfrm>
        <a:off x="0" y="749387"/>
        <a:ext cx="11136573" cy="19605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843E0-B03A-504D-BE37-1292419D2909}">
      <dsp:nvSpPr>
        <dsp:cNvPr id="0" name=""/>
        <dsp:cNvSpPr/>
      </dsp:nvSpPr>
      <dsp:spPr>
        <a:xfrm>
          <a:off x="0" y="3505"/>
          <a:ext cx="6841622" cy="462977"/>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kern="1200" dirty="0">
              <a:latin typeface=""/>
            </a:rPr>
            <a:t>CASH problem</a:t>
          </a:r>
          <a:endParaRPr lang="zh-CN" altLang="en-US" sz="2400" kern="1200" dirty="0">
            <a:latin typeface=""/>
          </a:endParaRPr>
        </a:p>
      </dsp:txBody>
      <dsp:txXfrm>
        <a:off x="22601" y="26106"/>
        <a:ext cx="6796420" cy="417775"/>
      </dsp:txXfrm>
    </dsp:sp>
    <dsp:sp modelId="{3BD2A109-EB71-0041-987B-9D79DA6648B4}">
      <dsp:nvSpPr>
        <dsp:cNvPr id="0" name=""/>
        <dsp:cNvSpPr/>
      </dsp:nvSpPr>
      <dsp:spPr>
        <a:xfrm>
          <a:off x="0" y="466482"/>
          <a:ext cx="6841622" cy="1160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221"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altLang="en-US" sz="1800" kern="1200" dirty="0">
              <a:solidFill>
                <a:srgbClr val="0070C0"/>
              </a:solidFill>
              <a:latin typeface=""/>
            </a:rPr>
            <a:t>C</a:t>
          </a:r>
          <a:r>
            <a:rPr lang="en-US" altLang="en-US" sz="1800" kern="1200" dirty="0">
              <a:latin typeface=""/>
            </a:rPr>
            <a:t>ombined </a:t>
          </a:r>
          <a:r>
            <a:rPr lang="en-US" altLang="en-US" sz="1800" kern="1200" dirty="0">
              <a:solidFill>
                <a:srgbClr val="0070C0"/>
              </a:solidFill>
              <a:latin typeface=""/>
            </a:rPr>
            <a:t>A</a:t>
          </a:r>
          <a:r>
            <a:rPr lang="en-US" altLang="en-US" sz="1800" kern="1200" dirty="0">
              <a:latin typeface=""/>
            </a:rPr>
            <a:t>lgorithm </a:t>
          </a:r>
          <a:r>
            <a:rPr lang="en-US" altLang="en-US" sz="1800" kern="1200" dirty="0">
              <a:solidFill>
                <a:srgbClr val="0070C0"/>
              </a:solidFill>
              <a:latin typeface=""/>
            </a:rPr>
            <a:t>S</a:t>
          </a:r>
          <a:r>
            <a:rPr lang="en-US" altLang="en-US" sz="1800" kern="1200" dirty="0">
              <a:latin typeface=""/>
            </a:rPr>
            <a:t>election and </a:t>
          </a:r>
          <a:r>
            <a:rPr lang="en-US" altLang="en-US" sz="1800" kern="1200" dirty="0">
              <a:solidFill>
                <a:srgbClr val="0070C0"/>
              </a:solidFill>
              <a:latin typeface=""/>
            </a:rPr>
            <a:t>H</a:t>
          </a:r>
          <a:r>
            <a:rPr lang="en-US" altLang="en-US" sz="1800" kern="1200" dirty="0">
              <a:latin typeface=""/>
            </a:rPr>
            <a:t>yperparameter optimization</a:t>
          </a:r>
          <a:endParaRPr lang="zh-CN" altLang="en-US" sz="1800" kern="1200" dirty="0">
            <a:latin typeface=""/>
          </a:endParaRPr>
        </a:p>
        <a:p>
          <a:pPr marL="171450" lvl="1" indent="-171450" algn="l" defTabSz="800100">
            <a:lnSpc>
              <a:spcPct val="90000"/>
            </a:lnSpc>
            <a:spcBef>
              <a:spcPct val="0"/>
            </a:spcBef>
            <a:spcAft>
              <a:spcPct val="20000"/>
            </a:spcAft>
            <a:buChar char="•"/>
          </a:pPr>
          <a:r>
            <a:rPr lang="en-US" altLang="zh-CN" sz="1800" kern="1200" dirty="0">
              <a:latin typeface=""/>
            </a:rPr>
            <a:t>Automatically find a satisfying configuration</a:t>
          </a:r>
          <a:endParaRPr lang="zh-CN" altLang="en-US" sz="1800" kern="1200" dirty="0">
            <a:latin typeface=""/>
          </a:endParaRPr>
        </a:p>
        <a:p>
          <a:pPr marL="171450" lvl="1" indent="-171450" algn="l" defTabSz="800100">
            <a:lnSpc>
              <a:spcPct val="90000"/>
            </a:lnSpc>
            <a:spcBef>
              <a:spcPct val="0"/>
            </a:spcBef>
            <a:spcAft>
              <a:spcPct val="20000"/>
            </a:spcAft>
            <a:buChar char="•"/>
          </a:pPr>
          <a:r>
            <a:rPr lang="en-US" altLang="en-US" sz="1800" kern="1200" dirty="0">
              <a:latin typeface=""/>
            </a:rPr>
            <a:t>Black-box optimization</a:t>
          </a:r>
          <a:endParaRPr lang="zh-CN" altLang="en-US" sz="1800" kern="1200" dirty="0">
            <a:latin typeface=""/>
          </a:endParaRPr>
        </a:p>
        <a:p>
          <a:pPr marL="171450" lvl="1" indent="-171450" algn="l" defTabSz="800100">
            <a:lnSpc>
              <a:spcPct val="90000"/>
            </a:lnSpc>
            <a:spcBef>
              <a:spcPct val="0"/>
            </a:spcBef>
            <a:spcAft>
              <a:spcPct val="20000"/>
            </a:spcAft>
            <a:buChar char="•"/>
          </a:pPr>
          <a:endParaRPr lang="zh-CN" altLang="en-US" sz="1800" kern="1200" dirty="0">
            <a:latin typeface=""/>
          </a:endParaRPr>
        </a:p>
      </dsp:txBody>
      <dsp:txXfrm>
        <a:off x="0" y="466482"/>
        <a:ext cx="6841622" cy="1160410"/>
      </dsp:txXfrm>
    </dsp:sp>
    <dsp:sp modelId="{D7A076CF-54C9-1E42-BB6D-735A43E9C0ED}">
      <dsp:nvSpPr>
        <dsp:cNvPr id="0" name=""/>
        <dsp:cNvSpPr/>
      </dsp:nvSpPr>
      <dsp:spPr>
        <a:xfrm>
          <a:off x="0" y="1626892"/>
          <a:ext cx="6841622" cy="462977"/>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kern="1200" dirty="0" err="1">
              <a:latin typeface=""/>
            </a:rPr>
            <a:t>AutoML</a:t>
          </a:r>
          <a:endParaRPr lang="zh-CN" altLang="en-US" sz="2400" kern="1200" dirty="0">
            <a:latin typeface=""/>
          </a:endParaRPr>
        </a:p>
      </dsp:txBody>
      <dsp:txXfrm>
        <a:off x="22601" y="1649493"/>
        <a:ext cx="6796420" cy="417775"/>
      </dsp:txXfrm>
    </dsp:sp>
    <dsp:sp modelId="{FF9250D7-78BC-2D4D-B863-E7E44D1560DF}">
      <dsp:nvSpPr>
        <dsp:cNvPr id="0" name=""/>
        <dsp:cNvSpPr/>
      </dsp:nvSpPr>
      <dsp:spPr>
        <a:xfrm>
          <a:off x="0" y="2089869"/>
          <a:ext cx="6841622" cy="1843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221"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i="0" u="none" kern="1200" dirty="0">
              <a:latin typeface=""/>
            </a:rPr>
            <a:t>Automated Machine Learning</a:t>
          </a:r>
          <a:endParaRPr lang="zh-CN" altLang="en-US" sz="1800" kern="1200" dirty="0">
            <a:latin typeface=""/>
          </a:endParaRPr>
        </a:p>
        <a:p>
          <a:pPr marL="171450" lvl="1" indent="-171450" algn="l" defTabSz="800100">
            <a:lnSpc>
              <a:spcPct val="90000"/>
            </a:lnSpc>
            <a:spcBef>
              <a:spcPct val="0"/>
            </a:spcBef>
            <a:spcAft>
              <a:spcPct val="20000"/>
            </a:spcAft>
            <a:buChar char="•"/>
          </a:pPr>
          <a:r>
            <a:rPr lang="en-US" altLang="zh-CN" sz="1800" kern="1200" dirty="0">
              <a:latin typeface=""/>
            </a:rPr>
            <a:t>Automate facets of the machine learning pipeline </a:t>
          </a:r>
          <a:endParaRPr lang="zh-CN" altLang="en-US" sz="1800" kern="1200" dirty="0">
            <a:latin typeface=""/>
          </a:endParaRPr>
        </a:p>
        <a:p>
          <a:pPr marL="171450" lvl="1" indent="-171450" algn="l" defTabSz="800100">
            <a:lnSpc>
              <a:spcPct val="90000"/>
            </a:lnSpc>
            <a:spcBef>
              <a:spcPct val="0"/>
            </a:spcBef>
            <a:spcAft>
              <a:spcPct val="20000"/>
            </a:spcAft>
            <a:buChar char="•"/>
          </a:pPr>
          <a:r>
            <a:rPr lang="en-US" altLang="zh-CN" sz="1800" kern="1200" dirty="0">
              <a:latin typeface=""/>
            </a:rPr>
            <a:t>e.g. algorithm selection, data preprocessing, hyperparameter optimization</a:t>
          </a:r>
          <a:endParaRPr lang="zh-CN" altLang="en-US" sz="1800" kern="1200" dirty="0">
            <a:latin typeface=""/>
          </a:endParaRPr>
        </a:p>
        <a:p>
          <a:pPr marL="171450" lvl="1" indent="-171450" algn="l" defTabSz="800100">
            <a:lnSpc>
              <a:spcPct val="90000"/>
            </a:lnSpc>
            <a:spcBef>
              <a:spcPct val="0"/>
            </a:spcBef>
            <a:spcAft>
              <a:spcPct val="20000"/>
            </a:spcAft>
            <a:buChar char="•"/>
          </a:pPr>
          <a:r>
            <a:rPr lang="en-US" altLang="en-US" sz="1800" kern="1200" dirty="0">
              <a:solidFill>
                <a:srgbClr val="C00000"/>
              </a:solidFill>
              <a:latin typeface=""/>
            </a:rPr>
            <a:t>Existing methods are</a:t>
          </a:r>
          <a:r>
            <a:rPr lang="zh-CN" altLang="en-US" sz="1800" kern="1200" dirty="0">
              <a:solidFill>
                <a:srgbClr val="C00000"/>
              </a:solidFill>
              <a:latin typeface=""/>
            </a:rPr>
            <a:t> </a:t>
          </a:r>
          <a:r>
            <a:rPr lang="en-US" altLang="zh-CN" sz="1800" kern="1200" dirty="0">
              <a:solidFill>
                <a:srgbClr val="C00000"/>
              </a:solidFill>
              <a:latin typeface=""/>
            </a:rPr>
            <a:t>mainly</a:t>
          </a:r>
          <a:r>
            <a:rPr lang="en-US" altLang="en-US" sz="1800" kern="1200" dirty="0">
              <a:solidFill>
                <a:srgbClr val="C00000"/>
              </a:solidFill>
              <a:latin typeface=""/>
            </a:rPr>
            <a:t> based on labeled test sets for searching</a:t>
          </a:r>
          <a:r>
            <a:rPr lang="zh-CN" altLang="en-US" sz="1800" kern="1200" dirty="0">
              <a:solidFill>
                <a:srgbClr val="C00000"/>
              </a:solidFill>
              <a:latin typeface=""/>
            </a:rPr>
            <a:t> </a:t>
          </a:r>
          <a:r>
            <a:rPr lang="en-US" altLang="zh-CN" sz="1800" kern="1200" dirty="0">
              <a:solidFill>
                <a:srgbClr val="C00000"/>
              </a:solidFill>
              <a:latin typeface=""/>
            </a:rPr>
            <a:t>configurations</a:t>
          </a:r>
          <a:endParaRPr lang="zh-CN" altLang="en-US" sz="1800" kern="1200" dirty="0">
            <a:solidFill>
              <a:srgbClr val="C00000"/>
            </a:solidFill>
            <a:latin typeface=""/>
          </a:endParaRPr>
        </a:p>
        <a:p>
          <a:pPr marL="171450" lvl="1" indent="-171450" algn="l" defTabSz="800100">
            <a:lnSpc>
              <a:spcPct val="90000"/>
            </a:lnSpc>
            <a:spcBef>
              <a:spcPct val="0"/>
            </a:spcBef>
            <a:spcAft>
              <a:spcPct val="20000"/>
            </a:spcAft>
            <a:buChar char="•"/>
          </a:pPr>
          <a:endParaRPr lang="zh-CN" altLang="en-US" sz="1800" kern="1200" dirty="0">
            <a:solidFill>
              <a:srgbClr val="C00000"/>
            </a:solidFill>
            <a:latin typeface=""/>
          </a:endParaRPr>
        </a:p>
        <a:p>
          <a:pPr marL="171450" lvl="1" indent="-171450" algn="l" defTabSz="800100">
            <a:lnSpc>
              <a:spcPct val="90000"/>
            </a:lnSpc>
            <a:spcBef>
              <a:spcPct val="0"/>
            </a:spcBef>
            <a:spcAft>
              <a:spcPct val="20000"/>
            </a:spcAft>
            <a:buChar char="•"/>
          </a:pPr>
          <a:endParaRPr lang="zh-CN" altLang="en-US" sz="1800" kern="1200" dirty="0">
            <a:latin typeface=""/>
          </a:endParaRPr>
        </a:p>
      </dsp:txBody>
      <dsp:txXfrm>
        <a:off x="0" y="2089869"/>
        <a:ext cx="6841622" cy="18430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E246E-30EE-45C3-9B03-D66D2926C97B}">
      <dsp:nvSpPr>
        <dsp:cNvPr id="0" name=""/>
        <dsp:cNvSpPr/>
      </dsp:nvSpPr>
      <dsp:spPr>
        <a:xfrm>
          <a:off x="0" y="0"/>
          <a:ext cx="11605994" cy="5751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kern="1200" dirty="0">
              <a:latin typeface="Segoe UI" panose="020B0502040204020203" pitchFamily="34" charset="0"/>
              <a:cs typeface="Segoe UI" panose="020B0502040204020203" pitchFamily="34" charset="0"/>
            </a:rPr>
            <a:t>Unattainable objective function</a:t>
          </a:r>
          <a:endParaRPr lang="zh-CN" altLang="en-US" sz="2400" kern="1200" dirty="0">
            <a:latin typeface="Segoe UI" panose="020B0502040204020203" pitchFamily="34" charset="0"/>
            <a:cs typeface="Segoe UI" panose="020B0502040204020203" pitchFamily="34" charset="0"/>
          </a:endParaRPr>
        </a:p>
      </dsp:txBody>
      <dsp:txXfrm>
        <a:off x="28077" y="28077"/>
        <a:ext cx="11549840" cy="519006"/>
      </dsp:txXfrm>
    </dsp:sp>
    <dsp:sp modelId="{14FB3656-6FE9-4162-A882-2631899CC413}">
      <dsp:nvSpPr>
        <dsp:cNvPr id="0" name=""/>
        <dsp:cNvSpPr/>
      </dsp:nvSpPr>
      <dsp:spPr>
        <a:xfrm>
          <a:off x="0" y="578889"/>
          <a:ext cx="11605994" cy="2035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49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en-US" sz="2000" kern="1200" dirty="0">
              <a:latin typeface="Segoe UI" panose="020B0502040204020203" pitchFamily="34" charset="0"/>
              <a:cs typeface="Segoe UI" panose="020B0502040204020203" pitchFamily="34" charset="0"/>
            </a:rPr>
            <a:t>The objective function is used to </a:t>
          </a:r>
          <a:r>
            <a:rPr lang="en-US" altLang="en-US" sz="2000" kern="1200" dirty="0">
              <a:solidFill>
                <a:srgbClr val="0070C0"/>
              </a:solidFill>
              <a:latin typeface="Segoe UI" panose="020B0502040204020203" pitchFamily="34" charset="0"/>
              <a:cs typeface="Segoe UI" panose="020B0502040204020203" pitchFamily="34" charset="0"/>
            </a:rPr>
            <a:t>evaluate the performance </a:t>
          </a:r>
          <a:r>
            <a:rPr lang="en-US" altLang="en-US" sz="2000" kern="1200" dirty="0">
              <a:latin typeface="Segoe UI" panose="020B0502040204020203" pitchFamily="34" charset="0"/>
              <a:cs typeface="Segoe UI" panose="020B0502040204020203" pitchFamily="34" charset="0"/>
            </a:rPr>
            <a:t>of a configuration given by the </a:t>
          </a:r>
          <a:r>
            <a:rPr lang="en-US" altLang="en-US" sz="2000" kern="1200" dirty="0" err="1">
              <a:latin typeface="Segoe UI" panose="020B0502040204020203" pitchFamily="34" charset="0"/>
              <a:cs typeface="Segoe UI" panose="020B0502040204020203" pitchFamily="34" charset="0"/>
            </a:rPr>
            <a:t>AutoML</a:t>
          </a:r>
          <a:r>
            <a:rPr lang="en-US" altLang="en-US" sz="2000" kern="1200" dirty="0">
              <a:latin typeface="Segoe UI" panose="020B0502040204020203" pitchFamily="34" charset="0"/>
              <a:cs typeface="Segoe UI" panose="020B0502040204020203" pitchFamily="34" charset="0"/>
            </a:rPr>
            <a:t> framework</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Without labels, it is </a:t>
          </a:r>
          <a:r>
            <a:rPr lang="en-US" altLang="zh-CN" sz="2000" kern="1200" dirty="0">
              <a:solidFill>
                <a:srgbClr val="0070C0"/>
              </a:solidFill>
              <a:latin typeface="Segoe UI" panose="020B0502040204020203" pitchFamily="34" charset="0"/>
              <a:cs typeface="Segoe UI" panose="020B0502040204020203" pitchFamily="34" charset="0"/>
            </a:rPr>
            <a:t>unable to calculate the evaluation metrics </a:t>
          </a:r>
          <a:r>
            <a:rPr lang="en-US" altLang="zh-CN" sz="2000" kern="1200" dirty="0">
              <a:latin typeface="Segoe UI" panose="020B0502040204020203" pitchFamily="34" charset="0"/>
              <a:cs typeface="Segoe UI" panose="020B0502040204020203" pitchFamily="34" charset="0"/>
            </a:rPr>
            <a:t>(e.g., Precision, Recall, F1-score)</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Without these metrics, it is </a:t>
          </a:r>
          <a:r>
            <a:rPr lang="en-US" altLang="zh-CN" sz="2000" kern="1200" dirty="0">
              <a:solidFill>
                <a:srgbClr val="0070C0"/>
              </a:solidFill>
              <a:latin typeface="Segoe UI" panose="020B0502040204020203" pitchFamily="34" charset="0"/>
              <a:cs typeface="Segoe UI" panose="020B0502040204020203" pitchFamily="34" charset="0"/>
            </a:rPr>
            <a:t>unfeasible to evaluate the performance </a:t>
          </a:r>
          <a:r>
            <a:rPr lang="en-US" altLang="zh-CN" sz="2000" kern="1200" dirty="0">
              <a:latin typeface="Segoe UI" panose="020B0502040204020203" pitchFamily="34" charset="0"/>
              <a:cs typeface="Segoe UI" panose="020B0502040204020203" pitchFamily="34" charset="0"/>
            </a:rPr>
            <a:t>of a  configuration</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endParaRPr lang="zh-CN" altLang="en-US" sz="2000" kern="1200" dirty="0">
            <a:latin typeface="Segoe UI" panose="020B0502040204020203" pitchFamily="34" charset="0"/>
            <a:cs typeface="Segoe UI" panose="020B0502040204020203" pitchFamily="34" charset="0"/>
          </a:endParaRPr>
        </a:p>
      </dsp:txBody>
      <dsp:txXfrm>
        <a:off x="0" y="578889"/>
        <a:ext cx="11605994" cy="2035181"/>
      </dsp:txXfrm>
    </dsp:sp>
    <dsp:sp modelId="{668BCFD8-9E35-4F75-9BDD-6F64BF0D4913}">
      <dsp:nvSpPr>
        <dsp:cNvPr id="0" name=""/>
        <dsp:cNvSpPr/>
      </dsp:nvSpPr>
      <dsp:spPr>
        <a:xfrm>
          <a:off x="0" y="2614071"/>
          <a:ext cx="11605994" cy="5751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kern="1200" dirty="0">
              <a:latin typeface="Segoe UI" panose="020B0502040204020203" pitchFamily="34" charset="0"/>
              <a:cs typeface="Segoe UI" panose="020B0502040204020203" pitchFamily="34" charset="0"/>
            </a:rPr>
            <a:t>High time complexity</a:t>
          </a:r>
          <a:endParaRPr lang="zh-CN" altLang="en-US" sz="2400" kern="1200" dirty="0">
            <a:latin typeface="Segoe UI" panose="020B0502040204020203" pitchFamily="34" charset="0"/>
            <a:cs typeface="Segoe UI" panose="020B0502040204020203" pitchFamily="34" charset="0"/>
          </a:endParaRPr>
        </a:p>
      </dsp:txBody>
      <dsp:txXfrm>
        <a:off x="28077" y="2642148"/>
        <a:ext cx="11549840" cy="519006"/>
      </dsp:txXfrm>
    </dsp:sp>
    <dsp:sp modelId="{03156440-3351-4715-A38D-5B921D3A6F6A}">
      <dsp:nvSpPr>
        <dsp:cNvPr id="0" name=""/>
        <dsp:cNvSpPr/>
      </dsp:nvSpPr>
      <dsp:spPr>
        <a:xfrm>
          <a:off x="0" y="3189231"/>
          <a:ext cx="11605994" cy="1408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49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The number of KPI in practice is huge</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Training a machine learning model is time consuming</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kern="1200" dirty="0" err="1">
              <a:latin typeface="Segoe UI" panose="020B0502040204020203" pitchFamily="34" charset="0"/>
              <a:cs typeface="Segoe UI" panose="020B0502040204020203" pitchFamily="34" charset="0"/>
            </a:rPr>
            <a:t>AutoML</a:t>
          </a:r>
          <a:r>
            <a:rPr lang="en-US" altLang="zh-CN" sz="2000" kern="1200" dirty="0">
              <a:latin typeface="Segoe UI" panose="020B0502040204020203" pitchFamily="34" charset="0"/>
              <a:cs typeface="Segoe UI" panose="020B0502040204020203" pitchFamily="34" charset="0"/>
            </a:rPr>
            <a:t> needs to train models several times </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endParaRPr lang="zh-CN" altLang="en-US" sz="2000" kern="1200" dirty="0">
            <a:latin typeface="Segoe UI" panose="020B0502040204020203" pitchFamily="34" charset="0"/>
            <a:cs typeface="Segoe UI" panose="020B0502040204020203" pitchFamily="34" charset="0"/>
          </a:endParaRPr>
        </a:p>
      </dsp:txBody>
      <dsp:txXfrm>
        <a:off x="0" y="3189231"/>
        <a:ext cx="11605994" cy="14089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D351D-4503-4340-B8D6-E21B4E7C3198}">
      <dsp:nvSpPr>
        <dsp:cNvPr id="0" name=""/>
        <dsp:cNvSpPr/>
      </dsp:nvSpPr>
      <dsp:spPr>
        <a:xfrm>
          <a:off x="4101" y="317803"/>
          <a:ext cx="1951742" cy="1344750"/>
        </a:xfrm>
        <a:prstGeom prst="roundRect">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897918D-86D4-4A67-95B4-565C0E210E16}">
      <dsp:nvSpPr>
        <dsp:cNvPr id="0" name=""/>
        <dsp:cNvSpPr/>
      </dsp:nvSpPr>
      <dsp:spPr>
        <a:xfrm>
          <a:off x="4101"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0" kern="1200" dirty="0">
              <a:latin typeface="Rockwell" panose="02060603020205020403" pitchFamily="18" charset="0"/>
            </a:rPr>
            <a:t>Background</a:t>
          </a:r>
          <a:endParaRPr lang="zh-CN" altLang="en-US" sz="2300" b="0" kern="1200" dirty="0">
            <a:latin typeface="Rockwell" panose="02060603020205020403" pitchFamily="18" charset="0"/>
          </a:endParaRPr>
        </a:p>
      </dsp:txBody>
      <dsp:txXfrm>
        <a:off x="4101" y="1662554"/>
        <a:ext cx="1951742" cy="724096"/>
      </dsp:txXfrm>
    </dsp:sp>
    <dsp:sp modelId="{BA03A2FC-4A3A-4975-86C9-0E01C73D4222}">
      <dsp:nvSpPr>
        <dsp:cNvPr id="0" name=""/>
        <dsp:cNvSpPr/>
      </dsp:nvSpPr>
      <dsp:spPr>
        <a:xfrm>
          <a:off x="2151100" y="317803"/>
          <a:ext cx="1951742" cy="1344750"/>
        </a:xfrm>
        <a:prstGeom prst="roundRect">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1C2C36A-6C7D-40A9-8F55-39AD8C7BF330}">
      <dsp:nvSpPr>
        <dsp:cNvPr id="0" name=""/>
        <dsp:cNvSpPr/>
      </dsp:nvSpPr>
      <dsp:spPr>
        <a:xfrm>
          <a:off x="2151100"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1" kern="1200" dirty="0">
              <a:latin typeface="Rockwell" panose="02060603020205020403" pitchFamily="18" charset="0"/>
            </a:rPr>
            <a:t>Design</a:t>
          </a:r>
          <a:endParaRPr lang="zh-CN" altLang="en-US" sz="2300" b="1" kern="1200" dirty="0">
            <a:latin typeface="Rockwell" panose="02060603020205020403" pitchFamily="18" charset="0"/>
          </a:endParaRPr>
        </a:p>
      </dsp:txBody>
      <dsp:txXfrm>
        <a:off x="2151100" y="1662554"/>
        <a:ext cx="1951742" cy="724096"/>
      </dsp:txXfrm>
    </dsp:sp>
    <dsp:sp modelId="{0DCE481E-F064-4F45-8C50-2FE3755FAE81}">
      <dsp:nvSpPr>
        <dsp:cNvPr id="0" name=""/>
        <dsp:cNvSpPr/>
      </dsp:nvSpPr>
      <dsp:spPr>
        <a:xfrm>
          <a:off x="4298099" y="317803"/>
          <a:ext cx="1951742" cy="1344750"/>
        </a:xfrm>
        <a:prstGeom prst="roundRect">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50D7CDE-F591-495F-BAA4-7D30B1E4B48A}">
      <dsp:nvSpPr>
        <dsp:cNvPr id="0" name=""/>
        <dsp:cNvSpPr/>
      </dsp:nvSpPr>
      <dsp:spPr>
        <a:xfrm>
          <a:off x="4298099"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0" kern="1200" dirty="0">
              <a:latin typeface="Rockwell" panose="02060603020205020403" pitchFamily="18" charset="0"/>
            </a:rPr>
            <a:t>Evaluation</a:t>
          </a:r>
          <a:endParaRPr lang="zh-CN" altLang="en-US" sz="2300" b="0" kern="1200" dirty="0">
            <a:latin typeface="Rockwell" panose="02060603020205020403" pitchFamily="18" charset="0"/>
          </a:endParaRPr>
        </a:p>
      </dsp:txBody>
      <dsp:txXfrm>
        <a:off x="4298099" y="1662554"/>
        <a:ext cx="1951742" cy="724096"/>
      </dsp:txXfrm>
    </dsp:sp>
    <dsp:sp modelId="{A74E9219-06F7-4BBB-AD85-1ABDD27A8D02}">
      <dsp:nvSpPr>
        <dsp:cNvPr id="0" name=""/>
        <dsp:cNvSpPr/>
      </dsp:nvSpPr>
      <dsp:spPr>
        <a:xfrm>
          <a:off x="6445098" y="317803"/>
          <a:ext cx="1951742" cy="1344750"/>
        </a:xfrm>
        <a:prstGeom prst="roundRect">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86C6CFA-2FFF-4D9E-B994-A598B98B312F}">
      <dsp:nvSpPr>
        <dsp:cNvPr id="0" name=""/>
        <dsp:cNvSpPr/>
      </dsp:nvSpPr>
      <dsp:spPr>
        <a:xfrm>
          <a:off x="6445098"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0" kern="1200" dirty="0">
              <a:latin typeface="Rockwell" panose="02060603020205020403" pitchFamily="18" charset="0"/>
            </a:rPr>
            <a:t>Conclusion</a:t>
          </a:r>
          <a:endParaRPr lang="zh-CN" altLang="en-US" sz="2300" b="0" kern="1200" dirty="0">
            <a:latin typeface="Rockwell" panose="02060603020205020403" pitchFamily="18" charset="0"/>
          </a:endParaRPr>
        </a:p>
      </dsp:txBody>
      <dsp:txXfrm>
        <a:off x="6445098" y="1662554"/>
        <a:ext cx="1951742" cy="7240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843E0-B03A-504D-BE37-1292419D2909}">
      <dsp:nvSpPr>
        <dsp:cNvPr id="0" name=""/>
        <dsp:cNvSpPr/>
      </dsp:nvSpPr>
      <dsp:spPr>
        <a:xfrm>
          <a:off x="0" y="37360"/>
          <a:ext cx="6069496" cy="6084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altLang="zh-CN" sz="2600" kern="1200" dirty="0">
              <a:latin typeface=""/>
            </a:rPr>
            <a:t>Cold Start</a:t>
          </a:r>
          <a:endParaRPr lang="zh-CN" altLang="en-US" sz="2600" kern="1200" dirty="0">
            <a:latin typeface=""/>
          </a:endParaRPr>
        </a:p>
      </dsp:txBody>
      <dsp:txXfrm>
        <a:off x="29700" y="67060"/>
        <a:ext cx="6010096" cy="549000"/>
      </dsp:txXfrm>
    </dsp:sp>
    <dsp:sp modelId="{3BD2A109-EB71-0041-987B-9D79DA6648B4}">
      <dsp:nvSpPr>
        <dsp:cNvPr id="0" name=""/>
        <dsp:cNvSpPr/>
      </dsp:nvSpPr>
      <dsp:spPr>
        <a:xfrm>
          <a:off x="0" y="645760"/>
          <a:ext cx="6069496" cy="1668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706" tIns="33020" rIns="184912" bIns="33020" numCol="1" spcCol="1270" anchor="t" anchorCtr="0">
          <a:noAutofit/>
        </a:bodyPr>
        <a:lstStyle/>
        <a:p>
          <a:pPr marL="228600" lvl="1" indent="-228600" algn="l" defTabSz="889000">
            <a:lnSpc>
              <a:spcPct val="100000"/>
            </a:lnSpc>
            <a:spcBef>
              <a:spcPct val="0"/>
            </a:spcBef>
            <a:spcAft>
              <a:spcPct val="20000"/>
            </a:spcAft>
            <a:buChar char="•"/>
          </a:pPr>
          <a:r>
            <a:rPr lang="en-US" altLang="en-US" sz="2000" kern="1200" dirty="0" err="1">
              <a:latin typeface=""/>
            </a:rPr>
            <a:t>AutoML</a:t>
          </a:r>
          <a:r>
            <a:rPr lang="en-US" altLang="en-US" sz="2000" kern="1200" dirty="0">
              <a:latin typeface=""/>
            </a:rPr>
            <a:t> will give a </a:t>
          </a:r>
          <a:r>
            <a:rPr lang="en-US" altLang="en-US" sz="2000" kern="1200" dirty="0">
              <a:solidFill>
                <a:srgbClr val="00B0F0"/>
              </a:solidFill>
              <a:latin typeface=""/>
            </a:rPr>
            <a:t>random configuration as a starting point</a:t>
          </a:r>
          <a:r>
            <a:rPr lang="en-US" altLang="en-US" sz="2000" kern="1200" dirty="0">
              <a:latin typeface=""/>
            </a:rPr>
            <a:t> for the search</a:t>
          </a:r>
          <a:endParaRPr lang="zh-CN" altLang="en-US" sz="2000" kern="1200" dirty="0">
            <a:latin typeface=""/>
          </a:endParaRPr>
        </a:p>
        <a:p>
          <a:pPr marL="228600" lvl="1" indent="-228600" algn="l" defTabSz="889000">
            <a:lnSpc>
              <a:spcPct val="100000"/>
            </a:lnSpc>
            <a:spcBef>
              <a:spcPct val="0"/>
            </a:spcBef>
            <a:spcAft>
              <a:spcPct val="20000"/>
            </a:spcAft>
            <a:buChar char="•"/>
          </a:pPr>
          <a:r>
            <a:rPr lang="en-US" altLang="zh-CN" sz="2000" kern="1200" dirty="0">
              <a:latin typeface=""/>
            </a:rPr>
            <a:t>Random initial configuration leads to</a:t>
          </a:r>
          <a:r>
            <a:rPr lang="zh-CN" altLang="en-US" sz="2000" kern="1200" dirty="0">
              <a:latin typeface=""/>
            </a:rPr>
            <a:t> </a:t>
          </a:r>
          <a:r>
            <a:rPr lang="en-US" altLang="zh-CN" sz="2000" kern="1200" dirty="0">
              <a:latin typeface=""/>
            </a:rPr>
            <a:t>a </a:t>
          </a:r>
          <a:r>
            <a:rPr lang="en-US" altLang="zh-CN" sz="2000" kern="1200" dirty="0">
              <a:solidFill>
                <a:srgbClr val="00B0F0"/>
              </a:solidFill>
              <a:latin typeface=""/>
            </a:rPr>
            <a:t>time-consuming cold start</a:t>
          </a:r>
          <a:endParaRPr lang="zh-CN" altLang="en-US" sz="2000" kern="1200" dirty="0">
            <a:solidFill>
              <a:srgbClr val="00B0F0"/>
            </a:solidFill>
            <a:latin typeface=""/>
          </a:endParaRPr>
        </a:p>
        <a:p>
          <a:pPr marL="228600" lvl="1" indent="-228600" algn="l" defTabSz="889000">
            <a:lnSpc>
              <a:spcPct val="100000"/>
            </a:lnSpc>
            <a:spcBef>
              <a:spcPct val="0"/>
            </a:spcBef>
            <a:spcAft>
              <a:spcPct val="20000"/>
            </a:spcAft>
            <a:buChar char="•"/>
          </a:pPr>
          <a:endParaRPr lang="zh-CN" altLang="en-US" sz="2000" kern="1200" dirty="0">
            <a:latin typeface=""/>
          </a:endParaRPr>
        </a:p>
      </dsp:txBody>
      <dsp:txXfrm>
        <a:off x="0" y="645760"/>
        <a:ext cx="6069496" cy="1668420"/>
      </dsp:txXfrm>
    </dsp:sp>
    <dsp:sp modelId="{D7A076CF-54C9-1E42-BB6D-735A43E9C0ED}">
      <dsp:nvSpPr>
        <dsp:cNvPr id="0" name=""/>
        <dsp:cNvSpPr/>
      </dsp:nvSpPr>
      <dsp:spPr>
        <a:xfrm>
          <a:off x="0" y="2314181"/>
          <a:ext cx="6069496" cy="6084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altLang="zh-CN" sz="2600" kern="1200" dirty="0">
              <a:latin typeface=""/>
            </a:rPr>
            <a:t>Core idea</a:t>
          </a:r>
          <a:endParaRPr lang="zh-CN" altLang="en-US" sz="2600" kern="1200" dirty="0">
            <a:latin typeface=""/>
          </a:endParaRPr>
        </a:p>
      </dsp:txBody>
      <dsp:txXfrm>
        <a:off x="29700" y="2343881"/>
        <a:ext cx="6010096" cy="549000"/>
      </dsp:txXfrm>
    </dsp:sp>
    <dsp:sp modelId="{FF9250D7-78BC-2D4D-B863-E7E44D1560DF}">
      <dsp:nvSpPr>
        <dsp:cNvPr id="0" name=""/>
        <dsp:cNvSpPr/>
      </dsp:nvSpPr>
      <dsp:spPr>
        <a:xfrm>
          <a:off x="0" y="2922581"/>
          <a:ext cx="6069496"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706" tIns="33020" rIns="184912" bIns="33020" numCol="1" spcCol="1270" anchor="t" anchorCtr="0">
          <a:noAutofit/>
        </a:bodyPr>
        <a:lstStyle/>
        <a:p>
          <a:pPr marL="228600" lvl="1" indent="-228600" algn="l" defTabSz="889000">
            <a:lnSpc>
              <a:spcPct val="100000"/>
            </a:lnSpc>
            <a:spcBef>
              <a:spcPct val="0"/>
            </a:spcBef>
            <a:spcAft>
              <a:spcPct val="20000"/>
            </a:spcAft>
            <a:buChar char="•"/>
          </a:pPr>
          <a:r>
            <a:rPr lang="en-US" altLang="zh-CN" sz="2000" b="0" i="0" u="none" kern="1200" dirty="0">
              <a:latin typeface=""/>
            </a:rPr>
            <a:t>Intuitively the promising configurations of similar KPIs are likely to be similar</a:t>
          </a:r>
          <a:endParaRPr lang="zh-CN" altLang="en-US" sz="2000" kern="1200" dirty="0">
            <a:latin typeface=""/>
          </a:endParaRPr>
        </a:p>
        <a:p>
          <a:pPr marL="228600" lvl="1" indent="-228600" algn="l" defTabSz="889000">
            <a:lnSpc>
              <a:spcPct val="100000"/>
            </a:lnSpc>
            <a:spcBef>
              <a:spcPct val="0"/>
            </a:spcBef>
            <a:spcAft>
              <a:spcPct val="20000"/>
            </a:spcAft>
            <a:buChar char="•"/>
          </a:pPr>
          <a:r>
            <a:rPr lang="en-US" altLang="zh-CN" sz="2000" kern="1200" dirty="0">
              <a:latin typeface=""/>
            </a:rPr>
            <a:t>Using cluster to find similar KPIs</a:t>
          </a:r>
          <a:endParaRPr lang="zh-CN" altLang="en-US" sz="2000" kern="1200" dirty="0">
            <a:latin typeface=""/>
          </a:endParaRPr>
        </a:p>
        <a:p>
          <a:pPr marL="228600" lvl="1" indent="-228600" algn="l" defTabSz="889000">
            <a:lnSpc>
              <a:spcPct val="100000"/>
            </a:lnSpc>
            <a:spcBef>
              <a:spcPct val="0"/>
            </a:spcBef>
            <a:spcAft>
              <a:spcPct val="20000"/>
            </a:spcAft>
            <a:buChar char="•"/>
          </a:pPr>
          <a:r>
            <a:rPr lang="en-US" altLang="zh-CN" sz="2000" kern="1200" dirty="0">
              <a:latin typeface=""/>
            </a:rPr>
            <a:t>Explore different algorithms</a:t>
          </a:r>
          <a:endParaRPr lang="zh-CN" altLang="en-US" sz="2000" kern="1200" dirty="0">
            <a:latin typeface=""/>
          </a:endParaRPr>
        </a:p>
        <a:p>
          <a:pPr marL="228600" lvl="1" indent="-228600" algn="l" defTabSz="889000">
            <a:lnSpc>
              <a:spcPct val="100000"/>
            </a:lnSpc>
            <a:spcBef>
              <a:spcPct val="0"/>
            </a:spcBef>
            <a:spcAft>
              <a:spcPct val="20000"/>
            </a:spcAft>
            <a:buChar char="•"/>
          </a:pPr>
          <a:endParaRPr lang="zh-CN" altLang="en-US" sz="2000" kern="1200" dirty="0">
            <a:latin typeface=""/>
          </a:endParaRPr>
        </a:p>
      </dsp:txBody>
      <dsp:txXfrm>
        <a:off x="0" y="2922581"/>
        <a:ext cx="6069496" cy="17222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843E0-B03A-504D-BE37-1292419D2909}">
      <dsp:nvSpPr>
        <dsp:cNvPr id="0" name=""/>
        <dsp:cNvSpPr/>
      </dsp:nvSpPr>
      <dsp:spPr>
        <a:xfrm>
          <a:off x="0" y="96707"/>
          <a:ext cx="11322553" cy="60547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altLang="zh-CN" sz="2300" kern="1200" dirty="0"/>
            <a:t>Local Outlier Factor (LOF)</a:t>
          </a:r>
          <a:endParaRPr lang="zh-CN" altLang="en-US" sz="2300" kern="1200" dirty="0"/>
        </a:p>
      </dsp:txBody>
      <dsp:txXfrm>
        <a:off x="29557" y="126264"/>
        <a:ext cx="11263439" cy="546360"/>
      </dsp:txXfrm>
    </dsp:sp>
    <dsp:sp modelId="{3BD2A109-EB71-0041-987B-9D79DA6648B4}">
      <dsp:nvSpPr>
        <dsp:cNvPr id="0" name=""/>
        <dsp:cNvSpPr/>
      </dsp:nvSpPr>
      <dsp:spPr>
        <a:xfrm>
          <a:off x="0" y="702182"/>
          <a:ext cx="11322553" cy="1047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491"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altLang="en-US" sz="1800" kern="1200" dirty="0"/>
            <a:t>Using distance to neighbors to measure whether a point is normal or not</a:t>
          </a:r>
          <a:endParaRPr lang="zh-CN" altLang="en-US" sz="1800" kern="1200" dirty="0"/>
        </a:p>
        <a:p>
          <a:pPr marL="171450" lvl="1" indent="-171450" algn="l" defTabSz="800100">
            <a:lnSpc>
              <a:spcPct val="90000"/>
            </a:lnSpc>
            <a:spcBef>
              <a:spcPct val="0"/>
            </a:spcBef>
            <a:spcAft>
              <a:spcPct val="20000"/>
            </a:spcAft>
            <a:buChar char="•"/>
          </a:pPr>
          <a:r>
            <a:rPr lang="en-US" altLang="zh-CN" sz="1800" kern="1200" dirty="0"/>
            <a:t>Lack of physical meaning for KPIs</a:t>
          </a:r>
          <a:endParaRPr lang="zh-CN" altLang="en-US" sz="1800" kern="1200" dirty="0"/>
        </a:p>
        <a:p>
          <a:pPr marL="171450" lvl="1" indent="-171450" algn="l" defTabSz="800100">
            <a:lnSpc>
              <a:spcPct val="90000"/>
            </a:lnSpc>
            <a:spcBef>
              <a:spcPct val="0"/>
            </a:spcBef>
            <a:spcAft>
              <a:spcPct val="20000"/>
            </a:spcAft>
            <a:buChar char="•"/>
          </a:pPr>
          <a:r>
            <a:rPr lang="en-US" altLang="zh-CN" sz="1800" kern="1200" dirty="0"/>
            <a:t>High time</a:t>
          </a:r>
          <a:r>
            <a:rPr lang="zh-CN" altLang="en-US" sz="1800" kern="1200" dirty="0"/>
            <a:t> </a:t>
          </a:r>
          <a:r>
            <a:rPr lang="en-US" altLang="zh-CN" sz="1800" kern="1200" dirty="0"/>
            <a:t>complexity: </a:t>
          </a:r>
          <a14:m xmlns:a14="http://schemas.microsoft.com/office/drawing/2010/main">
            <m:oMath xmlns:m="http://schemas.openxmlformats.org/officeDocument/2006/math">
              <m:r>
                <a:rPr lang="en-US" altLang="zh-CN" sz="1800" i="1" kern="1200" dirty="0" smtClean="0">
                  <a:latin typeface="Cambria Math" panose="02040503050406030204" pitchFamily="18" charset="0"/>
                </a:rPr>
                <m:t>𝑂</m:t>
              </m:r>
              <m:d>
                <m:dPr>
                  <m:ctrlPr>
                    <a:rPr lang="en-US" altLang="zh-CN" sz="1800" i="1" kern="1200" dirty="0" smtClean="0">
                      <a:latin typeface="Cambria Math" panose="02040503050406030204" pitchFamily="18" charset="0"/>
                    </a:rPr>
                  </m:ctrlPr>
                </m:dPr>
                <m:e>
                  <m:sSup>
                    <m:sSupPr>
                      <m:ctrlPr>
                        <a:rPr lang="en-US" altLang="zh-CN" sz="1800" i="1" kern="1200" dirty="0" smtClean="0">
                          <a:latin typeface="Cambria Math" panose="02040503050406030204" pitchFamily="18" charset="0"/>
                        </a:rPr>
                      </m:ctrlPr>
                    </m:sSupPr>
                    <m:e>
                      <m:r>
                        <a:rPr lang="en-US" altLang="zh-CN" sz="1800" i="1" kern="1200" dirty="0" smtClean="0">
                          <a:latin typeface="Cambria Math" panose="02040503050406030204" pitchFamily="18" charset="0"/>
                        </a:rPr>
                        <m:t>𝑛</m:t>
                      </m:r>
                    </m:e>
                    <m:sup>
                      <m:r>
                        <a:rPr lang="en-US" altLang="zh-CN" sz="1800" i="1" kern="1200" dirty="0" smtClean="0">
                          <a:latin typeface="Cambria Math" panose="02040503050406030204" pitchFamily="18" charset="0"/>
                        </a:rPr>
                        <m:t>2</m:t>
                      </m:r>
                    </m:sup>
                  </m:sSup>
                </m:e>
              </m:d>
            </m:oMath>
          </a14:m>
          <a:endParaRPr lang="zh-CN" altLang="en-US" sz="1800" kern="1200" dirty="0"/>
        </a:p>
      </dsp:txBody>
      <dsp:txXfrm>
        <a:off x="0" y="702182"/>
        <a:ext cx="11322553" cy="1047420"/>
      </dsp:txXfrm>
    </dsp:sp>
    <dsp:sp modelId="{D7A076CF-54C9-1E42-BB6D-735A43E9C0ED}">
      <dsp:nvSpPr>
        <dsp:cNvPr id="0" name=""/>
        <dsp:cNvSpPr/>
      </dsp:nvSpPr>
      <dsp:spPr>
        <a:xfrm>
          <a:off x="0" y="1749602"/>
          <a:ext cx="11322553" cy="60547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altLang="zh-CN" sz="2300" kern="1200" dirty="0"/>
            <a:t>Period Outlier Factor (POF)</a:t>
          </a:r>
          <a:endParaRPr lang="zh-CN" altLang="en-US" sz="2300" kern="1200" dirty="0"/>
        </a:p>
      </dsp:txBody>
      <dsp:txXfrm>
        <a:off x="29557" y="1779159"/>
        <a:ext cx="11263439" cy="546360"/>
      </dsp:txXfrm>
    </dsp:sp>
    <dsp:sp modelId="{FF9250D7-78BC-2D4D-B863-E7E44D1560DF}">
      <dsp:nvSpPr>
        <dsp:cNvPr id="0" name=""/>
        <dsp:cNvSpPr/>
      </dsp:nvSpPr>
      <dsp:spPr>
        <a:xfrm>
          <a:off x="0" y="2355077"/>
          <a:ext cx="11322553" cy="1047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491"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altLang="en-US" sz="1800" kern="1200" dirty="0"/>
            <a:t>The majority of KPIs manifest seasonal trends as a result of user behaviors</a:t>
          </a:r>
          <a:endParaRPr lang="zh-CN" altLang="en-US" sz="1800" kern="1200" dirty="0"/>
        </a:p>
        <a:p>
          <a:pPr marL="171450" lvl="1" indent="-171450" algn="l" defTabSz="800100">
            <a:lnSpc>
              <a:spcPct val="90000"/>
            </a:lnSpc>
            <a:spcBef>
              <a:spcPct val="0"/>
            </a:spcBef>
            <a:spcAft>
              <a:spcPct val="20000"/>
            </a:spcAft>
            <a:buChar char="•"/>
          </a:pPr>
          <a:r>
            <a:rPr lang="en-US" altLang="en-US" sz="1800" kern="1200" dirty="0"/>
            <a:t>Data points within adjacent periods are frequently indicative of potentially similar patterns</a:t>
          </a:r>
          <a:endParaRPr lang="zh-CN" altLang="en-US" sz="1800" kern="1200" dirty="0"/>
        </a:p>
        <a:p>
          <a:pPr marL="171450" lvl="1" indent="-171450" algn="l" defTabSz="800100">
            <a:lnSpc>
              <a:spcPct val="90000"/>
            </a:lnSpc>
            <a:spcBef>
              <a:spcPct val="0"/>
            </a:spcBef>
            <a:spcAft>
              <a:spcPct val="20000"/>
            </a:spcAft>
            <a:buChar char="•"/>
          </a:pPr>
          <a:r>
            <a:rPr lang="en-US" altLang="zh-CN" sz="1800" kern="1200" dirty="0"/>
            <a:t>Replace neighbors with two adjacent periods</a:t>
          </a:r>
          <a:endParaRPr lang="zh-CN" altLang="en-US" sz="1800" kern="1200" dirty="0"/>
        </a:p>
      </dsp:txBody>
      <dsp:txXfrm>
        <a:off x="0" y="2355077"/>
        <a:ext cx="11322553" cy="1047420"/>
      </dsp:txXfrm>
    </dsp:sp>
    <dsp:sp modelId="{B09FBB10-40F7-5A4C-AE4E-6A5303B5D76D}">
      <dsp:nvSpPr>
        <dsp:cNvPr id="0" name=""/>
        <dsp:cNvSpPr/>
      </dsp:nvSpPr>
      <dsp:spPr>
        <a:xfrm>
          <a:off x="0" y="3402497"/>
          <a:ext cx="11322553" cy="60547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altLang="zh-CN" sz="2300" kern="1200" dirty="0"/>
            <a:t>Normal Factor (NF)</a:t>
          </a:r>
          <a:endParaRPr lang="zh-CN" altLang="en-US" sz="2300" kern="1200" dirty="0"/>
        </a:p>
      </dsp:txBody>
      <dsp:txXfrm>
        <a:off x="29557" y="3432054"/>
        <a:ext cx="11263439" cy="546360"/>
      </dsp:txXfrm>
    </dsp:sp>
    <dsp:sp modelId="{6A4E0637-5DD9-834F-8071-A006ED1D5D06}">
      <dsp:nvSpPr>
        <dsp:cNvPr id="0" name=""/>
        <dsp:cNvSpPr/>
      </dsp:nvSpPr>
      <dsp:spPr>
        <a:xfrm>
          <a:off x="0" y="4007972"/>
          <a:ext cx="11322553" cy="69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491"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altLang="en-US" sz="1800" kern="1200" dirty="0"/>
            <a:t>Normal Factor is the average POF of all data points in the estimated KPI</a:t>
          </a:r>
          <a:endParaRPr lang="zh-CN" altLang="en-US" sz="1800" kern="1200" dirty="0"/>
        </a:p>
        <a:p>
          <a:pPr marL="171450" lvl="1" indent="-171450" algn="l" defTabSz="800100">
            <a:lnSpc>
              <a:spcPct val="90000"/>
            </a:lnSpc>
            <a:spcBef>
              <a:spcPct val="0"/>
            </a:spcBef>
            <a:spcAft>
              <a:spcPct val="20000"/>
            </a:spcAft>
            <a:buChar char="•"/>
          </a:pPr>
          <a:endParaRPr lang="zh-CN" altLang="en-US" sz="1800" kern="1200" dirty="0"/>
        </a:p>
      </dsp:txBody>
      <dsp:txXfrm>
        <a:off x="0" y="4007972"/>
        <a:ext cx="11322553" cy="6903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D351D-4503-4340-B8D6-E21B4E7C3198}">
      <dsp:nvSpPr>
        <dsp:cNvPr id="0" name=""/>
        <dsp:cNvSpPr/>
      </dsp:nvSpPr>
      <dsp:spPr>
        <a:xfrm>
          <a:off x="4101" y="317803"/>
          <a:ext cx="1951742" cy="1344750"/>
        </a:xfrm>
        <a:prstGeom prst="roundRect">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897918D-86D4-4A67-95B4-565C0E210E16}">
      <dsp:nvSpPr>
        <dsp:cNvPr id="0" name=""/>
        <dsp:cNvSpPr/>
      </dsp:nvSpPr>
      <dsp:spPr>
        <a:xfrm>
          <a:off x="4101"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0" kern="1200" dirty="0">
              <a:latin typeface="Rockwell" panose="02060603020205020403" pitchFamily="18" charset="0"/>
            </a:rPr>
            <a:t>Background</a:t>
          </a:r>
          <a:endParaRPr lang="zh-CN" altLang="en-US" sz="2300" b="0" kern="1200" dirty="0">
            <a:latin typeface="Rockwell" panose="02060603020205020403" pitchFamily="18" charset="0"/>
          </a:endParaRPr>
        </a:p>
      </dsp:txBody>
      <dsp:txXfrm>
        <a:off x="4101" y="1662554"/>
        <a:ext cx="1951742" cy="724096"/>
      </dsp:txXfrm>
    </dsp:sp>
    <dsp:sp modelId="{BA03A2FC-4A3A-4975-86C9-0E01C73D4222}">
      <dsp:nvSpPr>
        <dsp:cNvPr id="0" name=""/>
        <dsp:cNvSpPr/>
      </dsp:nvSpPr>
      <dsp:spPr>
        <a:xfrm>
          <a:off x="2151100" y="317803"/>
          <a:ext cx="1951742" cy="1344750"/>
        </a:xfrm>
        <a:prstGeom prst="roundRect">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1C2C36A-6C7D-40A9-8F55-39AD8C7BF330}">
      <dsp:nvSpPr>
        <dsp:cNvPr id="0" name=""/>
        <dsp:cNvSpPr/>
      </dsp:nvSpPr>
      <dsp:spPr>
        <a:xfrm>
          <a:off x="2151100"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0" kern="1200" dirty="0">
              <a:latin typeface="Rockwell" panose="02060603020205020403" pitchFamily="18" charset="0"/>
            </a:rPr>
            <a:t>Design</a:t>
          </a:r>
          <a:endParaRPr lang="zh-CN" altLang="en-US" sz="2300" b="0" kern="1200" dirty="0">
            <a:latin typeface="Rockwell" panose="02060603020205020403" pitchFamily="18" charset="0"/>
          </a:endParaRPr>
        </a:p>
      </dsp:txBody>
      <dsp:txXfrm>
        <a:off x="2151100" y="1662554"/>
        <a:ext cx="1951742" cy="724096"/>
      </dsp:txXfrm>
    </dsp:sp>
    <dsp:sp modelId="{0DCE481E-F064-4F45-8C50-2FE3755FAE81}">
      <dsp:nvSpPr>
        <dsp:cNvPr id="0" name=""/>
        <dsp:cNvSpPr/>
      </dsp:nvSpPr>
      <dsp:spPr>
        <a:xfrm>
          <a:off x="4298099" y="317803"/>
          <a:ext cx="1951742" cy="1344750"/>
        </a:xfrm>
        <a:prstGeom prst="roundRect">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50D7CDE-F591-495F-BAA4-7D30B1E4B48A}">
      <dsp:nvSpPr>
        <dsp:cNvPr id="0" name=""/>
        <dsp:cNvSpPr/>
      </dsp:nvSpPr>
      <dsp:spPr>
        <a:xfrm>
          <a:off x="4298099"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1" kern="1200" dirty="0">
              <a:latin typeface="Rockwell" panose="02060603020205020403" pitchFamily="18" charset="0"/>
            </a:rPr>
            <a:t>Evaluation</a:t>
          </a:r>
          <a:endParaRPr lang="zh-CN" altLang="en-US" sz="2300" b="1" kern="1200" dirty="0">
            <a:latin typeface="Rockwell" panose="02060603020205020403" pitchFamily="18" charset="0"/>
          </a:endParaRPr>
        </a:p>
      </dsp:txBody>
      <dsp:txXfrm>
        <a:off x="4298099" y="1662554"/>
        <a:ext cx="1951742" cy="724096"/>
      </dsp:txXfrm>
    </dsp:sp>
    <dsp:sp modelId="{A74E9219-06F7-4BBB-AD85-1ABDD27A8D02}">
      <dsp:nvSpPr>
        <dsp:cNvPr id="0" name=""/>
        <dsp:cNvSpPr/>
      </dsp:nvSpPr>
      <dsp:spPr>
        <a:xfrm>
          <a:off x="6445098" y="317803"/>
          <a:ext cx="1951742" cy="1344750"/>
        </a:xfrm>
        <a:prstGeom prst="roundRect">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86C6CFA-2FFF-4D9E-B994-A598B98B312F}">
      <dsp:nvSpPr>
        <dsp:cNvPr id="0" name=""/>
        <dsp:cNvSpPr/>
      </dsp:nvSpPr>
      <dsp:spPr>
        <a:xfrm>
          <a:off x="6445098"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0" kern="1200" dirty="0">
              <a:latin typeface="Rockwell" panose="02060603020205020403" pitchFamily="18" charset="0"/>
            </a:rPr>
            <a:t>Conclusion</a:t>
          </a:r>
          <a:endParaRPr lang="zh-CN" altLang="en-US" sz="2300" b="0" kern="1200" dirty="0">
            <a:latin typeface="Rockwell" panose="02060603020205020403" pitchFamily="18" charset="0"/>
          </a:endParaRPr>
        </a:p>
      </dsp:txBody>
      <dsp:txXfrm>
        <a:off x="6445098" y="1662554"/>
        <a:ext cx="1951742" cy="72409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95804A39-0D4F-407B-AA47-DAF674226C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4F8484D4-EA77-465B-8932-20AAEAE640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ED340B-CD5E-46BF-A7D6-054FBB96220B}" type="datetimeFigureOut">
              <a:rPr lang="zh-CN" altLang="en-US" smtClean="0"/>
              <a:t>2023/11/18</a:t>
            </a:fld>
            <a:endParaRPr lang="zh-CN" altLang="en-US"/>
          </a:p>
        </p:txBody>
      </p:sp>
      <p:sp>
        <p:nvSpPr>
          <p:cNvPr id="4" name="页脚占位符 3">
            <a:extLst>
              <a:ext uri="{FF2B5EF4-FFF2-40B4-BE49-F238E27FC236}">
                <a16:creationId xmlns:a16="http://schemas.microsoft.com/office/drawing/2014/main" id="{85D8416F-F576-4A03-9C24-456FC4B742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BDD5904C-02E6-4F92-845E-59CF4F05F4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BB8B10-245D-4BC6-B986-B18ACA7C1227}" type="slidenum">
              <a:rPr lang="zh-CN" altLang="en-US" smtClean="0"/>
              <a:t>‹#›</a:t>
            </a:fld>
            <a:endParaRPr lang="zh-CN" altLang="en-US"/>
          </a:p>
        </p:txBody>
      </p:sp>
    </p:spTree>
    <p:extLst>
      <p:ext uri="{BB962C8B-B14F-4D97-AF65-F5344CB8AC3E}">
        <p14:creationId xmlns:p14="http://schemas.microsoft.com/office/powerpoint/2010/main" val="1302492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DCCFB6-CE2B-431B-B63B-8A0E5C47C8BE}" type="datetimeFigureOut">
              <a:rPr lang="zh-CN" altLang="en-US" smtClean="0"/>
              <a:pPr/>
              <a:t>2023/11/18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79857-3E28-4C90-825C-C38A910FF163}" type="slidenum">
              <a:rPr lang="zh-CN" altLang="en-US" smtClean="0"/>
              <a:pPr/>
              <a:t>‹#›</a:t>
            </a:fld>
            <a:endParaRPr lang="zh-CN" altLang="en-US"/>
          </a:p>
        </p:txBody>
      </p:sp>
    </p:spTree>
    <p:extLst>
      <p:ext uri="{BB962C8B-B14F-4D97-AF65-F5344CB8AC3E}">
        <p14:creationId xmlns:p14="http://schemas.microsoft.com/office/powerpoint/2010/main" val="3204972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ko-KR" altLang="en-US" sz="1200" dirty="0">
              <a:latin typeface="Rockwell" panose="02060603020205020403" pitchFamily="18" charset="0"/>
              <a:cs typeface="Segoe UI" panose="020B0502040204020203" pitchFamily="34" charset="0"/>
            </a:endParaRPr>
          </a:p>
        </p:txBody>
      </p:sp>
      <p:sp>
        <p:nvSpPr>
          <p:cNvPr id="4" name="灯片编号占位符 3"/>
          <p:cNvSpPr>
            <a:spLocks noGrp="1"/>
          </p:cNvSpPr>
          <p:nvPr>
            <p:ph type="sldNum" sz="quarter" idx="10"/>
          </p:nvPr>
        </p:nvSpPr>
        <p:spPr/>
        <p:txBody>
          <a:bodyPr/>
          <a:lstStyle/>
          <a:p>
            <a:fld id="{BC479857-3E28-4C90-825C-C38A910FF163}" type="slidenum">
              <a:rPr lang="zh-CN" altLang="en-US" smtClean="0"/>
              <a:pPr/>
              <a:t>1</a:t>
            </a:fld>
            <a:endParaRPr lang="zh-CN" altLang="en-US"/>
          </a:p>
        </p:txBody>
      </p:sp>
    </p:spTree>
    <p:extLst>
      <p:ext uri="{BB962C8B-B14F-4D97-AF65-F5344CB8AC3E}">
        <p14:creationId xmlns:p14="http://schemas.microsoft.com/office/powerpoint/2010/main" val="2059428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10</a:t>
            </a:fld>
            <a:endParaRPr lang="zh-CN" altLang="en-US"/>
          </a:p>
        </p:txBody>
      </p:sp>
    </p:spTree>
    <p:extLst>
      <p:ext uri="{BB962C8B-B14F-4D97-AF65-F5344CB8AC3E}">
        <p14:creationId xmlns:p14="http://schemas.microsoft.com/office/powerpoint/2010/main" val="963712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11</a:t>
            </a:fld>
            <a:endParaRPr lang="zh-CN" altLang="en-US"/>
          </a:p>
        </p:txBody>
      </p:sp>
    </p:spTree>
    <p:extLst>
      <p:ext uri="{BB962C8B-B14F-4D97-AF65-F5344CB8AC3E}">
        <p14:creationId xmlns:p14="http://schemas.microsoft.com/office/powerpoint/2010/main" val="3948814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12</a:t>
            </a:fld>
            <a:endParaRPr lang="zh-CN" altLang="en-US"/>
          </a:p>
        </p:txBody>
      </p:sp>
    </p:spTree>
    <p:extLst>
      <p:ext uri="{BB962C8B-B14F-4D97-AF65-F5344CB8AC3E}">
        <p14:creationId xmlns:p14="http://schemas.microsoft.com/office/powerpoint/2010/main" val="2009398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13</a:t>
            </a:fld>
            <a:endParaRPr lang="zh-CN" altLang="en-US"/>
          </a:p>
        </p:txBody>
      </p:sp>
    </p:spTree>
    <p:extLst>
      <p:ext uri="{BB962C8B-B14F-4D97-AF65-F5344CB8AC3E}">
        <p14:creationId xmlns:p14="http://schemas.microsoft.com/office/powerpoint/2010/main" val="460887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14</a:t>
            </a:fld>
            <a:endParaRPr lang="zh-CN" altLang="en-US"/>
          </a:p>
        </p:txBody>
      </p:sp>
    </p:spTree>
    <p:extLst>
      <p:ext uri="{BB962C8B-B14F-4D97-AF65-F5344CB8AC3E}">
        <p14:creationId xmlns:p14="http://schemas.microsoft.com/office/powerpoint/2010/main" val="3019500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15</a:t>
            </a:fld>
            <a:endParaRPr lang="zh-CN" altLang="en-US"/>
          </a:p>
        </p:txBody>
      </p:sp>
    </p:spTree>
    <p:extLst>
      <p:ext uri="{BB962C8B-B14F-4D97-AF65-F5344CB8AC3E}">
        <p14:creationId xmlns:p14="http://schemas.microsoft.com/office/powerpoint/2010/main" val="343751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16</a:t>
            </a:fld>
            <a:endParaRPr lang="zh-CN" altLang="en-US"/>
          </a:p>
        </p:txBody>
      </p:sp>
    </p:spTree>
    <p:extLst>
      <p:ext uri="{BB962C8B-B14F-4D97-AF65-F5344CB8AC3E}">
        <p14:creationId xmlns:p14="http://schemas.microsoft.com/office/powerpoint/2010/main" val="353893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17</a:t>
            </a:fld>
            <a:endParaRPr lang="zh-CN" altLang="en-US"/>
          </a:p>
        </p:txBody>
      </p:sp>
    </p:spTree>
    <p:extLst>
      <p:ext uri="{BB962C8B-B14F-4D97-AF65-F5344CB8AC3E}">
        <p14:creationId xmlns:p14="http://schemas.microsoft.com/office/powerpoint/2010/main" val="1220930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18</a:t>
            </a:fld>
            <a:endParaRPr lang="zh-CN" altLang="en-US"/>
          </a:p>
        </p:txBody>
      </p:sp>
    </p:spTree>
    <p:extLst>
      <p:ext uri="{BB962C8B-B14F-4D97-AF65-F5344CB8AC3E}">
        <p14:creationId xmlns:p14="http://schemas.microsoft.com/office/powerpoint/2010/main" val="447755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19</a:t>
            </a:fld>
            <a:endParaRPr lang="zh-CN" altLang="en-US"/>
          </a:p>
        </p:txBody>
      </p:sp>
    </p:spTree>
    <p:extLst>
      <p:ext uri="{BB962C8B-B14F-4D97-AF65-F5344CB8AC3E}">
        <p14:creationId xmlns:p14="http://schemas.microsoft.com/office/powerpoint/2010/main" val="2547085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a:t>
            </a:fld>
            <a:endParaRPr lang="zh-CN" altLang="en-US"/>
          </a:p>
        </p:txBody>
      </p:sp>
    </p:spTree>
    <p:extLst>
      <p:ext uri="{BB962C8B-B14F-4D97-AF65-F5344CB8AC3E}">
        <p14:creationId xmlns:p14="http://schemas.microsoft.com/office/powerpoint/2010/main" val="1749149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20</a:t>
            </a:fld>
            <a:endParaRPr lang="zh-CN" altLang="en-US"/>
          </a:p>
        </p:txBody>
      </p:sp>
    </p:spTree>
    <p:extLst>
      <p:ext uri="{BB962C8B-B14F-4D97-AF65-F5344CB8AC3E}">
        <p14:creationId xmlns:p14="http://schemas.microsoft.com/office/powerpoint/2010/main" val="1275514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21</a:t>
            </a:fld>
            <a:endParaRPr lang="zh-CN" altLang="en-US"/>
          </a:p>
        </p:txBody>
      </p:sp>
    </p:spTree>
    <p:extLst>
      <p:ext uri="{BB962C8B-B14F-4D97-AF65-F5344CB8AC3E}">
        <p14:creationId xmlns:p14="http://schemas.microsoft.com/office/powerpoint/2010/main" val="3558795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22</a:t>
            </a:fld>
            <a:endParaRPr lang="zh-CN" altLang="en-US"/>
          </a:p>
        </p:txBody>
      </p:sp>
    </p:spTree>
    <p:extLst>
      <p:ext uri="{BB962C8B-B14F-4D97-AF65-F5344CB8AC3E}">
        <p14:creationId xmlns:p14="http://schemas.microsoft.com/office/powerpoint/2010/main" val="1791960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23</a:t>
            </a:fld>
            <a:endParaRPr lang="zh-CN" altLang="en-US"/>
          </a:p>
        </p:txBody>
      </p:sp>
    </p:spTree>
    <p:extLst>
      <p:ext uri="{BB962C8B-B14F-4D97-AF65-F5344CB8AC3E}">
        <p14:creationId xmlns:p14="http://schemas.microsoft.com/office/powerpoint/2010/main" val="2643150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24</a:t>
            </a:fld>
            <a:endParaRPr lang="zh-CN" altLang="en-US"/>
          </a:p>
        </p:txBody>
      </p:sp>
    </p:spTree>
    <p:extLst>
      <p:ext uri="{BB962C8B-B14F-4D97-AF65-F5344CB8AC3E}">
        <p14:creationId xmlns:p14="http://schemas.microsoft.com/office/powerpoint/2010/main" val="3358001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25</a:t>
            </a:fld>
            <a:endParaRPr lang="zh-CN" altLang="en-US"/>
          </a:p>
        </p:txBody>
      </p:sp>
    </p:spTree>
    <p:extLst>
      <p:ext uri="{BB962C8B-B14F-4D97-AF65-F5344CB8AC3E}">
        <p14:creationId xmlns:p14="http://schemas.microsoft.com/office/powerpoint/2010/main" val="2854726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26</a:t>
            </a:fld>
            <a:endParaRPr lang="zh-CN" altLang="en-US"/>
          </a:p>
        </p:txBody>
      </p:sp>
    </p:spTree>
    <p:extLst>
      <p:ext uri="{BB962C8B-B14F-4D97-AF65-F5344CB8AC3E}">
        <p14:creationId xmlns:p14="http://schemas.microsoft.com/office/powerpoint/2010/main" val="339417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27</a:t>
            </a:fld>
            <a:endParaRPr lang="zh-CN" altLang="en-US"/>
          </a:p>
        </p:txBody>
      </p:sp>
    </p:spTree>
    <p:extLst>
      <p:ext uri="{BB962C8B-B14F-4D97-AF65-F5344CB8AC3E}">
        <p14:creationId xmlns:p14="http://schemas.microsoft.com/office/powerpoint/2010/main" val="2780701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28</a:t>
            </a:fld>
            <a:endParaRPr lang="zh-CN" altLang="en-US"/>
          </a:p>
        </p:txBody>
      </p:sp>
    </p:spTree>
    <p:extLst>
      <p:ext uri="{BB962C8B-B14F-4D97-AF65-F5344CB8AC3E}">
        <p14:creationId xmlns:p14="http://schemas.microsoft.com/office/powerpoint/2010/main" val="273943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i="0" dirty="0">
              <a:solidFill>
                <a:prstClr val="black">
                  <a:lumMod val="85000"/>
                  <a:lumOff val="15000"/>
                </a:prstClr>
              </a:solidFill>
              <a:latin typeface="Rockwell" panose="02060603020205020403" pitchFamily="18" charset="0"/>
              <a:cs typeface="Segoe UI" panose="020B0502040204020203" pitchFamily="34" charset="0"/>
            </a:endParaRPr>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3</a:t>
            </a:fld>
            <a:endParaRPr lang="zh-CN" altLang="en-US"/>
          </a:p>
        </p:txBody>
      </p:sp>
    </p:spTree>
    <p:extLst>
      <p:ext uri="{BB962C8B-B14F-4D97-AF65-F5344CB8AC3E}">
        <p14:creationId xmlns:p14="http://schemas.microsoft.com/office/powerpoint/2010/main" val="1766935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4</a:t>
            </a:fld>
            <a:endParaRPr lang="zh-CN" altLang="en-US"/>
          </a:p>
        </p:txBody>
      </p:sp>
    </p:spTree>
    <p:extLst>
      <p:ext uri="{BB962C8B-B14F-4D97-AF65-F5344CB8AC3E}">
        <p14:creationId xmlns:p14="http://schemas.microsoft.com/office/powerpoint/2010/main" val="3933594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5</a:t>
            </a:fld>
            <a:endParaRPr lang="zh-CN" altLang="en-US"/>
          </a:p>
        </p:txBody>
      </p:sp>
    </p:spTree>
    <p:extLst>
      <p:ext uri="{BB962C8B-B14F-4D97-AF65-F5344CB8AC3E}">
        <p14:creationId xmlns:p14="http://schemas.microsoft.com/office/powerpoint/2010/main" val="337124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6</a:t>
            </a:fld>
            <a:endParaRPr lang="zh-CN" altLang="en-US"/>
          </a:p>
        </p:txBody>
      </p:sp>
    </p:spTree>
    <p:extLst>
      <p:ext uri="{BB962C8B-B14F-4D97-AF65-F5344CB8AC3E}">
        <p14:creationId xmlns:p14="http://schemas.microsoft.com/office/powerpoint/2010/main" val="1299442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7</a:t>
            </a:fld>
            <a:endParaRPr lang="zh-CN" altLang="en-US"/>
          </a:p>
        </p:txBody>
      </p:sp>
    </p:spTree>
    <p:extLst>
      <p:ext uri="{BB962C8B-B14F-4D97-AF65-F5344CB8AC3E}">
        <p14:creationId xmlns:p14="http://schemas.microsoft.com/office/powerpoint/2010/main" val="119009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8</a:t>
            </a:fld>
            <a:endParaRPr lang="zh-CN" altLang="en-US"/>
          </a:p>
        </p:txBody>
      </p:sp>
    </p:spTree>
    <p:extLst>
      <p:ext uri="{BB962C8B-B14F-4D97-AF65-F5344CB8AC3E}">
        <p14:creationId xmlns:p14="http://schemas.microsoft.com/office/powerpoint/2010/main" val="2079845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9</a:t>
            </a:fld>
            <a:endParaRPr lang="zh-CN" altLang="en-US"/>
          </a:p>
        </p:txBody>
      </p:sp>
    </p:spTree>
    <p:extLst>
      <p:ext uri="{BB962C8B-B14F-4D97-AF65-F5344CB8AC3E}">
        <p14:creationId xmlns:p14="http://schemas.microsoft.com/office/powerpoint/2010/main" val="1674435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36DE9E-3FB8-D64A-9AD4-188A4990235A}" type="datetime1">
              <a:rPr lang="zh-CN" altLang="en-US" smtClean="0"/>
              <a:t>2023/11/18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460316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3D2F69-55DC-7342-AC84-AFD806B76801}" type="datetime1">
              <a:rPr lang="zh-CN" altLang="en-US" smtClean="0"/>
              <a:t>2023/11/18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1335618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92A502-1994-8242-A9A3-1FC0725B3EDA}" type="datetime1">
              <a:rPr lang="zh-CN" altLang="en-US" smtClean="0"/>
              <a:t>2023/11/18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3162297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76C5C5-8391-C047-B2ED-46BECFBF5834}" type="datetime1">
              <a:rPr lang="zh-CN" altLang="en-US" smtClean="0"/>
              <a:t>2023/11/18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396635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237488"/>
          </a:xfrm>
          <a:prstGeom prst="rect">
            <a:avLst/>
          </a:prstGeom>
        </p:spPr>
      </p:pic>
      <p:sp>
        <p:nvSpPr>
          <p:cNvPr id="15" name="Rectangle 14"/>
          <p:cNvSpPr/>
          <p:nvPr userDrawn="1"/>
        </p:nvSpPr>
        <p:spPr>
          <a:xfrm>
            <a:off x="0" y="1131630"/>
            <a:ext cx="12192000" cy="85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8" name="Text Placeholder 11"/>
          <p:cNvSpPr>
            <a:spLocks noGrp="1"/>
          </p:cNvSpPr>
          <p:nvPr>
            <p:ph type="body" sz="quarter" idx="13"/>
          </p:nvPr>
        </p:nvSpPr>
        <p:spPr>
          <a:xfrm>
            <a:off x="450376" y="184473"/>
            <a:ext cx="11136573" cy="587493"/>
          </a:xfrm>
          <a:prstGeom prst="rect">
            <a:avLst/>
          </a:prstGeom>
        </p:spPr>
        <p:txBody>
          <a:bodyPr/>
          <a:lstStyle>
            <a:lvl1pPr marL="0" indent="0">
              <a:buNone/>
              <a:defRPr sz="3600" baseline="0">
                <a:solidFill>
                  <a:schemeClr val="accent1"/>
                </a:solidFill>
                <a:latin typeface="Calibri" panose="020F0502020204030204" pitchFamily="34" charset="0"/>
              </a:defRPr>
            </a:lvl1pPr>
          </a:lstStyle>
          <a:p>
            <a:pPr lvl="0"/>
            <a:endParaRPr lang="ko-KR" altLang="en-US" dirty="0"/>
          </a:p>
        </p:txBody>
      </p:sp>
      <p:sp>
        <p:nvSpPr>
          <p:cNvPr id="9" name="Text Placeholder 11"/>
          <p:cNvSpPr>
            <a:spLocks noGrp="1"/>
          </p:cNvSpPr>
          <p:nvPr>
            <p:ph type="body" sz="quarter" idx="14"/>
          </p:nvPr>
        </p:nvSpPr>
        <p:spPr>
          <a:xfrm>
            <a:off x="450376" y="726527"/>
            <a:ext cx="11136573" cy="407203"/>
          </a:xfrm>
          <a:prstGeom prst="rect">
            <a:avLst/>
          </a:prstGeom>
        </p:spPr>
        <p:txBody>
          <a:bodyPr/>
          <a:lstStyle>
            <a:lvl1pPr marL="0" indent="0">
              <a:buNone/>
              <a:defRPr sz="2000" baseline="0">
                <a:solidFill>
                  <a:schemeClr val="tx1">
                    <a:lumMod val="65000"/>
                    <a:lumOff val="35000"/>
                  </a:schemeClr>
                </a:solidFill>
                <a:latin typeface="Calibri" panose="020F0502020204030204" pitchFamily="34" charset="0"/>
              </a:defRPr>
            </a:lvl1pPr>
          </a:lstStyle>
          <a:p>
            <a:pPr lvl="0"/>
            <a:endParaRPr lang="ko-KR" altLang="en-US" dirty="0"/>
          </a:p>
        </p:txBody>
      </p:sp>
      <p:cxnSp>
        <p:nvCxnSpPr>
          <p:cNvPr id="6" name="Straight Connector 5"/>
          <p:cNvCxnSpPr/>
          <p:nvPr userDrawn="1"/>
        </p:nvCxnSpPr>
        <p:spPr>
          <a:xfrm>
            <a:off x="550864" y="6407464"/>
            <a:ext cx="1108920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userDrawn="1"/>
        </p:nvGrpSpPr>
        <p:grpSpPr>
          <a:xfrm>
            <a:off x="10700385" y="6504443"/>
            <a:ext cx="960035" cy="178299"/>
            <a:chOff x="392324" y="1465385"/>
            <a:chExt cx="1388851" cy="567843"/>
          </a:xfrm>
        </p:grpSpPr>
        <p:sp>
          <p:nvSpPr>
            <p:cNvPr id="11" name="Rectangle 10"/>
            <p:cNvSpPr/>
            <p:nvPr/>
          </p:nvSpPr>
          <p:spPr>
            <a:xfrm>
              <a:off x="392324" y="1465385"/>
              <a:ext cx="979277" cy="5678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7" name="Slide Number Placeholder 6"/>
          <p:cNvSpPr>
            <a:spLocks noGrp="1"/>
          </p:cNvSpPr>
          <p:nvPr>
            <p:ph type="sldNum" sz="quarter" idx="12"/>
          </p:nvPr>
        </p:nvSpPr>
        <p:spPr>
          <a:xfrm>
            <a:off x="10737771" y="6518015"/>
            <a:ext cx="602148" cy="151152"/>
          </a:xfrm>
        </p:spPr>
        <p:txBody>
          <a:bodyPr/>
          <a:lstStyle>
            <a:lvl1pPr>
              <a:defRPr sz="1000">
                <a:solidFill>
                  <a:schemeClr val="bg1"/>
                </a:solidFill>
              </a:defRPr>
            </a:lvl1pPr>
          </a:lstStyle>
          <a:p>
            <a:fld id="{C33509E8-EDB3-4BFB-9C63-B01D176D4351}" type="slidenum">
              <a:rPr lang="ko-KR" altLang="en-US" smtClean="0"/>
              <a:pPr/>
              <a:t>‹#›</a:t>
            </a:fld>
            <a:endParaRPr lang="ko-KR" altLang="en-US"/>
          </a:p>
        </p:txBody>
      </p:sp>
      <p:sp>
        <p:nvSpPr>
          <p:cNvPr id="4" name="日期占位符 3">
            <a:extLst>
              <a:ext uri="{FF2B5EF4-FFF2-40B4-BE49-F238E27FC236}">
                <a16:creationId xmlns:a16="http://schemas.microsoft.com/office/drawing/2014/main" id="{B24FD65D-2CD4-481E-B0CA-23A1CA2214D8}"/>
              </a:ext>
            </a:extLst>
          </p:cNvPr>
          <p:cNvSpPr>
            <a:spLocks noGrp="1"/>
          </p:cNvSpPr>
          <p:nvPr>
            <p:ph type="dt" sz="half" idx="15"/>
          </p:nvPr>
        </p:nvSpPr>
        <p:spPr/>
        <p:txBody>
          <a:bodyPr/>
          <a:lstStyle/>
          <a:p>
            <a:fld id="{E00340F0-A603-7F4D-B617-796E73DBA138}" type="datetime1">
              <a:rPr lang="zh-CN" altLang="en-US" smtClean="0"/>
              <a:t>2023/11/18</a:t>
            </a:fld>
            <a:endParaRPr lang="zh-CN" altLang="en-US"/>
          </a:p>
        </p:txBody>
      </p:sp>
    </p:spTree>
    <p:extLst>
      <p:ext uri="{BB962C8B-B14F-4D97-AF65-F5344CB8AC3E}">
        <p14:creationId xmlns:p14="http://schemas.microsoft.com/office/powerpoint/2010/main" val="3736949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CB0275-0BBA-8848-84DD-9377FAB9C188}" type="datetime1">
              <a:rPr lang="zh-CN" altLang="en-US" smtClean="0"/>
              <a:t>2023/11/18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183603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58AFDEF-CB05-1742-A871-3CC687AE9621}" type="datetime1">
              <a:rPr lang="zh-CN" altLang="en-US" smtClean="0"/>
              <a:t>2023/11/18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64457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6110DE3-0820-7441-ADA0-5603184B8A8F}" type="datetime1">
              <a:rPr lang="zh-CN" altLang="en-US" smtClean="0"/>
              <a:t>2023/11/18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366860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98973A-6BEB-B445-8230-93B5B6E6C7D0}" type="datetime1">
              <a:rPr lang="zh-CN" altLang="en-US" smtClean="0"/>
              <a:t>2023/11/18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2670573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61160" y="365127"/>
            <a:ext cx="8869680" cy="671195"/>
          </a:xfrm>
        </p:spPr>
        <p:txBody>
          <a:bodyPr/>
          <a:lstStyle>
            <a:lvl1pPr algn="ctr">
              <a:defRPr b="1">
                <a:solidFill>
                  <a:srgbClr val="332D2D"/>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6D40A35C-D0EE-DC49-9AEC-B3694394F0B2}" type="datetime1">
              <a:rPr lang="zh-CN" altLang="en-US" smtClean="0"/>
              <a:t>2023/11/18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1702894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B85A71E7-8F44-4218-9BE3-22A554E3A0B8}"/>
              </a:ext>
            </a:extLst>
          </p:cNvPr>
          <p:cNvSpPr>
            <a:spLocks noGrp="1"/>
          </p:cNvSpPr>
          <p:nvPr>
            <p:ph type="dt" sz="half" idx="10"/>
          </p:nvPr>
        </p:nvSpPr>
        <p:spPr/>
        <p:txBody>
          <a:bodyPr/>
          <a:lstStyle/>
          <a:p>
            <a:fld id="{BA553992-7C3E-0D45-BF1F-BF13E25609C5}" type="datetime1">
              <a:rPr lang="zh-CN" altLang="en-US" smtClean="0"/>
              <a:t>2023/11/18</a:t>
            </a:fld>
            <a:endParaRPr lang="zh-CN" altLang="en-US"/>
          </a:p>
        </p:txBody>
      </p:sp>
      <p:sp>
        <p:nvSpPr>
          <p:cNvPr id="4" name="页脚占位符 3">
            <a:extLst>
              <a:ext uri="{FF2B5EF4-FFF2-40B4-BE49-F238E27FC236}">
                <a16:creationId xmlns:a16="http://schemas.microsoft.com/office/drawing/2014/main" id="{3C0498B3-2A4D-4EE4-86C7-3E57285960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425E686-21FE-4C2F-943C-984D483BF274}"/>
              </a:ext>
            </a:extLst>
          </p:cNvPr>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57217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a:off x="0" y="0"/>
            <a:ext cx="12192000" cy="6858000"/>
          </a:xfrm>
        </p:spPr>
        <p:txBody>
          <a:bodyPr/>
          <a:lstStyle/>
          <a:p>
            <a:endParaRPr lang="zh-CN" altLang="en-US"/>
          </a:p>
        </p:txBody>
      </p:sp>
    </p:spTree>
    <p:extLst>
      <p:ext uri="{BB962C8B-B14F-4D97-AF65-F5344CB8AC3E}">
        <p14:creationId xmlns:p14="http://schemas.microsoft.com/office/powerpoint/2010/main" val="3245339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0377119-9609-F745-B69F-C05680EDF614}" type="datetime1">
              <a:rPr lang="zh-CN" altLang="en-US" smtClean="0"/>
              <a:t>2023/11/18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3019056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2EF67-610C-7247-BE7F-F670777D9B2F}" type="datetime1">
              <a:rPr lang="zh-CN" altLang="en-US" smtClean="0"/>
              <a:t>2023/11/18</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1128291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2" r:id="rId13"/>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diagramQuickStyle" Target="../diagrams/quickStyle5.xml"/><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10.xml"/><Relationship Id="rId16"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diagramLayout" Target="../diagrams/layout5.xml"/><Relationship Id="rId11" Type="http://schemas.openxmlformats.org/officeDocument/2006/relationships/image" Target="../media/image10.svg"/><Relationship Id="rId5" Type="http://schemas.openxmlformats.org/officeDocument/2006/relationships/diagramData" Target="../diagrams/data5.xml"/><Relationship Id="rId15" Type="http://schemas.openxmlformats.org/officeDocument/2006/relationships/image" Target="../media/image14.svg"/><Relationship Id="rId10" Type="http://schemas.openxmlformats.org/officeDocument/2006/relationships/image" Target="../media/image9.png"/><Relationship Id="rId4" Type="http://schemas.microsoft.com/office/2007/relationships/hdphoto" Target="../media/hdphoto1.wdp"/><Relationship Id="rId9" Type="http://schemas.microsoft.com/office/2007/relationships/diagramDrawing" Target="../diagrams/drawing5.xml"/><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image" Target="../media/image44.svg"/><Relationship Id="rId3" Type="http://schemas.openxmlformats.org/officeDocument/2006/relationships/image" Target="../media/image8.png"/><Relationship Id="rId7" Type="http://schemas.openxmlformats.org/officeDocument/2006/relationships/diagramQuickStyle" Target="../diagrams/quickStyle6.xml"/><Relationship Id="rId12" Type="http://schemas.openxmlformats.org/officeDocument/2006/relationships/image" Target="../media/image43.png"/><Relationship Id="rId17" Type="http://schemas.openxmlformats.org/officeDocument/2006/relationships/image" Target="../media/image16.svg"/><Relationship Id="rId2" Type="http://schemas.openxmlformats.org/officeDocument/2006/relationships/notesSlide" Target="../notesSlides/notesSlide11.xml"/><Relationship Id="rId16"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diagramLayout" Target="../diagrams/layout6.xml"/><Relationship Id="rId11" Type="http://schemas.openxmlformats.org/officeDocument/2006/relationships/image" Target="../media/image42.svg"/><Relationship Id="rId5" Type="http://schemas.openxmlformats.org/officeDocument/2006/relationships/diagramData" Target="../diagrams/data6.xml"/><Relationship Id="rId15" Type="http://schemas.openxmlformats.org/officeDocument/2006/relationships/image" Target="../media/image14.svg"/><Relationship Id="rId10" Type="http://schemas.openxmlformats.org/officeDocument/2006/relationships/image" Target="../media/image41.png"/><Relationship Id="rId4" Type="http://schemas.microsoft.com/office/2007/relationships/hdphoto" Target="../media/hdphoto1.wdp"/><Relationship Id="rId9" Type="http://schemas.microsoft.com/office/2007/relationships/diagramDrawing" Target="../diagrams/drawing6.xml"/><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5.emf"/><Relationship Id="rId3" Type="http://schemas.openxmlformats.org/officeDocument/2006/relationships/image" Target="../media/image8.png"/><Relationship Id="rId7" Type="http://schemas.openxmlformats.org/officeDocument/2006/relationships/image" Target="../media/image43.png"/><Relationship Id="rId12"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2.svg"/><Relationship Id="rId11" Type="http://schemas.openxmlformats.org/officeDocument/2006/relationships/image" Target="../media/image15.png"/><Relationship Id="rId5" Type="http://schemas.openxmlformats.org/officeDocument/2006/relationships/image" Target="../media/image41.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6.emf"/><Relationship Id="rId18" Type="http://schemas.microsoft.com/office/2007/relationships/diagramDrawing" Target="../diagrams/drawing7.xml"/><Relationship Id="rId3" Type="http://schemas.openxmlformats.org/officeDocument/2006/relationships/image" Target="../media/image8.png"/><Relationship Id="rId7" Type="http://schemas.openxmlformats.org/officeDocument/2006/relationships/image" Target="../media/image43.png"/><Relationship Id="rId12" Type="http://schemas.openxmlformats.org/officeDocument/2006/relationships/image" Target="../media/image16.svg"/><Relationship Id="rId17" Type="http://schemas.openxmlformats.org/officeDocument/2006/relationships/diagramColors" Target="../diagrams/colors7.xml"/><Relationship Id="rId2" Type="http://schemas.openxmlformats.org/officeDocument/2006/relationships/notesSlide" Target="../notesSlides/notesSlide13.xml"/><Relationship Id="rId16" Type="http://schemas.openxmlformats.org/officeDocument/2006/relationships/diagramQuickStyle" Target="../diagrams/quickStyle7.xml"/><Relationship Id="rId1" Type="http://schemas.openxmlformats.org/officeDocument/2006/relationships/slideLayout" Target="../slideLayouts/slideLayout13.xml"/><Relationship Id="rId6" Type="http://schemas.openxmlformats.org/officeDocument/2006/relationships/image" Target="../media/image42.svg"/><Relationship Id="rId11" Type="http://schemas.openxmlformats.org/officeDocument/2006/relationships/image" Target="../media/image15.png"/><Relationship Id="rId5" Type="http://schemas.openxmlformats.org/officeDocument/2006/relationships/image" Target="../media/image41.png"/><Relationship Id="rId15" Type="http://schemas.openxmlformats.org/officeDocument/2006/relationships/diagramLayout" Target="../diagrams/layout7.xml"/><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7.gif"/><Relationship Id="rId3" Type="http://schemas.openxmlformats.org/officeDocument/2006/relationships/image" Target="../media/image8.png"/><Relationship Id="rId7" Type="http://schemas.openxmlformats.org/officeDocument/2006/relationships/image" Target="../media/image43.png"/><Relationship Id="rId12" Type="http://schemas.openxmlformats.org/officeDocument/2006/relationships/image" Target="../media/image16.sv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2.svg"/><Relationship Id="rId11" Type="http://schemas.openxmlformats.org/officeDocument/2006/relationships/image" Target="../media/image15.png"/><Relationship Id="rId5" Type="http://schemas.openxmlformats.org/officeDocument/2006/relationships/image" Target="../media/image41.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8.emf"/><Relationship Id="rId3" Type="http://schemas.openxmlformats.org/officeDocument/2006/relationships/image" Target="../media/image8.png"/><Relationship Id="rId7" Type="http://schemas.openxmlformats.org/officeDocument/2006/relationships/image" Target="../media/image43.png"/><Relationship Id="rId12" Type="http://schemas.openxmlformats.org/officeDocument/2006/relationships/image" Target="../media/image16.svg"/><Relationship Id="rId2" Type="http://schemas.openxmlformats.org/officeDocument/2006/relationships/notesSlide" Target="../notesSlides/notesSlide15.xml"/><Relationship Id="rId16"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42.svg"/><Relationship Id="rId11" Type="http://schemas.openxmlformats.org/officeDocument/2006/relationships/image" Target="../media/image15.png"/><Relationship Id="rId5" Type="http://schemas.openxmlformats.org/officeDocument/2006/relationships/image" Target="../media/image41.png"/><Relationship Id="rId15" Type="http://schemas.openxmlformats.org/officeDocument/2006/relationships/image" Target="../media/image50.sv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image" Target="../media/image8.png"/><Relationship Id="rId18" Type="http://schemas.openxmlformats.org/officeDocument/2006/relationships/image" Target="../media/image44.svg"/><Relationship Id="rId26" Type="http://schemas.openxmlformats.org/officeDocument/2006/relationships/image" Target="../media/image56.png"/><Relationship Id="rId3" Type="http://schemas.openxmlformats.org/officeDocument/2006/relationships/image" Target="../media/image52.png"/><Relationship Id="rId21" Type="http://schemas.openxmlformats.org/officeDocument/2006/relationships/image" Target="../media/image15.png"/><Relationship Id="rId7" Type="http://schemas.openxmlformats.org/officeDocument/2006/relationships/diagramColors" Target="../diagrams/colors8.xml"/><Relationship Id="rId12" Type="http://schemas.openxmlformats.org/officeDocument/2006/relationships/diagramColors" Target="../diagrams/colors8.xml"/><Relationship Id="rId17" Type="http://schemas.openxmlformats.org/officeDocument/2006/relationships/image" Target="../media/image43.png"/><Relationship Id="rId25" Type="http://schemas.openxmlformats.org/officeDocument/2006/relationships/image" Target="../media/image55.png"/><Relationship Id="rId2" Type="http://schemas.openxmlformats.org/officeDocument/2006/relationships/notesSlide" Target="../notesSlides/notesSlide16.xml"/><Relationship Id="rId16" Type="http://schemas.openxmlformats.org/officeDocument/2006/relationships/image" Target="../media/image42.svg"/><Relationship Id="rId20" Type="http://schemas.openxmlformats.org/officeDocument/2006/relationships/image" Target="../media/image14.svg"/><Relationship Id="rId1" Type="http://schemas.openxmlformats.org/officeDocument/2006/relationships/slideLayout" Target="../slideLayouts/slideLayout13.xml"/><Relationship Id="rId6" Type="http://schemas.openxmlformats.org/officeDocument/2006/relationships/diagramQuickStyle" Target="../diagrams/quickStyle8.xml"/><Relationship Id="rId11" Type="http://schemas.openxmlformats.org/officeDocument/2006/relationships/diagramQuickStyle" Target="../diagrams/quickStyle8.xml"/><Relationship Id="rId24" Type="http://schemas.openxmlformats.org/officeDocument/2006/relationships/image" Target="../media/image54.emf"/><Relationship Id="rId5" Type="http://schemas.openxmlformats.org/officeDocument/2006/relationships/diagramLayout" Target="../diagrams/layout8.xml"/><Relationship Id="rId15" Type="http://schemas.openxmlformats.org/officeDocument/2006/relationships/image" Target="../media/image41.png"/><Relationship Id="rId23" Type="http://schemas.openxmlformats.org/officeDocument/2006/relationships/image" Target="../media/image53.emf"/><Relationship Id="rId10" Type="http://schemas.openxmlformats.org/officeDocument/2006/relationships/diagramLayout" Target="../diagrams/layout8.xml"/><Relationship Id="rId19" Type="http://schemas.openxmlformats.org/officeDocument/2006/relationships/image" Target="../media/image13.png"/><Relationship Id="rId4" Type="http://schemas.openxmlformats.org/officeDocument/2006/relationships/diagramData" Target="../diagrams/data8.xml"/><Relationship Id="rId9" Type="http://schemas.openxmlformats.org/officeDocument/2006/relationships/diagramData" Target="../diagrams/data80.xml"/><Relationship Id="rId14" Type="http://schemas.microsoft.com/office/2007/relationships/hdphoto" Target="../media/hdphoto1.wdp"/><Relationship Id="rId22" Type="http://schemas.openxmlformats.org/officeDocument/2006/relationships/image" Target="../media/image16.svg"/><Relationship Id="rId27" Type="http://schemas.openxmlformats.org/officeDocument/2006/relationships/image" Target="../media/image57.emf"/></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58.emf"/><Relationship Id="rId3" Type="http://schemas.openxmlformats.org/officeDocument/2006/relationships/image" Target="../media/image8.png"/><Relationship Id="rId7" Type="http://schemas.openxmlformats.org/officeDocument/2006/relationships/image" Target="../media/image43.png"/><Relationship Id="rId12" Type="http://schemas.openxmlformats.org/officeDocument/2006/relationships/image" Target="../media/image16.sv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2.svg"/><Relationship Id="rId11" Type="http://schemas.openxmlformats.org/officeDocument/2006/relationships/image" Target="../media/image15.png"/><Relationship Id="rId5" Type="http://schemas.openxmlformats.org/officeDocument/2006/relationships/image" Target="../media/image41.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59.emf"/></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43.png"/><Relationship Id="rId12" Type="http://schemas.openxmlformats.org/officeDocument/2006/relationships/image" Target="../media/image16.svg"/><Relationship Id="rId2" Type="http://schemas.openxmlformats.org/officeDocument/2006/relationships/notesSlide" Target="../notesSlides/notesSlide18.xml"/><Relationship Id="rId16"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42.svg"/><Relationship Id="rId11" Type="http://schemas.openxmlformats.org/officeDocument/2006/relationships/image" Target="../media/image15.png"/><Relationship Id="rId5" Type="http://schemas.openxmlformats.org/officeDocument/2006/relationships/image" Target="../media/image41.png"/><Relationship Id="rId15" Type="http://schemas.openxmlformats.org/officeDocument/2006/relationships/image" Target="../media/image61.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diagramQuickStyle" Target="../diagrams/quickStyle9.xml"/><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19.xml"/><Relationship Id="rId16"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diagramLayout" Target="../diagrams/layout9.xml"/><Relationship Id="rId11" Type="http://schemas.openxmlformats.org/officeDocument/2006/relationships/image" Target="../media/image42.svg"/><Relationship Id="rId5" Type="http://schemas.openxmlformats.org/officeDocument/2006/relationships/diagramData" Target="../diagrams/data9.xml"/><Relationship Id="rId15" Type="http://schemas.openxmlformats.org/officeDocument/2006/relationships/image" Target="../media/image64.svg"/><Relationship Id="rId10" Type="http://schemas.openxmlformats.org/officeDocument/2006/relationships/image" Target="../media/image41.png"/><Relationship Id="rId4" Type="http://schemas.microsoft.com/office/2007/relationships/hdphoto" Target="../media/hdphoto1.wdp"/><Relationship Id="rId9" Type="http://schemas.microsoft.com/office/2007/relationships/diagramDrawing" Target="../diagrams/drawing9.xml"/><Relationship Id="rId1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diagramQuickStyle" Target="../diagrams/quickStyle1.xml"/><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diagramLayout" Target="../diagrams/layout1.xml"/><Relationship Id="rId11" Type="http://schemas.openxmlformats.org/officeDocument/2006/relationships/image" Target="../media/image10.svg"/><Relationship Id="rId5" Type="http://schemas.openxmlformats.org/officeDocument/2006/relationships/diagramData" Target="../diagrams/data1.xml"/><Relationship Id="rId15" Type="http://schemas.openxmlformats.org/officeDocument/2006/relationships/image" Target="../media/image14.svg"/><Relationship Id="rId10" Type="http://schemas.openxmlformats.org/officeDocument/2006/relationships/image" Target="../media/image9.png"/><Relationship Id="rId4" Type="http://schemas.microsoft.com/office/2007/relationships/hdphoto" Target="../media/hdphoto1.wdp"/><Relationship Id="rId9" Type="http://schemas.microsoft.com/office/2007/relationships/diagramDrawing" Target="../diagrams/drawing1.xml"/><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microsoft.com/office/2007/relationships/diagramDrawing" Target="../diagrams/drawing10.xml"/><Relationship Id="rId3" Type="http://schemas.openxmlformats.org/officeDocument/2006/relationships/image" Target="../media/image65.png"/><Relationship Id="rId7" Type="http://schemas.openxmlformats.org/officeDocument/2006/relationships/image" Target="../media/image42.svg"/><Relationship Id="rId12" Type="http://schemas.openxmlformats.org/officeDocument/2006/relationships/image" Target="../media/image15.png"/><Relationship Id="rId17" Type="http://schemas.openxmlformats.org/officeDocument/2006/relationships/diagramColors" Target="../diagrams/colors10.xml"/><Relationship Id="rId2" Type="http://schemas.openxmlformats.org/officeDocument/2006/relationships/notesSlide" Target="../notesSlides/notesSlide20.xml"/><Relationship Id="rId16" Type="http://schemas.openxmlformats.org/officeDocument/2006/relationships/diagramQuickStyle" Target="../diagrams/quickStyle10.xml"/><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64.svg"/><Relationship Id="rId5" Type="http://schemas.microsoft.com/office/2007/relationships/hdphoto" Target="../media/hdphoto1.wdp"/><Relationship Id="rId15" Type="http://schemas.openxmlformats.org/officeDocument/2006/relationships/diagramLayout" Target="../diagrams/layout10.xml"/><Relationship Id="rId10" Type="http://schemas.openxmlformats.org/officeDocument/2006/relationships/image" Target="../media/image63.png"/><Relationship Id="rId4" Type="http://schemas.openxmlformats.org/officeDocument/2006/relationships/image" Target="../media/image8.png"/><Relationship Id="rId9" Type="http://schemas.openxmlformats.org/officeDocument/2006/relationships/image" Target="../media/image12.svg"/><Relationship Id="rId14" Type="http://schemas.openxmlformats.org/officeDocument/2006/relationships/diagramData" Target="../diagrams/data10.xml"/></Relationships>
</file>

<file path=ppt/slides/_rels/slide2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66.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2.svg"/><Relationship Id="rId11" Type="http://schemas.openxmlformats.org/officeDocument/2006/relationships/image" Target="../media/image15.png"/><Relationship Id="rId5" Type="http://schemas.openxmlformats.org/officeDocument/2006/relationships/image" Target="../media/image41.png"/><Relationship Id="rId10" Type="http://schemas.openxmlformats.org/officeDocument/2006/relationships/image" Target="../media/image64.svg"/><Relationship Id="rId4" Type="http://schemas.microsoft.com/office/2007/relationships/hdphoto" Target="../media/hdphoto1.wdp"/><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67.emf"/><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2.svg"/><Relationship Id="rId11" Type="http://schemas.openxmlformats.org/officeDocument/2006/relationships/image" Target="../media/image15.png"/><Relationship Id="rId5" Type="http://schemas.openxmlformats.org/officeDocument/2006/relationships/image" Target="../media/image41.png"/><Relationship Id="rId10" Type="http://schemas.openxmlformats.org/officeDocument/2006/relationships/image" Target="../media/image64.svg"/><Relationship Id="rId4" Type="http://schemas.microsoft.com/office/2007/relationships/hdphoto" Target="../media/hdphoto1.wdp"/><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68.emf"/><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600.png"/><Relationship Id="rId2" Type="http://schemas.openxmlformats.org/officeDocument/2006/relationships/notesSlide" Target="../notesSlides/notesSlide23.xml"/><Relationship Id="rId16" Type="http://schemas.openxmlformats.org/officeDocument/2006/relationships/image" Target="../media/image71.emf"/><Relationship Id="rId1" Type="http://schemas.openxmlformats.org/officeDocument/2006/relationships/slideLayout" Target="../slideLayouts/slideLayout13.xml"/><Relationship Id="rId6" Type="http://schemas.openxmlformats.org/officeDocument/2006/relationships/image" Target="../media/image42.svg"/><Relationship Id="rId11" Type="http://schemas.openxmlformats.org/officeDocument/2006/relationships/image" Target="../media/image15.png"/><Relationship Id="rId5" Type="http://schemas.openxmlformats.org/officeDocument/2006/relationships/image" Target="../media/image41.png"/><Relationship Id="rId15" Type="http://schemas.openxmlformats.org/officeDocument/2006/relationships/image" Target="../media/image70.emf"/><Relationship Id="rId10" Type="http://schemas.openxmlformats.org/officeDocument/2006/relationships/image" Target="../media/image64.svg"/><Relationship Id="rId4" Type="http://schemas.microsoft.com/office/2007/relationships/hdphoto" Target="../media/hdphoto1.wdp"/><Relationship Id="rId9" Type="http://schemas.openxmlformats.org/officeDocument/2006/relationships/image" Target="../media/image63.png"/><Relationship Id="rId14" Type="http://schemas.openxmlformats.org/officeDocument/2006/relationships/image" Target="../media/image69.emf"/></Relationships>
</file>

<file path=ppt/slides/_rels/slide2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2.svg"/><Relationship Id="rId11" Type="http://schemas.openxmlformats.org/officeDocument/2006/relationships/image" Target="../media/image15.png"/><Relationship Id="rId5" Type="http://schemas.openxmlformats.org/officeDocument/2006/relationships/image" Target="../media/image41.png"/><Relationship Id="rId10" Type="http://schemas.openxmlformats.org/officeDocument/2006/relationships/image" Target="../media/image64.svg"/><Relationship Id="rId4" Type="http://schemas.microsoft.com/office/2007/relationships/hdphoto" Target="../media/hdphoto1.wdp"/><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diagramQuickStyle" Target="../diagrams/quickStyle11.xml"/><Relationship Id="rId12" Type="http://schemas.openxmlformats.org/officeDocument/2006/relationships/image" Target="../media/image11.png"/><Relationship Id="rId17" Type="http://schemas.openxmlformats.org/officeDocument/2006/relationships/image" Target="../media/image74.svg"/><Relationship Id="rId2" Type="http://schemas.openxmlformats.org/officeDocument/2006/relationships/notesSlide" Target="../notesSlides/notesSlide25.xml"/><Relationship Id="rId16"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diagramLayout" Target="../diagrams/layout11.xml"/><Relationship Id="rId11" Type="http://schemas.openxmlformats.org/officeDocument/2006/relationships/image" Target="../media/image42.svg"/><Relationship Id="rId5" Type="http://schemas.openxmlformats.org/officeDocument/2006/relationships/diagramData" Target="../diagrams/data11.xml"/><Relationship Id="rId15" Type="http://schemas.openxmlformats.org/officeDocument/2006/relationships/image" Target="../media/image14.svg"/><Relationship Id="rId10" Type="http://schemas.openxmlformats.org/officeDocument/2006/relationships/image" Target="../media/image41.png"/><Relationship Id="rId4" Type="http://schemas.microsoft.com/office/2007/relationships/hdphoto" Target="../media/hdphoto1.wdp"/><Relationship Id="rId9" Type="http://schemas.microsoft.com/office/2007/relationships/diagramDrawing" Target="../diagrams/drawing11.xml"/><Relationship Id="rId1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diagramQuickStyle" Target="../diagrams/quickStyle12.xml"/><Relationship Id="rId12" Type="http://schemas.openxmlformats.org/officeDocument/2006/relationships/image" Target="../media/image11.png"/><Relationship Id="rId17" Type="http://schemas.openxmlformats.org/officeDocument/2006/relationships/image" Target="../media/image74.svg"/><Relationship Id="rId2" Type="http://schemas.openxmlformats.org/officeDocument/2006/relationships/notesSlide" Target="../notesSlides/notesSlide26.xml"/><Relationship Id="rId16"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diagramLayout" Target="../diagrams/layout12.xml"/><Relationship Id="rId11" Type="http://schemas.openxmlformats.org/officeDocument/2006/relationships/image" Target="../media/image42.svg"/><Relationship Id="rId5" Type="http://schemas.openxmlformats.org/officeDocument/2006/relationships/diagramData" Target="../diagrams/data12.xml"/><Relationship Id="rId15" Type="http://schemas.openxmlformats.org/officeDocument/2006/relationships/image" Target="../media/image14.svg"/><Relationship Id="rId10" Type="http://schemas.openxmlformats.org/officeDocument/2006/relationships/image" Target="../media/image41.png"/><Relationship Id="rId4" Type="http://schemas.microsoft.com/office/2007/relationships/hdphoto" Target="../media/hdphoto1.wdp"/><Relationship Id="rId9" Type="http://schemas.microsoft.com/office/2007/relationships/diagramDrawing" Target="../diagrams/drawing12.xml"/><Relationship Id="rId1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diagramData" Target="../diagrams/data13.xml"/><Relationship Id="rId18" Type="http://schemas.openxmlformats.org/officeDocument/2006/relationships/image" Target="../media/image75.emf"/><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74.svg"/><Relationship Id="rId17" Type="http://schemas.microsoft.com/office/2007/relationships/diagramDrawing" Target="../diagrams/drawing13.xml"/><Relationship Id="rId2" Type="http://schemas.openxmlformats.org/officeDocument/2006/relationships/notesSlide" Target="../notesSlides/notesSlide27.xml"/><Relationship Id="rId16" Type="http://schemas.openxmlformats.org/officeDocument/2006/relationships/diagramColors" Target="../diagrams/colors13.xml"/><Relationship Id="rId1" Type="http://schemas.openxmlformats.org/officeDocument/2006/relationships/slideLayout" Target="../slideLayouts/slideLayout13.xml"/><Relationship Id="rId6" Type="http://schemas.openxmlformats.org/officeDocument/2006/relationships/image" Target="../media/image42.svg"/><Relationship Id="rId11" Type="http://schemas.openxmlformats.org/officeDocument/2006/relationships/image" Target="../media/image73.png"/><Relationship Id="rId5" Type="http://schemas.openxmlformats.org/officeDocument/2006/relationships/image" Target="../media/image41.png"/><Relationship Id="rId15" Type="http://schemas.openxmlformats.org/officeDocument/2006/relationships/diagramQuickStyle" Target="../diagrams/quickStyle13.xml"/><Relationship Id="rId10" Type="http://schemas.openxmlformats.org/officeDocument/2006/relationships/image" Target="../media/image14.svg"/><Relationship Id="rId19" Type="http://schemas.openxmlformats.org/officeDocument/2006/relationships/image" Target="../media/image21.emf"/><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17.png"/><Relationship Id="rId15" Type="http://schemas.openxmlformats.org/officeDocument/2006/relationships/image" Target="../media/image19.sv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sv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svg"/><Relationship Id="rId18" Type="http://schemas.openxmlformats.org/officeDocument/2006/relationships/image" Target="../media/image21.emf"/><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4.xml"/><Relationship Id="rId16" Type="http://schemas.openxmlformats.org/officeDocument/2006/relationships/image" Target="../media/image15.png"/><Relationship Id="rId20" Type="http://schemas.openxmlformats.org/officeDocument/2006/relationships/image" Target="../media/image23.emf"/><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image" Target="../media/image10.svg"/><Relationship Id="rId5" Type="http://schemas.openxmlformats.org/officeDocument/2006/relationships/diagramQuickStyle" Target="../diagrams/quickStyle2.xml"/><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22.emf"/><Relationship Id="rId4" Type="http://schemas.openxmlformats.org/officeDocument/2006/relationships/diagramLayout" Target="../diagrams/layout2.xml"/><Relationship Id="rId9" Type="http://schemas.microsoft.com/office/2007/relationships/hdphoto" Target="../media/hdphoto1.wdp"/><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svg"/><Relationship Id="rId1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5.xml"/><Relationship Id="rId16"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image" Target="../media/image10.svg"/><Relationship Id="rId5" Type="http://schemas.openxmlformats.org/officeDocument/2006/relationships/diagramQuickStyle" Target="../diagrams/quickStyle3.xml"/><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25.png"/><Relationship Id="rId4" Type="http://schemas.openxmlformats.org/officeDocument/2006/relationships/diagramLayout" Target="../diagrams/layout3.xml"/><Relationship Id="rId9" Type="http://schemas.microsoft.com/office/2007/relationships/hdphoto" Target="../media/hdphoto1.wdp"/><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30.png"/><Relationship Id="rId2" Type="http://schemas.openxmlformats.org/officeDocument/2006/relationships/notesSlide" Target="../notesSlides/notesSlide6.xml"/><Relationship Id="rId16"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28.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35.png"/><Relationship Id="rId2" Type="http://schemas.openxmlformats.org/officeDocument/2006/relationships/notesSlide" Target="../notesSlides/notesSlide7.xml"/><Relationship Id="rId16" Type="http://schemas.openxmlformats.org/officeDocument/2006/relationships/image" Target="../media/image34.emf"/><Relationship Id="rId1" Type="http://schemas.openxmlformats.org/officeDocument/2006/relationships/slideLayout" Target="../slideLayouts/slideLayout13.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3.png"/><Relationship Id="rId10" Type="http://schemas.openxmlformats.org/officeDocument/2006/relationships/image" Target="../media/image14.svg"/><Relationship Id="rId19" Type="http://schemas.openxmlformats.org/officeDocument/2006/relationships/image" Target="../media/image37.sv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diagramData" Target="../diagrams/data4.xml"/><Relationship Id="rId18" Type="http://schemas.openxmlformats.org/officeDocument/2006/relationships/image" Target="../media/image38.png"/><Relationship Id="rId3" Type="http://schemas.openxmlformats.org/officeDocument/2006/relationships/image" Target="../media/image8.png"/><Relationship Id="rId21" Type="http://schemas.openxmlformats.org/officeDocument/2006/relationships/image" Target="../media/image40.svg"/><Relationship Id="rId7" Type="http://schemas.openxmlformats.org/officeDocument/2006/relationships/image" Target="../media/image11.png"/><Relationship Id="rId12" Type="http://schemas.openxmlformats.org/officeDocument/2006/relationships/image" Target="../media/image16.svg"/><Relationship Id="rId17" Type="http://schemas.microsoft.com/office/2007/relationships/diagramDrawing" Target="../diagrams/drawing4.xml"/><Relationship Id="rId2" Type="http://schemas.openxmlformats.org/officeDocument/2006/relationships/notesSlide" Target="../notesSlides/notesSlide8.xml"/><Relationship Id="rId16" Type="http://schemas.openxmlformats.org/officeDocument/2006/relationships/diagramColors" Target="../diagrams/colors4.xml"/><Relationship Id="rId20"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diagramQuickStyle" Target="../diagrams/quickStyle4.xml"/><Relationship Id="rId10" Type="http://schemas.openxmlformats.org/officeDocument/2006/relationships/image" Target="../media/image14.svg"/><Relationship Id="rId19"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50.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390.png"/><Relationship Id="rId2" Type="http://schemas.openxmlformats.org/officeDocument/2006/relationships/notesSlide" Target="../notesSlides/notesSlide9.xml"/><Relationship Id="rId16" Type="http://schemas.openxmlformats.org/officeDocument/2006/relationships/image" Target="../media/image380.png"/><Relationship Id="rId1" Type="http://schemas.openxmlformats.org/officeDocument/2006/relationships/slideLayout" Target="../slideLayouts/slideLayout13.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70.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3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txBox="1">
            <a:spLocks/>
          </p:cNvSpPr>
          <p:nvPr/>
        </p:nvSpPr>
        <p:spPr>
          <a:xfrm>
            <a:off x="2073275" y="1948027"/>
            <a:ext cx="6537325" cy="58749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ko-KR" altLang="en-US" sz="4400" b="1" dirty="0">
              <a:solidFill>
                <a:schemeClr val="accent1"/>
              </a:solidFill>
              <a:latin typeface="Times New Roman" panose="02020603050405020304" pitchFamily="18" charset="0"/>
              <a:cs typeface="Times New Roman" panose="02020603050405020304" pitchFamily="18" charset="0"/>
            </a:endParaRPr>
          </a:p>
        </p:txBody>
      </p:sp>
      <p:sp>
        <p:nvSpPr>
          <p:cNvPr id="10" name="Text Placeholder 2"/>
          <p:cNvSpPr txBox="1">
            <a:spLocks/>
          </p:cNvSpPr>
          <p:nvPr/>
        </p:nvSpPr>
        <p:spPr>
          <a:xfrm>
            <a:off x="838200" y="1844552"/>
            <a:ext cx="10970342" cy="587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ko-KR" sz="3200" dirty="0" err="1">
                <a:latin typeface="Rockwell" panose="02060603020205020403" pitchFamily="18" charset="0"/>
                <a:cs typeface="Segoe UI" panose="020B0502040204020203" pitchFamily="34" charset="0"/>
              </a:rPr>
              <a:t>AutoKAD</a:t>
            </a:r>
            <a:r>
              <a:rPr lang="en-US" altLang="ko-KR" sz="3200" dirty="0">
                <a:latin typeface="Rockwell" panose="02060603020205020403" pitchFamily="18" charset="0"/>
                <a:cs typeface="Segoe UI" panose="020B0502040204020203" pitchFamily="34" charset="0"/>
              </a:rPr>
              <a:t>: Empowering KPI Anomaly Detection </a:t>
            </a:r>
          </a:p>
          <a:p>
            <a:pPr marL="0" indent="0" algn="ctr">
              <a:buNone/>
            </a:pPr>
            <a:r>
              <a:rPr lang="en-US" altLang="ko-KR" sz="3200" dirty="0">
                <a:latin typeface="Rockwell" panose="02060603020205020403" pitchFamily="18" charset="0"/>
                <a:cs typeface="Segoe UI" panose="020B0502040204020203" pitchFamily="34" charset="0"/>
              </a:rPr>
              <a:t>with Label-Free Deployment</a:t>
            </a:r>
            <a:endParaRPr lang="ko-KR" altLang="en-US" sz="3200" dirty="0">
              <a:latin typeface="Rockwell" panose="02060603020205020403" pitchFamily="18" charset="0"/>
              <a:cs typeface="Segoe UI" panose="020B0502040204020203" pitchFamily="34" charset="0"/>
            </a:endParaRPr>
          </a:p>
        </p:txBody>
      </p:sp>
      <p:grpSp>
        <p:nvGrpSpPr>
          <p:cNvPr id="12" name="Group 7"/>
          <p:cNvGrpSpPr/>
          <p:nvPr/>
        </p:nvGrpSpPr>
        <p:grpSpPr>
          <a:xfrm>
            <a:off x="1101970" y="753515"/>
            <a:ext cx="803031" cy="776407"/>
            <a:chOff x="1101969" y="1465385"/>
            <a:chExt cx="679206" cy="567843"/>
          </a:xfrm>
          <a:solidFill>
            <a:schemeClr val="accent2"/>
          </a:solidFill>
        </p:grpSpPr>
        <p:sp>
          <p:nvSpPr>
            <p:cNvPr id="13" name="Rectangle 4"/>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accent1"/>
                </a:solidFill>
                <a:latin typeface="Times New Roman" panose="02020603050405020304" pitchFamily="18" charset="0"/>
                <a:cs typeface="Times New Roman" panose="02020603050405020304" pitchFamily="18" charset="0"/>
              </a:endParaRPr>
            </a:p>
          </p:txBody>
        </p:sp>
        <p:sp>
          <p:nvSpPr>
            <p:cNvPr id="14" name="Rectangle 5"/>
            <p:cNvSpPr/>
            <p:nvPr/>
          </p:nvSpPr>
          <p:spPr>
            <a:xfrm>
              <a:off x="1473444" y="1465385"/>
              <a:ext cx="117231" cy="5678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accent1"/>
                </a:solidFill>
                <a:latin typeface="Times New Roman" panose="02020603050405020304" pitchFamily="18" charset="0"/>
                <a:cs typeface="Times New Roman" panose="02020603050405020304" pitchFamily="18" charset="0"/>
              </a:endParaRPr>
            </a:p>
          </p:txBody>
        </p:sp>
        <p:sp>
          <p:nvSpPr>
            <p:cNvPr id="15" name="Rectangle 6"/>
            <p:cNvSpPr/>
            <p:nvPr/>
          </p:nvSpPr>
          <p:spPr>
            <a:xfrm>
              <a:off x="1663944" y="1465385"/>
              <a:ext cx="117231" cy="567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dirty="0">
                <a:solidFill>
                  <a:schemeClr val="accent1"/>
                </a:solidFill>
                <a:latin typeface="Times New Roman" panose="02020603050405020304" pitchFamily="18" charset="0"/>
                <a:cs typeface="Times New Roman" panose="02020603050405020304" pitchFamily="18" charset="0"/>
              </a:endParaRPr>
            </a:p>
          </p:txBody>
        </p:sp>
      </p:grpSp>
      <p:sp>
        <p:nvSpPr>
          <p:cNvPr id="17" name="文本框 16">
            <a:extLst>
              <a:ext uri="{FF2B5EF4-FFF2-40B4-BE49-F238E27FC236}">
                <a16:creationId xmlns:a16="http://schemas.microsoft.com/office/drawing/2014/main" id="{93BBB97C-E17A-401C-97C8-18828E8ACC24}"/>
              </a:ext>
            </a:extLst>
          </p:cNvPr>
          <p:cNvSpPr txBox="1"/>
          <p:nvPr/>
        </p:nvSpPr>
        <p:spPr>
          <a:xfrm>
            <a:off x="791825" y="3228945"/>
            <a:ext cx="11063092" cy="400110"/>
          </a:xfrm>
          <a:prstGeom prst="rect">
            <a:avLst/>
          </a:prstGeom>
          <a:noFill/>
          <a:ln>
            <a:noFill/>
          </a:ln>
        </p:spPr>
        <p:txBody>
          <a:bodyPr wrap="square">
            <a:spAutoFit/>
          </a:bodyPr>
          <a:lstStyle/>
          <a:p>
            <a:pPr algn="ctr"/>
            <a:r>
              <a:rPr lang="en-US" altLang="zh-CN" sz="2000" b="1" dirty="0" err="1">
                <a:solidFill>
                  <a:srgbClr val="333333"/>
                </a:solidFill>
                <a:latin typeface="Segoe UI" panose="020B0502040204020203" pitchFamily="34" charset="0"/>
                <a:cs typeface="Segoe UI" panose="020B0502040204020203" pitchFamily="34" charset="0"/>
              </a:rPr>
              <a:t>Zhaoyang</a:t>
            </a:r>
            <a:r>
              <a:rPr lang="en-US" altLang="zh-CN" sz="2000" b="1" dirty="0">
                <a:solidFill>
                  <a:srgbClr val="333333"/>
                </a:solidFill>
                <a:latin typeface="Segoe UI" panose="020B0502040204020203" pitchFamily="34" charset="0"/>
                <a:cs typeface="Segoe UI" panose="020B0502040204020203" pitchFamily="34" charset="0"/>
              </a:rPr>
              <a:t> Yu</a:t>
            </a:r>
            <a:r>
              <a:rPr lang="en-US" altLang="zh-CN" sz="2000" b="1" baseline="30000" dirty="0">
                <a:solidFill>
                  <a:srgbClr val="333333"/>
                </a:solidFill>
                <a:latin typeface="Segoe UI" panose="020B0502040204020203" pitchFamily="34" charset="0"/>
                <a:cs typeface="Segoe UI" panose="020B0502040204020203" pitchFamily="34" charset="0"/>
              </a:rPr>
              <a:t>1</a:t>
            </a:r>
            <a:r>
              <a:rPr lang="en-US" altLang="zh-CN" sz="2000" dirty="0">
                <a:solidFill>
                  <a:srgbClr val="333333"/>
                </a:solidFill>
                <a:latin typeface="Segoe UI" panose="020B0502040204020203" pitchFamily="34" charset="0"/>
                <a:cs typeface="Segoe UI" panose="020B0502040204020203" pitchFamily="34" charset="0"/>
              </a:rPr>
              <a:t>, Changhua Pei</a:t>
            </a:r>
            <a:r>
              <a:rPr lang="en-US" altLang="zh-CN" sz="2000" baseline="30000" dirty="0">
                <a:solidFill>
                  <a:srgbClr val="333333"/>
                </a:solidFill>
                <a:latin typeface="Segoe UI" panose="020B0502040204020203" pitchFamily="34" charset="0"/>
                <a:cs typeface="Segoe UI" panose="020B0502040204020203" pitchFamily="34" charset="0"/>
              </a:rPr>
              <a:t>2</a:t>
            </a:r>
            <a:r>
              <a:rPr lang="en-US" altLang="zh-CN" sz="2000" dirty="0">
                <a:solidFill>
                  <a:srgbClr val="333333"/>
                </a:solidFill>
                <a:latin typeface="Segoe UI" panose="020B0502040204020203" pitchFamily="34" charset="0"/>
                <a:cs typeface="Segoe UI" panose="020B0502040204020203" pitchFamily="34" charset="0"/>
              </a:rPr>
              <a:t>, </a:t>
            </a:r>
            <a:r>
              <a:rPr lang="en-US" altLang="zh-CN" sz="2000" dirty="0" err="1">
                <a:solidFill>
                  <a:srgbClr val="333333"/>
                </a:solidFill>
                <a:latin typeface="Segoe UI" panose="020B0502040204020203" pitchFamily="34" charset="0"/>
                <a:cs typeface="Segoe UI" panose="020B0502040204020203" pitchFamily="34" charset="0"/>
              </a:rPr>
              <a:t>Shenglin</a:t>
            </a:r>
            <a:r>
              <a:rPr lang="en-US" altLang="zh-CN" sz="2000" dirty="0">
                <a:solidFill>
                  <a:srgbClr val="333333"/>
                </a:solidFill>
                <a:latin typeface="Segoe UI" panose="020B0502040204020203" pitchFamily="34" charset="0"/>
                <a:cs typeface="Segoe UI" panose="020B0502040204020203" pitchFamily="34" charset="0"/>
              </a:rPr>
              <a:t> Zhang</a:t>
            </a:r>
            <a:r>
              <a:rPr lang="en-US" altLang="zh-CN" sz="2000" baseline="30000" dirty="0">
                <a:solidFill>
                  <a:srgbClr val="333333"/>
                </a:solidFill>
                <a:latin typeface="Segoe UI" panose="020B0502040204020203" pitchFamily="34" charset="0"/>
                <a:cs typeface="Segoe UI" panose="020B0502040204020203" pitchFamily="34" charset="0"/>
              </a:rPr>
              <a:t>3</a:t>
            </a:r>
            <a:r>
              <a:rPr lang="en-US" altLang="zh-CN" sz="2000" dirty="0">
                <a:solidFill>
                  <a:srgbClr val="333333"/>
                </a:solidFill>
                <a:latin typeface="Segoe UI" panose="020B0502040204020203" pitchFamily="34" charset="0"/>
                <a:cs typeface="Segoe UI" panose="020B0502040204020203" pitchFamily="34" charset="0"/>
              </a:rPr>
              <a:t>, </a:t>
            </a:r>
            <a:r>
              <a:rPr lang="en-US" altLang="zh-CN" sz="2000" dirty="0" err="1">
                <a:solidFill>
                  <a:srgbClr val="333333"/>
                </a:solidFill>
                <a:latin typeface="Segoe UI" panose="020B0502040204020203" pitchFamily="34" charset="0"/>
                <a:cs typeface="Segoe UI" panose="020B0502040204020203" pitchFamily="34" charset="0"/>
              </a:rPr>
              <a:t>Xidao</a:t>
            </a:r>
            <a:r>
              <a:rPr lang="en-US" altLang="zh-CN" sz="2000" dirty="0">
                <a:solidFill>
                  <a:srgbClr val="333333"/>
                </a:solidFill>
                <a:latin typeface="Segoe UI" panose="020B0502040204020203" pitchFamily="34" charset="0"/>
                <a:cs typeface="Segoe UI" panose="020B0502040204020203" pitchFamily="34" charset="0"/>
              </a:rPr>
              <a:t> Wen</a:t>
            </a:r>
            <a:r>
              <a:rPr lang="en-US" altLang="zh-CN" sz="2000" baseline="30000" dirty="0">
                <a:solidFill>
                  <a:srgbClr val="333333"/>
                </a:solidFill>
                <a:latin typeface="Segoe UI" panose="020B0502040204020203" pitchFamily="34" charset="0"/>
                <a:cs typeface="Segoe UI" panose="020B0502040204020203" pitchFamily="34" charset="0"/>
              </a:rPr>
              <a:t>4</a:t>
            </a:r>
            <a:r>
              <a:rPr lang="en-US" altLang="zh-CN" sz="2000" dirty="0">
                <a:solidFill>
                  <a:srgbClr val="333333"/>
                </a:solidFill>
                <a:latin typeface="Segoe UI" panose="020B0502040204020203" pitchFamily="34" charset="0"/>
                <a:cs typeface="Segoe UI" panose="020B0502040204020203" pitchFamily="34" charset="0"/>
              </a:rPr>
              <a:t>, </a:t>
            </a:r>
            <a:r>
              <a:rPr lang="en-US" altLang="zh-CN" sz="2000" dirty="0" err="1">
                <a:solidFill>
                  <a:srgbClr val="333333"/>
                </a:solidFill>
                <a:latin typeface="Segoe UI" panose="020B0502040204020203" pitchFamily="34" charset="0"/>
                <a:cs typeface="Segoe UI" panose="020B0502040204020203" pitchFamily="34" charset="0"/>
              </a:rPr>
              <a:t>Jianhui</a:t>
            </a:r>
            <a:r>
              <a:rPr lang="en-US" altLang="zh-CN" sz="2000" dirty="0">
                <a:solidFill>
                  <a:srgbClr val="333333"/>
                </a:solidFill>
                <a:latin typeface="Segoe UI" panose="020B0502040204020203" pitchFamily="34" charset="0"/>
                <a:cs typeface="Segoe UI" panose="020B0502040204020203" pitchFamily="34" charset="0"/>
              </a:rPr>
              <a:t> Li</a:t>
            </a:r>
            <a:r>
              <a:rPr lang="en-US" altLang="zh-CN" sz="2000" baseline="30000" dirty="0">
                <a:solidFill>
                  <a:srgbClr val="333333"/>
                </a:solidFill>
                <a:latin typeface="Segoe UI" panose="020B0502040204020203" pitchFamily="34" charset="0"/>
                <a:cs typeface="Segoe UI" panose="020B0502040204020203" pitchFamily="34" charset="0"/>
              </a:rPr>
              <a:t>2</a:t>
            </a:r>
            <a:r>
              <a:rPr lang="en-US" altLang="zh-CN" sz="2000" dirty="0">
                <a:solidFill>
                  <a:srgbClr val="333333"/>
                </a:solidFill>
                <a:latin typeface="Segoe UI" panose="020B0502040204020203" pitchFamily="34" charset="0"/>
                <a:cs typeface="Segoe UI" panose="020B0502040204020203" pitchFamily="34" charset="0"/>
              </a:rPr>
              <a:t>, </a:t>
            </a:r>
            <a:r>
              <a:rPr lang="en-US" altLang="zh-CN" sz="2000" dirty="0" err="1">
                <a:solidFill>
                  <a:srgbClr val="333333"/>
                </a:solidFill>
                <a:latin typeface="Segoe UI" panose="020B0502040204020203" pitchFamily="34" charset="0"/>
                <a:cs typeface="Segoe UI" panose="020B0502040204020203" pitchFamily="34" charset="0"/>
              </a:rPr>
              <a:t>Gaogang</a:t>
            </a:r>
            <a:r>
              <a:rPr lang="en-US" altLang="zh-CN" sz="2000" dirty="0">
                <a:solidFill>
                  <a:srgbClr val="333333"/>
                </a:solidFill>
                <a:latin typeface="Segoe UI" panose="020B0502040204020203" pitchFamily="34" charset="0"/>
                <a:cs typeface="Segoe UI" panose="020B0502040204020203" pitchFamily="34" charset="0"/>
              </a:rPr>
              <a:t> Xie</a:t>
            </a:r>
            <a:r>
              <a:rPr lang="en-US" altLang="zh-CN" sz="2000" baseline="30000" dirty="0">
                <a:solidFill>
                  <a:srgbClr val="333333"/>
                </a:solidFill>
                <a:latin typeface="Segoe UI" panose="020B0502040204020203" pitchFamily="34" charset="0"/>
                <a:cs typeface="Segoe UI" panose="020B0502040204020203" pitchFamily="34" charset="0"/>
              </a:rPr>
              <a:t>2</a:t>
            </a:r>
            <a:r>
              <a:rPr lang="en-US" altLang="zh-CN" sz="2000" dirty="0">
                <a:solidFill>
                  <a:srgbClr val="333333"/>
                </a:solidFill>
                <a:latin typeface="Segoe UI" panose="020B0502040204020203" pitchFamily="34" charset="0"/>
                <a:cs typeface="Segoe UI" panose="020B0502040204020203" pitchFamily="34" charset="0"/>
              </a:rPr>
              <a:t>, Dan Pei</a:t>
            </a:r>
            <a:r>
              <a:rPr lang="en-US" altLang="zh-CN" sz="2000" baseline="30000" dirty="0">
                <a:solidFill>
                  <a:srgbClr val="333333"/>
                </a:solidFill>
                <a:latin typeface="Segoe UI" panose="020B0502040204020203" pitchFamily="34" charset="0"/>
                <a:cs typeface="Segoe UI" panose="020B0502040204020203" pitchFamily="34" charset="0"/>
              </a:rPr>
              <a:t>1</a:t>
            </a:r>
            <a:endParaRPr lang="en-US" altLang="zh-CN" sz="2000" dirty="0">
              <a:solidFill>
                <a:srgbClr val="333333"/>
              </a:solidFill>
              <a:latin typeface="Segoe UI" panose="020B0502040204020203" pitchFamily="34" charset="0"/>
              <a:cs typeface="Segoe UI" panose="020B0502040204020203" pitchFamily="34" charset="0"/>
            </a:endParaRPr>
          </a:p>
        </p:txBody>
      </p:sp>
      <p:sp>
        <p:nvSpPr>
          <p:cNvPr id="5" name="文本框 4">
            <a:extLst>
              <a:ext uri="{FF2B5EF4-FFF2-40B4-BE49-F238E27FC236}">
                <a16:creationId xmlns:a16="http://schemas.microsoft.com/office/drawing/2014/main" id="{416C3658-5C66-4AD5-9A0F-7ED3047BB5AA}"/>
              </a:ext>
            </a:extLst>
          </p:cNvPr>
          <p:cNvSpPr txBox="1"/>
          <p:nvPr/>
        </p:nvSpPr>
        <p:spPr>
          <a:xfrm>
            <a:off x="2856629" y="3967880"/>
            <a:ext cx="6509189" cy="709200"/>
          </a:xfrm>
          <a:prstGeom prst="rect">
            <a:avLst/>
          </a:prstGeom>
          <a:noFill/>
          <a:ln>
            <a:noFill/>
          </a:ln>
        </p:spPr>
        <p:txBody>
          <a:bodyPr wrap="square">
            <a:spAutoFit/>
          </a:bodyPr>
          <a:lstStyle/>
          <a:p>
            <a:r>
              <a:rPr lang="en-US" altLang="zh-CN" sz="2000" baseline="30000" dirty="0">
                <a:solidFill>
                  <a:srgbClr val="333333"/>
                </a:solidFill>
                <a:latin typeface="Segoe UI" panose="020B0502040204020203" pitchFamily="34" charset="0"/>
                <a:cs typeface="Segoe UI" panose="020B0502040204020203" pitchFamily="34" charset="0"/>
              </a:rPr>
              <a:t>1</a:t>
            </a:r>
            <a:r>
              <a:rPr lang="en-US" altLang="zh-CN" sz="2000" dirty="0">
                <a:solidFill>
                  <a:srgbClr val="333333"/>
                </a:solidFill>
                <a:latin typeface="Segoe UI" panose="020B0502040204020203" pitchFamily="34" charset="0"/>
                <a:cs typeface="Segoe UI" panose="020B0502040204020203" pitchFamily="34" charset="0"/>
              </a:rPr>
              <a:t>Tsinghua University,      	</a:t>
            </a:r>
            <a:r>
              <a:rPr lang="en-US" altLang="zh-CN" sz="2000" baseline="30000" dirty="0">
                <a:solidFill>
                  <a:srgbClr val="333333"/>
                </a:solidFill>
                <a:latin typeface="Segoe UI" panose="020B0502040204020203" pitchFamily="34" charset="0"/>
                <a:cs typeface="Segoe UI" panose="020B0502040204020203" pitchFamily="34" charset="0"/>
              </a:rPr>
              <a:t>2</a:t>
            </a:r>
            <a:r>
              <a:rPr lang="en-US" altLang="zh-CN" sz="2000" dirty="0">
                <a:solidFill>
                  <a:srgbClr val="333333"/>
                </a:solidFill>
                <a:latin typeface="Segoe UI" panose="020B0502040204020203" pitchFamily="34" charset="0"/>
                <a:cs typeface="Segoe UI" panose="020B0502040204020203" pitchFamily="34" charset="0"/>
              </a:rPr>
              <a:t>Chinese Academy of Science</a:t>
            </a:r>
          </a:p>
          <a:p>
            <a:r>
              <a:rPr lang="en-US" altLang="zh-CN" sz="2000" baseline="30000" dirty="0">
                <a:solidFill>
                  <a:srgbClr val="333333"/>
                </a:solidFill>
                <a:latin typeface="Segoe UI" panose="020B0502040204020203" pitchFamily="34" charset="0"/>
                <a:cs typeface="Segoe UI" panose="020B0502040204020203" pitchFamily="34" charset="0"/>
              </a:rPr>
              <a:t>3</a:t>
            </a:r>
            <a:r>
              <a:rPr lang="en-US" altLang="zh-CN" sz="2000" dirty="0">
                <a:solidFill>
                  <a:srgbClr val="333333"/>
                </a:solidFill>
                <a:latin typeface="Segoe UI" panose="020B0502040204020203" pitchFamily="34" charset="0"/>
                <a:cs typeface="Segoe UI" panose="020B0502040204020203" pitchFamily="34" charset="0"/>
              </a:rPr>
              <a:t>Nankai University,	</a:t>
            </a:r>
            <a:r>
              <a:rPr lang="en-US" altLang="zh-CN" sz="2000" baseline="30000" dirty="0">
                <a:solidFill>
                  <a:srgbClr val="333333"/>
                </a:solidFill>
                <a:latin typeface="Segoe UI" panose="020B0502040204020203" pitchFamily="34" charset="0"/>
                <a:cs typeface="Segoe UI" panose="020B0502040204020203" pitchFamily="34" charset="0"/>
              </a:rPr>
              <a:t>4</a:t>
            </a:r>
            <a:r>
              <a:rPr lang="en-US" altLang="zh-CN" sz="2000" dirty="0">
                <a:solidFill>
                  <a:srgbClr val="333333"/>
                </a:solidFill>
                <a:latin typeface="Segoe UI" panose="020B0502040204020203" pitchFamily="34" charset="0"/>
                <a:cs typeface="Segoe UI" panose="020B0502040204020203" pitchFamily="34" charset="0"/>
              </a:rPr>
              <a:t>BizSeer Technology</a:t>
            </a:r>
          </a:p>
        </p:txBody>
      </p:sp>
      <p:grpSp>
        <p:nvGrpSpPr>
          <p:cNvPr id="16" name="组合 15">
            <a:extLst>
              <a:ext uri="{FF2B5EF4-FFF2-40B4-BE49-F238E27FC236}">
                <a16:creationId xmlns:a16="http://schemas.microsoft.com/office/drawing/2014/main" id="{04C7EDFA-0B90-C778-A7F1-CCD28EAE98C0}"/>
              </a:ext>
            </a:extLst>
          </p:cNvPr>
          <p:cNvGrpSpPr/>
          <p:nvPr/>
        </p:nvGrpSpPr>
        <p:grpSpPr>
          <a:xfrm>
            <a:off x="2335726" y="4953875"/>
            <a:ext cx="7400800" cy="1262321"/>
            <a:chOff x="1835699" y="4892915"/>
            <a:chExt cx="7400800" cy="1262321"/>
          </a:xfrm>
        </p:grpSpPr>
        <p:pic>
          <p:nvPicPr>
            <p:cNvPr id="1026" name="Picture 2">
              <a:extLst>
                <a:ext uri="{FF2B5EF4-FFF2-40B4-BE49-F238E27FC236}">
                  <a16:creationId xmlns:a16="http://schemas.microsoft.com/office/drawing/2014/main" id="{A296ABA5-2E91-4493-80CF-D94A279FA9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1197" y="4892915"/>
              <a:ext cx="1291376" cy="12623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E454C13-BF43-BB42-B088-2397D16D507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15" t="24801" r="15188" b="21413"/>
            <a:stretch/>
          </p:blipFill>
          <p:spPr bwMode="auto">
            <a:xfrm>
              <a:off x="7530179" y="5288862"/>
              <a:ext cx="1706320" cy="709201"/>
            </a:xfrm>
            <a:prstGeom prst="rect">
              <a:avLst/>
            </a:prstGeom>
            <a:noFill/>
            <a:extLst>
              <a:ext uri="{909E8E84-426E-40DD-AFC4-6F175D3DCCD1}">
                <a14:hiddenFill xmlns:a14="http://schemas.microsoft.com/office/drawing/2010/main">
                  <a:solidFill>
                    <a:srgbClr val="FFFFFF"/>
                  </a:solidFill>
                </a14:hiddenFill>
              </a:ext>
            </a:extLst>
          </p:spPr>
        </p:pic>
        <p:pic>
          <p:nvPicPr>
            <p:cNvPr id="4" name="图形 3">
              <a:extLst>
                <a:ext uri="{FF2B5EF4-FFF2-40B4-BE49-F238E27FC236}">
                  <a16:creationId xmlns:a16="http://schemas.microsoft.com/office/drawing/2014/main" id="{2C0BB146-C8D0-B071-47FE-BC45FFA541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35699" y="4892915"/>
              <a:ext cx="1262321" cy="1262321"/>
            </a:xfrm>
            <a:prstGeom prst="rect">
              <a:avLst/>
            </a:prstGeom>
          </p:spPr>
        </p:pic>
        <p:pic>
          <p:nvPicPr>
            <p:cNvPr id="11" name="图形 10">
              <a:extLst>
                <a:ext uri="{FF2B5EF4-FFF2-40B4-BE49-F238E27FC236}">
                  <a16:creationId xmlns:a16="http://schemas.microsoft.com/office/drawing/2014/main" id="{8AD58160-5E91-39EE-6661-67E504E7E0C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25625" y="4892915"/>
              <a:ext cx="1257967" cy="1262320"/>
            </a:xfrm>
            <a:prstGeom prst="rect">
              <a:avLst/>
            </a:prstGeom>
          </p:spPr>
        </p:pic>
      </p:grpSp>
    </p:spTree>
    <p:extLst>
      <p:ext uri="{BB962C8B-B14F-4D97-AF65-F5344CB8AC3E}">
        <p14:creationId xmlns:p14="http://schemas.microsoft.com/office/powerpoint/2010/main" val="816163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p:txBody>
          <a:bodyPr/>
          <a:lstStyle/>
          <a:p>
            <a:r>
              <a:rPr lang="en-US" altLang="zh-CN" dirty="0">
                <a:latin typeface="Rockwell" panose="02060603020205020403" pitchFamily="18" charset="0"/>
                <a:cs typeface="Times New Roman" panose="02020603050405020304" pitchFamily="18" charset="0"/>
              </a:rPr>
              <a:t>Challenges</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10</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图示 6">
            <a:extLst>
              <a:ext uri="{FF2B5EF4-FFF2-40B4-BE49-F238E27FC236}">
                <a16:creationId xmlns:a16="http://schemas.microsoft.com/office/drawing/2014/main" id="{8C0F68BF-0BBF-8A31-8504-C40384D5E634}"/>
              </a:ext>
            </a:extLst>
          </p:cNvPr>
          <p:cNvGraphicFramePr/>
          <p:nvPr>
            <p:extLst>
              <p:ext uri="{D42A27DB-BD31-4B8C-83A1-F6EECF244321}">
                <p14:modId xmlns:p14="http://schemas.microsoft.com/office/powerpoint/2010/main" val="3896187525"/>
              </p:ext>
            </p:extLst>
          </p:nvPr>
        </p:nvGraphicFramePr>
        <p:xfrm>
          <a:off x="293003" y="1551398"/>
          <a:ext cx="11605994" cy="46019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7" name="组合 16">
            <a:extLst>
              <a:ext uri="{FF2B5EF4-FFF2-40B4-BE49-F238E27FC236}">
                <a16:creationId xmlns:a16="http://schemas.microsoft.com/office/drawing/2014/main" id="{8439C8F2-EBCE-9944-496F-0267770A3476}"/>
              </a:ext>
            </a:extLst>
          </p:cNvPr>
          <p:cNvGrpSpPr/>
          <p:nvPr/>
        </p:nvGrpSpPr>
        <p:grpSpPr>
          <a:xfrm>
            <a:off x="8723216" y="6467551"/>
            <a:ext cx="1573255" cy="252079"/>
            <a:chOff x="5154116" y="5114440"/>
            <a:chExt cx="6483838" cy="1038891"/>
          </a:xfrm>
        </p:grpSpPr>
        <p:sp>
          <p:nvSpPr>
            <p:cNvPr id="18" name="矩形: 圆角 17" descr="清单 纯色填充">
              <a:extLst>
                <a:ext uri="{FF2B5EF4-FFF2-40B4-BE49-F238E27FC236}">
                  <a16:creationId xmlns:a16="http://schemas.microsoft.com/office/drawing/2014/main" id="{DE4087F5-0F54-1ABC-310B-1649D2111CC0}"/>
                </a:ext>
              </a:extLst>
            </p:cNvPr>
            <p:cNvSpPr/>
            <p:nvPr/>
          </p:nvSpPr>
          <p:spPr>
            <a:xfrm>
              <a:off x="5154116" y="5114440"/>
              <a:ext cx="1507825" cy="1038891"/>
            </a:xfrm>
            <a:prstGeom prst="roundRect">
              <a:avLst/>
            </a:prstGeom>
            <a:blipFill dpi="0" rotWithShape="1">
              <a:blip r:embed="rId10">
                <a:extLst>
                  <a:ext uri="{96DAC541-7B7A-43D3-8B79-37D633B846F1}">
                    <asvg:svgBlip xmlns:asvg="http://schemas.microsoft.com/office/drawing/2016/SVG/main" r:embed="rId11"/>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9" name="矩形: 圆角 18" descr="灯泡和齿轮 纯色填充">
              <a:extLst>
                <a:ext uri="{FF2B5EF4-FFF2-40B4-BE49-F238E27FC236}">
                  <a16:creationId xmlns:a16="http://schemas.microsoft.com/office/drawing/2014/main" id="{6C239244-009A-9EA9-6FD1-A1A05519639C}"/>
                </a:ext>
              </a:extLst>
            </p:cNvPr>
            <p:cNvSpPr/>
            <p:nvPr/>
          </p:nvSpPr>
          <p:spPr>
            <a:xfrm>
              <a:off x="6812787" y="5114440"/>
              <a:ext cx="1507825" cy="1038891"/>
            </a:xfrm>
            <a:prstGeom prst="roundRect">
              <a:avLst/>
            </a:prstGeom>
            <a:blipFill dpi="0" rotWithShape="1">
              <a:blip r:embed="rId12">
                <a:extLst>
                  <a:ext uri="{96DAC541-7B7A-43D3-8B79-37D633B846F1}">
                    <asvg:svgBlip xmlns:asvg="http://schemas.microsoft.com/office/drawing/2016/SVG/main" r:embed="rId13"/>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20" name="矩形: 圆角 19" descr="条形图 纯色填充">
              <a:extLst>
                <a:ext uri="{FF2B5EF4-FFF2-40B4-BE49-F238E27FC236}">
                  <a16:creationId xmlns:a16="http://schemas.microsoft.com/office/drawing/2014/main" id="{EB547CA1-A500-F585-A4DD-07CB1ABC323B}"/>
                </a:ext>
              </a:extLst>
            </p:cNvPr>
            <p:cNvSpPr/>
            <p:nvPr/>
          </p:nvSpPr>
          <p:spPr>
            <a:xfrm>
              <a:off x="8471458" y="5114440"/>
              <a:ext cx="1507825" cy="1038891"/>
            </a:xfrm>
            <a:prstGeom prst="roundRect">
              <a:avLst/>
            </a:prstGeom>
            <a:blipFill dpi="0" rotWithShape="1">
              <a:blip r:embed="rId14">
                <a:extLst>
                  <a:ext uri="{96DAC541-7B7A-43D3-8B79-37D633B846F1}">
                    <asvg:svgBlip xmlns:asvg="http://schemas.microsoft.com/office/drawing/2016/SVG/main" r:embed="rId15"/>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21" name="矩形: 圆角 20" descr="火箭 纯色填充">
              <a:extLst>
                <a:ext uri="{FF2B5EF4-FFF2-40B4-BE49-F238E27FC236}">
                  <a16:creationId xmlns:a16="http://schemas.microsoft.com/office/drawing/2014/main" id="{D06EA332-A045-8C3E-17C3-7DA729168655}"/>
                </a:ext>
              </a:extLst>
            </p:cNvPr>
            <p:cNvSpPr/>
            <p:nvPr/>
          </p:nvSpPr>
          <p:spPr>
            <a:xfrm>
              <a:off x="10130129" y="5114440"/>
              <a:ext cx="1507825" cy="1038891"/>
            </a:xfrm>
            <a:prstGeom prst="roundRect">
              <a:avLst/>
            </a:prstGeom>
            <a:blipFill dpi="0" rotWithShape="1">
              <a:blip r:embed="rId16">
                <a:extLst>
                  <a:ext uri="{96DAC541-7B7A-43D3-8B79-37D633B846F1}">
                    <asvg:svgBlip xmlns:asvg="http://schemas.microsoft.com/office/drawing/2016/SVG/main" r:embed="rId17"/>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spTree>
    <p:extLst>
      <p:ext uri="{BB962C8B-B14F-4D97-AF65-F5344CB8AC3E}">
        <p14:creationId xmlns:p14="http://schemas.microsoft.com/office/powerpoint/2010/main" val="3230196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11</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占位符 6">
            <a:extLst>
              <a:ext uri="{FF2B5EF4-FFF2-40B4-BE49-F238E27FC236}">
                <a16:creationId xmlns:a16="http://schemas.microsoft.com/office/drawing/2014/main" id="{B1A28834-761A-9702-A8E3-53DA0DF9A6CD}"/>
              </a:ext>
            </a:extLst>
          </p:cNvPr>
          <p:cNvSpPr>
            <a:spLocks noGrp="1"/>
          </p:cNvSpPr>
          <p:nvPr>
            <p:ph type="body" sz="quarter" idx="13"/>
          </p:nvPr>
        </p:nvSpPr>
        <p:spPr/>
        <p:txBody>
          <a:bodyPr/>
          <a:lstStyle/>
          <a:p>
            <a:endParaRPr lang="zh-CN" altLang="en-US" dirty="0"/>
          </a:p>
        </p:txBody>
      </p:sp>
      <p:graphicFrame>
        <p:nvGraphicFramePr>
          <p:cNvPr id="8" name="图示 7">
            <a:extLst>
              <a:ext uri="{FF2B5EF4-FFF2-40B4-BE49-F238E27FC236}">
                <a16:creationId xmlns:a16="http://schemas.microsoft.com/office/drawing/2014/main" id="{3F0758D7-F8E7-9204-40E7-AB0741EF58EF}"/>
              </a:ext>
            </a:extLst>
          </p:cNvPr>
          <p:cNvGraphicFramePr/>
          <p:nvPr>
            <p:extLst>
              <p:ext uri="{D42A27DB-BD31-4B8C-83A1-F6EECF244321}">
                <p14:modId xmlns:p14="http://schemas.microsoft.com/office/powerpoint/2010/main" val="3803229009"/>
              </p:ext>
            </p:extLst>
          </p:nvPr>
        </p:nvGraphicFramePr>
        <p:xfrm>
          <a:off x="1895529" y="2409986"/>
          <a:ext cx="8400942" cy="27044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 name="组合 1">
            <a:extLst>
              <a:ext uri="{FF2B5EF4-FFF2-40B4-BE49-F238E27FC236}">
                <a16:creationId xmlns:a16="http://schemas.microsoft.com/office/drawing/2014/main" id="{38A8FA48-963D-350B-577D-6527D4FBBDB8}"/>
              </a:ext>
            </a:extLst>
          </p:cNvPr>
          <p:cNvGrpSpPr/>
          <p:nvPr/>
        </p:nvGrpSpPr>
        <p:grpSpPr>
          <a:xfrm>
            <a:off x="8723216" y="6467551"/>
            <a:ext cx="1573255" cy="252079"/>
            <a:chOff x="5154116" y="5114440"/>
            <a:chExt cx="6483838" cy="1038891"/>
          </a:xfrm>
        </p:grpSpPr>
        <p:sp>
          <p:nvSpPr>
            <p:cNvPr id="6" name="矩形: 圆角 5" descr="清单 纯色填充">
              <a:extLst>
                <a:ext uri="{FF2B5EF4-FFF2-40B4-BE49-F238E27FC236}">
                  <a16:creationId xmlns:a16="http://schemas.microsoft.com/office/drawing/2014/main" id="{C0FAAE0F-22E6-B424-0E65-8757E671EEDF}"/>
                </a:ext>
              </a:extLst>
            </p:cNvPr>
            <p:cNvSpPr/>
            <p:nvPr/>
          </p:nvSpPr>
          <p:spPr>
            <a:xfrm>
              <a:off x="5154116" y="5114440"/>
              <a:ext cx="1507825" cy="1038891"/>
            </a:xfrm>
            <a:prstGeom prst="roundRect">
              <a:avLst/>
            </a:prstGeom>
            <a:blipFill dpi="0" rotWithShape="1">
              <a:blip r:embed="rId10">
                <a:extLst>
                  <a:ext uri="{96DAC541-7B7A-43D3-8B79-37D633B846F1}">
                    <asvg:svgBlip xmlns:asvg="http://schemas.microsoft.com/office/drawing/2016/SVG/main" r:embed="rId11"/>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9" name="矩形: 圆角 8" descr="灯泡和齿轮 纯色填充">
              <a:extLst>
                <a:ext uri="{FF2B5EF4-FFF2-40B4-BE49-F238E27FC236}">
                  <a16:creationId xmlns:a16="http://schemas.microsoft.com/office/drawing/2014/main" id="{8482D79C-D381-4273-7AD1-9BDB2BC8C3CD}"/>
                </a:ext>
              </a:extLst>
            </p:cNvPr>
            <p:cNvSpPr/>
            <p:nvPr/>
          </p:nvSpPr>
          <p:spPr>
            <a:xfrm>
              <a:off x="6812787" y="5114440"/>
              <a:ext cx="1507825" cy="1038891"/>
            </a:xfrm>
            <a:prstGeom prst="roundRect">
              <a:avLst/>
            </a:prstGeom>
            <a:blipFill dpi="0" rotWithShape="1">
              <a:blip r:embed="rId12">
                <a:extLst>
                  <a:ext uri="{96DAC541-7B7A-43D3-8B79-37D633B846F1}">
                    <asvg:svgBlip xmlns:asvg="http://schemas.microsoft.com/office/drawing/2016/SVG/main" r:embed="rId13"/>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0" name="矩形: 圆角 9" descr="条形图 纯色填充">
              <a:extLst>
                <a:ext uri="{FF2B5EF4-FFF2-40B4-BE49-F238E27FC236}">
                  <a16:creationId xmlns:a16="http://schemas.microsoft.com/office/drawing/2014/main" id="{902E819E-5446-FDB4-A90C-A461531A344A}"/>
                </a:ext>
              </a:extLst>
            </p:cNvPr>
            <p:cNvSpPr/>
            <p:nvPr/>
          </p:nvSpPr>
          <p:spPr>
            <a:xfrm>
              <a:off x="8471458" y="5114440"/>
              <a:ext cx="1507825" cy="1038891"/>
            </a:xfrm>
            <a:prstGeom prst="roundRect">
              <a:avLst/>
            </a:prstGeom>
            <a:blipFill dpi="0" rotWithShape="1">
              <a:blip r:embed="rId14">
                <a:extLst>
                  <a:ext uri="{96DAC541-7B7A-43D3-8B79-37D633B846F1}">
                    <asvg:svgBlip xmlns:asvg="http://schemas.microsoft.com/office/drawing/2016/SVG/main" r:embed="rId15"/>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1" name="矩形: 圆角 10" descr="火箭 纯色填充">
              <a:extLst>
                <a:ext uri="{FF2B5EF4-FFF2-40B4-BE49-F238E27FC236}">
                  <a16:creationId xmlns:a16="http://schemas.microsoft.com/office/drawing/2014/main" id="{0A31DD99-BCD1-B3DA-1E0D-5B15D6E952DF}"/>
                </a:ext>
              </a:extLst>
            </p:cNvPr>
            <p:cNvSpPr/>
            <p:nvPr/>
          </p:nvSpPr>
          <p:spPr>
            <a:xfrm>
              <a:off x="10130129" y="5114440"/>
              <a:ext cx="1507825" cy="1038891"/>
            </a:xfrm>
            <a:prstGeom prst="roundRect">
              <a:avLst/>
            </a:prstGeom>
            <a:blipFill dpi="0" rotWithShape="1">
              <a:blip r:embed="rId16">
                <a:extLst>
                  <a:ext uri="{96DAC541-7B7A-43D3-8B79-37D633B846F1}">
                    <asvg:svgBlip xmlns:asvg="http://schemas.microsoft.com/office/drawing/2016/SVG/main" r:embed="rId17"/>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spTree>
    <p:extLst>
      <p:ext uri="{BB962C8B-B14F-4D97-AF65-F5344CB8AC3E}">
        <p14:creationId xmlns:p14="http://schemas.microsoft.com/office/powerpoint/2010/main" val="3871487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p:txBody>
          <a:bodyPr/>
          <a:lstStyle/>
          <a:p>
            <a:r>
              <a:rPr lang="en-US" altLang="zh-CN" dirty="0" err="1">
                <a:latin typeface="Rockwell" panose="02060603020205020403" pitchFamily="18" charset="0"/>
                <a:cs typeface="Times New Roman" panose="02020603050405020304" pitchFamily="18" charset="0"/>
              </a:rPr>
              <a:t>AutoKAD</a:t>
            </a:r>
            <a:r>
              <a:rPr lang="en-US" altLang="zh-CN" dirty="0">
                <a:latin typeface="Rockwell" panose="02060603020205020403" pitchFamily="18" charset="0"/>
                <a:cs typeface="Times New Roman" panose="02020603050405020304" pitchFamily="18" charset="0"/>
              </a:rPr>
              <a:t>: Overview</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12</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组合 29">
            <a:extLst>
              <a:ext uri="{FF2B5EF4-FFF2-40B4-BE49-F238E27FC236}">
                <a16:creationId xmlns:a16="http://schemas.microsoft.com/office/drawing/2014/main" id="{9B1C094F-99A4-4452-F47C-328F05894E3C}"/>
              </a:ext>
            </a:extLst>
          </p:cNvPr>
          <p:cNvGrpSpPr/>
          <p:nvPr/>
        </p:nvGrpSpPr>
        <p:grpSpPr>
          <a:xfrm>
            <a:off x="8723216" y="6467551"/>
            <a:ext cx="1573255" cy="252079"/>
            <a:chOff x="5154116" y="5114440"/>
            <a:chExt cx="6483838" cy="1038891"/>
          </a:xfrm>
        </p:grpSpPr>
        <p:sp>
          <p:nvSpPr>
            <p:cNvPr id="31" name="矩形: 圆角 30" descr="清单 纯色填充">
              <a:extLst>
                <a:ext uri="{FF2B5EF4-FFF2-40B4-BE49-F238E27FC236}">
                  <a16:creationId xmlns:a16="http://schemas.microsoft.com/office/drawing/2014/main" id="{72026346-604F-E15C-4F12-3E919851F54F}"/>
                </a:ext>
              </a:extLst>
            </p:cNvPr>
            <p:cNvSpPr/>
            <p:nvPr/>
          </p:nvSpPr>
          <p:spPr>
            <a:xfrm>
              <a:off x="5154116" y="5114440"/>
              <a:ext cx="1507825" cy="1038891"/>
            </a:xfrm>
            <a:prstGeom prst="roundRect">
              <a:avLst/>
            </a:prstGeom>
            <a:blipFill dpi="0" rotWithShape="1">
              <a:blip r:embed="rId5">
                <a:extLst>
                  <a:ext uri="{96DAC541-7B7A-43D3-8B79-37D633B846F1}">
                    <asvg:svgBlip xmlns:asvg="http://schemas.microsoft.com/office/drawing/2016/SVG/main" r:embed="rId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2" name="矩形: 圆角 31" descr="灯泡和齿轮 纯色填充">
              <a:extLst>
                <a:ext uri="{FF2B5EF4-FFF2-40B4-BE49-F238E27FC236}">
                  <a16:creationId xmlns:a16="http://schemas.microsoft.com/office/drawing/2014/main" id="{1E2D34BD-BBF7-77CD-0068-A1E92F5C62A5}"/>
                </a:ext>
              </a:extLst>
            </p:cNvPr>
            <p:cNvSpPr/>
            <p:nvPr/>
          </p:nvSpPr>
          <p:spPr>
            <a:xfrm>
              <a:off x="6812787" y="5114440"/>
              <a:ext cx="1507825" cy="1038891"/>
            </a:xfrm>
            <a:prstGeom prst="roundRect">
              <a:avLst/>
            </a:prstGeom>
            <a:blipFill dpi="0" rotWithShape="1">
              <a:blip r:embed="rId7">
                <a:extLst>
                  <a:ext uri="{96DAC541-7B7A-43D3-8B79-37D633B846F1}">
                    <asvg:svgBlip xmlns:asvg="http://schemas.microsoft.com/office/drawing/2016/SVG/main" r:embed="rId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3" name="矩形: 圆角 32" descr="条形图 纯色填充">
              <a:extLst>
                <a:ext uri="{FF2B5EF4-FFF2-40B4-BE49-F238E27FC236}">
                  <a16:creationId xmlns:a16="http://schemas.microsoft.com/office/drawing/2014/main" id="{E594309D-CEE6-E76E-BD93-33F613E387E5}"/>
                </a:ext>
              </a:extLst>
            </p:cNvPr>
            <p:cNvSpPr/>
            <p:nvPr/>
          </p:nvSpPr>
          <p:spPr>
            <a:xfrm>
              <a:off x="8471458" y="5114440"/>
              <a:ext cx="1507825" cy="1038891"/>
            </a:xfrm>
            <a:prstGeom prst="roundRect">
              <a:avLst/>
            </a:prstGeom>
            <a:blipFill dpi="0" rotWithShape="1">
              <a:blip r:embed="rId9">
                <a:extLst>
                  <a:ext uri="{96DAC541-7B7A-43D3-8B79-37D633B846F1}">
                    <asvg:svgBlip xmlns:asvg="http://schemas.microsoft.com/office/drawing/2016/SVG/main" r:embed="rId1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4" name="矩形: 圆角 33" descr="火箭 纯色填充">
              <a:extLst>
                <a:ext uri="{FF2B5EF4-FFF2-40B4-BE49-F238E27FC236}">
                  <a16:creationId xmlns:a16="http://schemas.microsoft.com/office/drawing/2014/main" id="{4618D03E-0AFA-33C9-7279-AB1FB924A4E5}"/>
                </a:ext>
              </a:extLst>
            </p:cNvPr>
            <p:cNvSpPr/>
            <p:nvPr/>
          </p:nvSpPr>
          <p:spPr>
            <a:xfrm>
              <a:off x="10130129" y="5114440"/>
              <a:ext cx="1507825" cy="1038891"/>
            </a:xfrm>
            <a:prstGeom prst="roundRect">
              <a:avLst/>
            </a:prstGeom>
            <a:blipFill dpi="0" rotWithShape="1">
              <a:blip r:embed="rId11">
                <a:extLst>
                  <a:ext uri="{96DAC541-7B7A-43D3-8B79-37D633B846F1}">
                    <asvg:svgBlip xmlns:asvg="http://schemas.microsoft.com/office/drawing/2016/SVG/main" r:embed="rId1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pic>
        <p:nvPicPr>
          <p:cNvPr id="6" name="图片 5">
            <a:extLst>
              <a:ext uri="{FF2B5EF4-FFF2-40B4-BE49-F238E27FC236}">
                <a16:creationId xmlns:a16="http://schemas.microsoft.com/office/drawing/2014/main" id="{744EC69D-5D81-ADEF-0FDB-6B25EDE3C8C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798" y="2410691"/>
            <a:ext cx="11776404" cy="3197967"/>
          </a:xfrm>
          <a:prstGeom prst="rect">
            <a:avLst/>
          </a:prstGeom>
        </p:spPr>
      </p:pic>
    </p:spTree>
    <p:extLst>
      <p:ext uri="{BB962C8B-B14F-4D97-AF65-F5344CB8AC3E}">
        <p14:creationId xmlns:p14="http://schemas.microsoft.com/office/powerpoint/2010/main" val="2862680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a:xfrm>
            <a:off x="450376" y="179660"/>
            <a:ext cx="11136573" cy="587493"/>
          </a:xfrm>
        </p:spPr>
        <p:txBody>
          <a:bodyPr/>
          <a:lstStyle/>
          <a:p>
            <a:r>
              <a:rPr lang="en-US" altLang="zh-CN" dirty="0">
                <a:latin typeface="Rockwell" panose="02060603020205020403" pitchFamily="18" charset="0"/>
                <a:cs typeface="Times New Roman" panose="02020603050405020304" pitchFamily="18" charset="0"/>
              </a:rPr>
              <a:t>Cluster-Based Warm Start</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13</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组合 29">
            <a:extLst>
              <a:ext uri="{FF2B5EF4-FFF2-40B4-BE49-F238E27FC236}">
                <a16:creationId xmlns:a16="http://schemas.microsoft.com/office/drawing/2014/main" id="{9B1C094F-99A4-4452-F47C-328F05894E3C}"/>
              </a:ext>
            </a:extLst>
          </p:cNvPr>
          <p:cNvGrpSpPr/>
          <p:nvPr/>
        </p:nvGrpSpPr>
        <p:grpSpPr>
          <a:xfrm>
            <a:off x="8723216" y="6467551"/>
            <a:ext cx="1573255" cy="252079"/>
            <a:chOff x="5154116" y="5114440"/>
            <a:chExt cx="6483838" cy="1038891"/>
          </a:xfrm>
        </p:grpSpPr>
        <p:sp>
          <p:nvSpPr>
            <p:cNvPr id="31" name="矩形: 圆角 30" descr="清单 纯色填充">
              <a:extLst>
                <a:ext uri="{FF2B5EF4-FFF2-40B4-BE49-F238E27FC236}">
                  <a16:creationId xmlns:a16="http://schemas.microsoft.com/office/drawing/2014/main" id="{72026346-604F-E15C-4F12-3E919851F54F}"/>
                </a:ext>
              </a:extLst>
            </p:cNvPr>
            <p:cNvSpPr/>
            <p:nvPr/>
          </p:nvSpPr>
          <p:spPr>
            <a:xfrm>
              <a:off x="5154116" y="5114440"/>
              <a:ext cx="1507825" cy="1038891"/>
            </a:xfrm>
            <a:prstGeom prst="roundRect">
              <a:avLst/>
            </a:prstGeom>
            <a:blipFill dpi="0" rotWithShape="1">
              <a:blip r:embed="rId5">
                <a:extLst>
                  <a:ext uri="{96DAC541-7B7A-43D3-8B79-37D633B846F1}">
                    <asvg:svgBlip xmlns:asvg="http://schemas.microsoft.com/office/drawing/2016/SVG/main" r:embed="rId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2" name="矩形: 圆角 31" descr="灯泡和齿轮 纯色填充">
              <a:extLst>
                <a:ext uri="{FF2B5EF4-FFF2-40B4-BE49-F238E27FC236}">
                  <a16:creationId xmlns:a16="http://schemas.microsoft.com/office/drawing/2014/main" id="{1E2D34BD-BBF7-77CD-0068-A1E92F5C62A5}"/>
                </a:ext>
              </a:extLst>
            </p:cNvPr>
            <p:cNvSpPr/>
            <p:nvPr/>
          </p:nvSpPr>
          <p:spPr>
            <a:xfrm>
              <a:off x="6812787" y="5114440"/>
              <a:ext cx="1507825" cy="1038891"/>
            </a:xfrm>
            <a:prstGeom prst="roundRect">
              <a:avLst/>
            </a:prstGeom>
            <a:blipFill dpi="0" rotWithShape="1">
              <a:blip r:embed="rId7">
                <a:extLst>
                  <a:ext uri="{96DAC541-7B7A-43D3-8B79-37D633B846F1}">
                    <asvg:svgBlip xmlns:asvg="http://schemas.microsoft.com/office/drawing/2016/SVG/main" r:embed="rId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3" name="矩形: 圆角 32" descr="条形图 纯色填充">
              <a:extLst>
                <a:ext uri="{FF2B5EF4-FFF2-40B4-BE49-F238E27FC236}">
                  <a16:creationId xmlns:a16="http://schemas.microsoft.com/office/drawing/2014/main" id="{E594309D-CEE6-E76E-BD93-33F613E387E5}"/>
                </a:ext>
              </a:extLst>
            </p:cNvPr>
            <p:cNvSpPr/>
            <p:nvPr/>
          </p:nvSpPr>
          <p:spPr>
            <a:xfrm>
              <a:off x="8471458" y="5114440"/>
              <a:ext cx="1507825" cy="1038891"/>
            </a:xfrm>
            <a:prstGeom prst="roundRect">
              <a:avLst/>
            </a:prstGeom>
            <a:blipFill dpi="0" rotWithShape="1">
              <a:blip r:embed="rId9">
                <a:extLst>
                  <a:ext uri="{96DAC541-7B7A-43D3-8B79-37D633B846F1}">
                    <asvg:svgBlip xmlns:asvg="http://schemas.microsoft.com/office/drawing/2016/SVG/main" r:embed="rId1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4" name="矩形: 圆角 33" descr="火箭 纯色填充">
              <a:extLst>
                <a:ext uri="{FF2B5EF4-FFF2-40B4-BE49-F238E27FC236}">
                  <a16:creationId xmlns:a16="http://schemas.microsoft.com/office/drawing/2014/main" id="{4618D03E-0AFA-33C9-7279-AB1FB924A4E5}"/>
                </a:ext>
              </a:extLst>
            </p:cNvPr>
            <p:cNvSpPr/>
            <p:nvPr/>
          </p:nvSpPr>
          <p:spPr>
            <a:xfrm>
              <a:off x="10130129" y="5114440"/>
              <a:ext cx="1507825" cy="1038891"/>
            </a:xfrm>
            <a:prstGeom prst="roundRect">
              <a:avLst/>
            </a:prstGeom>
            <a:blipFill dpi="0" rotWithShape="1">
              <a:blip r:embed="rId11">
                <a:extLst>
                  <a:ext uri="{96DAC541-7B7A-43D3-8B79-37D633B846F1}">
                    <asvg:svgBlip xmlns:asvg="http://schemas.microsoft.com/office/drawing/2016/SVG/main" r:embed="rId1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pic>
        <p:nvPicPr>
          <p:cNvPr id="6" name="图片 5">
            <a:extLst>
              <a:ext uri="{FF2B5EF4-FFF2-40B4-BE49-F238E27FC236}">
                <a16:creationId xmlns:a16="http://schemas.microsoft.com/office/drawing/2014/main" id="{6C90DED5-D7C0-221A-8C4E-E241013EC8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89245" y="1415917"/>
            <a:ext cx="5397704" cy="4603924"/>
          </a:xfrm>
          <a:prstGeom prst="rect">
            <a:avLst/>
          </a:prstGeom>
        </p:spPr>
      </p:pic>
      <p:graphicFrame>
        <p:nvGraphicFramePr>
          <p:cNvPr id="16" name="图示 15">
            <a:extLst>
              <a:ext uri="{FF2B5EF4-FFF2-40B4-BE49-F238E27FC236}">
                <a16:creationId xmlns:a16="http://schemas.microsoft.com/office/drawing/2014/main" id="{7969B06D-572C-0E89-8011-6A55AFB14260}"/>
              </a:ext>
            </a:extLst>
          </p:cNvPr>
          <p:cNvGraphicFramePr/>
          <p:nvPr>
            <p:extLst>
              <p:ext uri="{D42A27DB-BD31-4B8C-83A1-F6EECF244321}">
                <p14:modId xmlns:p14="http://schemas.microsoft.com/office/powerpoint/2010/main" val="3910181033"/>
              </p:ext>
            </p:extLst>
          </p:nvPr>
        </p:nvGraphicFramePr>
        <p:xfrm>
          <a:off x="264397" y="1616926"/>
          <a:ext cx="6069496" cy="468218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442029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p:txBody>
          <a:bodyPr/>
          <a:lstStyle/>
          <a:p>
            <a:r>
              <a:rPr lang="en-US" altLang="zh-CN" dirty="0">
                <a:latin typeface="Rockwell" panose="02060603020205020403" pitchFamily="18" charset="0"/>
                <a:cs typeface="Times New Roman" panose="02020603050405020304" pitchFamily="18" charset="0"/>
              </a:rPr>
              <a:t>Bayesian Optimization</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14</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a16="http://schemas.microsoft.com/office/drawing/2014/main" id="{906E9A94-992F-0D84-1F1C-CD197B3D73C9}"/>
              </a:ext>
            </a:extLst>
          </p:cNvPr>
          <p:cNvSpPr txBox="1"/>
          <p:nvPr/>
        </p:nvSpPr>
        <p:spPr>
          <a:xfrm>
            <a:off x="712603" y="1319441"/>
            <a:ext cx="10731650" cy="830997"/>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Bayesian Optimization is a sequential design strategy for black-box optimization and  widely used to solve the CASH problem.</a:t>
            </a:r>
            <a:endParaRPr lang="zh-CN" altLang="en-US" sz="2400" i="1" dirty="0">
              <a:solidFill>
                <a:prstClr val="black">
                  <a:lumMod val="85000"/>
                  <a:lumOff val="15000"/>
                </a:prstClr>
              </a:solidFill>
              <a:latin typeface="Rockwell" panose="02060603020205020403" pitchFamily="18" charset="0"/>
              <a:cs typeface="Segoe UI" panose="020B0502040204020203" pitchFamily="34" charset="0"/>
            </a:endParaRPr>
          </a:p>
        </p:txBody>
      </p:sp>
      <p:grpSp>
        <p:nvGrpSpPr>
          <p:cNvPr id="30" name="组合 29">
            <a:extLst>
              <a:ext uri="{FF2B5EF4-FFF2-40B4-BE49-F238E27FC236}">
                <a16:creationId xmlns:a16="http://schemas.microsoft.com/office/drawing/2014/main" id="{9B1C094F-99A4-4452-F47C-328F05894E3C}"/>
              </a:ext>
            </a:extLst>
          </p:cNvPr>
          <p:cNvGrpSpPr/>
          <p:nvPr/>
        </p:nvGrpSpPr>
        <p:grpSpPr>
          <a:xfrm>
            <a:off x="8723216" y="6467551"/>
            <a:ext cx="1573255" cy="252079"/>
            <a:chOff x="5154116" y="5114440"/>
            <a:chExt cx="6483838" cy="1038891"/>
          </a:xfrm>
        </p:grpSpPr>
        <p:sp>
          <p:nvSpPr>
            <p:cNvPr id="31" name="矩形: 圆角 30" descr="清单 纯色填充">
              <a:extLst>
                <a:ext uri="{FF2B5EF4-FFF2-40B4-BE49-F238E27FC236}">
                  <a16:creationId xmlns:a16="http://schemas.microsoft.com/office/drawing/2014/main" id="{72026346-604F-E15C-4F12-3E919851F54F}"/>
                </a:ext>
              </a:extLst>
            </p:cNvPr>
            <p:cNvSpPr/>
            <p:nvPr/>
          </p:nvSpPr>
          <p:spPr>
            <a:xfrm>
              <a:off x="5154116" y="5114440"/>
              <a:ext cx="1507825" cy="1038891"/>
            </a:xfrm>
            <a:prstGeom prst="roundRect">
              <a:avLst/>
            </a:prstGeom>
            <a:blipFill dpi="0" rotWithShape="1">
              <a:blip r:embed="rId5">
                <a:extLst>
                  <a:ext uri="{96DAC541-7B7A-43D3-8B79-37D633B846F1}">
                    <asvg:svgBlip xmlns:asvg="http://schemas.microsoft.com/office/drawing/2016/SVG/main" r:embed="rId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2" name="矩形: 圆角 31" descr="灯泡和齿轮 纯色填充">
              <a:extLst>
                <a:ext uri="{FF2B5EF4-FFF2-40B4-BE49-F238E27FC236}">
                  <a16:creationId xmlns:a16="http://schemas.microsoft.com/office/drawing/2014/main" id="{1E2D34BD-BBF7-77CD-0068-A1E92F5C62A5}"/>
                </a:ext>
              </a:extLst>
            </p:cNvPr>
            <p:cNvSpPr/>
            <p:nvPr/>
          </p:nvSpPr>
          <p:spPr>
            <a:xfrm>
              <a:off x="6812787" y="5114440"/>
              <a:ext cx="1507825" cy="1038891"/>
            </a:xfrm>
            <a:prstGeom prst="roundRect">
              <a:avLst/>
            </a:prstGeom>
            <a:blipFill dpi="0" rotWithShape="1">
              <a:blip r:embed="rId7">
                <a:extLst>
                  <a:ext uri="{96DAC541-7B7A-43D3-8B79-37D633B846F1}">
                    <asvg:svgBlip xmlns:asvg="http://schemas.microsoft.com/office/drawing/2016/SVG/main" r:embed="rId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3" name="矩形: 圆角 32" descr="条形图 纯色填充">
              <a:extLst>
                <a:ext uri="{FF2B5EF4-FFF2-40B4-BE49-F238E27FC236}">
                  <a16:creationId xmlns:a16="http://schemas.microsoft.com/office/drawing/2014/main" id="{E594309D-CEE6-E76E-BD93-33F613E387E5}"/>
                </a:ext>
              </a:extLst>
            </p:cNvPr>
            <p:cNvSpPr/>
            <p:nvPr/>
          </p:nvSpPr>
          <p:spPr>
            <a:xfrm>
              <a:off x="8471458" y="5114440"/>
              <a:ext cx="1507825" cy="1038891"/>
            </a:xfrm>
            <a:prstGeom prst="roundRect">
              <a:avLst/>
            </a:prstGeom>
            <a:blipFill dpi="0" rotWithShape="1">
              <a:blip r:embed="rId9">
                <a:extLst>
                  <a:ext uri="{96DAC541-7B7A-43D3-8B79-37D633B846F1}">
                    <asvg:svgBlip xmlns:asvg="http://schemas.microsoft.com/office/drawing/2016/SVG/main" r:embed="rId1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4" name="矩形: 圆角 33" descr="火箭 纯色填充">
              <a:extLst>
                <a:ext uri="{FF2B5EF4-FFF2-40B4-BE49-F238E27FC236}">
                  <a16:creationId xmlns:a16="http://schemas.microsoft.com/office/drawing/2014/main" id="{4618D03E-0AFA-33C9-7279-AB1FB924A4E5}"/>
                </a:ext>
              </a:extLst>
            </p:cNvPr>
            <p:cNvSpPr/>
            <p:nvPr/>
          </p:nvSpPr>
          <p:spPr>
            <a:xfrm>
              <a:off x="10130129" y="5114440"/>
              <a:ext cx="1507825" cy="1038891"/>
            </a:xfrm>
            <a:prstGeom prst="roundRect">
              <a:avLst/>
            </a:prstGeom>
            <a:blipFill dpi="0" rotWithShape="1">
              <a:blip r:embed="rId11">
                <a:extLst>
                  <a:ext uri="{96DAC541-7B7A-43D3-8B79-37D633B846F1}">
                    <asvg:svgBlip xmlns:asvg="http://schemas.microsoft.com/office/drawing/2016/SVG/main" r:embed="rId1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pic>
        <p:nvPicPr>
          <p:cNvPr id="8" name="图片 7">
            <a:extLst>
              <a:ext uri="{FF2B5EF4-FFF2-40B4-BE49-F238E27FC236}">
                <a16:creationId xmlns:a16="http://schemas.microsoft.com/office/drawing/2014/main" id="{18F84D95-FFE7-7C42-9E11-F4612FA094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64253" y="2550962"/>
            <a:ext cx="5080000" cy="3429000"/>
          </a:xfrm>
          <a:prstGeom prst="rect">
            <a:avLst/>
          </a:prstGeom>
        </p:spPr>
      </p:pic>
      <p:sp>
        <p:nvSpPr>
          <p:cNvPr id="9" name="文本框 8">
            <a:extLst>
              <a:ext uri="{FF2B5EF4-FFF2-40B4-BE49-F238E27FC236}">
                <a16:creationId xmlns:a16="http://schemas.microsoft.com/office/drawing/2014/main" id="{C3CEC814-7C00-364C-F2EF-9F1AC2CC7F95}"/>
              </a:ext>
            </a:extLst>
          </p:cNvPr>
          <p:cNvSpPr txBox="1"/>
          <p:nvPr/>
        </p:nvSpPr>
        <p:spPr>
          <a:xfrm>
            <a:off x="304452" y="2320130"/>
            <a:ext cx="5773976" cy="461665"/>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marL="342900" indent="-342900" algn="l">
              <a:buFont typeface="Arial" panose="020B0604020202020204" pitchFamily="34" charset="0"/>
              <a:buChar char="•"/>
            </a:pP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Surrogate</a:t>
            </a:r>
            <a:r>
              <a:rPr lang="zh-CN" altLang="en-US" sz="2400" dirty="0">
                <a:solidFill>
                  <a:prstClr val="black">
                    <a:lumMod val="85000"/>
                    <a:lumOff val="15000"/>
                  </a:prstClr>
                </a:solidFill>
                <a:latin typeface="Bahnschrift" panose="020B0502040204020203" pitchFamily="34" charset="0"/>
                <a:cs typeface="Segoe UI" panose="020B0502040204020203" pitchFamily="34" charset="0"/>
              </a:rPr>
              <a:t> </a:t>
            </a: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Model </a:t>
            </a:r>
          </a:p>
        </p:txBody>
      </p:sp>
      <p:sp>
        <p:nvSpPr>
          <p:cNvPr id="11" name="文本框 10">
            <a:extLst>
              <a:ext uri="{FF2B5EF4-FFF2-40B4-BE49-F238E27FC236}">
                <a16:creationId xmlns:a16="http://schemas.microsoft.com/office/drawing/2014/main" id="{DAEFFE22-14E8-AD54-74B4-8AF3E4859660}"/>
              </a:ext>
            </a:extLst>
          </p:cNvPr>
          <p:cNvSpPr txBox="1"/>
          <p:nvPr/>
        </p:nvSpPr>
        <p:spPr>
          <a:xfrm>
            <a:off x="304452" y="3883679"/>
            <a:ext cx="5773976" cy="461665"/>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marL="342900" indent="-342900" algn="l">
              <a:buFont typeface="Arial" panose="020B0604020202020204" pitchFamily="34" charset="0"/>
              <a:buChar char="•"/>
            </a:pP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Objective Function</a:t>
            </a:r>
          </a:p>
        </p:txBody>
      </p:sp>
      <p:sp>
        <p:nvSpPr>
          <p:cNvPr id="12" name="文本框 11">
            <a:extLst>
              <a:ext uri="{FF2B5EF4-FFF2-40B4-BE49-F238E27FC236}">
                <a16:creationId xmlns:a16="http://schemas.microsoft.com/office/drawing/2014/main" id="{33E6E20D-783D-AA32-056C-E791BF5F6D3D}"/>
              </a:ext>
            </a:extLst>
          </p:cNvPr>
          <p:cNvSpPr txBox="1"/>
          <p:nvPr/>
        </p:nvSpPr>
        <p:spPr>
          <a:xfrm>
            <a:off x="286880" y="5216395"/>
            <a:ext cx="5773976" cy="461665"/>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marL="342900" indent="-342900" algn="l">
              <a:buFont typeface="Arial" panose="020B0604020202020204" pitchFamily="34" charset="0"/>
              <a:buChar char="•"/>
            </a:pP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Acquisition Function</a:t>
            </a:r>
          </a:p>
        </p:txBody>
      </p:sp>
      <p:sp>
        <p:nvSpPr>
          <p:cNvPr id="13" name="文本框 12">
            <a:extLst>
              <a:ext uri="{FF2B5EF4-FFF2-40B4-BE49-F238E27FC236}">
                <a16:creationId xmlns:a16="http://schemas.microsoft.com/office/drawing/2014/main" id="{2BA9885E-24B7-D407-691A-092D991321C3}"/>
              </a:ext>
            </a:extLst>
          </p:cNvPr>
          <p:cNvSpPr txBox="1"/>
          <p:nvPr/>
        </p:nvSpPr>
        <p:spPr>
          <a:xfrm>
            <a:off x="355221" y="2887906"/>
            <a:ext cx="5929831" cy="923330"/>
          </a:xfrm>
          <a:prstGeom prst="rect">
            <a:avLst/>
          </a:prstGeom>
          <a:noFill/>
          <a:ln>
            <a:noFill/>
          </a:ln>
        </p:spPr>
        <p:txBody>
          <a:bodyPr wrap="square" rtlCol="0">
            <a:spAutoFit/>
          </a:bodyPr>
          <a:lstStyle/>
          <a:p>
            <a:pPr algn="l"/>
            <a:r>
              <a:rPr kumimoji="1" lang="en-US" altLang="zh-CN" dirty="0">
                <a:solidFill>
                  <a:prstClr val="black">
                    <a:lumMod val="85000"/>
                    <a:lumOff val="15000"/>
                  </a:prstClr>
                </a:solidFill>
                <a:latin typeface=""/>
                <a:cs typeface="Calibri" panose="020F0502020204030204" pitchFamily="34" charset="0"/>
              </a:rPr>
              <a:t>Build a probability model between configuration and model performance.</a:t>
            </a:r>
          </a:p>
          <a:p>
            <a:pPr algn="l"/>
            <a:r>
              <a:rPr kumimoji="1" lang="zh-CN" altLang="en-US" dirty="0">
                <a:solidFill>
                  <a:schemeClr val="accent4"/>
                </a:solidFill>
                <a:latin typeface=""/>
                <a:cs typeface="Calibri" panose="020F0502020204030204" pitchFamily="34" charset="0"/>
              </a:rPr>
              <a:t>“</a:t>
            </a:r>
            <a:r>
              <a:rPr kumimoji="1" lang="en-US" altLang="zh-CN" dirty="0">
                <a:solidFill>
                  <a:schemeClr val="accent4"/>
                </a:solidFill>
                <a:latin typeface=""/>
                <a:cs typeface="Calibri" panose="020F0502020204030204" pitchFamily="34" charset="0"/>
              </a:rPr>
              <a:t>Guessing</a:t>
            </a:r>
            <a:r>
              <a:rPr kumimoji="1" lang="zh-CN" altLang="en-US" dirty="0">
                <a:solidFill>
                  <a:schemeClr val="accent4"/>
                </a:solidFill>
                <a:latin typeface=""/>
                <a:cs typeface="Calibri" panose="020F0502020204030204" pitchFamily="34" charset="0"/>
              </a:rPr>
              <a:t>”</a:t>
            </a:r>
            <a:r>
              <a:rPr kumimoji="1" lang="en-US" altLang="zh-CN" dirty="0">
                <a:solidFill>
                  <a:schemeClr val="accent4"/>
                </a:solidFill>
                <a:latin typeface=""/>
                <a:cs typeface="Calibri" panose="020F0502020204030204" pitchFamily="34" charset="0"/>
              </a:rPr>
              <a:t> performance based on observations</a:t>
            </a:r>
            <a:endParaRPr kumimoji="1" lang="zh-CN" altLang="en-US" dirty="0">
              <a:solidFill>
                <a:schemeClr val="accent4"/>
              </a:solidFill>
              <a:latin typeface=""/>
              <a:cs typeface="Calibri" panose="020F0502020204030204" pitchFamily="34" charset="0"/>
            </a:endParaRPr>
          </a:p>
        </p:txBody>
      </p:sp>
      <p:sp>
        <p:nvSpPr>
          <p:cNvPr id="15" name="文本框 14">
            <a:extLst>
              <a:ext uri="{FF2B5EF4-FFF2-40B4-BE49-F238E27FC236}">
                <a16:creationId xmlns:a16="http://schemas.microsoft.com/office/drawing/2014/main" id="{8E5545BA-1E2F-F755-6F35-2F34A03C7467}"/>
              </a:ext>
            </a:extLst>
          </p:cNvPr>
          <p:cNvSpPr txBox="1"/>
          <p:nvPr/>
        </p:nvSpPr>
        <p:spPr>
          <a:xfrm>
            <a:off x="304452" y="4454005"/>
            <a:ext cx="5756404" cy="646331"/>
          </a:xfrm>
          <a:prstGeom prst="rect">
            <a:avLst/>
          </a:prstGeom>
          <a:noFill/>
          <a:ln>
            <a:noFill/>
          </a:ln>
        </p:spPr>
        <p:txBody>
          <a:bodyPr wrap="square" rtlCol="0">
            <a:spAutoFit/>
          </a:bodyPr>
          <a:lstStyle/>
          <a:p>
            <a:pPr algn="l"/>
            <a:r>
              <a:rPr kumimoji="1" lang="en-US" altLang="zh-CN" dirty="0">
                <a:latin typeface=""/>
                <a:cs typeface="Calibri" panose="020F0502020204030204" pitchFamily="34" charset="0"/>
              </a:rPr>
              <a:t>Evaluating</a:t>
            </a:r>
            <a:r>
              <a:rPr kumimoji="1" lang="en-US" altLang="zh-CN" dirty="0">
                <a:solidFill>
                  <a:prstClr val="black">
                    <a:lumMod val="85000"/>
                    <a:lumOff val="15000"/>
                  </a:prstClr>
                </a:solidFill>
                <a:latin typeface=""/>
                <a:cs typeface="Calibri" panose="020F0502020204030204" pitchFamily="34" charset="0"/>
              </a:rPr>
              <a:t> the performance of a configuration.</a:t>
            </a:r>
          </a:p>
          <a:p>
            <a:pPr algn="l"/>
            <a:r>
              <a:rPr kumimoji="1" lang="en-US" altLang="zh-CN" dirty="0">
                <a:solidFill>
                  <a:schemeClr val="accent4"/>
                </a:solidFill>
                <a:latin typeface=""/>
                <a:cs typeface="Calibri" panose="020F0502020204030204" pitchFamily="34" charset="0"/>
              </a:rPr>
              <a:t>Evaluation Metric</a:t>
            </a:r>
            <a:endParaRPr kumimoji="1" lang="zh-CN" altLang="en-US" dirty="0">
              <a:solidFill>
                <a:schemeClr val="accent4"/>
              </a:solidFill>
              <a:latin typeface=""/>
              <a:cs typeface="Calibri" panose="020F0502020204030204" pitchFamily="34" charset="0"/>
            </a:endParaRPr>
          </a:p>
        </p:txBody>
      </p:sp>
      <p:sp>
        <p:nvSpPr>
          <p:cNvPr id="16" name="文本框 15">
            <a:extLst>
              <a:ext uri="{FF2B5EF4-FFF2-40B4-BE49-F238E27FC236}">
                <a16:creationId xmlns:a16="http://schemas.microsoft.com/office/drawing/2014/main" id="{ACEE4F58-255A-09C6-92A3-C280597686E3}"/>
              </a:ext>
            </a:extLst>
          </p:cNvPr>
          <p:cNvSpPr txBox="1"/>
          <p:nvPr/>
        </p:nvSpPr>
        <p:spPr>
          <a:xfrm>
            <a:off x="286880" y="5731562"/>
            <a:ext cx="5656510" cy="646331"/>
          </a:xfrm>
          <a:prstGeom prst="rect">
            <a:avLst/>
          </a:prstGeom>
          <a:noFill/>
          <a:ln>
            <a:noFill/>
          </a:ln>
        </p:spPr>
        <p:txBody>
          <a:bodyPr wrap="square" rtlCol="0">
            <a:spAutoFit/>
          </a:bodyPr>
          <a:lstStyle/>
          <a:p>
            <a:pPr algn="l"/>
            <a:r>
              <a:rPr kumimoji="1" lang="en-US" altLang="zh-CN" dirty="0">
                <a:solidFill>
                  <a:prstClr val="black">
                    <a:lumMod val="85000"/>
                    <a:lumOff val="15000"/>
                  </a:prstClr>
                </a:solidFill>
                <a:latin typeface=""/>
                <a:cs typeface="Calibri" panose="020F0502020204030204" pitchFamily="34" charset="0"/>
              </a:rPr>
              <a:t>Deciding the next configuration to observe.</a:t>
            </a:r>
            <a:r>
              <a:rPr kumimoji="1" lang="zh-CN" altLang="en-US" dirty="0">
                <a:solidFill>
                  <a:prstClr val="black">
                    <a:lumMod val="85000"/>
                    <a:lumOff val="15000"/>
                  </a:prstClr>
                </a:solidFill>
                <a:latin typeface=""/>
                <a:cs typeface="Calibri" panose="020F0502020204030204" pitchFamily="34" charset="0"/>
              </a:rPr>
              <a:t> </a:t>
            </a:r>
            <a:r>
              <a:rPr kumimoji="1" lang="en-US" altLang="zh-CN" dirty="0">
                <a:solidFill>
                  <a:schemeClr val="accent4"/>
                </a:solidFill>
                <a:latin typeface=""/>
                <a:cs typeface="Calibri" panose="020F0502020204030204" pitchFamily="34" charset="0"/>
              </a:rPr>
              <a:t>Exploration-Exploitation</a:t>
            </a:r>
            <a:r>
              <a:rPr kumimoji="1" lang="zh-CN" altLang="en-US" dirty="0">
                <a:solidFill>
                  <a:schemeClr val="accent4"/>
                </a:solidFill>
                <a:latin typeface=""/>
                <a:cs typeface="Calibri" panose="020F0502020204030204" pitchFamily="34" charset="0"/>
              </a:rPr>
              <a:t> </a:t>
            </a:r>
            <a:r>
              <a:rPr kumimoji="1" lang="en-US" altLang="zh-CN" dirty="0">
                <a:solidFill>
                  <a:schemeClr val="accent4"/>
                </a:solidFill>
                <a:latin typeface=""/>
                <a:cs typeface="Calibri" panose="020F0502020204030204" pitchFamily="34" charset="0"/>
              </a:rPr>
              <a:t>Trade-off</a:t>
            </a:r>
            <a:endParaRPr kumimoji="1" lang="zh-CN" altLang="en-US" dirty="0">
              <a:solidFill>
                <a:schemeClr val="accent4"/>
              </a:solidFill>
              <a:latin typeface=""/>
              <a:cs typeface="Calibri" panose="020F0502020204030204" pitchFamily="34" charset="0"/>
            </a:endParaRPr>
          </a:p>
        </p:txBody>
      </p:sp>
    </p:spTree>
    <p:extLst>
      <p:ext uri="{BB962C8B-B14F-4D97-AF65-F5344CB8AC3E}">
        <p14:creationId xmlns:p14="http://schemas.microsoft.com/office/powerpoint/2010/main" val="2635304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a:xfrm>
            <a:off x="450375" y="223717"/>
            <a:ext cx="11136573" cy="587493"/>
          </a:xfrm>
        </p:spPr>
        <p:txBody>
          <a:bodyPr/>
          <a:lstStyle/>
          <a:p>
            <a:r>
              <a:rPr lang="en-US" altLang="zh-CN" dirty="0">
                <a:latin typeface="Rockwell" panose="02060603020205020403" pitchFamily="18" charset="0"/>
                <a:cs typeface="Times New Roman" panose="02020603050405020304" pitchFamily="18" charset="0"/>
              </a:rPr>
              <a:t>Objective Function</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15</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组合 29">
            <a:extLst>
              <a:ext uri="{FF2B5EF4-FFF2-40B4-BE49-F238E27FC236}">
                <a16:creationId xmlns:a16="http://schemas.microsoft.com/office/drawing/2014/main" id="{9B1C094F-99A4-4452-F47C-328F05894E3C}"/>
              </a:ext>
            </a:extLst>
          </p:cNvPr>
          <p:cNvGrpSpPr/>
          <p:nvPr/>
        </p:nvGrpSpPr>
        <p:grpSpPr>
          <a:xfrm>
            <a:off x="8723216" y="6467551"/>
            <a:ext cx="1573255" cy="252079"/>
            <a:chOff x="5154116" y="5114440"/>
            <a:chExt cx="6483838" cy="1038891"/>
          </a:xfrm>
        </p:grpSpPr>
        <p:sp>
          <p:nvSpPr>
            <p:cNvPr id="31" name="矩形: 圆角 30" descr="清单 纯色填充">
              <a:extLst>
                <a:ext uri="{FF2B5EF4-FFF2-40B4-BE49-F238E27FC236}">
                  <a16:creationId xmlns:a16="http://schemas.microsoft.com/office/drawing/2014/main" id="{72026346-604F-E15C-4F12-3E919851F54F}"/>
                </a:ext>
              </a:extLst>
            </p:cNvPr>
            <p:cNvSpPr/>
            <p:nvPr/>
          </p:nvSpPr>
          <p:spPr>
            <a:xfrm>
              <a:off x="5154116" y="5114440"/>
              <a:ext cx="1507825" cy="1038891"/>
            </a:xfrm>
            <a:prstGeom prst="roundRect">
              <a:avLst/>
            </a:prstGeom>
            <a:blipFill dpi="0" rotWithShape="1">
              <a:blip r:embed="rId5">
                <a:extLst>
                  <a:ext uri="{96DAC541-7B7A-43D3-8B79-37D633B846F1}">
                    <asvg:svgBlip xmlns:asvg="http://schemas.microsoft.com/office/drawing/2016/SVG/main" r:embed="rId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2" name="矩形: 圆角 31" descr="灯泡和齿轮 纯色填充">
              <a:extLst>
                <a:ext uri="{FF2B5EF4-FFF2-40B4-BE49-F238E27FC236}">
                  <a16:creationId xmlns:a16="http://schemas.microsoft.com/office/drawing/2014/main" id="{1E2D34BD-BBF7-77CD-0068-A1E92F5C62A5}"/>
                </a:ext>
              </a:extLst>
            </p:cNvPr>
            <p:cNvSpPr/>
            <p:nvPr/>
          </p:nvSpPr>
          <p:spPr>
            <a:xfrm>
              <a:off x="6812787" y="5114440"/>
              <a:ext cx="1507825" cy="1038891"/>
            </a:xfrm>
            <a:prstGeom prst="roundRect">
              <a:avLst/>
            </a:prstGeom>
            <a:blipFill dpi="0" rotWithShape="1">
              <a:blip r:embed="rId7">
                <a:extLst>
                  <a:ext uri="{96DAC541-7B7A-43D3-8B79-37D633B846F1}">
                    <asvg:svgBlip xmlns:asvg="http://schemas.microsoft.com/office/drawing/2016/SVG/main" r:embed="rId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3" name="矩形: 圆角 32" descr="条形图 纯色填充">
              <a:extLst>
                <a:ext uri="{FF2B5EF4-FFF2-40B4-BE49-F238E27FC236}">
                  <a16:creationId xmlns:a16="http://schemas.microsoft.com/office/drawing/2014/main" id="{E594309D-CEE6-E76E-BD93-33F613E387E5}"/>
                </a:ext>
              </a:extLst>
            </p:cNvPr>
            <p:cNvSpPr/>
            <p:nvPr/>
          </p:nvSpPr>
          <p:spPr>
            <a:xfrm>
              <a:off x="8471458" y="5114440"/>
              <a:ext cx="1507825" cy="1038891"/>
            </a:xfrm>
            <a:prstGeom prst="roundRect">
              <a:avLst/>
            </a:prstGeom>
            <a:blipFill dpi="0" rotWithShape="1">
              <a:blip r:embed="rId9">
                <a:extLst>
                  <a:ext uri="{96DAC541-7B7A-43D3-8B79-37D633B846F1}">
                    <asvg:svgBlip xmlns:asvg="http://schemas.microsoft.com/office/drawing/2016/SVG/main" r:embed="rId1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4" name="矩形: 圆角 33" descr="火箭 纯色填充">
              <a:extLst>
                <a:ext uri="{FF2B5EF4-FFF2-40B4-BE49-F238E27FC236}">
                  <a16:creationId xmlns:a16="http://schemas.microsoft.com/office/drawing/2014/main" id="{4618D03E-0AFA-33C9-7279-AB1FB924A4E5}"/>
                </a:ext>
              </a:extLst>
            </p:cNvPr>
            <p:cNvSpPr/>
            <p:nvPr/>
          </p:nvSpPr>
          <p:spPr>
            <a:xfrm>
              <a:off x="10130129" y="5114440"/>
              <a:ext cx="1507825" cy="1038891"/>
            </a:xfrm>
            <a:prstGeom prst="roundRect">
              <a:avLst/>
            </a:prstGeom>
            <a:blipFill dpi="0" rotWithShape="1">
              <a:blip r:embed="rId11">
                <a:extLst>
                  <a:ext uri="{96DAC541-7B7A-43D3-8B79-37D633B846F1}">
                    <asvg:svgBlip xmlns:asvg="http://schemas.microsoft.com/office/drawing/2016/SVG/main" r:embed="rId1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sp>
        <p:nvSpPr>
          <p:cNvPr id="5" name="文本框 4">
            <a:extLst>
              <a:ext uri="{FF2B5EF4-FFF2-40B4-BE49-F238E27FC236}">
                <a16:creationId xmlns:a16="http://schemas.microsoft.com/office/drawing/2014/main" id="{73DF5D2A-3BCD-6AF7-D2DC-1582AB4E8791}"/>
              </a:ext>
            </a:extLst>
          </p:cNvPr>
          <p:cNvSpPr txBox="1"/>
          <p:nvPr/>
        </p:nvSpPr>
        <p:spPr>
          <a:xfrm>
            <a:off x="1528303" y="1609732"/>
            <a:ext cx="8980717" cy="461665"/>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The goal of objective function</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is to evaluate the performance.</a:t>
            </a:r>
          </a:p>
        </p:txBody>
      </p:sp>
      <p:sp>
        <p:nvSpPr>
          <p:cNvPr id="6" name="文本框 5">
            <a:extLst>
              <a:ext uri="{FF2B5EF4-FFF2-40B4-BE49-F238E27FC236}">
                <a16:creationId xmlns:a16="http://schemas.microsoft.com/office/drawing/2014/main" id="{69422C5E-0C0E-58FE-0BED-AD22BFBBC487}"/>
              </a:ext>
            </a:extLst>
          </p:cNvPr>
          <p:cNvSpPr txBox="1"/>
          <p:nvPr/>
        </p:nvSpPr>
        <p:spPr>
          <a:xfrm>
            <a:off x="450376" y="2498477"/>
            <a:ext cx="4060405" cy="830997"/>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 Estimated KPI</a:t>
            </a:r>
            <a:r>
              <a:rPr lang="zh-CN" altLang="en-US" sz="2400" dirty="0">
                <a:solidFill>
                  <a:prstClr val="black">
                    <a:lumMod val="85000"/>
                    <a:lumOff val="15000"/>
                  </a:prstClr>
                </a:solidFill>
                <a:latin typeface="Bahnschrift" panose="020B0502040204020203" pitchFamily="34" charset="0"/>
                <a:cs typeface="Segoe UI" panose="020B0502040204020203" pitchFamily="34" charset="0"/>
              </a:rPr>
              <a:t> </a:t>
            </a: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close to the original KPI</a:t>
            </a:r>
          </a:p>
        </p:txBody>
      </p:sp>
      <p:sp>
        <p:nvSpPr>
          <p:cNvPr id="7" name="文本框 6">
            <a:extLst>
              <a:ext uri="{FF2B5EF4-FFF2-40B4-BE49-F238E27FC236}">
                <a16:creationId xmlns:a16="http://schemas.microsoft.com/office/drawing/2014/main" id="{E4E9C28A-A3FE-67CD-22E9-5189CB20AFC3}"/>
              </a:ext>
            </a:extLst>
          </p:cNvPr>
          <p:cNvSpPr txBox="1"/>
          <p:nvPr/>
        </p:nvSpPr>
        <p:spPr>
          <a:xfrm>
            <a:off x="6448615" y="2498477"/>
            <a:ext cx="4060405" cy="830997"/>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 Estimated KPI</a:t>
            </a:r>
            <a:r>
              <a:rPr lang="zh-CN" altLang="en-US" sz="2400" dirty="0">
                <a:solidFill>
                  <a:prstClr val="black">
                    <a:lumMod val="85000"/>
                    <a:lumOff val="15000"/>
                  </a:prstClr>
                </a:solidFill>
                <a:latin typeface="Bahnschrift" panose="020B0502040204020203" pitchFamily="34" charset="0"/>
                <a:cs typeface="Segoe UI" panose="020B0502040204020203" pitchFamily="34" charset="0"/>
              </a:rPr>
              <a:t> </a:t>
            </a: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looks like </a:t>
            </a:r>
          </a:p>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a normal KPI</a:t>
            </a:r>
          </a:p>
        </p:txBody>
      </p:sp>
      <p:sp>
        <p:nvSpPr>
          <p:cNvPr id="9" name="下箭头 8">
            <a:extLst>
              <a:ext uri="{FF2B5EF4-FFF2-40B4-BE49-F238E27FC236}">
                <a16:creationId xmlns:a16="http://schemas.microsoft.com/office/drawing/2014/main" id="{A70CCF47-0168-951E-E56A-B36D0129DD81}"/>
              </a:ext>
            </a:extLst>
          </p:cNvPr>
          <p:cNvSpPr/>
          <p:nvPr/>
        </p:nvSpPr>
        <p:spPr>
          <a:xfrm>
            <a:off x="2201796" y="3345521"/>
            <a:ext cx="557561" cy="4572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2" name="图片 11">
            <a:extLst>
              <a:ext uri="{FF2B5EF4-FFF2-40B4-BE49-F238E27FC236}">
                <a16:creationId xmlns:a16="http://schemas.microsoft.com/office/drawing/2014/main" id="{24C3CBB5-D663-2927-F3DA-3974628D4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0375" y="5248268"/>
            <a:ext cx="3744300" cy="1016310"/>
          </a:xfrm>
          <a:prstGeom prst="rect">
            <a:avLst/>
          </a:prstGeom>
        </p:spPr>
      </p:pic>
      <p:sp>
        <p:nvSpPr>
          <p:cNvPr id="13" name="下箭头 12">
            <a:extLst>
              <a:ext uri="{FF2B5EF4-FFF2-40B4-BE49-F238E27FC236}">
                <a16:creationId xmlns:a16="http://schemas.microsoft.com/office/drawing/2014/main" id="{079A21CF-B5CF-F291-2ECC-2DCDB89366AF}"/>
              </a:ext>
            </a:extLst>
          </p:cNvPr>
          <p:cNvSpPr/>
          <p:nvPr/>
        </p:nvSpPr>
        <p:spPr>
          <a:xfrm>
            <a:off x="2201795" y="4769984"/>
            <a:ext cx="557561" cy="4572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4" name="下箭头 13">
            <a:extLst>
              <a:ext uri="{FF2B5EF4-FFF2-40B4-BE49-F238E27FC236}">
                <a16:creationId xmlns:a16="http://schemas.microsoft.com/office/drawing/2014/main" id="{52AAEDE0-C1B8-568A-F0F8-4CD49E2B2F0C}"/>
              </a:ext>
            </a:extLst>
          </p:cNvPr>
          <p:cNvSpPr/>
          <p:nvPr/>
        </p:nvSpPr>
        <p:spPr>
          <a:xfrm>
            <a:off x="8200036" y="3345521"/>
            <a:ext cx="557561" cy="4572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文本框 14">
            <a:extLst>
              <a:ext uri="{FF2B5EF4-FFF2-40B4-BE49-F238E27FC236}">
                <a16:creationId xmlns:a16="http://schemas.microsoft.com/office/drawing/2014/main" id="{AFE28D99-6E60-AB72-E17A-3D3EFCF53CEC}"/>
              </a:ext>
            </a:extLst>
          </p:cNvPr>
          <p:cNvSpPr txBox="1"/>
          <p:nvPr/>
        </p:nvSpPr>
        <p:spPr>
          <a:xfrm>
            <a:off x="6110787" y="3818768"/>
            <a:ext cx="4736058" cy="830997"/>
          </a:xfrm>
          <a:prstGeom prst="rect">
            <a:avLst/>
          </a:prstGeom>
          <a:solidFill>
            <a:srgbClr val="D6E62D"/>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Prevent the detection</a:t>
            </a:r>
            <a:r>
              <a:rPr lang="zh-CN" altLang="en-US" sz="2400" dirty="0">
                <a:solidFill>
                  <a:prstClr val="black">
                    <a:lumMod val="85000"/>
                    <a:lumOff val="15000"/>
                  </a:prstClr>
                </a:solidFill>
                <a:latin typeface="Bahnschrift" panose="020B0502040204020203" pitchFamily="34" charset="0"/>
                <a:cs typeface="Segoe UI" panose="020B0502040204020203" pitchFamily="34" charset="0"/>
              </a:rPr>
              <a:t> </a:t>
            </a: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model from learning </a:t>
            </a:r>
            <a:r>
              <a:rPr lang="en-US" altLang="zh-CN" sz="2400" dirty="0">
                <a:solidFill>
                  <a:schemeClr val="accent1"/>
                </a:solidFill>
                <a:latin typeface="Bahnschrift" panose="020B0502040204020203" pitchFamily="34" charset="0"/>
                <a:cs typeface="Segoe UI" panose="020B0502040204020203" pitchFamily="34" charset="0"/>
              </a:rPr>
              <a:t>anomalous pattern</a:t>
            </a:r>
          </a:p>
        </p:txBody>
      </p:sp>
      <p:sp>
        <p:nvSpPr>
          <p:cNvPr id="16" name="文本框 15">
            <a:extLst>
              <a:ext uri="{FF2B5EF4-FFF2-40B4-BE49-F238E27FC236}">
                <a16:creationId xmlns:a16="http://schemas.microsoft.com/office/drawing/2014/main" id="{C3C75429-5550-0398-F404-09FBB88E5EA0}"/>
              </a:ext>
            </a:extLst>
          </p:cNvPr>
          <p:cNvSpPr txBox="1"/>
          <p:nvPr/>
        </p:nvSpPr>
        <p:spPr>
          <a:xfrm>
            <a:off x="241609" y="3818767"/>
            <a:ext cx="4755416" cy="830997"/>
          </a:xfrm>
          <a:prstGeom prst="rect">
            <a:avLst/>
          </a:prstGeom>
          <a:solidFill>
            <a:srgbClr val="D6E62D"/>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The</a:t>
            </a:r>
            <a:r>
              <a:rPr lang="zh-CN" altLang="en-US" sz="2400" dirty="0">
                <a:solidFill>
                  <a:prstClr val="black">
                    <a:lumMod val="85000"/>
                    <a:lumOff val="15000"/>
                  </a:prstClr>
                </a:solidFill>
                <a:latin typeface="Bahnschrift" panose="020B0502040204020203" pitchFamily="34" charset="0"/>
                <a:cs typeface="Segoe UI" panose="020B0502040204020203" pitchFamily="34" charset="0"/>
              </a:rPr>
              <a:t> </a:t>
            </a: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 detection model learns the </a:t>
            </a:r>
            <a:r>
              <a:rPr lang="en-US" altLang="zh-CN" sz="2400" dirty="0">
                <a:solidFill>
                  <a:schemeClr val="accent1"/>
                </a:solidFill>
                <a:latin typeface="Bahnschrift" panose="020B0502040204020203" pitchFamily="34" charset="0"/>
                <a:cs typeface="Segoe UI" panose="020B0502040204020203" pitchFamily="34" charset="0"/>
              </a:rPr>
              <a:t>normal</a:t>
            </a:r>
            <a:r>
              <a:rPr lang="zh-CN" altLang="en-US" sz="2400" dirty="0">
                <a:solidFill>
                  <a:schemeClr val="accent1"/>
                </a:solidFill>
                <a:latin typeface="Bahnschrift" panose="020B0502040204020203" pitchFamily="34" charset="0"/>
                <a:cs typeface="Segoe UI" panose="020B0502040204020203" pitchFamily="34" charset="0"/>
              </a:rPr>
              <a:t> </a:t>
            </a:r>
            <a:r>
              <a:rPr lang="en-US" altLang="zh-CN" sz="2400" dirty="0">
                <a:solidFill>
                  <a:schemeClr val="accent1"/>
                </a:solidFill>
                <a:latin typeface="Bahnschrift" panose="020B0502040204020203" pitchFamily="34" charset="0"/>
                <a:cs typeface="Segoe UI" panose="020B0502040204020203" pitchFamily="34" charset="0"/>
              </a:rPr>
              <a:t>pattern </a:t>
            </a: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of the KPI well</a:t>
            </a:r>
          </a:p>
        </p:txBody>
      </p:sp>
      <p:sp>
        <p:nvSpPr>
          <p:cNvPr id="17" name="下箭头 16">
            <a:extLst>
              <a:ext uri="{FF2B5EF4-FFF2-40B4-BE49-F238E27FC236}">
                <a16:creationId xmlns:a16="http://schemas.microsoft.com/office/drawing/2014/main" id="{41E98129-6904-9BBD-F09E-5C6B8F8FA9E6}"/>
              </a:ext>
            </a:extLst>
          </p:cNvPr>
          <p:cNvSpPr/>
          <p:nvPr/>
        </p:nvSpPr>
        <p:spPr>
          <a:xfrm>
            <a:off x="8165363" y="4694661"/>
            <a:ext cx="557561" cy="4572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9" name="图形 18">
            <a:extLst>
              <a:ext uri="{FF2B5EF4-FFF2-40B4-BE49-F238E27FC236}">
                <a16:creationId xmlns:a16="http://schemas.microsoft.com/office/drawing/2014/main" id="{3AE00C1A-B2D8-8DBB-8D91-E716314CF28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786967" y="5168503"/>
            <a:ext cx="1299877" cy="1299877"/>
          </a:xfrm>
          <a:prstGeom prst="rect">
            <a:avLst/>
          </a:prstGeom>
        </p:spPr>
      </p:pic>
      <p:grpSp>
        <p:nvGrpSpPr>
          <p:cNvPr id="28" name="组合 27">
            <a:extLst>
              <a:ext uri="{FF2B5EF4-FFF2-40B4-BE49-F238E27FC236}">
                <a16:creationId xmlns:a16="http://schemas.microsoft.com/office/drawing/2014/main" id="{C168EA28-5807-40BB-A36A-7DBFCC08CDC3}"/>
              </a:ext>
            </a:extLst>
          </p:cNvPr>
          <p:cNvGrpSpPr/>
          <p:nvPr/>
        </p:nvGrpSpPr>
        <p:grpSpPr>
          <a:xfrm>
            <a:off x="7461998" y="-89914"/>
            <a:ext cx="3630776" cy="2435999"/>
            <a:chOff x="7461998" y="-89914"/>
            <a:chExt cx="3630776" cy="2435999"/>
          </a:xfrm>
        </p:grpSpPr>
        <p:pic>
          <p:nvPicPr>
            <p:cNvPr id="10" name="图片 9">
              <a:extLst>
                <a:ext uri="{FF2B5EF4-FFF2-40B4-BE49-F238E27FC236}">
                  <a16:creationId xmlns:a16="http://schemas.microsoft.com/office/drawing/2014/main" id="{989F067D-11BA-F261-2CE7-837C33DE4FCB}"/>
                </a:ext>
              </a:extLst>
            </p:cNvPr>
            <p:cNvPicPr>
              <a:picLocks noChangeAspect="1"/>
            </p:cNvPicPr>
            <p:nvPr/>
          </p:nvPicPr>
          <p:blipFill rotWithShape="1">
            <a:blip r:embed="rId16">
              <a:extLst>
                <a:ext uri="{28A0092B-C50C-407E-A947-70E740481C1C}">
                  <a14:useLocalDpi xmlns:a14="http://schemas.microsoft.com/office/drawing/2010/main" val="0"/>
                </a:ext>
              </a:extLst>
            </a:blip>
            <a:srcRect l="10581" b="7153"/>
            <a:stretch/>
          </p:blipFill>
          <p:spPr>
            <a:xfrm>
              <a:off x="7461998" y="-89914"/>
              <a:ext cx="3630776" cy="2435999"/>
            </a:xfrm>
            <a:prstGeom prst="rect">
              <a:avLst/>
            </a:prstGeom>
          </p:spPr>
        </p:pic>
        <p:cxnSp>
          <p:nvCxnSpPr>
            <p:cNvPr id="18" name="直线箭头连接符 17">
              <a:extLst>
                <a:ext uri="{FF2B5EF4-FFF2-40B4-BE49-F238E27FC236}">
                  <a16:creationId xmlns:a16="http://schemas.microsoft.com/office/drawing/2014/main" id="{648E8F3F-462C-E0CD-82EE-D6DF9BFCEAA2}"/>
                </a:ext>
              </a:extLst>
            </p:cNvPr>
            <p:cNvCxnSpPr>
              <a:cxnSpLocks/>
            </p:cNvCxnSpPr>
            <p:nvPr/>
          </p:nvCxnSpPr>
          <p:spPr>
            <a:xfrm flipV="1">
              <a:off x="8985241" y="777303"/>
              <a:ext cx="615959" cy="1877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11C4F8D9-E835-ED91-FAFA-A5CABA40A33C}"/>
                </a:ext>
              </a:extLst>
            </p:cNvPr>
            <p:cNvSpPr txBox="1"/>
            <p:nvPr/>
          </p:nvSpPr>
          <p:spPr>
            <a:xfrm>
              <a:off x="7627217" y="623414"/>
              <a:ext cx="1438214" cy="307777"/>
            </a:xfrm>
            <a:prstGeom prst="rect">
              <a:avLst/>
            </a:prstGeom>
            <a:noFill/>
            <a:ln>
              <a:noFill/>
            </a:ln>
          </p:spPr>
          <p:txBody>
            <a:bodyPr wrap="none" rtlCol="0">
              <a:spAutoFit/>
            </a:bodyPr>
            <a:lstStyle/>
            <a:p>
              <a:pPr algn="l"/>
              <a:r>
                <a:rPr kumimoji="1" lang="en-US" altLang="zh-CN" sz="1400" b="1" dirty="0">
                  <a:solidFill>
                    <a:srgbClr val="0062BF"/>
                  </a:solidFill>
                  <a:latin typeface="Comic Sans MS" panose="030F0702030302020204" pitchFamily="66" charset="0"/>
                  <a:cs typeface="Calibri" panose="020F0502020204030204" pitchFamily="34" charset="0"/>
                </a:rPr>
                <a:t>Estimated KPI</a:t>
              </a:r>
              <a:endParaRPr kumimoji="1" lang="zh-CN" altLang="en-US" sz="1400" b="1" dirty="0">
                <a:solidFill>
                  <a:srgbClr val="0062BF"/>
                </a:solidFill>
                <a:latin typeface="Comic Sans MS" panose="030F0702030302020204" pitchFamily="66" charset="0"/>
                <a:cs typeface="Calibri" panose="020F0502020204030204" pitchFamily="34" charset="0"/>
              </a:endParaRPr>
            </a:p>
          </p:txBody>
        </p:sp>
        <p:sp>
          <p:nvSpPr>
            <p:cNvPr id="21" name="文本框 20">
              <a:extLst>
                <a:ext uri="{FF2B5EF4-FFF2-40B4-BE49-F238E27FC236}">
                  <a16:creationId xmlns:a16="http://schemas.microsoft.com/office/drawing/2014/main" id="{B702E933-6365-35B3-AE9F-C63CD345BFEB}"/>
                </a:ext>
              </a:extLst>
            </p:cNvPr>
            <p:cNvSpPr txBox="1"/>
            <p:nvPr/>
          </p:nvSpPr>
          <p:spPr>
            <a:xfrm>
              <a:off x="7742593" y="189806"/>
              <a:ext cx="1242648" cy="307777"/>
            </a:xfrm>
            <a:prstGeom prst="rect">
              <a:avLst/>
            </a:prstGeom>
            <a:noFill/>
            <a:ln>
              <a:noFill/>
            </a:ln>
          </p:spPr>
          <p:txBody>
            <a:bodyPr wrap="none" rtlCol="0">
              <a:spAutoFit/>
            </a:bodyPr>
            <a:lstStyle/>
            <a:p>
              <a:pPr algn="l"/>
              <a:r>
                <a:rPr kumimoji="1" lang="en-US" altLang="zh-CN" sz="1400" b="1" dirty="0">
                  <a:solidFill>
                    <a:srgbClr val="FF7E0C"/>
                  </a:solidFill>
                  <a:latin typeface="Comic Sans MS" panose="030F0702030302020204" pitchFamily="66" charset="0"/>
                  <a:cs typeface="Calibri" panose="020F0502020204030204" pitchFamily="34" charset="0"/>
                </a:rPr>
                <a:t>Original KPI</a:t>
              </a:r>
              <a:endParaRPr kumimoji="1" lang="zh-CN" altLang="en-US" sz="1400" b="1" dirty="0">
                <a:solidFill>
                  <a:srgbClr val="FF7E0C"/>
                </a:solidFill>
                <a:latin typeface="Comic Sans MS" panose="030F0702030302020204" pitchFamily="66" charset="0"/>
                <a:cs typeface="Calibri" panose="020F0502020204030204" pitchFamily="34" charset="0"/>
              </a:endParaRPr>
            </a:p>
          </p:txBody>
        </p:sp>
        <p:cxnSp>
          <p:nvCxnSpPr>
            <p:cNvPr id="22" name="直线箭头连接符 21">
              <a:extLst>
                <a:ext uri="{FF2B5EF4-FFF2-40B4-BE49-F238E27FC236}">
                  <a16:creationId xmlns:a16="http://schemas.microsoft.com/office/drawing/2014/main" id="{BFF61D15-189F-6466-0EE4-BDE0984F7A4D}"/>
                </a:ext>
              </a:extLst>
            </p:cNvPr>
            <p:cNvCxnSpPr>
              <a:cxnSpLocks/>
              <a:stCxn id="21" idx="3"/>
            </p:cNvCxnSpPr>
            <p:nvPr/>
          </p:nvCxnSpPr>
          <p:spPr>
            <a:xfrm flipV="1">
              <a:off x="8985241" y="343009"/>
              <a:ext cx="829698" cy="686"/>
            </a:xfrm>
            <a:prstGeom prst="straightConnector1">
              <a:avLst/>
            </a:prstGeom>
            <a:ln w="44450">
              <a:solidFill>
                <a:srgbClr val="FF7E0C"/>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646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down)">
                                      <p:cBhvr>
                                        <p:cTn id="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DE65F5C-691E-36E2-686A-68B24EAE683F}"/>
              </a:ext>
            </a:extLst>
          </p:cNvPr>
          <p:cNvPicPr>
            <a:picLocks noChangeAspect="1"/>
          </p:cNvPicPr>
          <p:nvPr/>
        </p:nvPicPr>
        <p:blipFill>
          <a:blip r:embed="rId3"/>
          <a:stretch>
            <a:fillRect/>
          </a:stretch>
        </p:blipFill>
        <p:spPr>
          <a:xfrm>
            <a:off x="5607678" y="2276709"/>
            <a:ext cx="5732241" cy="944134"/>
          </a:xfrm>
          <a:prstGeom prst="rect">
            <a:avLst/>
          </a:prstGeom>
        </p:spPr>
      </p:pic>
      <mc:AlternateContent xmlns:mc="http://schemas.openxmlformats.org/markup-compatibility/2006" xmlns:a14="http://schemas.microsoft.com/office/drawing/2010/main">
        <mc:Choice Requires="a14">
          <p:graphicFrame>
            <p:nvGraphicFramePr>
              <p:cNvPr id="9" name="图示 8">
                <a:extLst>
                  <a:ext uri="{FF2B5EF4-FFF2-40B4-BE49-F238E27FC236}">
                    <a16:creationId xmlns:a16="http://schemas.microsoft.com/office/drawing/2014/main" id="{BF25B655-D444-624D-8E66-D3F1D16CCBF0}"/>
                  </a:ext>
                </a:extLst>
              </p:cNvPr>
              <p:cNvGraphicFramePr/>
              <p:nvPr>
                <p:extLst>
                  <p:ext uri="{D42A27DB-BD31-4B8C-83A1-F6EECF244321}">
                    <p14:modId xmlns:p14="http://schemas.microsoft.com/office/powerpoint/2010/main" val="3148597490"/>
                  </p:ext>
                </p:extLst>
              </p:nvPr>
            </p:nvGraphicFramePr>
            <p:xfrm>
              <a:off x="264395" y="1550020"/>
              <a:ext cx="11322553" cy="4795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9" name="图示 8">
                <a:extLst>
                  <a:ext uri="{FF2B5EF4-FFF2-40B4-BE49-F238E27FC236}">
                    <a16:creationId xmlns:a16="http://schemas.microsoft.com/office/drawing/2014/main" id="{BF25B655-D444-624D-8E66-D3F1D16CCBF0}"/>
                  </a:ext>
                </a:extLst>
              </p:cNvPr>
              <p:cNvGraphicFramePr/>
              <p:nvPr>
                <p:extLst>
                  <p:ext uri="{D42A27DB-BD31-4B8C-83A1-F6EECF244321}">
                    <p14:modId xmlns:p14="http://schemas.microsoft.com/office/powerpoint/2010/main" val="3148597490"/>
                  </p:ext>
                </p:extLst>
              </p:nvPr>
            </p:nvGraphicFramePr>
            <p:xfrm>
              <a:off x="264395" y="1550020"/>
              <a:ext cx="11322553" cy="479502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a:xfrm>
            <a:off x="450376" y="179660"/>
            <a:ext cx="11136573" cy="587493"/>
          </a:xfrm>
        </p:spPr>
        <p:txBody>
          <a:bodyPr>
            <a:normAutofit/>
          </a:bodyPr>
          <a:lstStyle/>
          <a:p>
            <a:r>
              <a:rPr lang="en-US" altLang="zh-CN" dirty="0">
                <a:latin typeface="Rockwell" panose="02060603020205020403" pitchFamily="18" charset="0"/>
                <a:cs typeface="Times New Roman" panose="02020603050405020304" pitchFamily="18" charset="0"/>
              </a:rPr>
              <a:t>Objective Function: Normal</a:t>
            </a:r>
            <a:r>
              <a:rPr lang="zh-CN" altLang="en-US" dirty="0">
                <a:latin typeface="Rockwell" panose="02060603020205020403" pitchFamily="18" charset="0"/>
                <a:cs typeface="Times New Roman" panose="02020603050405020304" pitchFamily="18" charset="0"/>
              </a:rPr>
              <a:t> </a:t>
            </a:r>
            <a:r>
              <a:rPr lang="en-US" altLang="zh-CN" dirty="0">
                <a:latin typeface="Rockwell" panose="02060603020205020403" pitchFamily="18" charset="0"/>
                <a:cs typeface="Times New Roman" panose="02020603050405020304" pitchFamily="18" charset="0"/>
              </a:rPr>
              <a:t>Factor</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16</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组合 29">
            <a:extLst>
              <a:ext uri="{FF2B5EF4-FFF2-40B4-BE49-F238E27FC236}">
                <a16:creationId xmlns:a16="http://schemas.microsoft.com/office/drawing/2014/main" id="{9B1C094F-99A4-4452-F47C-328F05894E3C}"/>
              </a:ext>
            </a:extLst>
          </p:cNvPr>
          <p:cNvGrpSpPr/>
          <p:nvPr/>
        </p:nvGrpSpPr>
        <p:grpSpPr>
          <a:xfrm>
            <a:off x="8723216" y="6467551"/>
            <a:ext cx="1573255" cy="252079"/>
            <a:chOff x="5154116" y="5114440"/>
            <a:chExt cx="6483838" cy="1038891"/>
          </a:xfrm>
        </p:grpSpPr>
        <p:sp>
          <p:nvSpPr>
            <p:cNvPr id="31" name="矩形: 圆角 30" descr="清单 纯色填充">
              <a:extLst>
                <a:ext uri="{FF2B5EF4-FFF2-40B4-BE49-F238E27FC236}">
                  <a16:creationId xmlns:a16="http://schemas.microsoft.com/office/drawing/2014/main" id="{72026346-604F-E15C-4F12-3E919851F54F}"/>
                </a:ext>
              </a:extLst>
            </p:cNvPr>
            <p:cNvSpPr/>
            <p:nvPr/>
          </p:nvSpPr>
          <p:spPr>
            <a:xfrm>
              <a:off x="5154116" y="5114440"/>
              <a:ext cx="1507825" cy="1038891"/>
            </a:xfrm>
            <a:prstGeom prst="roundRect">
              <a:avLst/>
            </a:prstGeom>
            <a:blipFill dpi="0" rotWithShape="1">
              <a:blip r:embed="rId15">
                <a:extLst>
                  <a:ext uri="{96DAC541-7B7A-43D3-8B79-37D633B846F1}">
                    <asvg:svgBlip xmlns:asvg="http://schemas.microsoft.com/office/drawing/2016/SVG/main" r:embed="rId1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2" name="矩形: 圆角 31" descr="灯泡和齿轮 纯色填充">
              <a:extLst>
                <a:ext uri="{FF2B5EF4-FFF2-40B4-BE49-F238E27FC236}">
                  <a16:creationId xmlns:a16="http://schemas.microsoft.com/office/drawing/2014/main" id="{1E2D34BD-BBF7-77CD-0068-A1E92F5C62A5}"/>
                </a:ext>
              </a:extLst>
            </p:cNvPr>
            <p:cNvSpPr/>
            <p:nvPr/>
          </p:nvSpPr>
          <p:spPr>
            <a:xfrm>
              <a:off x="6812787" y="5114440"/>
              <a:ext cx="1507825" cy="1038891"/>
            </a:xfrm>
            <a:prstGeom prst="roundRect">
              <a:avLst/>
            </a:prstGeom>
            <a:blipFill dpi="0" rotWithShape="1">
              <a:blip r:embed="rId17">
                <a:extLst>
                  <a:ext uri="{96DAC541-7B7A-43D3-8B79-37D633B846F1}">
                    <asvg:svgBlip xmlns:asvg="http://schemas.microsoft.com/office/drawing/2016/SVG/main" r:embed="rId1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3" name="矩形: 圆角 32" descr="条形图 纯色填充">
              <a:extLst>
                <a:ext uri="{FF2B5EF4-FFF2-40B4-BE49-F238E27FC236}">
                  <a16:creationId xmlns:a16="http://schemas.microsoft.com/office/drawing/2014/main" id="{E594309D-CEE6-E76E-BD93-33F613E387E5}"/>
                </a:ext>
              </a:extLst>
            </p:cNvPr>
            <p:cNvSpPr/>
            <p:nvPr/>
          </p:nvSpPr>
          <p:spPr>
            <a:xfrm>
              <a:off x="8471458" y="5114440"/>
              <a:ext cx="1507825" cy="1038891"/>
            </a:xfrm>
            <a:prstGeom prst="roundRect">
              <a:avLst/>
            </a:prstGeom>
            <a:blipFill dpi="0" rotWithShape="1">
              <a:blip r:embed="rId19">
                <a:extLst>
                  <a:ext uri="{96DAC541-7B7A-43D3-8B79-37D633B846F1}">
                    <asvg:svgBlip xmlns:asvg="http://schemas.microsoft.com/office/drawing/2016/SVG/main" r:embed="rId2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4" name="矩形: 圆角 33" descr="火箭 纯色填充">
              <a:extLst>
                <a:ext uri="{FF2B5EF4-FFF2-40B4-BE49-F238E27FC236}">
                  <a16:creationId xmlns:a16="http://schemas.microsoft.com/office/drawing/2014/main" id="{4618D03E-0AFA-33C9-7279-AB1FB924A4E5}"/>
                </a:ext>
              </a:extLst>
            </p:cNvPr>
            <p:cNvSpPr/>
            <p:nvPr/>
          </p:nvSpPr>
          <p:spPr>
            <a:xfrm>
              <a:off x="10130129" y="5114440"/>
              <a:ext cx="1507825" cy="1038891"/>
            </a:xfrm>
            <a:prstGeom prst="roundRect">
              <a:avLst/>
            </a:prstGeom>
            <a:blipFill dpi="0" rotWithShape="1">
              <a:blip r:embed="rId21">
                <a:extLst>
                  <a:ext uri="{96DAC541-7B7A-43D3-8B79-37D633B846F1}">
                    <asvg:svgBlip xmlns:asvg="http://schemas.microsoft.com/office/drawing/2016/SVG/main" r:embed="rId2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pic>
        <p:nvPicPr>
          <p:cNvPr id="12" name="图片 11">
            <a:extLst>
              <a:ext uri="{FF2B5EF4-FFF2-40B4-BE49-F238E27FC236}">
                <a16:creationId xmlns:a16="http://schemas.microsoft.com/office/drawing/2014/main" id="{9CFBB58F-23CC-A5DE-AC7D-9D0193AE2C3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24615" y="5525556"/>
            <a:ext cx="3133855" cy="735981"/>
          </a:xfrm>
          <a:prstGeom prst="rect">
            <a:avLst/>
          </a:prstGeom>
        </p:spPr>
      </p:pic>
      <p:pic>
        <p:nvPicPr>
          <p:cNvPr id="14" name="图片 13">
            <a:extLst>
              <a:ext uri="{FF2B5EF4-FFF2-40B4-BE49-F238E27FC236}">
                <a16:creationId xmlns:a16="http://schemas.microsoft.com/office/drawing/2014/main" id="{98FD55A7-8DD5-CECA-9843-0F65FE86D39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25680" y="3947532"/>
            <a:ext cx="2866938" cy="902848"/>
          </a:xfrm>
          <a:prstGeom prst="rect">
            <a:avLst/>
          </a:prstGeom>
        </p:spPr>
      </p:pic>
      <p:pic>
        <p:nvPicPr>
          <p:cNvPr id="38" name="图片 37">
            <a:extLst>
              <a:ext uri="{FF2B5EF4-FFF2-40B4-BE49-F238E27FC236}">
                <a16:creationId xmlns:a16="http://schemas.microsoft.com/office/drawing/2014/main" id="{C2835DC6-F181-0D45-2654-43DA1CE2E0FC}"/>
              </a:ext>
            </a:extLst>
          </p:cNvPr>
          <p:cNvPicPr>
            <a:picLocks noChangeAspect="1"/>
          </p:cNvPicPr>
          <p:nvPr/>
        </p:nvPicPr>
        <p:blipFill>
          <a:blip r:embed="rId25"/>
          <a:stretch>
            <a:fillRect/>
          </a:stretch>
        </p:blipFill>
        <p:spPr>
          <a:xfrm>
            <a:off x="4017017" y="3250237"/>
            <a:ext cx="4702993" cy="1741313"/>
          </a:xfrm>
          <a:prstGeom prst="rect">
            <a:avLst/>
          </a:prstGeom>
        </p:spPr>
      </p:pic>
      <p:pic>
        <p:nvPicPr>
          <p:cNvPr id="40" name="图片 39">
            <a:extLst>
              <a:ext uri="{FF2B5EF4-FFF2-40B4-BE49-F238E27FC236}">
                <a16:creationId xmlns:a16="http://schemas.microsoft.com/office/drawing/2014/main" id="{14133F49-8821-F654-D4D5-884526A762C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83348" y="519737"/>
            <a:ext cx="3403600" cy="2730500"/>
          </a:xfrm>
          <a:prstGeom prst="rect">
            <a:avLst/>
          </a:prstGeom>
        </p:spPr>
      </p:pic>
      <p:grpSp>
        <p:nvGrpSpPr>
          <p:cNvPr id="7" name="组合 6">
            <a:extLst>
              <a:ext uri="{FF2B5EF4-FFF2-40B4-BE49-F238E27FC236}">
                <a16:creationId xmlns:a16="http://schemas.microsoft.com/office/drawing/2014/main" id="{69C86774-7251-5EEE-049C-0D8D7916FC32}"/>
              </a:ext>
            </a:extLst>
          </p:cNvPr>
          <p:cNvGrpSpPr/>
          <p:nvPr/>
        </p:nvGrpSpPr>
        <p:grpSpPr>
          <a:xfrm>
            <a:off x="1565094" y="2961434"/>
            <a:ext cx="8907135" cy="2143340"/>
            <a:chOff x="1439693" y="4605454"/>
            <a:chExt cx="8907135" cy="2143340"/>
          </a:xfrm>
        </p:grpSpPr>
        <p:sp>
          <p:nvSpPr>
            <p:cNvPr id="6" name="圆角矩形 5">
              <a:extLst>
                <a:ext uri="{FF2B5EF4-FFF2-40B4-BE49-F238E27FC236}">
                  <a16:creationId xmlns:a16="http://schemas.microsoft.com/office/drawing/2014/main" id="{BBC1BD61-7344-BB47-B37E-ADAA48F3229F}"/>
                </a:ext>
              </a:extLst>
            </p:cNvPr>
            <p:cNvSpPr/>
            <p:nvPr/>
          </p:nvSpPr>
          <p:spPr>
            <a:xfrm>
              <a:off x="1439693" y="4605454"/>
              <a:ext cx="8907135" cy="1912562"/>
            </a:xfrm>
            <a:prstGeom prst="roundRect">
              <a:avLst>
                <a:gd name="adj" fmla="val 7691"/>
              </a:avLst>
            </a:prstGeom>
            <a:solidFill>
              <a:srgbClr val="99CC99"/>
            </a:solidFill>
            <a:ln w="34925">
              <a:solidFill>
                <a:schemeClr val="lt1">
                  <a:hueOff val="0"/>
                  <a:satOff val="0"/>
                  <a:lumOff val="0"/>
                  <a:alpha val="0"/>
                </a:schemeClr>
              </a:solidFill>
              <a:extLst>
                <a:ext uri="{C807C97D-BFC1-408E-A445-0C87EB9F89A2}">
                  <ask:lineSketchStyleProps xmlns:ask="http://schemas.microsoft.com/office/drawing/2018/sketchyshapes" sd="1219033472">
                    <a:custGeom>
                      <a:avLst/>
                      <a:gdLst>
                        <a:gd name="connsiteX0" fmla="*/ 0 w 8907135"/>
                        <a:gd name="connsiteY0" fmla="*/ 238863 h 3105741"/>
                        <a:gd name="connsiteX1" fmla="*/ 238863 w 8907135"/>
                        <a:gd name="connsiteY1" fmla="*/ 0 h 3105741"/>
                        <a:gd name="connsiteX2" fmla="*/ 716530 w 8907135"/>
                        <a:gd name="connsiteY2" fmla="*/ 0 h 3105741"/>
                        <a:gd name="connsiteX3" fmla="*/ 1025608 w 8907135"/>
                        <a:gd name="connsiteY3" fmla="*/ 0 h 3105741"/>
                        <a:gd name="connsiteX4" fmla="*/ 1756157 w 8907135"/>
                        <a:gd name="connsiteY4" fmla="*/ 0 h 3105741"/>
                        <a:gd name="connsiteX5" fmla="*/ 2318117 w 8907135"/>
                        <a:gd name="connsiteY5" fmla="*/ 0 h 3105741"/>
                        <a:gd name="connsiteX6" fmla="*/ 3048666 w 8907135"/>
                        <a:gd name="connsiteY6" fmla="*/ 0 h 3105741"/>
                        <a:gd name="connsiteX7" fmla="*/ 3526333 w 8907135"/>
                        <a:gd name="connsiteY7" fmla="*/ 0 h 3105741"/>
                        <a:gd name="connsiteX8" fmla="*/ 3919705 w 8907135"/>
                        <a:gd name="connsiteY8" fmla="*/ 0 h 3105741"/>
                        <a:gd name="connsiteX9" fmla="*/ 4481666 w 8907135"/>
                        <a:gd name="connsiteY9" fmla="*/ 0 h 3105741"/>
                        <a:gd name="connsiteX10" fmla="*/ 5127920 w 8907135"/>
                        <a:gd name="connsiteY10" fmla="*/ 0 h 3105741"/>
                        <a:gd name="connsiteX11" fmla="*/ 5858469 w 8907135"/>
                        <a:gd name="connsiteY11" fmla="*/ 0 h 3105741"/>
                        <a:gd name="connsiteX12" fmla="*/ 6504724 w 8907135"/>
                        <a:gd name="connsiteY12" fmla="*/ 0 h 3105741"/>
                        <a:gd name="connsiteX13" fmla="*/ 7235272 w 8907135"/>
                        <a:gd name="connsiteY13" fmla="*/ 0 h 3105741"/>
                        <a:gd name="connsiteX14" fmla="*/ 7881527 w 8907135"/>
                        <a:gd name="connsiteY14" fmla="*/ 0 h 3105741"/>
                        <a:gd name="connsiteX15" fmla="*/ 8668272 w 8907135"/>
                        <a:gd name="connsiteY15" fmla="*/ 0 h 3105741"/>
                        <a:gd name="connsiteX16" fmla="*/ 8907135 w 8907135"/>
                        <a:gd name="connsiteY16" fmla="*/ 238863 h 3105741"/>
                        <a:gd name="connsiteX17" fmla="*/ 8907135 w 8907135"/>
                        <a:gd name="connsiteY17" fmla="*/ 817026 h 3105741"/>
                        <a:gd name="connsiteX18" fmla="*/ 8907135 w 8907135"/>
                        <a:gd name="connsiteY18" fmla="*/ 1263789 h 3105741"/>
                        <a:gd name="connsiteX19" fmla="*/ 8907135 w 8907135"/>
                        <a:gd name="connsiteY19" fmla="*/ 1736832 h 3105741"/>
                        <a:gd name="connsiteX20" fmla="*/ 8907135 w 8907135"/>
                        <a:gd name="connsiteY20" fmla="*/ 2209874 h 3105741"/>
                        <a:gd name="connsiteX21" fmla="*/ 8907135 w 8907135"/>
                        <a:gd name="connsiteY21" fmla="*/ 2866878 h 3105741"/>
                        <a:gd name="connsiteX22" fmla="*/ 8668272 w 8907135"/>
                        <a:gd name="connsiteY22" fmla="*/ 3105741 h 3105741"/>
                        <a:gd name="connsiteX23" fmla="*/ 8359194 w 8907135"/>
                        <a:gd name="connsiteY23" fmla="*/ 3105741 h 3105741"/>
                        <a:gd name="connsiteX24" fmla="*/ 7965821 w 8907135"/>
                        <a:gd name="connsiteY24" fmla="*/ 3105741 h 3105741"/>
                        <a:gd name="connsiteX25" fmla="*/ 7235272 w 8907135"/>
                        <a:gd name="connsiteY25" fmla="*/ 3105741 h 3105741"/>
                        <a:gd name="connsiteX26" fmla="*/ 6841900 w 8907135"/>
                        <a:gd name="connsiteY26" fmla="*/ 3105741 h 3105741"/>
                        <a:gd name="connsiteX27" fmla="*/ 6195645 w 8907135"/>
                        <a:gd name="connsiteY27" fmla="*/ 3105741 h 3105741"/>
                        <a:gd name="connsiteX28" fmla="*/ 5465097 w 8907135"/>
                        <a:gd name="connsiteY28" fmla="*/ 3105741 h 3105741"/>
                        <a:gd name="connsiteX29" fmla="*/ 5156018 w 8907135"/>
                        <a:gd name="connsiteY29" fmla="*/ 3105741 h 3105741"/>
                        <a:gd name="connsiteX30" fmla="*/ 4425469 w 8907135"/>
                        <a:gd name="connsiteY30" fmla="*/ 3105741 h 3105741"/>
                        <a:gd name="connsiteX31" fmla="*/ 3694921 w 8907135"/>
                        <a:gd name="connsiteY31" fmla="*/ 3105741 h 3105741"/>
                        <a:gd name="connsiteX32" fmla="*/ 3385842 w 8907135"/>
                        <a:gd name="connsiteY32" fmla="*/ 3105741 h 3105741"/>
                        <a:gd name="connsiteX33" fmla="*/ 2823882 w 8907135"/>
                        <a:gd name="connsiteY33" fmla="*/ 3105741 h 3105741"/>
                        <a:gd name="connsiteX34" fmla="*/ 2346215 w 8907135"/>
                        <a:gd name="connsiteY34" fmla="*/ 3105741 h 3105741"/>
                        <a:gd name="connsiteX35" fmla="*/ 1868549 w 8907135"/>
                        <a:gd name="connsiteY35" fmla="*/ 3105741 h 3105741"/>
                        <a:gd name="connsiteX36" fmla="*/ 1390882 w 8907135"/>
                        <a:gd name="connsiteY36" fmla="*/ 3105741 h 3105741"/>
                        <a:gd name="connsiteX37" fmla="*/ 1081804 w 8907135"/>
                        <a:gd name="connsiteY37" fmla="*/ 3105741 h 3105741"/>
                        <a:gd name="connsiteX38" fmla="*/ 238863 w 8907135"/>
                        <a:gd name="connsiteY38" fmla="*/ 3105741 h 3105741"/>
                        <a:gd name="connsiteX39" fmla="*/ 0 w 8907135"/>
                        <a:gd name="connsiteY39" fmla="*/ 2866878 h 3105741"/>
                        <a:gd name="connsiteX40" fmla="*/ 0 w 8907135"/>
                        <a:gd name="connsiteY40" fmla="*/ 2420115 h 3105741"/>
                        <a:gd name="connsiteX41" fmla="*/ 0 w 8907135"/>
                        <a:gd name="connsiteY41" fmla="*/ 1894512 h 3105741"/>
                        <a:gd name="connsiteX42" fmla="*/ 0 w 8907135"/>
                        <a:gd name="connsiteY42" fmla="*/ 1342629 h 3105741"/>
                        <a:gd name="connsiteX43" fmla="*/ 0 w 8907135"/>
                        <a:gd name="connsiteY43" fmla="*/ 843306 h 3105741"/>
                        <a:gd name="connsiteX44" fmla="*/ 0 w 8907135"/>
                        <a:gd name="connsiteY44" fmla="*/ 238863 h 310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907135" h="3105741" fill="none" extrusionOk="0">
                          <a:moveTo>
                            <a:pt x="0" y="238863"/>
                          </a:moveTo>
                          <a:cubicBezTo>
                            <a:pt x="12034" y="109006"/>
                            <a:pt x="75349" y="11560"/>
                            <a:pt x="238863" y="0"/>
                          </a:cubicBezTo>
                          <a:cubicBezTo>
                            <a:pt x="420531" y="-55296"/>
                            <a:pt x="489890" y="40010"/>
                            <a:pt x="716530" y="0"/>
                          </a:cubicBezTo>
                          <a:cubicBezTo>
                            <a:pt x="943170" y="-40010"/>
                            <a:pt x="930484" y="30123"/>
                            <a:pt x="1025608" y="0"/>
                          </a:cubicBezTo>
                          <a:cubicBezTo>
                            <a:pt x="1120732" y="-30123"/>
                            <a:pt x="1445379" y="31956"/>
                            <a:pt x="1756157" y="0"/>
                          </a:cubicBezTo>
                          <a:cubicBezTo>
                            <a:pt x="2066935" y="-31956"/>
                            <a:pt x="2058360" y="22152"/>
                            <a:pt x="2318117" y="0"/>
                          </a:cubicBezTo>
                          <a:cubicBezTo>
                            <a:pt x="2577874" y="-22152"/>
                            <a:pt x="2790360" y="74204"/>
                            <a:pt x="3048666" y="0"/>
                          </a:cubicBezTo>
                          <a:cubicBezTo>
                            <a:pt x="3306972" y="-74204"/>
                            <a:pt x="3356514" y="5785"/>
                            <a:pt x="3526333" y="0"/>
                          </a:cubicBezTo>
                          <a:cubicBezTo>
                            <a:pt x="3696152" y="-5785"/>
                            <a:pt x="3776177" y="34406"/>
                            <a:pt x="3919705" y="0"/>
                          </a:cubicBezTo>
                          <a:cubicBezTo>
                            <a:pt x="4063233" y="-34406"/>
                            <a:pt x="4245796" y="8982"/>
                            <a:pt x="4481666" y="0"/>
                          </a:cubicBezTo>
                          <a:cubicBezTo>
                            <a:pt x="4717536" y="-8982"/>
                            <a:pt x="4910984" y="74771"/>
                            <a:pt x="5127920" y="0"/>
                          </a:cubicBezTo>
                          <a:cubicBezTo>
                            <a:pt x="5344856" y="-74771"/>
                            <a:pt x="5619002" y="37181"/>
                            <a:pt x="5858469" y="0"/>
                          </a:cubicBezTo>
                          <a:cubicBezTo>
                            <a:pt x="6097936" y="-37181"/>
                            <a:pt x="6285509" y="23477"/>
                            <a:pt x="6504724" y="0"/>
                          </a:cubicBezTo>
                          <a:cubicBezTo>
                            <a:pt x="6723940" y="-23477"/>
                            <a:pt x="7001018" y="85469"/>
                            <a:pt x="7235272" y="0"/>
                          </a:cubicBezTo>
                          <a:cubicBezTo>
                            <a:pt x="7469526" y="-85469"/>
                            <a:pt x="7678040" y="72577"/>
                            <a:pt x="7881527" y="0"/>
                          </a:cubicBezTo>
                          <a:cubicBezTo>
                            <a:pt x="8085014" y="-72577"/>
                            <a:pt x="8332123" y="42399"/>
                            <a:pt x="8668272" y="0"/>
                          </a:cubicBezTo>
                          <a:cubicBezTo>
                            <a:pt x="8800578" y="-4888"/>
                            <a:pt x="8892248" y="128565"/>
                            <a:pt x="8907135" y="238863"/>
                          </a:cubicBezTo>
                          <a:cubicBezTo>
                            <a:pt x="8964154" y="420758"/>
                            <a:pt x="8851839" y="659171"/>
                            <a:pt x="8907135" y="817026"/>
                          </a:cubicBezTo>
                          <a:cubicBezTo>
                            <a:pt x="8962431" y="974881"/>
                            <a:pt x="8861905" y="1118539"/>
                            <a:pt x="8907135" y="1263789"/>
                          </a:cubicBezTo>
                          <a:cubicBezTo>
                            <a:pt x="8952365" y="1409039"/>
                            <a:pt x="8885373" y="1519002"/>
                            <a:pt x="8907135" y="1736832"/>
                          </a:cubicBezTo>
                          <a:cubicBezTo>
                            <a:pt x="8928897" y="1954662"/>
                            <a:pt x="8896211" y="1990625"/>
                            <a:pt x="8907135" y="2209874"/>
                          </a:cubicBezTo>
                          <a:cubicBezTo>
                            <a:pt x="8918059" y="2429123"/>
                            <a:pt x="8899032" y="2645332"/>
                            <a:pt x="8907135" y="2866878"/>
                          </a:cubicBezTo>
                          <a:cubicBezTo>
                            <a:pt x="8905029" y="2995411"/>
                            <a:pt x="8766225" y="3103476"/>
                            <a:pt x="8668272" y="3105741"/>
                          </a:cubicBezTo>
                          <a:cubicBezTo>
                            <a:pt x="8518321" y="3112193"/>
                            <a:pt x="8479551" y="3089939"/>
                            <a:pt x="8359194" y="3105741"/>
                          </a:cubicBezTo>
                          <a:cubicBezTo>
                            <a:pt x="8238837" y="3121543"/>
                            <a:pt x="8047318" y="3075091"/>
                            <a:pt x="7965821" y="3105741"/>
                          </a:cubicBezTo>
                          <a:cubicBezTo>
                            <a:pt x="7884324" y="3136391"/>
                            <a:pt x="7534085" y="3089415"/>
                            <a:pt x="7235272" y="3105741"/>
                          </a:cubicBezTo>
                          <a:cubicBezTo>
                            <a:pt x="6936459" y="3122067"/>
                            <a:pt x="7011051" y="3071051"/>
                            <a:pt x="6841900" y="3105741"/>
                          </a:cubicBezTo>
                          <a:cubicBezTo>
                            <a:pt x="6672749" y="3140431"/>
                            <a:pt x="6440104" y="3096620"/>
                            <a:pt x="6195645" y="3105741"/>
                          </a:cubicBezTo>
                          <a:cubicBezTo>
                            <a:pt x="5951187" y="3114862"/>
                            <a:pt x="5754907" y="3078935"/>
                            <a:pt x="5465097" y="3105741"/>
                          </a:cubicBezTo>
                          <a:cubicBezTo>
                            <a:pt x="5175287" y="3132547"/>
                            <a:pt x="5225314" y="3084831"/>
                            <a:pt x="5156018" y="3105741"/>
                          </a:cubicBezTo>
                          <a:cubicBezTo>
                            <a:pt x="5086722" y="3126651"/>
                            <a:pt x="4730896" y="3053554"/>
                            <a:pt x="4425469" y="3105741"/>
                          </a:cubicBezTo>
                          <a:cubicBezTo>
                            <a:pt x="4120042" y="3157928"/>
                            <a:pt x="3923832" y="3043289"/>
                            <a:pt x="3694921" y="3105741"/>
                          </a:cubicBezTo>
                          <a:cubicBezTo>
                            <a:pt x="3466010" y="3168193"/>
                            <a:pt x="3504772" y="3100306"/>
                            <a:pt x="3385842" y="3105741"/>
                          </a:cubicBezTo>
                          <a:cubicBezTo>
                            <a:pt x="3266912" y="3111176"/>
                            <a:pt x="2958130" y="3039147"/>
                            <a:pt x="2823882" y="3105741"/>
                          </a:cubicBezTo>
                          <a:cubicBezTo>
                            <a:pt x="2689634" y="3172335"/>
                            <a:pt x="2543512" y="3078226"/>
                            <a:pt x="2346215" y="3105741"/>
                          </a:cubicBezTo>
                          <a:cubicBezTo>
                            <a:pt x="2148918" y="3133256"/>
                            <a:pt x="1990112" y="3048743"/>
                            <a:pt x="1868549" y="3105741"/>
                          </a:cubicBezTo>
                          <a:cubicBezTo>
                            <a:pt x="1746986" y="3162739"/>
                            <a:pt x="1541655" y="3074510"/>
                            <a:pt x="1390882" y="3105741"/>
                          </a:cubicBezTo>
                          <a:cubicBezTo>
                            <a:pt x="1240109" y="3136972"/>
                            <a:pt x="1177756" y="3076983"/>
                            <a:pt x="1081804" y="3105741"/>
                          </a:cubicBezTo>
                          <a:cubicBezTo>
                            <a:pt x="985852" y="3134499"/>
                            <a:pt x="563304" y="3055019"/>
                            <a:pt x="238863" y="3105741"/>
                          </a:cubicBezTo>
                          <a:cubicBezTo>
                            <a:pt x="99594" y="3142753"/>
                            <a:pt x="-18216" y="2964550"/>
                            <a:pt x="0" y="2866878"/>
                          </a:cubicBezTo>
                          <a:cubicBezTo>
                            <a:pt x="-36871" y="2703218"/>
                            <a:pt x="17052" y="2610914"/>
                            <a:pt x="0" y="2420115"/>
                          </a:cubicBezTo>
                          <a:cubicBezTo>
                            <a:pt x="-17052" y="2229316"/>
                            <a:pt x="26481" y="2090433"/>
                            <a:pt x="0" y="1894512"/>
                          </a:cubicBezTo>
                          <a:cubicBezTo>
                            <a:pt x="-26481" y="1698591"/>
                            <a:pt x="34430" y="1570500"/>
                            <a:pt x="0" y="1342629"/>
                          </a:cubicBezTo>
                          <a:cubicBezTo>
                            <a:pt x="-34430" y="1114758"/>
                            <a:pt x="19960" y="978853"/>
                            <a:pt x="0" y="843306"/>
                          </a:cubicBezTo>
                          <a:cubicBezTo>
                            <a:pt x="-19960" y="707759"/>
                            <a:pt x="3195" y="495614"/>
                            <a:pt x="0" y="238863"/>
                          </a:cubicBezTo>
                          <a:close/>
                        </a:path>
                        <a:path w="8907135" h="3105741" stroke="0" extrusionOk="0">
                          <a:moveTo>
                            <a:pt x="0" y="238863"/>
                          </a:moveTo>
                          <a:cubicBezTo>
                            <a:pt x="-5281" y="103685"/>
                            <a:pt x="88992" y="6737"/>
                            <a:pt x="238863" y="0"/>
                          </a:cubicBezTo>
                          <a:cubicBezTo>
                            <a:pt x="437577" y="-80733"/>
                            <a:pt x="751170" y="27742"/>
                            <a:pt x="969412" y="0"/>
                          </a:cubicBezTo>
                          <a:cubicBezTo>
                            <a:pt x="1187654" y="-27742"/>
                            <a:pt x="1229413" y="25779"/>
                            <a:pt x="1447078" y="0"/>
                          </a:cubicBezTo>
                          <a:cubicBezTo>
                            <a:pt x="1664743" y="-25779"/>
                            <a:pt x="1712417" y="10863"/>
                            <a:pt x="1840451" y="0"/>
                          </a:cubicBezTo>
                          <a:cubicBezTo>
                            <a:pt x="1968485" y="-10863"/>
                            <a:pt x="2273124" y="56680"/>
                            <a:pt x="2486705" y="0"/>
                          </a:cubicBezTo>
                          <a:cubicBezTo>
                            <a:pt x="2700286" y="-56680"/>
                            <a:pt x="2782558" y="24653"/>
                            <a:pt x="2964372" y="0"/>
                          </a:cubicBezTo>
                          <a:cubicBezTo>
                            <a:pt x="3146186" y="-24653"/>
                            <a:pt x="3440220" y="8518"/>
                            <a:pt x="3694921" y="0"/>
                          </a:cubicBezTo>
                          <a:cubicBezTo>
                            <a:pt x="3949622" y="-8518"/>
                            <a:pt x="3995869" y="24878"/>
                            <a:pt x="4088293" y="0"/>
                          </a:cubicBezTo>
                          <a:cubicBezTo>
                            <a:pt x="4180717" y="-24878"/>
                            <a:pt x="4585411" y="64955"/>
                            <a:pt x="4818842" y="0"/>
                          </a:cubicBezTo>
                          <a:cubicBezTo>
                            <a:pt x="5052273" y="-64955"/>
                            <a:pt x="5033745" y="10348"/>
                            <a:pt x="5127920" y="0"/>
                          </a:cubicBezTo>
                          <a:cubicBezTo>
                            <a:pt x="5222095" y="-10348"/>
                            <a:pt x="5516100" y="55996"/>
                            <a:pt x="5689881" y="0"/>
                          </a:cubicBezTo>
                          <a:cubicBezTo>
                            <a:pt x="5863662" y="-55996"/>
                            <a:pt x="6058788" y="66362"/>
                            <a:pt x="6251841" y="0"/>
                          </a:cubicBezTo>
                          <a:cubicBezTo>
                            <a:pt x="6444894" y="-66362"/>
                            <a:pt x="6575591" y="56155"/>
                            <a:pt x="6729508" y="0"/>
                          </a:cubicBezTo>
                          <a:cubicBezTo>
                            <a:pt x="6883425" y="-56155"/>
                            <a:pt x="7116985" y="67364"/>
                            <a:pt x="7460057" y="0"/>
                          </a:cubicBezTo>
                          <a:cubicBezTo>
                            <a:pt x="7803129" y="-67364"/>
                            <a:pt x="8039348" y="50450"/>
                            <a:pt x="8190605" y="0"/>
                          </a:cubicBezTo>
                          <a:cubicBezTo>
                            <a:pt x="8341862" y="-50450"/>
                            <a:pt x="8558531" y="16292"/>
                            <a:pt x="8668272" y="0"/>
                          </a:cubicBezTo>
                          <a:cubicBezTo>
                            <a:pt x="8790659" y="-8981"/>
                            <a:pt x="8887743" y="77954"/>
                            <a:pt x="8907135" y="238863"/>
                          </a:cubicBezTo>
                          <a:cubicBezTo>
                            <a:pt x="8922640" y="470841"/>
                            <a:pt x="8860290" y="595227"/>
                            <a:pt x="8907135" y="790746"/>
                          </a:cubicBezTo>
                          <a:cubicBezTo>
                            <a:pt x="8953980" y="986265"/>
                            <a:pt x="8861341" y="1115826"/>
                            <a:pt x="8907135" y="1237509"/>
                          </a:cubicBezTo>
                          <a:cubicBezTo>
                            <a:pt x="8952929" y="1359192"/>
                            <a:pt x="8855505" y="1569897"/>
                            <a:pt x="8907135" y="1710551"/>
                          </a:cubicBezTo>
                          <a:cubicBezTo>
                            <a:pt x="8958765" y="1851205"/>
                            <a:pt x="8897848" y="2023160"/>
                            <a:pt x="8907135" y="2288715"/>
                          </a:cubicBezTo>
                          <a:cubicBezTo>
                            <a:pt x="8916422" y="2554270"/>
                            <a:pt x="8871739" y="2611704"/>
                            <a:pt x="8907135" y="2866878"/>
                          </a:cubicBezTo>
                          <a:cubicBezTo>
                            <a:pt x="8915065" y="3014499"/>
                            <a:pt x="8796780" y="3107540"/>
                            <a:pt x="8668272" y="3105741"/>
                          </a:cubicBezTo>
                          <a:cubicBezTo>
                            <a:pt x="8511880" y="3118270"/>
                            <a:pt x="8341425" y="3032741"/>
                            <a:pt x="8022017" y="3105741"/>
                          </a:cubicBezTo>
                          <a:cubicBezTo>
                            <a:pt x="7702609" y="3178741"/>
                            <a:pt x="7828024" y="3095654"/>
                            <a:pt x="7712939" y="3105741"/>
                          </a:cubicBezTo>
                          <a:cubicBezTo>
                            <a:pt x="7597854" y="3115828"/>
                            <a:pt x="7417339" y="3078165"/>
                            <a:pt x="7150978" y="3105741"/>
                          </a:cubicBezTo>
                          <a:cubicBezTo>
                            <a:pt x="6884617" y="3133317"/>
                            <a:pt x="6852877" y="3071164"/>
                            <a:pt x="6757606" y="3105741"/>
                          </a:cubicBezTo>
                          <a:cubicBezTo>
                            <a:pt x="6662335" y="3140318"/>
                            <a:pt x="6251967" y="3057089"/>
                            <a:pt x="6111351" y="3105741"/>
                          </a:cubicBezTo>
                          <a:cubicBezTo>
                            <a:pt x="5970735" y="3154393"/>
                            <a:pt x="5825625" y="3100208"/>
                            <a:pt x="5717979" y="3105741"/>
                          </a:cubicBezTo>
                          <a:cubicBezTo>
                            <a:pt x="5610333" y="3111274"/>
                            <a:pt x="5380924" y="3057536"/>
                            <a:pt x="5071724" y="3105741"/>
                          </a:cubicBezTo>
                          <a:cubicBezTo>
                            <a:pt x="4762525" y="3153946"/>
                            <a:pt x="4914782" y="3101823"/>
                            <a:pt x="4762646" y="3105741"/>
                          </a:cubicBezTo>
                          <a:cubicBezTo>
                            <a:pt x="4610510" y="3109659"/>
                            <a:pt x="4296453" y="3099120"/>
                            <a:pt x="4116391" y="3105741"/>
                          </a:cubicBezTo>
                          <a:cubicBezTo>
                            <a:pt x="3936330" y="3112362"/>
                            <a:pt x="3872940" y="3085599"/>
                            <a:pt x="3723019" y="3105741"/>
                          </a:cubicBezTo>
                          <a:cubicBezTo>
                            <a:pt x="3573098" y="3125883"/>
                            <a:pt x="3531916" y="3091072"/>
                            <a:pt x="3413940" y="3105741"/>
                          </a:cubicBezTo>
                          <a:cubicBezTo>
                            <a:pt x="3295964" y="3120410"/>
                            <a:pt x="3176281" y="3073312"/>
                            <a:pt x="3020568" y="3105741"/>
                          </a:cubicBezTo>
                          <a:cubicBezTo>
                            <a:pt x="2864855" y="3138170"/>
                            <a:pt x="2645620" y="3100313"/>
                            <a:pt x="2374313" y="3105741"/>
                          </a:cubicBezTo>
                          <a:cubicBezTo>
                            <a:pt x="2103007" y="3111169"/>
                            <a:pt x="2166417" y="3097669"/>
                            <a:pt x="1980941" y="3105741"/>
                          </a:cubicBezTo>
                          <a:cubicBezTo>
                            <a:pt x="1795465" y="3113813"/>
                            <a:pt x="1745734" y="3084357"/>
                            <a:pt x="1671863" y="3105741"/>
                          </a:cubicBezTo>
                          <a:cubicBezTo>
                            <a:pt x="1597992" y="3127125"/>
                            <a:pt x="1433209" y="3102791"/>
                            <a:pt x="1278490" y="3105741"/>
                          </a:cubicBezTo>
                          <a:cubicBezTo>
                            <a:pt x="1123771" y="3108691"/>
                            <a:pt x="946999" y="3057897"/>
                            <a:pt x="800824" y="3105741"/>
                          </a:cubicBezTo>
                          <a:cubicBezTo>
                            <a:pt x="654649" y="3153585"/>
                            <a:pt x="485254" y="3055183"/>
                            <a:pt x="238863" y="3105741"/>
                          </a:cubicBezTo>
                          <a:cubicBezTo>
                            <a:pt x="80035" y="3132452"/>
                            <a:pt x="26041" y="3004642"/>
                            <a:pt x="0" y="2866878"/>
                          </a:cubicBezTo>
                          <a:cubicBezTo>
                            <a:pt x="-48011" y="2639496"/>
                            <a:pt x="47813" y="2408735"/>
                            <a:pt x="0" y="2288715"/>
                          </a:cubicBezTo>
                          <a:cubicBezTo>
                            <a:pt x="-47813" y="2168695"/>
                            <a:pt x="21898" y="1959050"/>
                            <a:pt x="0" y="1710551"/>
                          </a:cubicBezTo>
                          <a:cubicBezTo>
                            <a:pt x="-21898" y="1462052"/>
                            <a:pt x="62903" y="1354727"/>
                            <a:pt x="0" y="1158668"/>
                          </a:cubicBezTo>
                          <a:cubicBezTo>
                            <a:pt x="-62903" y="962609"/>
                            <a:pt x="51566" y="535733"/>
                            <a:pt x="0" y="23886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7" name="图片 16">
              <a:extLst>
                <a:ext uri="{FF2B5EF4-FFF2-40B4-BE49-F238E27FC236}">
                  <a16:creationId xmlns:a16="http://schemas.microsoft.com/office/drawing/2014/main" id="{3CB60C62-8192-10E5-8C1B-03B3AC31B52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595164" y="5523503"/>
              <a:ext cx="8025027" cy="1225291"/>
            </a:xfrm>
            <a:prstGeom prst="rect">
              <a:avLst/>
            </a:prstGeom>
            <a:noFill/>
          </p:spPr>
        </p:pic>
        <p:sp>
          <p:nvSpPr>
            <p:cNvPr id="18" name="文本框 17">
              <a:extLst>
                <a:ext uri="{FF2B5EF4-FFF2-40B4-BE49-F238E27FC236}">
                  <a16:creationId xmlns:a16="http://schemas.microsoft.com/office/drawing/2014/main" id="{01396618-2904-9E2B-A47B-6F3CFE86FE18}"/>
                </a:ext>
              </a:extLst>
            </p:cNvPr>
            <p:cNvSpPr txBox="1"/>
            <p:nvPr/>
          </p:nvSpPr>
          <p:spPr>
            <a:xfrm>
              <a:off x="3186954" y="4790936"/>
              <a:ext cx="5818092" cy="646331"/>
            </a:xfrm>
            <a:prstGeom prst="rect">
              <a:avLst/>
            </a:prstGeom>
            <a:noFill/>
            <a:ln>
              <a:noFill/>
            </a:ln>
          </p:spPr>
          <p:txBody>
            <a:bodyPr wrap="square" rtlCol="0">
              <a:spAutoFit/>
            </a:bodyPr>
            <a:lstStyle/>
            <a:p>
              <a:pPr algn="l"/>
              <a:r>
                <a:rPr kumimoji="1" lang="en-US" altLang="zh-CN" sz="3600" b="1" dirty="0">
                  <a:solidFill>
                    <a:prstClr val="black">
                      <a:lumMod val="85000"/>
                      <a:lumOff val="15000"/>
                    </a:prstClr>
                  </a:solidFill>
                  <a:latin typeface=""/>
                  <a:cs typeface="Calibri" panose="020F0502020204030204" pitchFamily="34" charset="0"/>
                </a:rPr>
                <a:t>Our Objective Function</a:t>
              </a:r>
              <a:endParaRPr kumimoji="1" lang="zh-CN" altLang="en-US" sz="3600" b="1" dirty="0">
                <a:solidFill>
                  <a:prstClr val="black">
                    <a:lumMod val="85000"/>
                    <a:lumOff val="15000"/>
                  </a:prstClr>
                </a:solidFill>
                <a:latin typeface=""/>
                <a:cs typeface="Calibri" panose="020F0502020204030204" pitchFamily="34" charset="0"/>
              </a:endParaRPr>
            </a:p>
          </p:txBody>
        </p:sp>
      </p:grpSp>
      <p:sp>
        <p:nvSpPr>
          <p:cNvPr id="8" name="圆角矩形标注 7">
            <a:extLst>
              <a:ext uri="{FF2B5EF4-FFF2-40B4-BE49-F238E27FC236}">
                <a16:creationId xmlns:a16="http://schemas.microsoft.com/office/drawing/2014/main" id="{7BDA8ED2-62E7-0E28-3BB2-B4B3881EC1AF}"/>
              </a:ext>
            </a:extLst>
          </p:cNvPr>
          <p:cNvSpPr/>
          <p:nvPr/>
        </p:nvSpPr>
        <p:spPr>
          <a:xfrm>
            <a:off x="6904503" y="4991550"/>
            <a:ext cx="4003288" cy="1040176"/>
          </a:xfrm>
          <a:prstGeom prst="wedgeRoundRectCallout">
            <a:avLst>
              <a:gd name="adj1" fmla="val -19881"/>
              <a:gd name="adj2" fmla="val -75089"/>
              <a:gd name="adj3" fmla="val 16667"/>
            </a:avLst>
          </a:prstGeom>
          <a:solidFill>
            <a:srgbClr val="FFDB99">
              <a:alpha val="899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a:solidFill>
                  <a:schemeClr val="tx1"/>
                </a:solidFill>
                <a:latin typeface=""/>
              </a:rPr>
              <a:t>The coefficient </a:t>
            </a:r>
            <a:r>
              <a:rPr kumimoji="1" lang="el-GR" altLang="zh-CN" sz="2000" dirty="0">
                <a:solidFill>
                  <a:schemeClr val="tx1"/>
                </a:solidFill>
                <a:latin typeface=""/>
              </a:rPr>
              <a:t>α &gt; 0 </a:t>
            </a:r>
            <a:r>
              <a:rPr kumimoji="1" lang="en-US" altLang="zh-CN" sz="2000" dirty="0">
                <a:solidFill>
                  <a:schemeClr val="tx1"/>
                </a:solidFill>
                <a:latin typeface=""/>
              </a:rPr>
              <a:t>is utilized to balance between MSE and NF</a:t>
            </a:r>
            <a:endParaRPr kumimoji="1" lang="zh-CN" altLang="en-US" sz="2000" dirty="0">
              <a:solidFill>
                <a:schemeClr val="tx1"/>
              </a:solidFill>
              <a:latin typeface=""/>
            </a:endParaRPr>
          </a:p>
        </p:txBody>
      </p:sp>
    </p:spTree>
    <p:extLst>
      <p:ext uri="{BB962C8B-B14F-4D97-AF65-F5344CB8AC3E}">
        <p14:creationId xmlns:p14="http://schemas.microsoft.com/office/powerpoint/2010/main" val="335784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p:txBody>
          <a:bodyPr/>
          <a:lstStyle/>
          <a:p>
            <a:r>
              <a:rPr lang="en-US" altLang="zh-CN" dirty="0">
                <a:latin typeface="Rockwell" panose="02060603020205020403" pitchFamily="18" charset="0"/>
                <a:cs typeface="Times New Roman" panose="02020603050405020304" pitchFamily="18" charset="0"/>
              </a:rPr>
              <a:t>Acquisition Function</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17</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组合 29">
            <a:extLst>
              <a:ext uri="{FF2B5EF4-FFF2-40B4-BE49-F238E27FC236}">
                <a16:creationId xmlns:a16="http://schemas.microsoft.com/office/drawing/2014/main" id="{9B1C094F-99A4-4452-F47C-328F05894E3C}"/>
              </a:ext>
            </a:extLst>
          </p:cNvPr>
          <p:cNvGrpSpPr/>
          <p:nvPr/>
        </p:nvGrpSpPr>
        <p:grpSpPr>
          <a:xfrm>
            <a:off x="8723216" y="6467551"/>
            <a:ext cx="1573255" cy="252079"/>
            <a:chOff x="5154116" y="5114440"/>
            <a:chExt cx="6483838" cy="1038891"/>
          </a:xfrm>
        </p:grpSpPr>
        <p:sp>
          <p:nvSpPr>
            <p:cNvPr id="31" name="矩形: 圆角 30" descr="清单 纯色填充">
              <a:extLst>
                <a:ext uri="{FF2B5EF4-FFF2-40B4-BE49-F238E27FC236}">
                  <a16:creationId xmlns:a16="http://schemas.microsoft.com/office/drawing/2014/main" id="{72026346-604F-E15C-4F12-3E919851F54F}"/>
                </a:ext>
              </a:extLst>
            </p:cNvPr>
            <p:cNvSpPr/>
            <p:nvPr/>
          </p:nvSpPr>
          <p:spPr>
            <a:xfrm>
              <a:off x="5154116" y="5114440"/>
              <a:ext cx="1507825" cy="1038891"/>
            </a:xfrm>
            <a:prstGeom prst="roundRect">
              <a:avLst/>
            </a:prstGeom>
            <a:blipFill dpi="0" rotWithShape="1">
              <a:blip r:embed="rId5">
                <a:extLst>
                  <a:ext uri="{96DAC541-7B7A-43D3-8B79-37D633B846F1}">
                    <asvg:svgBlip xmlns:asvg="http://schemas.microsoft.com/office/drawing/2016/SVG/main" r:embed="rId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2" name="矩形: 圆角 31" descr="灯泡和齿轮 纯色填充">
              <a:extLst>
                <a:ext uri="{FF2B5EF4-FFF2-40B4-BE49-F238E27FC236}">
                  <a16:creationId xmlns:a16="http://schemas.microsoft.com/office/drawing/2014/main" id="{1E2D34BD-BBF7-77CD-0068-A1E92F5C62A5}"/>
                </a:ext>
              </a:extLst>
            </p:cNvPr>
            <p:cNvSpPr/>
            <p:nvPr/>
          </p:nvSpPr>
          <p:spPr>
            <a:xfrm>
              <a:off x="6812787" y="5114440"/>
              <a:ext cx="1507825" cy="1038891"/>
            </a:xfrm>
            <a:prstGeom prst="roundRect">
              <a:avLst/>
            </a:prstGeom>
            <a:blipFill dpi="0" rotWithShape="1">
              <a:blip r:embed="rId7">
                <a:extLst>
                  <a:ext uri="{96DAC541-7B7A-43D3-8B79-37D633B846F1}">
                    <asvg:svgBlip xmlns:asvg="http://schemas.microsoft.com/office/drawing/2016/SVG/main" r:embed="rId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3" name="矩形: 圆角 32" descr="条形图 纯色填充">
              <a:extLst>
                <a:ext uri="{FF2B5EF4-FFF2-40B4-BE49-F238E27FC236}">
                  <a16:creationId xmlns:a16="http://schemas.microsoft.com/office/drawing/2014/main" id="{E594309D-CEE6-E76E-BD93-33F613E387E5}"/>
                </a:ext>
              </a:extLst>
            </p:cNvPr>
            <p:cNvSpPr/>
            <p:nvPr/>
          </p:nvSpPr>
          <p:spPr>
            <a:xfrm>
              <a:off x="8471458" y="5114440"/>
              <a:ext cx="1507825" cy="1038891"/>
            </a:xfrm>
            <a:prstGeom prst="roundRect">
              <a:avLst/>
            </a:prstGeom>
            <a:blipFill dpi="0" rotWithShape="1">
              <a:blip r:embed="rId9">
                <a:extLst>
                  <a:ext uri="{96DAC541-7B7A-43D3-8B79-37D633B846F1}">
                    <asvg:svgBlip xmlns:asvg="http://schemas.microsoft.com/office/drawing/2016/SVG/main" r:embed="rId1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4" name="矩形: 圆角 33" descr="火箭 纯色填充">
              <a:extLst>
                <a:ext uri="{FF2B5EF4-FFF2-40B4-BE49-F238E27FC236}">
                  <a16:creationId xmlns:a16="http://schemas.microsoft.com/office/drawing/2014/main" id="{4618D03E-0AFA-33C9-7279-AB1FB924A4E5}"/>
                </a:ext>
              </a:extLst>
            </p:cNvPr>
            <p:cNvSpPr/>
            <p:nvPr/>
          </p:nvSpPr>
          <p:spPr>
            <a:xfrm>
              <a:off x="10130129" y="5114440"/>
              <a:ext cx="1507825" cy="1038891"/>
            </a:xfrm>
            <a:prstGeom prst="roundRect">
              <a:avLst/>
            </a:prstGeom>
            <a:blipFill dpi="0" rotWithShape="1">
              <a:blip r:embed="rId11">
                <a:extLst>
                  <a:ext uri="{96DAC541-7B7A-43D3-8B79-37D633B846F1}">
                    <asvg:svgBlip xmlns:asvg="http://schemas.microsoft.com/office/drawing/2016/SVG/main" r:embed="rId1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sp>
        <p:nvSpPr>
          <p:cNvPr id="5" name="文本框 4">
            <a:extLst>
              <a:ext uri="{FF2B5EF4-FFF2-40B4-BE49-F238E27FC236}">
                <a16:creationId xmlns:a16="http://schemas.microsoft.com/office/drawing/2014/main" id="{FDEFEB78-A5D6-70E1-5BD2-70CF895EC9D3}"/>
              </a:ext>
            </a:extLst>
          </p:cNvPr>
          <p:cNvSpPr txBox="1"/>
          <p:nvPr/>
        </p:nvSpPr>
        <p:spPr>
          <a:xfrm>
            <a:off x="1528303" y="1609732"/>
            <a:ext cx="8980717" cy="830997"/>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The goal of the acquisition function is to find the next most observable configuration.</a:t>
            </a:r>
          </a:p>
        </p:txBody>
      </p:sp>
      <p:sp>
        <p:nvSpPr>
          <p:cNvPr id="6" name="文本框 5">
            <a:extLst>
              <a:ext uri="{FF2B5EF4-FFF2-40B4-BE49-F238E27FC236}">
                <a16:creationId xmlns:a16="http://schemas.microsoft.com/office/drawing/2014/main" id="{28ACF582-97AB-0E58-6F14-0D97275843CB}"/>
              </a:ext>
            </a:extLst>
          </p:cNvPr>
          <p:cNvSpPr txBox="1"/>
          <p:nvPr/>
        </p:nvSpPr>
        <p:spPr>
          <a:xfrm>
            <a:off x="628796" y="2847612"/>
            <a:ext cx="3987809" cy="1569660"/>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Expected Improvement (EI) is an effective and widely used acquisition function in BO-based </a:t>
            </a:r>
            <a:r>
              <a:rPr lang="en-US" altLang="zh-CN" sz="2400" dirty="0" err="1">
                <a:solidFill>
                  <a:prstClr val="black">
                    <a:lumMod val="85000"/>
                    <a:lumOff val="15000"/>
                  </a:prstClr>
                </a:solidFill>
                <a:latin typeface="Bahnschrift" panose="020B0502040204020203" pitchFamily="34" charset="0"/>
                <a:cs typeface="Segoe UI" panose="020B0502040204020203" pitchFamily="34" charset="0"/>
              </a:rPr>
              <a:t>AutoML</a:t>
            </a:r>
            <a:endParaRPr lang="en-US" altLang="zh-CN" sz="2400" dirty="0">
              <a:solidFill>
                <a:prstClr val="black">
                  <a:lumMod val="85000"/>
                  <a:lumOff val="15000"/>
                </a:prstClr>
              </a:solidFill>
              <a:latin typeface="Bahnschrift" panose="020B0502040204020203" pitchFamily="34" charset="0"/>
              <a:cs typeface="Segoe UI" panose="020B0502040204020203" pitchFamily="34" charset="0"/>
            </a:endParaRPr>
          </a:p>
        </p:txBody>
      </p:sp>
      <p:pic>
        <p:nvPicPr>
          <p:cNvPr id="8" name="图片 7">
            <a:extLst>
              <a:ext uri="{FF2B5EF4-FFF2-40B4-BE49-F238E27FC236}">
                <a16:creationId xmlns:a16="http://schemas.microsoft.com/office/drawing/2014/main" id="{CE90CF5E-C525-E6B3-2BFA-59EC7BE411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7809" y="4824155"/>
            <a:ext cx="4358796" cy="1089699"/>
          </a:xfrm>
          <a:prstGeom prst="rect">
            <a:avLst/>
          </a:prstGeom>
        </p:spPr>
      </p:pic>
      <p:sp>
        <p:nvSpPr>
          <p:cNvPr id="9" name="文本框 8">
            <a:extLst>
              <a:ext uri="{FF2B5EF4-FFF2-40B4-BE49-F238E27FC236}">
                <a16:creationId xmlns:a16="http://schemas.microsoft.com/office/drawing/2014/main" id="{6FBDABA5-8118-4A3E-8410-34251AED1EED}"/>
              </a:ext>
            </a:extLst>
          </p:cNvPr>
          <p:cNvSpPr txBox="1"/>
          <p:nvPr/>
        </p:nvSpPr>
        <p:spPr>
          <a:xfrm>
            <a:off x="6308662" y="2627003"/>
            <a:ext cx="5031257" cy="1200329"/>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Without labels, the gap between F1 and our objective function cannot be completely eliminated</a:t>
            </a:r>
          </a:p>
        </p:txBody>
      </p:sp>
      <p:sp>
        <p:nvSpPr>
          <p:cNvPr id="11" name="文本框 10">
            <a:extLst>
              <a:ext uri="{FF2B5EF4-FFF2-40B4-BE49-F238E27FC236}">
                <a16:creationId xmlns:a16="http://schemas.microsoft.com/office/drawing/2014/main" id="{979DA564-1ED6-0049-6EDE-74203606EEBB}"/>
              </a:ext>
            </a:extLst>
          </p:cNvPr>
          <p:cNvSpPr txBox="1"/>
          <p:nvPr/>
        </p:nvSpPr>
        <p:spPr>
          <a:xfrm>
            <a:off x="5562736" y="4249951"/>
            <a:ext cx="6299419" cy="830997"/>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An intuitive solution is to be more inclined to explore different configurations</a:t>
            </a:r>
          </a:p>
        </p:txBody>
      </p:sp>
      <p:sp>
        <p:nvSpPr>
          <p:cNvPr id="13" name="下箭头 12">
            <a:extLst>
              <a:ext uri="{FF2B5EF4-FFF2-40B4-BE49-F238E27FC236}">
                <a16:creationId xmlns:a16="http://schemas.microsoft.com/office/drawing/2014/main" id="{F20B594D-FE13-410B-4311-288C1019E185}"/>
              </a:ext>
            </a:extLst>
          </p:cNvPr>
          <p:cNvSpPr/>
          <p:nvPr/>
        </p:nvSpPr>
        <p:spPr>
          <a:xfrm>
            <a:off x="8494389" y="3855878"/>
            <a:ext cx="594690" cy="365527"/>
          </a:xfrm>
          <a:prstGeom prst="downArrow">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5" name="图片 14">
            <a:extLst>
              <a:ext uri="{FF2B5EF4-FFF2-40B4-BE49-F238E27FC236}">
                <a16:creationId xmlns:a16="http://schemas.microsoft.com/office/drawing/2014/main" id="{03BD0A72-392A-A8AB-67D2-2851B0DA084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0557" y="5122881"/>
            <a:ext cx="3343775" cy="1156851"/>
          </a:xfrm>
          <a:prstGeom prst="rect">
            <a:avLst/>
          </a:prstGeom>
        </p:spPr>
      </p:pic>
      <p:sp>
        <p:nvSpPr>
          <p:cNvPr id="16" name="下箭头 15">
            <a:extLst>
              <a:ext uri="{FF2B5EF4-FFF2-40B4-BE49-F238E27FC236}">
                <a16:creationId xmlns:a16="http://schemas.microsoft.com/office/drawing/2014/main" id="{60C8C0AF-8A4B-AA97-967D-E12617A1A227}"/>
              </a:ext>
            </a:extLst>
          </p:cNvPr>
          <p:cNvSpPr/>
          <p:nvPr/>
        </p:nvSpPr>
        <p:spPr>
          <a:xfrm>
            <a:off x="2139862" y="4531534"/>
            <a:ext cx="594690" cy="365527"/>
          </a:xfrm>
          <a:prstGeom prst="downArrow">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椭圆形标注 16">
            <a:extLst>
              <a:ext uri="{FF2B5EF4-FFF2-40B4-BE49-F238E27FC236}">
                <a16:creationId xmlns:a16="http://schemas.microsoft.com/office/drawing/2014/main" id="{16C61CCE-6626-D74E-8CA6-28B08C3E134A}"/>
              </a:ext>
            </a:extLst>
          </p:cNvPr>
          <p:cNvSpPr/>
          <p:nvPr/>
        </p:nvSpPr>
        <p:spPr>
          <a:xfrm>
            <a:off x="3680683" y="3931082"/>
            <a:ext cx="3764106" cy="1687642"/>
          </a:xfrm>
          <a:prstGeom prst="wedgeEllipseCallout">
            <a:avLst>
              <a:gd name="adj1" fmla="val 49756"/>
              <a:gd name="adj2" fmla="val 51667"/>
            </a:avLst>
          </a:prstGeom>
          <a:solidFill>
            <a:srgbClr val="99CC99">
              <a:alpha val="925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Similarity Weighted Expected Improvement (SW-EI)</a:t>
            </a:r>
          </a:p>
          <a:p>
            <a:pPr algn="ctr"/>
            <a:endParaRPr kumimoji="1" lang="zh-CN" altLang="en-US" dirty="0"/>
          </a:p>
        </p:txBody>
      </p:sp>
    </p:spTree>
    <p:extLst>
      <p:ext uri="{BB962C8B-B14F-4D97-AF65-F5344CB8AC3E}">
        <p14:creationId xmlns:p14="http://schemas.microsoft.com/office/powerpoint/2010/main" val="380602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p:txBody>
          <a:bodyPr/>
          <a:lstStyle/>
          <a:p>
            <a:r>
              <a:rPr lang="en-US" altLang="zh-CN" dirty="0">
                <a:latin typeface="Rockwell" panose="02060603020205020403" pitchFamily="18" charset="0"/>
                <a:cs typeface="Times New Roman" panose="02020603050405020304" pitchFamily="18" charset="0"/>
              </a:rPr>
              <a:t>Configuration Recommendation</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18</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组合 29">
            <a:extLst>
              <a:ext uri="{FF2B5EF4-FFF2-40B4-BE49-F238E27FC236}">
                <a16:creationId xmlns:a16="http://schemas.microsoft.com/office/drawing/2014/main" id="{9B1C094F-99A4-4452-F47C-328F05894E3C}"/>
              </a:ext>
            </a:extLst>
          </p:cNvPr>
          <p:cNvGrpSpPr/>
          <p:nvPr/>
        </p:nvGrpSpPr>
        <p:grpSpPr>
          <a:xfrm>
            <a:off x="8723216" y="6467551"/>
            <a:ext cx="1573255" cy="252079"/>
            <a:chOff x="5154116" y="5114440"/>
            <a:chExt cx="6483838" cy="1038891"/>
          </a:xfrm>
        </p:grpSpPr>
        <p:sp>
          <p:nvSpPr>
            <p:cNvPr id="31" name="矩形: 圆角 30" descr="清单 纯色填充">
              <a:extLst>
                <a:ext uri="{FF2B5EF4-FFF2-40B4-BE49-F238E27FC236}">
                  <a16:creationId xmlns:a16="http://schemas.microsoft.com/office/drawing/2014/main" id="{72026346-604F-E15C-4F12-3E919851F54F}"/>
                </a:ext>
              </a:extLst>
            </p:cNvPr>
            <p:cNvSpPr/>
            <p:nvPr/>
          </p:nvSpPr>
          <p:spPr>
            <a:xfrm>
              <a:off x="5154116" y="5114440"/>
              <a:ext cx="1507825" cy="1038891"/>
            </a:xfrm>
            <a:prstGeom prst="roundRect">
              <a:avLst/>
            </a:prstGeom>
            <a:blipFill dpi="0" rotWithShape="1">
              <a:blip r:embed="rId5">
                <a:extLst>
                  <a:ext uri="{96DAC541-7B7A-43D3-8B79-37D633B846F1}">
                    <asvg:svgBlip xmlns:asvg="http://schemas.microsoft.com/office/drawing/2016/SVG/main" r:embed="rId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2" name="矩形: 圆角 31" descr="灯泡和齿轮 纯色填充">
              <a:extLst>
                <a:ext uri="{FF2B5EF4-FFF2-40B4-BE49-F238E27FC236}">
                  <a16:creationId xmlns:a16="http://schemas.microsoft.com/office/drawing/2014/main" id="{1E2D34BD-BBF7-77CD-0068-A1E92F5C62A5}"/>
                </a:ext>
              </a:extLst>
            </p:cNvPr>
            <p:cNvSpPr/>
            <p:nvPr/>
          </p:nvSpPr>
          <p:spPr>
            <a:xfrm>
              <a:off x="6812787" y="5114440"/>
              <a:ext cx="1507825" cy="1038891"/>
            </a:xfrm>
            <a:prstGeom prst="roundRect">
              <a:avLst/>
            </a:prstGeom>
            <a:blipFill dpi="0" rotWithShape="1">
              <a:blip r:embed="rId7">
                <a:extLst>
                  <a:ext uri="{96DAC541-7B7A-43D3-8B79-37D633B846F1}">
                    <asvg:svgBlip xmlns:asvg="http://schemas.microsoft.com/office/drawing/2016/SVG/main" r:embed="rId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3" name="矩形: 圆角 32" descr="条形图 纯色填充">
              <a:extLst>
                <a:ext uri="{FF2B5EF4-FFF2-40B4-BE49-F238E27FC236}">
                  <a16:creationId xmlns:a16="http://schemas.microsoft.com/office/drawing/2014/main" id="{E594309D-CEE6-E76E-BD93-33F613E387E5}"/>
                </a:ext>
              </a:extLst>
            </p:cNvPr>
            <p:cNvSpPr/>
            <p:nvPr/>
          </p:nvSpPr>
          <p:spPr>
            <a:xfrm>
              <a:off x="8471458" y="5114440"/>
              <a:ext cx="1507825" cy="1038891"/>
            </a:xfrm>
            <a:prstGeom prst="roundRect">
              <a:avLst/>
            </a:prstGeom>
            <a:blipFill dpi="0" rotWithShape="1">
              <a:blip r:embed="rId9">
                <a:extLst>
                  <a:ext uri="{96DAC541-7B7A-43D3-8B79-37D633B846F1}">
                    <asvg:svgBlip xmlns:asvg="http://schemas.microsoft.com/office/drawing/2016/SVG/main" r:embed="rId1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34" name="矩形: 圆角 33" descr="火箭 纯色填充">
              <a:extLst>
                <a:ext uri="{FF2B5EF4-FFF2-40B4-BE49-F238E27FC236}">
                  <a16:creationId xmlns:a16="http://schemas.microsoft.com/office/drawing/2014/main" id="{4618D03E-0AFA-33C9-7279-AB1FB924A4E5}"/>
                </a:ext>
              </a:extLst>
            </p:cNvPr>
            <p:cNvSpPr/>
            <p:nvPr/>
          </p:nvSpPr>
          <p:spPr>
            <a:xfrm>
              <a:off x="10130129" y="5114440"/>
              <a:ext cx="1507825" cy="1038891"/>
            </a:xfrm>
            <a:prstGeom prst="roundRect">
              <a:avLst/>
            </a:prstGeom>
            <a:blipFill dpi="0" rotWithShape="1">
              <a:blip r:embed="rId11">
                <a:extLst>
                  <a:ext uri="{96DAC541-7B7A-43D3-8B79-37D633B846F1}">
                    <asvg:svgBlip xmlns:asvg="http://schemas.microsoft.com/office/drawing/2016/SVG/main" r:embed="rId1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sp>
        <p:nvSpPr>
          <p:cNvPr id="5" name="文本框 4">
            <a:extLst>
              <a:ext uri="{FF2B5EF4-FFF2-40B4-BE49-F238E27FC236}">
                <a16:creationId xmlns:a16="http://schemas.microsoft.com/office/drawing/2014/main" id="{36EA137C-3A95-7913-0114-4E51A6F140A2}"/>
              </a:ext>
            </a:extLst>
          </p:cNvPr>
          <p:cNvSpPr txBox="1"/>
          <p:nvPr/>
        </p:nvSpPr>
        <p:spPr>
          <a:xfrm>
            <a:off x="1528303" y="1609732"/>
            <a:ext cx="8980717" cy="830997"/>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Operators have different sensitivities to false alarms and missed alarms for different KPIs.</a:t>
            </a:r>
          </a:p>
        </p:txBody>
      </p:sp>
      <p:sp>
        <p:nvSpPr>
          <p:cNvPr id="6" name="文本框 5">
            <a:extLst>
              <a:ext uri="{FF2B5EF4-FFF2-40B4-BE49-F238E27FC236}">
                <a16:creationId xmlns:a16="http://schemas.microsoft.com/office/drawing/2014/main" id="{88E3BA5E-3B2D-CD18-0D73-95D1AFD406F0}"/>
              </a:ext>
            </a:extLst>
          </p:cNvPr>
          <p:cNvSpPr txBox="1"/>
          <p:nvPr/>
        </p:nvSpPr>
        <p:spPr>
          <a:xfrm>
            <a:off x="628797" y="2847612"/>
            <a:ext cx="2669208" cy="461665"/>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High priority KPI</a:t>
            </a:r>
          </a:p>
        </p:txBody>
      </p:sp>
      <p:sp>
        <p:nvSpPr>
          <p:cNvPr id="7" name="文本框 6">
            <a:extLst>
              <a:ext uri="{FF2B5EF4-FFF2-40B4-BE49-F238E27FC236}">
                <a16:creationId xmlns:a16="http://schemas.microsoft.com/office/drawing/2014/main" id="{F8D489D2-F46E-1866-BC16-F838DC66A8DC}"/>
              </a:ext>
            </a:extLst>
          </p:cNvPr>
          <p:cNvSpPr txBox="1"/>
          <p:nvPr/>
        </p:nvSpPr>
        <p:spPr>
          <a:xfrm>
            <a:off x="628797" y="3716160"/>
            <a:ext cx="2669208" cy="461665"/>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Low priority KPI</a:t>
            </a:r>
          </a:p>
        </p:txBody>
      </p:sp>
      <p:sp>
        <p:nvSpPr>
          <p:cNvPr id="8" name="文本框 7">
            <a:extLst>
              <a:ext uri="{FF2B5EF4-FFF2-40B4-BE49-F238E27FC236}">
                <a16:creationId xmlns:a16="http://schemas.microsoft.com/office/drawing/2014/main" id="{39A9B2B9-4C91-0C52-AE12-1E49D3C71A4C}"/>
              </a:ext>
            </a:extLst>
          </p:cNvPr>
          <p:cNvSpPr txBox="1"/>
          <p:nvPr/>
        </p:nvSpPr>
        <p:spPr>
          <a:xfrm>
            <a:off x="3888949" y="2847611"/>
            <a:ext cx="3431208" cy="461665"/>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Minimize missed alarm</a:t>
            </a:r>
          </a:p>
        </p:txBody>
      </p:sp>
      <p:sp>
        <p:nvSpPr>
          <p:cNvPr id="9" name="文本框 8">
            <a:extLst>
              <a:ext uri="{FF2B5EF4-FFF2-40B4-BE49-F238E27FC236}">
                <a16:creationId xmlns:a16="http://schemas.microsoft.com/office/drawing/2014/main" id="{BA9CB88D-E5DC-4528-A78D-790D54A9F05A}"/>
              </a:ext>
            </a:extLst>
          </p:cNvPr>
          <p:cNvSpPr txBox="1"/>
          <p:nvPr/>
        </p:nvSpPr>
        <p:spPr>
          <a:xfrm>
            <a:off x="3888949" y="3716158"/>
            <a:ext cx="3431208" cy="461665"/>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Minimize false alarm</a:t>
            </a:r>
          </a:p>
        </p:txBody>
      </p:sp>
      <p:cxnSp>
        <p:nvCxnSpPr>
          <p:cNvPr id="11" name="直线箭头连接符 10">
            <a:extLst>
              <a:ext uri="{FF2B5EF4-FFF2-40B4-BE49-F238E27FC236}">
                <a16:creationId xmlns:a16="http://schemas.microsoft.com/office/drawing/2014/main" id="{5E297C57-C363-CE6A-DF6A-D32184A9D5B3}"/>
              </a:ext>
            </a:extLst>
          </p:cNvPr>
          <p:cNvCxnSpPr>
            <a:stCxn id="6" idx="3"/>
            <a:endCxn id="8" idx="1"/>
          </p:cNvCxnSpPr>
          <p:nvPr/>
        </p:nvCxnSpPr>
        <p:spPr>
          <a:xfrm flipV="1">
            <a:off x="3298005" y="3078444"/>
            <a:ext cx="59094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线箭头连接符 11">
            <a:extLst>
              <a:ext uri="{FF2B5EF4-FFF2-40B4-BE49-F238E27FC236}">
                <a16:creationId xmlns:a16="http://schemas.microsoft.com/office/drawing/2014/main" id="{CAED45A5-C615-8BBF-BAE5-5423342DA12E}"/>
              </a:ext>
            </a:extLst>
          </p:cNvPr>
          <p:cNvCxnSpPr>
            <a:cxnSpLocks/>
            <a:stCxn id="7" idx="3"/>
            <a:endCxn id="9" idx="1"/>
          </p:cNvCxnSpPr>
          <p:nvPr/>
        </p:nvCxnSpPr>
        <p:spPr>
          <a:xfrm flipV="1">
            <a:off x="3298005" y="3946991"/>
            <a:ext cx="590944"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790ABA4D-5984-14A5-2B71-4335E9871CFA}"/>
              </a:ext>
            </a:extLst>
          </p:cNvPr>
          <p:cNvSpPr txBox="1"/>
          <p:nvPr/>
        </p:nvSpPr>
        <p:spPr>
          <a:xfrm>
            <a:off x="7911102" y="2847610"/>
            <a:ext cx="3000054" cy="461665"/>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High recall</a:t>
            </a:r>
          </a:p>
        </p:txBody>
      </p:sp>
      <p:sp>
        <p:nvSpPr>
          <p:cNvPr id="16" name="文本框 15">
            <a:extLst>
              <a:ext uri="{FF2B5EF4-FFF2-40B4-BE49-F238E27FC236}">
                <a16:creationId xmlns:a16="http://schemas.microsoft.com/office/drawing/2014/main" id="{5428E20A-3E39-5101-4EE6-6B3BB219B861}"/>
              </a:ext>
            </a:extLst>
          </p:cNvPr>
          <p:cNvSpPr txBox="1"/>
          <p:nvPr/>
        </p:nvSpPr>
        <p:spPr>
          <a:xfrm>
            <a:off x="7911102" y="3716158"/>
            <a:ext cx="3000054" cy="461665"/>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High precision</a:t>
            </a:r>
          </a:p>
        </p:txBody>
      </p:sp>
      <p:cxnSp>
        <p:nvCxnSpPr>
          <p:cNvPr id="17" name="直线箭头连接符 16">
            <a:extLst>
              <a:ext uri="{FF2B5EF4-FFF2-40B4-BE49-F238E27FC236}">
                <a16:creationId xmlns:a16="http://schemas.microsoft.com/office/drawing/2014/main" id="{CF96138E-7FBE-1289-BBBC-75577D7D0D0F}"/>
              </a:ext>
            </a:extLst>
          </p:cNvPr>
          <p:cNvCxnSpPr>
            <a:cxnSpLocks/>
            <a:stCxn id="8" idx="3"/>
            <a:endCxn id="15" idx="1"/>
          </p:cNvCxnSpPr>
          <p:nvPr/>
        </p:nvCxnSpPr>
        <p:spPr>
          <a:xfrm flipV="1">
            <a:off x="7320157" y="3078443"/>
            <a:ext cx="59094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线箭头连接符 20">
            <a:extLst>
              <a:ext uri="{FF2B5EF4-FFF2-40B4-BE49-F238E27FC236}">
                <a16:creationId xmlns:a16="http://schemas.microsoft.com/office/drawing/2014/main" id="{226095A6-BB1A-A7E4-48E1-742E08DBF0B4}"/>
              </a:ext>
            </a:extLst>
          </p:cNvPr>
          <p:cNvCxnSpPr>
            <a:cxnSpLocks/>
            <a:stCxn id="9" idx="3"/>
            <a:endCxn id="16" idx="1"/>
          </p:cNvCxnSpPr>
          <p:nvPr/>
        </p:nvCxnSpPr>
        <p:spPr>
          <a:xfrm>
            <a:off x="7320157" y="3946991"/>
            <a:ext cx="5909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6" name="图片 35">
            <a:extLst>
              <a:ext uri="{FF2B5EF4-FFF2-40B4-BE49-F238E27FC236}">
                <a16:creationId xmlns:a16="http://schemas.microsoft.com/office/drawing/2014/main" id="{198115F9-1517-1502-6875-88F3FCAFF914}"/>
              </a:ext>
            </a:extLst>
          </p:cNvPr>
          <p:cNvPicPr>
            <a:picLocks noChangeAspect="1"/>
          </p:cNvPicPr>
          <p:nvPr/>
        </p:nvPicPr>
        <p:blipFill>
          <a:blip r:embed="rId13"/>
          <a:stretch>
            <a:fillRect/>
          </a:stretch>
        </p:blipFill>
        <p:spPr>
          <a:xfrm>
            <a:off x="1815116" y="4269862"/>
            <a:ext cx="646331" cy="646331"/>
          </a:xfrm>
          <a:prstGeom prst="rect">
            <a:avLst/>
          </a:prstGeom>
        </p:spPr>
      </p:pic>
      <p:pic>
        <p:nvPicPr>
          <p:cNvPr id="37" name="图片 36">
            <a:extLst>
              <a:ext uri="{FF2B5EF4-FFF2-40B4-BE49-F238E27FC236}">
                <a16:creationId xmlns:a16="http://schemas.microsoft.com/office/drawing/2014/main" id="{03F7241A-CADA-675A-C4FF-2BBDB71CA9A1}"/>
              </a:ext>
            </a:extLst>
          </p:cNvPr>
          <p:cNvPicPr>
            <a:picLocks noChangeAspect="1"/>
          </p:cNvPicPr>
          <p:nvPr/>
        </p:nvPicPr>
        <p:blipFill>
          <a:blip r:embed="rId14"/>
          <a:stretch>
            <a:fillRect/>
          </a:stretch>
        </p:blipFill>
        <p:spPr>
          <a:xfrm>
            <a:off x="4595358" y="5538811"/>
            <a:ext cx="461666" cy="461666"/>
          </a:xfrm>
          <a:prstGeom prst="rect">
            <a:avLst/>
          </a:prstGeom>
        </p:spPr>
      </p:pic>
      <p:pic>
        <p:nvPicPr>
          <p:cNvPr id="38" name="图片 37">
            <a:extLst>
              <a:ext uri="{FF2B5EF4-FFF2-40B4-BE49-F238E27FC236}">
                <a16:creationId xmlns:a16="http://schemas.microsoft.com/office/drawing/2014/main" id="{1FAF3B9E-37B2-20C7-BC28-31F09EC47E61}"/>
              </a:ext>
            </a:extLst>
          </p:cNvPr>
          <p:cNvPicPr>
            <a:picLocks noChangeAspect="1"/>
          </p:cNvPicPr>
          <p:nvPr/>
        </p:nvPicPr>
        <p:blipFill>
          <a:blip r:embed="rId15"/>
          <a:stretch>
            <a:fillRect/>
          </a:stretch>
        </p:blipFill>
        <p:spPr>
          <a:xfrm>
            <a:off x="4517422" y="4615033"/>
            <a:ext cx="461667" cy="461667"/>
          </a:xfrm>
          <a:prstGeom prst="rect">
            <a:avLst/>
          </a:prstGeom>
        </p:spPr>
      </p:pic>
      <p:sp>
        <p:nvSpPr>
          <p:cNvPr id="42" name="文本框 41">
            <a:extLst>
              <a:ext uri="{FF2B5EF4-FFF2-40B4-BE49-F238E27FC236}">
                <a16:creationId xmlns:a16="http://schemas.microsoft.com/office/drawing/2014/main" id="{B003C5F4-8D6E-CC6C-4068-379AC38C8F8A}"/>
              </a:ext>
            </a:extLst>
          </p:cNvPr>
          <p:cNvSpPr txBox="1"/>
          <p:nvPr/>
        </p:nvSpPr>
        <p:spPr>
          <a:xfrm>
            <a:off x="8618659" y="5538811"/>
            <a:ext cx="1676857" cy="646331"/>
          </a:xfrm>
          <a:custGeom>
            <a:avLst/>
            <a:gdLst>
              <a:gd name="connsiteX0" fmla="*/ 0 w 1676857"/>
              <a:gd name="connsiteY0" fmla="*/ 0 h 646331"/>
              <a:gd name="connsiteX1" fmla="*/ 592489 w 1676857"/>
              <a:gd name="connsiteY1" fmla="*/ 0 h 646331"/>
              <a:gd name="connsiteX2" fmla="*/ 1168210 w 1676857"/>
              <a:gd name="connsiteY2" fmla="*/ 0 h 646331"/>
              <a:gd name="connsiteX3" fmla="*/ 1676857 w 1676857"/>
              <a:gd name="connsiteY3" fmla="*/ 0 h 646331"/>
              <a:gd name="connsiteX4" fmla="*/ 1676857 w 1676857"/>
              <a:gd name="connsiteY4" fmla="*/ 646331 h 646331"/>
              <a:gd name="connsiteX5" fmla="*/ 1151442 w 1676857"/>
              <a:gd name="connsiteY5" fmla="*/ 646331 h 646331"/>
              <a:gd name="connsiteX6" fmla="*/ 592489 w 1676857"/>
              <a:gd name="connsiteY6" fmla="*/ 646331 h 646331"/>
              <a:gd name="connsiteX7" fmla="*/ 0 w 1676857"/>
              <a:gd name="connsiteY7" fmla="*/ 646331 h 646331"/>
              <a:gd name="connsiteX8" fmla="*/ 0 w 1676857"/>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857" h="646331" fill="none" extrusionOk="0">
                <a:moveTo>
                  <a:pt x="0" y="0"/>
                </a:moveTo>
                <a:cubicBezTo>
                  <a:pt x="209783" y="26805"/>
                  <a:pt x="448121" y="-25929"/>
                  <a:pt x="592489" y="0"/>
                </a:cubicBezTo>
                <a:cubicBezTo>
                  <a:pt x="736857" y="25929"/>
                  <a:pt x="882469" y="6584"/>
                  <a:pt x="1168210" y="0"/>
                </a:cubicBezTo>
                <a:cubicBezTo>
                  <a:pt x="1453951" y="-6584"/>
                  <a:pt x="1471924" y="12285"/>
                  <a:pt x="1676857" y="0"/>
                </a:cubicBezTo>
                <a:cubicBezTo>
                  <a:pt x="1670739" y="301445"/>
                  <a:pt x="1683960" y="470760"/>
                  <a:pt x="1676857" y="646331"/>
                </a:cubicBezTo>
                <a:cubicBezTo>
                  <a:pt x="1519004" y="637304"/>
                  <a:pt x="1356120" y="636314"/>
                  <a:pt x="1151442" y="646331"/>
                </a:cubicBezTo>
                <a:cubicBezTo>
                  <a:pt x="946765" y="656348"/>
                  <a:pt x="825066" y="621270"/>
                  <a:pt x="592489" y="646331"/>
                </a:cubicBezTo>
                <a:cubicBezTo>
                  <a:pt x="359912" y="671392"/>
                  <a:pt x="173896" y="644848"/>
                  <a:pt x="0" y="646331"/>
                </a:cubicBezTo>
                <a:cubicBezTo>
                  <a:pt x="-29401" y="407899"/>
                  <a:pt x="13636" y="230870"/>
                  <a:pt x="0" y="0"/>
                </a:cubicBezTo>
                <a:close/>
              </a:path>
              <a:path w="1676857" h="646331" stroke="0" extrusionOk="0">
                <a:moveTo>
                  <a:pt x="0" y="0"/>
                </a:moveTo>
                <a:cubicBezTo>
                  <a:pt x="121372" y="-19001"/>
                  <a:pt x="350570" y="5957"/>
                  <a:pt x="542184" y="0"/>
                </a:cubicBezTo>
                <a:cubicBezTo>
                  <a:pt x="733798" y="-5957"/>
                  <a:pt x="831525" y="-7575"/>
                  <a:pt x="1050830" y="0"/>
                </a:cubicBezTo>
                <a:cubicBezTo>
                  <a:pt x="1270135" y="7575"/>
                  <a:pt x="1435079" y="-15301"/>
                  <a:pt x="1676857" y="0"/>
                </a:cubicBezTo>
                <a:cubicBezTo>
                  <a:pt x="1683822" y="174446"/>
                  <a:pt x="1663900" y="454538"/>
                  <a:pt x="1676857" y="646331"/>
                </a:cubicBezTo>
                <a:cubicBezTo>
                  <a:pt x="1551911" y="630053"/>
                  <a:pt x="1279745" y="646378"/>
                  <a:pt x="1151442" y="646331"/>
                </a:cubicBezTo>
                <a:cubicBezTo>
                  <a:pt x="1023140" y="646284"/>
                  <a:pt x="821986" y="652923"/>
                  <a:pt x="558952" y="646331"/>
                </a:cubicBezTo>
                <a:cubicBezTo>
                  <a:pt x="295918" y="639740"/>
                  <a:pt x="227670" y="666428"/>
                  <a:pt x="0" y="646331"/>
                </a:cubicBezTo>
                <a:cubicBezTo>
                  <a:pt x="-31026" y="499526"/>
                  <a:pt x="22584" y="204044"/>
                  <a:pt x="0" y="0"/>
                </a:cubicBezTo>
                <a:close/>
              </a:path>
            </a:pathLst>
          </a:custGeom>
          <a:solidFill>
            <a:srgbClr val="99CC99"/>
          </a:solidFill>
          <a:ln w="22225">
            <a:solidFill>
              <a:srgbClr val="99CC99"/>
            </a:solidFill>
            <a:extLst>
              <a:ext uri="{C807C97D-BFC1-408E-A445-0C87EB9F89A2}">
                <ask:lineSketchStyleProps xmlns:ask="http://schemas.microsoft.com/office/drawing/2018/sketchyshapes" sd="1219033472">
                  <a:prstGeom prst="rect">
                    <a:avLst/>
                  </a:prstGeom>
                  <ask:type>
                    <ask:lineSketchFreehand/>
                  </ask:type>
                </ask:lineSketchStyleProps>
              </a:ext>
            </a:extLst>
          </a:ln>
          <a:effectLst>
            <a:glow rad="139700">
              <a:srgbClr val="99CC99">
                <a:alpha val="40000"/>
              </a:srgbClr>
            </a:glow>
          </a:effectLst>
        </p:spPr>
        <p:txBody>
          <a:bodyPr wrap="square">
            <a:spAutoFit/>
          </a:bodyPr>
          <a:lstStyle/>
          <a:p>
            <a:r>
              <a:rPr lang="zh-CN" altLang="en-US" dirty="0"/>
              <a:t>Recommended Configurations</a:t>
            </a:r>
          </a:p>
        </p:txBody>
      </p:sp>
      <p:pic>
        <p:nvPicPr>
          <p:cNvPr id="43" name="图片 42">
            <a:extLst>
              <a:ext uri="{FF2B5EF4-FFF2-40B4-BE49-F238E27FC236}">
                <a16:creationId xmlns:a16="http://schemas.microsoft.com/office/drawing/2014/main" id="{91AD30DF-E665-2059-900E-A7905B9C51EF}"/>
              </a:ext>
            </a:extLst>
          </p:cNvPr>
          <p:cNvPicPr>
            <a:picLocks noChangeAspect="1"/>
          </p:cNvPicPr>
          <p:nvPr/>
        </p:nvPicPr>
        <p:blipFill>
          <a:blip r:embed="rId16"/>
          <a:stretch>
            <a:fillRect/>
          </a:stretch>
        </p:blipFill>
        <p:spPr>
          <a:xfrm>
            <a:off x="1965740" y="5466173"/>
            <a:ext cx="601610" cy="601610"/>
          </a:xfrm>
          <a:prstGeom prst="rect">
            <a:avLst/>
          </a:prstGeom>
        </p:spPr>
      </p:pic>
      <p:sp>
        <p:nvSpPr>
          <p:cNvPr id="44" name="文本框 43">
            <a:extLst>
              <a:ext uri="{FF2B5EF4-FFF2-40B4-BE49-F238E27FC236}">
                <a16:creationId xmlns:a16="http://schemas.microsoft.com/office/drawing/2014/main" id="{0DF76E3F-4698-F4A9-5224-55ACB2A1DA04}"/>
              </a:ext>
            </a:extLst>
          </p:cNvPr>
          <p:cNvSpPr txBox="1"/>
          <p:nvPr/>
        </p:nvSpPr>
        <p:spPr>
          <a:xfrm>
            <a:off x="1611399" y="4883139"/>
            <a:ext cx="1087157" cy="307777"/>
          </a:xfrm>
          <a:prstGeom prst="rect">
            <a:avLst/>
          </a:prstGeom>
          <a:noFill/>
          <a:ln>
            <a:noFill/>
          </a:ln>
        </p:spPr>
        <p:txBody>
          <a:bodyPr wrap="none" rtlCol="0">
            <a:spAutoFit/>
          </a:bodyPr>
          <a:lstStyle/>
          <a:p>
            <a:pPr algn="l"/>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Operators</a:t>
            </a:r>
            <a:endPar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endParaRPr>
          </a:p>
        </p:txBody>
      </p:sp>
      <p:sp>
        <p:nvSpPr>
          <p:cNvPr id="45" name="文本框 44">
            <a:extLst>
              <a:ext uri="{FF2B5EF4-FFF2-40B4-BE49-F238E27FC236}">
                <a16:creationId xmlns:a16="http://schemas.microsoft.com/office/drawing/2014/main" id="{FF26550B-2247-6D49-55CD-2E44AE2E0A3D}"/>
              </a:ext>
            </a:extLst>
          </p:cNvPr>
          <p:cNvSpPr txBox="1"/>
          <p:nvPr/>
        </p:nvSpPr>
        <p:spPr>
          <a:xfrm>
            <a:off x="1286286" y="6099292"/>
            <a:ext cx="2350323" cy="307777"/>
          </a:xfrm>
          <a:prstGeom prst="rect">
            <a:avLst/>
          </a:prstGeom>
          <a:noFill/>
          <a:ln>
            <a:noFill/>
          </a:ln>
        </p:spPr>
        <p:txBody>
          <a:bodyPr wrap="none" rtlCol="0">
            <a:spAutoFit/>
          </a:bodyPr>
          <a:lstStyle/>
          <a:p>
            <a:pPr algn="l"/>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Observed Configurations</a:t>
            </a:r>
            <a:endPar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endParaRPr>
          </a:p>
        </p:txBody>
      </p:sp>
      <p:cxnSp>
        <p:nvCxnSpPr>
          <p:cNvPr id="46" name="直线箭头连接符 45">
            <a:extLst>
              <a:ext uri="{FF2B5EF4-FFF2-40B4-BE49-F238E27FC236}">
                <a16:creationId xmlns:a16="http://schemas.microsoft.com/office/drawing/2014/main" id="{000FB159-3BE3-FBE4-E96D-7425CF4F0A83}"/>
              </a:ext>
            </a:extLst>
          </p:cNvPr>
          <p:cNvCxnSpPr>
            <a:cxnSpLocks/>
          </p:cNvCxnSpPr>
          <p:nvPr/>
        </p:nvCxnSpPr>
        <p:spPr>
          <a:xfrm>
            <a:off x="2823682" y="5766978"/>
            <a:ext cx="1515344" cy="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3BEE4DD6-4D25-4B54-B13D-6BAF16F62A2A}"/>
              </a:ext>
            </a:extLst>
          </p:cNvPr>
          <p:cNvSpPr txBox="1"/>
          <p:nvPr/>
        </p:nvSpPr>
        <p:spPr>
          <a:xfrm>
            <a:off x="4040938" y="5996576"/>
            <a:ext cx="1614545" cy="307777"/>
          </a:xfrm>
          <a:prstGeom prst="rect">
            <a:avLst/>
          </a:prstGeom>
          <a:noFill/>
          <a:ln>
            <a:noFill/>
          </a:ln>
        </p:spPr>
        <p:txBody>
          <a:bodyPr wrap="none" rtlCol="0">
            <a:spAutoFit/>
          </a:bodyPr>
          <a:lstStyle/>
          <a:p>
            <a:pPr algn="l"/>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Remove Outliers</a:t>
            </a:r>
            <a:endPar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endParaRPr>
          </a:p>
        </p:txBody>
      </p:sp>
      <p:cxnSp>
        <p:nvCxnSpPr>
          <p:cNvPr id="51" name="直线箭头连接符 50">
            <a:extLst>
              <a:ext uri="{FF2B5EF4-FFF2-40B4-BE49-F238E27FC236}">
                <a16:creationId xmlns:a16="http://schemas.microsoft.com/office/drawing/2014/main" id="{29F5F0C3-013C-8409-0626-FEE0AE9B4A15}"/>
              </a:ext>
            </a:extLst>
          </p:cNvPr>
          <p:cNvCxnSpPr>
            <a:cxnSpLocks/>
          </p:cNvCxnSpPr>
          <p:nvPr/>
        </p:nvCxnSpPr>
        <p:spPr>
          <a:xfrm>
            <a:off x="2724481" y="4883139"/>
            <a:ext cx="1515344" cy="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9F90D88F-A196-A923-8F82-34D3AF7CE202}"/>
              </a:ext>
            </a:extLst>
          </p:cNvPr>
          <p:cNvSpPr txBox="1"/>
          <p:nvPr/>
        </p:nvSpPr>
        <p:spPr>
          <a:xfrm>
            <a:off x="3000906" y="4469070"/>
            <a:ext cx="1160895" cy="307777"/>
          </a:xfrm>
          <a:prstGeom prst="rect">
            <a:avLst/>
          </a:prstGeom>
          <a:noFill/>
          <a:ln>
            <a:noFill/>
          </a:ln>
        </p:spPr>
        <p:txBody>
          <a:bodyPr wrap="none" rtlCol="0">
            <a:spAutoFit/>
          </a:bodyPr>
          <a:lstStyle/>
          <a:p>
            <a:pPr algn="l"/>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Preference</a:t>
            </a:r>
            <a:endPar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endParaRPr>
          </a:p>
        </p:txBody>
      </p:sp>
      <p:pic>
        <p:nvPicPr>
          <p:cNvPr id="54" name="图片 53">
            <a:extLst>
              <a:ext uri="{FF2B5EF4-FFF2-40B4-BE49-F238E27FC236}">
                <a16:creationId xmlns:a16="http://schemas.microsoft.com/office/drawing/2014/main" id="{305466F1-98B5-56B6-78B5-F89F74E36F75}"/>
              </a:ext>
            </a:extLst>
          </p:cNvPr>
          <p:cNvPicPr>
            <a:picLocks noChangeAspect="1"/>
          </p:cNvPicPr>
          <p:nvPr/>
        </p:nvPicPr>
        <p:blipFill>
          <a:blip r:embed="rId16"/>
          <a:stretch>
            <a:fillRect/>
          </a:stretch>
        </p:blipFill>
        <p:spPr>
          <a:xfrm>
            <a:off x="6533368" y="5391895"/>
            <a:ext cx="601610" cy="601610"/>
          </a:xfrm>
          <a:prstGeom prst="rect">
            <a:avLst/>
          </a:prstGeom>
        </p:spPr>
      </p:pic>
      <p:sp>
        <p:nvSpPr>
          <p:cNvPr id="55" name="文本框 54">
            <a:extLst>
              <a:ext uri="{FF2B5EF4-FFF2-40B4-BE49-F238E27FC236}">
                <a16:creationId xmlns:a16="http://schemas.microsoft.com/office/drawing/2014/main" id="{CF095B02-143B-69A7-07AC-B9ECE278ABD4}"/>
              </a:ext>
            </a:extLst>
          </p:cNvPr>
          <p:cNvSpPr txBox="1"/>
          <p:nvPr/>
        </p:nvSpPr>
        <p:spPr>
          <a:xfrm>
            <a:off x="5659011" y="6075638"/>
            <a:ext cx="2371162" cy="307777"/>
          </a:xfrm>
          <a:prstGeom prst="rect">
            <a:avLst/>
          </a:prstGeom>
          <a:noFill/>
          <a:ln>
            <a:noFill/>
          </a:ln>
        </p:spPr>
        <p:txBody>
          <a:bodyPr wrap="none" rtlCol="0">
            <a:spAutoFit/>
          </a:bodyPr>
          <a:lstStyle/>
          <a:p>
            <a:pPr algn="l"/>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Configuration Candidates</a:t>
            </a:r>
            <a:endPar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endParaRPr>
          </a:p>
        </p:txBody>
      </p:sp>
      <p:cxnSp>
        <p:nvCxnSpPr>
          <p:cNvPr id="57" name="直线箭头连接符 56">
            <a:extLst>
              <a:ext uri="{FF2B5EF4-FFF2-40B4-BE49-F238E27FC236}">
                <a16:creationId xmlns:a16="http://schemas.microsoft.com/office/drawing/2014/main" id="{20BF35FD-5252-3C43-93FB-B43B98D9B365}"/>
              </a:ext>
            </a:extLst>
          </p:cNvPr>
          <p:cNvCxnSpPr>
            <a:cxnSpLocks/>
          </p:cNvCxnSpPr>
          <p:nvPr/>
        </p:nvCxnSpPr>
        <p:spPr>
          <a:xfrm>
            <a:off x="5256686" y="4916193"/>
            <a:ext cx="1123566" cy="54998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166447BB-1845-D3CA-1E5A-669F8E4BE80F}"/>
              </a:ext>
            </a:extLst>
          </p:cNvPr>
          <p:cNvSpPr txBox="1"/>
          <p:nvPr/>
        </p:nvSpPr>
        <p:spPr>
          <a:xfrm rot="1796906">
            <a:off x="5416339" y="4823438"/>
            <a:ext cx="1005403" cy="307777"/>
          </a:xfrm>
          <a:prstGeom prst="rect">
            <a:avLst/>
          </a:prstGeom>
          <a:noFill/>
          <a:ln>
            <a:noFill/>
          </a:ln>
        </p:spPr>
        <p:txBody>
          <a:bodyPr wrap="none" rtlCol="0">
            <a:spAutoFit/>
          </a:bodyPr>
          <a:lstStyle/>
          <a:p>
            <a:pPr algn="l"/>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Selection</a:t>
            </a:r>
            <a:endPar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endParaRPr>
          </a:p>
        </p:txBody>
      </p:sp>
      <p:cxnSp>
        <p:nvCxnSpPr>
          <p:cNvPr id="61" name="直线箭头连接符 60">
            <a:extLst>
              <a:ext uri="{FF2B5EF4-FFF2-40B4-BE49-F238E27FC236}">
                <a16:creationId xmlns:a16="http://schemas.microsoft.com/office/drawing/2014/main" id="{EB05485F-8E42-3FBD-4525-217682F0A521}"/>
              </a:ext>
            </a:extLst>
          </p:cNvPr>
          <p:cNvCxnSpPr>
            <a:cxnSpLocks/>
            <a:endCxn id="42" idx="1"/>
          </p:cNvCxnSpPr>
          <p:nvPr/>
        </p:nvCxnSpPr>
        <p:spPr>
          <a:xfrm>
            <a:off x="7484816" y="5861977"/>
            <a:ext cx="1133843" cy="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线箭头连接符 63">
            <a:extLst>
              <a:ext uri="{FF2B5EF4-FFF2-40B4-BE49-F238E27FC236}">
                <a16:creationId xmlns:a16="http://schemas.microsoft.com/office/drawing/2014/main" id="{717260F1-39D5-9FDC-C38A-45219042BA79}"/>
              </a:ext>
            </a:extLst>
          </p:cNvPr>
          <p:cNvCxnSpPr>
            <a:cxnSpLocks/>
          </p:cNvCxnSpPr>
          <p:nvPr/>
        </p:nvCxnSpPr>
        <p:spPr>
          <a:xfrm>
            <a:off x="5125815" y="5793745"/>
            <a:ext cx="1254437" cy="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8" name="矩形标注 67">
            <a:extLst>
              <a:ext uri="{FF2B5EF4-FFF2-40B4-BE49-F238E27FC236}">
                <a16:creationId xmlns:a16="http://schemas.microsoft.com/office/drawing/2014/main" id="{97605BE5-BEB0-AE5E-C7D5-52E8D0DFBB7C}"/>
              </a:ext>
            </a:extLst>
          </p:cNvPr>
          <p:cNvSpPr/>
          <p:nvPr/>
        </p:nvSpPr>
        <p:spPr>
          <a:xfrm>
            <a:off x="6858992" y="4770403"/>
            <a:ext cx="3937264" cy="414069"/>
          </a:xfrm>
          <a:prstGeom prst="wedgeRectCallout">
            <a:avLst>
              <a:gd name="adj1" fmla="val -67552"/>
              <a:gd name="adj2" fmla="val 559"/>
            </a:avLst>
          </a:prstGeom>
          <a:solidFill>
            <a:srgbClr val="FFD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Sorting with MSE, NF or MSE-NF</a:t>
            </a:r>
            <a:endParaRPr kumimoji="1" lang="zh-CN" altLang="en-US" dirty="0">
              <a:solidFill>
                <a:schemeClr val="tx1"/>
              </a:solidFill>
            </a:endParaRPr>
          </a:p>
        </p:txBody>
      </p:sp>
    </p:spTree>
    <p:extLst>
      <p:ext uri="{BB962C8B-B14F-4D97-AF65-F5344CB8AC3E}">
        <p14:creationId xmlns:p14="http://schemas.microsoft.com/office/powerpoint/2010/main" val="212194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19</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占位符 6">
            <a:extLst>
              <a:ext uri="{FF2B5EF4-FFF2-40B4-BE49-F238E27FC236}">
                <a16:creationId xmlns:a16="http://schemas.microsoft.com/office/drawing/2014/main" id="{B1A28834-761A-9702-A8E3-53DA0DF9A6CD}"/>
              </a:ext>
            </a:extLst>
          </p:cNvPr>
          <p:cNvSpPr>
            <a:spLocks noGrp="1"/>
          </p:cNvSpPr>
          <p:nvPr>
            <p:ph type="body" sz="quarter" idx="13"/>
          </p:nvPr>
        </p:nvSpPr>
        <p:spPr/>
        <p:txBody>
          <a:bodyPr/>
          <a:lstStyle/>
          <a:p>
            <a:endParaRPr lang="zh-CN" altLang="en-US" dirty="0"/>
          </a:p>
        </p:txBody>
      </p:sp>
      <p:graphicFrame>
        <p:nvGraphicFramePr>
          <p:cNvPr id="8" name="图示 7">
            <a:extLst>
              <a:ext uri="{FF2B5EF4-FFF2-40B4-BE49-F238E27FC236}">
                <a16:creationId xmlns:a16="http://schemas.microsoft.com/office/drawing/2014/main" id="{3F0758D7-F8E7-9204-40E7-AB0741EF58EF}"/>
              </a:ext>
            </a:extLst>
          </p:cNvPr>
          <p:cNvGraphicFramePr/>
          <p:nvPr/>
        </p:nvGraphicFramePr>
        <p:xfrm>
          <a:off x="1895529" y="2409986"/>
          <a:ext cx="8400942" cy="27044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2" name="组合 11">
            <a:extLst>
              <a:ext uri="{FF2B5EF4-FFF2-40B4-BE49-F238E27FC236}">
                <a16:creationId xmlns:a16="http://schemas.microsoft.com/office/drawing/2014/main" id="{6A3DCE1C-5C10-93E8-F1D8-634C97F92644}"/>
              </a:ext>
            </a:extLst>
          </p:cNvPr>
          <p:cNvGrpSpPr/>
          <p:nvPr/>
        </p:nvGrpSpPr>
        <p:grpSpPr>
          <a:xfrm>
            <a:off x="8723216" y="6467551"/>
            <a:ext cx="1573255" cy="252079"/>
            <a:chOff x="5154116" y="5114440"/>
            <a:chExt cx="6483838" cy="1038891"/>
          </a:xfrm>
        </p:grpSpPr>
        <p:sp>
          <p:nvSpPr>
            <p:cNvPr id="13" name="矩形: 圆角 12" descr="清单 纯色填充">
              <a:extLst>
                <a:ext uri="{FF2B5EF4-FFF2-40B4-BE49-F238E27FC236}">
                  <a16:creationId xmlns:a16="http://schemas.microsoft.com/office/drawing/2014/main" id="{31F870BE-CAA0-0D6D-2424-7D02612BCED3}"/>
                </a:ext>
              </a:extLst>
            </p:cNvPr>
            <p:cNvSpPr/>
            <p:nvPr/>
          </p:nvSpPr>
          <p:spPr>
            <a:xfrm>
              <a:off x="5154116" y="5114440"/>
              <a:ext cx="1507825" cy="1038891"/>
            </a:xfrm>
            <a:prstGeom prst="roundRect">
              <a:avLst/>
            </a:prstGeom>
            <a:blipFill dpi="0" rotWithShape="1">
              <a:blip r:embed="rId10">
                <a:extLst>
                  <a:ext uri="{96DAC541-7B7A-43D3-8B79-37D633B846F1}">
                    <asvg:svgBlip xmlns:asvg="http://schemas.microsoft.com/office/drawing/2016/SVG/main" r:embed="rId11"/>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4" name="矩形: 圆角 13" descr="灯泡和齿轮 纯色填充">
              <a:extLst>
                <a:ext uri="{FF2B5EF4-FFF2-40B4-BE49-F238E27FC236}">
                  <a16:creationId xmlns:a16="http://schemas.microsoft.com/office/drawing/2014/main" id="{B6AC3DE8-7C6F-7C7F-9A03-057AAF385922}"/>
                </a:ext>
              </a:extLst>
            </p:cNvPr>
            <p:cNvSpPr/>
            <p:nvPr/>
          </p:nvSpPr>
          <p:spPr>
            <a:xfrm>
              <a:off x="6812787" y="5114440"/>
              <a:ext cx="1507825" cy="1038891"/>
            </a:xfrm>
            <a:prstGeom prst="roundRect">
              <a:avLst/>
            </a:prstGeom>
            <a:blipFill dpi="0" rotWithShape="1">
              <a:blip r:embed="rId12">
                <a:extLst>
                  <a:ext uri="{96DAC541-7B7A-43D3-8B79-37D633B846F1}">
                    <asvg:svgBlip xmlns:asvg="http://schemas.microsoft.com/office/drawing/2016/SVG/main" r:embed="rId13"/>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5" name="矩形: 圆角 14" descr="条形图 纯色填充">
              <a:extLst>
                <a:ext uri="{FF2B5EF4-FFF2-40B4-BE49-F238E27FC236}">
                  <a16:creationId xmlns:a16="http://schemas.microsoft.com/office/drawing/2014/main" id="{3EDD1A8F-FDCE-0F17-2210-31E6DFA56F9E}"/>
                </a:ext>
              </a:extLst>
            </p:cNvPr>
            <p:cNvSpPr/>
            <p:nvPr/>
          </p:nvSpPr>
          <p:spPr>
            <a:xfrm>
              <a:off x="8471458" y="5114440"/>
              <a:ext cx="1507825" cy="1038891"/>
            </a:xfrm>
            <a:prstGeom prst="roundRect">
              <a:avLst/>
            </a:prstGeom>
            <a:blipFill dpi="0" rotWithShape="1">
              <a:blip r:embed="rId14">
                <a:extLst>
                  <a:ext uri="{96DAC541-7B7A-43D3-8B79-37D633B846F1}">
                    <asvg:svgBlip xmlns:asvg="http://schemas.microsoft.com/office/drawing/2016/SVG/main" r:embed="rId15"/>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6" name="矩形: 圆角 15" descr="火箭 纯色填充">
              <a:extLst>
                <a:ext uri="{FF2B5EF4-FFF2-40B4-BE49-F238E27FC236}">
                  <a16:creationId xmlns:a16="http://schemas.microsoft.com/office/drawing/2014/main" id="{E56ADB47-F6F9-2B6C-3978-9AFB2609A08C}"/>
                </a:ext>
              </a:extLst>
            </p:cNvPr>
            <p:cNvSpPr/>
            <p:nvPr/>
          </p:nvSpPr>
          <p:spPr>
            <a:xfrm>
              <a:off x="10130129" y="5114440"/>
              <a:ext cx="1507825" cy="1038891"/>
            </a:xfrm>
            <a:prstGeom prst="roundRect">
              <a:avLst/>
            </a:prstGeom>
            <a:blipFill dpi="0" rotWithShape="1">
              <a:blip r:embed="rId16">
                <a:extLst>
                  <a:ext uri="{96DAC541-7B7A-43D3-8B79-37D633B846F1}">
                    <asvg:svgBlip xmlns:asvg="http://schemas.microsoft.com/office/drawing/2016/SVG/main" r:embed="rId17"/>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spTree>
    <p:extLst>
      <p:ext uri="{BB962C8B-B14F-4D97-AF65-F5344CB8AC3E}">
        <p14:creationId xmlns:p14="http://schemas.microsoft.com/office/powerpoint/2010/main" val="2141785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2</a:t>
            </a:fld>
            <a:endParaRPr lang="ko-KR" altLang="en-US" dirty="0"/>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占位符 6">
            <a:extLst>
              <a:ext uri="{FF2B5EF4-FFF2-40B4-BE49-F238E27FC236}">
                <a16:creationId xmlns:a16="http://schemas.microsoft.com/office/drawing/2014/main" id="{B1A28834-761A-9702-A8E3-53DA0DF9A6CD}"/>
              </a:ext>
            </a:extLst>
          </p:cNvPr>
          <p:cNvSpPr>
            <a:spLocks noGrp="1"/>
          </p:cNvSpPr>
          <p:nvPr>
            <p:ph type="body" sz="quarter" idx="13"/>
          </p:nvPr>
        </p:nvSpPr>
        <p:spPr/>
        <p:txBody>
          <a:bodyPr/>
          <a:lstStyle/>
          <a:p>
            <a:endParaRPr lang="zh-CN" altLang="en-US" dirty="0"/>
          </a:p>
        </p:txBody>
      </p:sp>
      <p:graphicFrame>
        <p:nvGraphicFramePr>
          <p:cNvPr id="8" name="图示 7">
            <a:extLst>
              <a:ext uri="{FF2B5EF4-FFF2-40B4-BE49-F238E27FC236}">
                <a16:creationId xmlns:a16="http://schemas.microsoft.com/office/drawing/2014/main" id="{3F0758D7-F8E7-9204-40E7-AB0741EF58EF}"/>
              </a:ext>
            </a:extLst>
          </p:cNvPr>
          <p:cNvGraphicFramePr/>
          <p:nvPr>
            <p:extLst>
              <p:ext uri="{D42A27DB-BD31-4B8C-83A1-F6EECF244321}">
                <p14:modId xmlns:p14="http://schemas.microsoft.com/office/powerpoint/2010/main" val="1673964224"/>
              </p:ext>
            </p:extLst>
          </p:nvPr>
        </p:nvGraphicFramePr>
        <p:xfrm>
          <a:off x="1895529" y="2409986"/>
          <a:ext cx="8400942" cy="27044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4" name="组合 13">
            <a:extLst>
              <a:ext uri="{FF2B5EF4-FFF2-40B4-BE49-F238E27FC236}">
                <a16:creationId xmlns:a16="http://schemas.microsoft.com/office/drawing/2014/main" id="{8F97F034-0B24-A129-5C59-5915093AAC4F}"/>
              </a:ext>
            </a:extLst>
          </p:cNvPr>
          <p:cNvGrpSpPr/>
          <p:nvPr/>
        </p:nvGrpSpPr>
        <p:grpSpPr>
          <a:xfrm>
            <a:off x="8723216" y="6467551"/>
            <a:ext cx="1573255" cy="252079"/>
            <a:chOff x="5154116" y="5114440"/>
            <a:chExt cx="6483838" cy="1038891"/>
          </a:xfrm>
        </p:grpSpPr>
        <p:sp>
          <p:nvSpPr>
            <p:cNvPr id="9" name="矩形: 圆角 8" descr="清单 纯色填充">
              <a:extLst>
                <a:ext uri="{FF2B5EF4-FFF2-40B4-BE49-F238E27FC236}">
                  <a16:creationId xmlns:a16="http://schemas.microsoft.com/office/drawing/2014/main" id="{25FC2F4D-54C4-CEB2-7087-0EADE25D1A38}"/>
                </a:ext>
              </a:extLst>
            </p:cNvPr>
            <p:cNvSpPr/>
            <p:nvPr/>
          </p:nvSpPr>
          <p:spPr>
            <a:xfrm>
              <a:off x="5154116" y="5114440"/>
              <a:ext cx="1507825" cy="1038891"/>
            </a:xfrm>
            <a:prstGeom prst="roundRect">
              <a:avLst/>
            </a:prstGeom>
            <a:blipFill dpi="0" rotWithShape="1">
              <a:blip r:embed="rId10">
                <a:extLst>
                  <a:ext uri="{96DAC541-7B7A-43D3-8B79-37D633B846F1}">
                    <asvg:svgBlip xmlns:asvg="http://schemas.microsoft.com/office/drawing/2016/SVG/main" r:embed="rId11"/>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0" name="矩形: 圆角 9" descr="灯泡和齿轮 纯色填充">
              <a:extLst>
                <a:ext uri="{FF2B5EF4-FFF2-40B4-BE49-F238E27FC236}">
                  <a16:creationId xmlns:a16="http://schemas.microsoft.com/office/drawing/2014/main" id="{742B9338-D755-CD78-9BE8-3A21913941C8}"/>
                </a:ext>
              </a:extLst>
            </p:cNvPr>
            <p:cNvSpPr/>
            <p:nvPr/>
          </p:nvSpPr>
          <p:spPr>
            <a:xfrm>
              <a:off x="6812787" y="5114440"/>
              <a:ext cx="1507825" cy="1038891"/>
            </a:xfrm>
            <a:prstGeom prst="roundRect">
              <a:avLst/>
            </a:prstGeom>
            <a:blipFill dpi="0" rotWithShape="1">
              <a:blip r:embed="rId12">
                <a:extLst>
                  <a:ext uri="{96DAC541-7B7A-43D3-8B79-37D633B846F1}">
                    <asvg:svgBlip xmlns:asvg="http://schemas.microsoft.com/office/drawing/2016/SVG/main" r:embed="rId13"/>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1" name="矩形: 圆角 10" descr="条形图 纯色填充">
              <a:extLst>
                <a:ext uri="{FF2B5EF4-FFF2-40B4-BE49-F238E27FC236}">
                  <a16:creationId xmlns:a16="http://schemas.microsoft.com/office/drawing/2014/main" id="{A4C10F59-9B23-5329-F52B-B02E2C1BD0E5}"/>
                </a:ext>
              </a:extLst>
            </p:cNvPr>
            <p:cNvSpPr/>
            <p:nvPr/>
          </p:nvSpPr>
          <p:spPr>
            <a:xfrm>
              <a:off x="8471458" y="5114440"/>
              <a:ext cx="1507825" cy="1038891"/>
            </a:xfrm>
            <a:prstGeom prst="roundRect">
              <a:avLst/>
            </a:prstGeom>
            <a:blipFill dpi="0" rotWithShape="1">
              <a:blip r:embed="rId14">
                <a:extLst>
                  <a:ext uri="{96DAC541-7B7A-43D3-8B79-37D633B846F1}">
                    <asvg:svgBlip xmlns:asvg="http://schemas.microsoft.com/office/drawing/2016/SVG/main" r:embed="rId15"/>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2" name="矩形: 圆角 11" descr="火箭 纯色填充">
              <a:extLst>
                <a:ext uri="{FF2B5EF4-FFF2-40B4-BE49-F238E27FC236}">
                  <a16:creationId xmlns:a16="http://schemas.microsoft.com/office/drawing/2014/main" id="{1DA0E0BF-D71B-C10B-392C-7F6662F6FA73}"/>
                </a:ext>
              </a:extLst>
            </p:cNvPr>
            <p:cNvSpPr/>
            <p:nvPr/>
          </p:nvSpPr>
          <p:spPr>
            <a:xfrm>
              <a:off x="10130129" y="5114440"/>
              <a:ext cx="1507825" cy="1038891"/>
            </a:xfrm>
            <a:prstGeom prst="roundRect">
              <a:avLst/>
            </a:prstGeom>
            <a:blipFill dpi="0" rotWithShape="1">
              <a:blip r:embed="rId16">
                <a:extLst>
                  <a:ext uri="{96DAC541-7B7A-43D3-8B79-37D633B846F1}">
                    <asvg:svgBlip xmlns:asvg="http://schemas.microsoft.com/office/drawing/2016/SVG/main" r:embed="rId17"/>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spTree>
    <p:extLst>
      <p:ext uri="{BB962C8B-B14F-4D97-AF65-F5344CB8AC3E}">
        <p14:creationId xmlns:p14="http://schemas.microsoft.com/office/powerpoint/2010/main" val="1492236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4AB3C2F-482A-BA20-33E1-764C9C962D4C}"/>
              </a:ext>
            </a:extLst>
          </p:cNvPr>
          <p:cNvPicPr>
            <a:picLocks noChangeAspect="1"/>
          </p:cNvPicPr>
          <p:nvPr/>
        </p:nvPicPr>
        <p:blipFill>
          <a:blip r:embed="rId3"/>
          <a:stretch>
            <a:fillRect/>
          </a:stretch>
        </p:blipFill>
        <p:spPr>
          <a:xfrm>
            <a:off x="2913624" y="4610435"/>
            <a:ext cx="5703849" cy="1530300"/>
          </a:xfrm>
          <a:prstGeom prst="rect">
            <a:avLst/>
          </a:prstGeom>
        </p:spPr>
      </p:pic>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20</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占位符 6">
            <a:extLst>
              <a:ext uri="{FF2B5EF4-FFF2-40B4-BE49-F238E27FC236}">
                <a16:creationId xmlns:a16="http://schemas.microsoft.com/office/drawing/2014/main" id="{B1A28834-761A-9702-A8E3-53DA0DF9A6CD}"/>
              </a:ext>
            </a:extLst>
          </p:cNvPr>
          <p:cNvSpPr>
            <a:spLocks noGrp="1"/>
          </p:cNvSpPr>
          <p:nvPr>
            <p:ph type="body" sz="quarter" idx="13"/>
          </p:nvPr>
        </p:nvSpPr>
        <p:spPr/>
        <p:txBody>
          <a:bodyPr/>
          <a:lstStyle/>
          <a:p>
            <a:r>
              <a:rPr lang="en-US" altLang="zh-CN" dirty="0">
                <a:latin typeface="Rockwell" panose="02060603020205020403" pitchFamily="18" charset="0"/>
              </a:rPr>
              <a:t>Dataset</a:t>
            </a:r>
            <a:endParaRPr lang="zh-CN" altLang="en-US" dirty="0">
              <a:latin typeface="Rockwell" panose="02060603020205020403" pitchFamily="18" charset="0"/>
            </a:endParaRPr>
          </a:p>
        </p:txBody>
      </p:sp>
      <p:grpSp>
        <p:nvGrpSpPr>
          <p:cNvPr id="12" name="组合 11">
            <a:extLst>
              <a:ext uri="{FF2B5EF4-FFF2-40B4-BE49-F238E27FC236}">
                <a16:creationId xmlns:a16="http://schemas.microsoft.com/office/drawing/2014/main" id="{6A3DCE1C-5C10-93E8-F1D8-634C97F92644}"/>
              </a:ext>
            </a:extLst>
          </p:cNvPr>
          <p:cNvGrpSpPr/>
          <p:nvPr/>
        </p:nvGrpSpPr>
        <p:grpSpPr>
          <a:xfrm>
            <a:off x="8723216" y="6467551"/>
            <a:ext cx="1573255" cy="252079"/>
            <a:chOff x="5154116" y="5114440"/>
            <a:chExt cx="6483838" cy="1038891"/>
          </a:xfrm>
        </p:grpSpPr>
        <p:sp>
          <p:nvSpPr>
            <p:cNvPr id="13" name="矩形: 圆角 12" descr="清单 纯色填充">
              <a:extLst>
                <a:ext uri="{FF2B5EF4-FFF2-40B4-BE49-F238E27FC236}">
                  <a16:creationId xmlns:a16="http://schemas.microsoft.com/office/drawing/2014/main" id="{31F870BE-CAA0-0D6D-2424-7D02612BCED3}"/>
                </a:ext>
              </a:extLst>
            </p:cNvPr>
            <p:cNvSpPr/>
            <p:nvPr/>
          </p:nvSpPr>
          <p:spPr>
            <a:xfrm>
              <a:off x="5154116" y="5114440"/>
              <a:ext cx="1507825" cy="1038891"/>
            </a:xfrm>
            <a:prstGeom prst="roundRect">
              <a:avLst/>
            </a:prstGeom>
            <a:blipFill dpi="0" rotWithShape="1">
              <a:blip r:embed="rId6">
                <a:extLst>
                  <a:ext uri="{96DAC541-7B7A-43D3-8B79-37D633B846F1}">
                    <asvg:svgBlip xmlns:asvg="http://schemas.microsoft.com/office/drawing/2016/SVG/main" r:embed="rId7"/>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4" name="矩形: 圆角 13" descr="灯泡和齿轮 纯色填充">
              <a:extLst>
                <a:ext uri="{FF2B5EF4-FFF2-40B4-BE49-F238E27FC236}">
                  <a16:creationId xmlns:a16="http://schemas.microsoft.com/office/drawing/2014/main" id="{B6AC3DE8-7C6F-7C7F-9A03-057AAF385922}"/>
                </a:ext>
              </a:extLst>
            </p:cNvPr>
            <p:cNvSpPr/>
            <p:nvPr/>
          </p:nvSpPr>
          <p:spPr>
            <a:xfrm>
              <a:off x="6812787" y="5114440"/>
              <a:ext cx="1507825" cy="1038891"/>
            </a:xfrm>
            <a:prstGeom prst="roundRect">
              <a:avLst/>
            </a:prstGeom>
            <a:blipFill dpi="0" rotWithShape="1">
              <a:blip r:embed="rId8">
                <a:extLst>
                  <a:ext uri="{96DAC541-7B7A-43D3-8B79-37D633B846F1}">
                    <asvg:svgBlip xmlns:asvg="http://schemas.microsoft.com/office/drawing/2016/SVG/main" r:embed="rId9"/>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5" name="矩形: 圆角 14" descr="条形图 纯色填充">
              <a:extLst>
                <a:ext uri="{FF2B5EF4-FFF2-40B4-BE49-F238E27FC236}">
                  <a16:creationId xmlns:a16="http://schemas.microsoft.com/office/drawing/2014/main" id="{3EDD1A8F-FDCE-0F17-2210-31E6DFA56F9E}"/>
                </a:ext>
              </a:extLst>
            </p:cNvPr>
            <p:cNvSpPr/>
            <p:nvPr/>
          </p:nvSpPr>
          <p:spPr>
            <a:xfrm>
              <a:off x="8471458" y="5114440"/>
              <a:ext cx="1507825" cy="1038891"/>
            </a:xfrm>
            <a:prstGeom prst="roundRect">
              <a:avLst/>
            </a:prstGeom>
            <a:blipFill dpi="0" rotWithShape="1">
              <a:blip r:embed="rId10">
                <a:extLst>
                  <a:ext uri="{96DAC541-7B7A-43D3-8B79-37D633B846F1}">
                    <asvg:svgBlip xmlns:asvg="http://schemas.microsoft.com/office/drawing/2016/SVG/main" r:embed="rId11"/>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6" name="矩形: 圆角 15" descr="火箭 纯色填充">
              <a:extLst>
                <a:ext uri="{FF2B5EF4-FFF2-40B4-BE49-F238E27FC236}">
                  <a16:creationId xmlns:a16="http://schemas.microsoft.com/office/drawing/2014/main" id="{E56ADB47-F6F9-2B6C-3978-9AFB2609A08C}"/>
                </a:ext>
              </a:extLst>
            </p:cNvPr>
            <p:cNvSpPr/>
            <p:nvPr/>
          </p:nvSpPr>
          <p:spPr>
            <a:xfrm>
              <a:off x="10130129" y="5114440"/>
              <a:ext cx="1507825" cy="1038891"/>
            </a:xfrm>
            <a:prstGeom prst="roundRect">
              <a:avLst/>
            </a:prstGeom>
            <a:blipFill dpi="0" rotWithShape="1">
              <a:blip r:embed="rId12">
                <a:extLst>
                  <a:ext uri="{96DAC541-7B7A-43D3-8B79-37D633B846F1}">
                    <asvg:svgBlip xmlns:asvg="http://schemas.microsoft.com/office/drawing/2016/SVG/main" r:embed="rId13"/>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graphicFrame>
        <p:nvGraphicFramePr>
          <p:cNvPr id="18" name="图示 17">
            <a:extLst>
              <a:ext uri="{FF2B5EF4-FFF2-40B4-BE49-F238E27FC236}">
                <a16:creationId xmlns:a16="http://schemas.microsoft.com/office/drawing/2014/main" id="{B800EE1E-4808-1EFD-A0DD-5AB1ED5FFD4B}"/>
              </a:ext>
            </a:extLst>
          </p:cNvPr>
          <p:cNvGraphicFramePr/>
          <p:nvPr>
            <p:extLst>
              <p:ext uri="{D42A27DB-BD31-4B8C-83A1-F6EECF244321}">
                <p14:modId xmlns:p14="http://schemas.microsoft.com/office/powerpoint/2010/main" val="2999350958"/>
              </p:ext>
            </p:extLst>
          </p:nvPr>
        </p:nvGraphicFramePr>
        <p:xfrm>
          <a:off x="527844" y="1676076"/>
          <a:ext cx="11136313" cy="316008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140871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21</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占位符 6">
            <a:extLst>
              <a:ext uri="{FF2B5EF4-FFF2-40B4-BE49-F238E27FC236}">
                <a16:creationId xmlns:a16="http://schemas.microsoft.com/office/drawing/2014/main" id="{B1A28834-761A-9702-A8E3-53DA0DF9A6CD}"/>
              </a:ext>
            </a:extLst>
          </p:cNvPr>
          <p:cNvSpPr>
            <a:spLocks noGrp="1"/>
          </p:cNvSpPr>
          <p:nvPr>
            <p:ph type="body" sz="quarter" idx="13"/>
          </p:nvPr>
        </p:nvSpPr>
        <p:spPr/>
        <p:txBody>
          <a:bodyPr/>
          <a:lstStyle/>
          <a:p>
            <a:r>
              <a:rPr lang="en-US" altLang="zh-CN" dirty="0">
                <a:latin typeface="Rockwell" panose="02060603020205020403" pitchFamily="18" charset="0"/>
              </a:rPr>
              <a:t>Effectiveness in Searching for Configurations</a:t>
            </a:r>
            <a:endParaRPr lang="zh-CN" altLang="en-US" dirty="0">
              <a:latin typeface="Rockwell" panose="02060603020205020403" pitchFamily="18" charset="0"/>
            </a:endParaRPr>
          </a:p>
        </p:txBody>
      </p:sp>
      <p:grpSp>
        <p:nvGrpSpPr>
          <p:cNvPr id="12" name="组合 11">
            <a:extLst>
              <a:ext uri="{FF2B5EF4-FFF2-40B4-BE49-F238E27FC236}">
                <a16:creationId xmlns:a16="http://schemas.microsoft.com/office/drawing/2014/main" id="{6A3DCE1C-5C10-93E8-F1D8-634C97F92644}"/>
              </a:ext>
            </a:extLst>
          </p:cNvPr>
          <p:cNvGrpSpPr/>
          <p:nvPr/>
        </p:nvGrpSpPr>
        <p:grpSpPr>
          <a:xfrm>
            <a:off x="8723216" y="6467551"/>
            <a:ext cx="1573255" cy="252079"/>
            <a:chOff x="5154116" y="5114440"/>
            <a:chExt cx="6483838" cy="1038891"/>
          </a:xfrm>
        </p:grpSpPr>
        <p:sp>
          <p:nvSpPr>
            <p:cNvPr id="13" name="矩形: 圆角 12" descr="清单 纯色填充">
              <a:extLst>
                <a:ext uri="{FF2B5EF4-FFF2-40B4-BE49-F238E27FC236}">
                  <a16:creationId xmlns:a16="http://schemas.microsoft.com/office/drawing/2014/main" id="{31F870BE-CAA0-0D6D-2424-7D02612BCED3}"/>
                </a:ext>
              </a:extLst>
            </p:cNvPr>
            <p:cNvSpPr/>
            <p:nvPr/>
          </p:nvSpPr>
          <p:spPr>
            <a:xfrm>
              <a:off x="5154116" y="5114440"/>
              <a:ext cx="1507825" cy="1038891"/>
            </a:xfrm>
            <a:prstGeom prst="roundRect">
              <a:avLst/>
            </a:prstGeom>
            <a:blipFill dpi="0" rotWithShape="1">
              <a:blip r:embed="rId5">
                <a:extLst>
                  <a:ext uri="{96DAC541-7B7A-43D3-8B79-37D633B846F1}">
                    <asvg:svgBlip xmlns:asvg="http://schemas.microsoft.com/office/drawing/2016/SVG/main" r:embed="rId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4" name="矩形: 圆角 13" descr="灯泡和齿轮 纯色填充">
              <a:extLst>
                <a:ext uri="{FF2B5EF4-FFF2-40B4-BE49-F238E27FC236}">
                  <a16:creationId xmlns:a16="http://schemas.microsoft.com/office/drawing/2014/main" id="{B6AC3DE8-7C6F-7C7F-9A03-057AAF385922}"/>
                </a:ext>
              </a:extLst>
            </p:cNvPr>
            <p:cNvSpPr/>
            <p:nvPr/>
          </p:nvSpPr>
          <p:spPr>
            <a:xfrm>
              <a:off x="6812787" y="5114440"/>
              <a:ext cx="1507825" cy="1038891"/>
            </a:xfrm>
            <a:prstGeom prst="roundRect">
              <a:avLst/>
            </a:prstGeom>
            <a:blipFill dpi="0" rotWithShape="1">
              <a:blip r:embed="rId7">
                <a:extLst>
                  <a:ext uri="{96DAC541-7B7A-43D3-8B79-37D633B846F1}">
                    <asvg:svgBlip xmlns:asvg="http://schemas.microsoft.com/office/drawing/2016/SVG/main" r:embed="rId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5" name="矩形: 圆角 14" descr="条形图 纯色填充">
              <a:extLst>
                <a:ext uri="{FF2B5EF4-FFF2-40B4-BE49-F238E27FC236}">
                  <a16:creationId xmlns:a16="http://schemas.microsoft.com/office/drawing/2014/main" id="{3EDD1A8F-FDCE-0F17-2210-31E6DFA56F9E}"/>
                </a:ext>
              </a:extLst>
            </p:cNvPr>
            <p:cNvSpPr/>
            <p:nvPr/>
          </p:nvSpPr>
          <p:spPr>
            <a:xfrm>
              <a:off x="8471458" y="5114440"/>
              <a:ext cx="1507825" cy="1038891"/>
            </a:xfrm>
            <a:prstGeom prst="roundRect">
              <a:avLst/>
            </a:prstGeom>
            <a:blipFill dpi="0" rotWithShape="1">
              <a:blip r:embed="rId9">
                <a:extLst>
                  <a:ext uri="{96DAC541-7B7A-43D3-8B79-37D633B846F1}">
                    <asvg:svgBlip xmlns:asvg="http://schemas.microsoft.com/office/drawing/2016/SVG/main" r:embed="rId1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6" name="矩形: 圆角 15" descr="火箭 纯色填充">
              <a:extLst>
                <a:ext uri="{FF2B5EF4-FFF2-40B4-BE49-F238E27FC236}">
                  <a16:creationId xmlns:a16="http://schemas.microsoft.com/office/drawing/2014/main" id="{E56ADB47-F6F9-2B6C-3978-9AFB2609A08C}"/>
                </a:ext>
              </a:extLst>
            </p:cNvPr>
            <p:cNvSpPr/>
            <p:nvPr/>
          </p:nvSpPr>
          <p:spPr>
            <a:xfrm>
              <a:off x="10130129" y="5114440"/>
              <a:ext cx="1507825" cy="1038891"/>
            </a:xfrm>
            <a:prstGeom prst="roundRect">
              <a:avLst/>
            </a:prstGeom>
            <a:blipFill dpi="0" rotWithShape="1">
              <a:blip r:embed="rId11">
                <a:extLst>
                  <a:ext uri="{96DAC541-7B7A-43D3-8B79-37D633B846F1}">
                    <asvg:svgBlip xmlns:asvg="http://schemas.microsoft.com/office/drawing/2016/SVG/main" r:embed="rId1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pic>
        <p:nvPicPr>
          <p:cNvPr id="5" name="图片 4">
            <a:extLst>
              <a:ext uri="{FF2B5EF4-FFF2-40B4-BE49-F238E27FC236}">
                <a16:creationId xmlns:a16="http://schemas.microsoft.com/office/drawing/2014/main" id="{34F2CA27-0136-23C3-D29D-0E3CB13BD595}"/>
              </a:ext>
            </a:extLst>
          </p:cNvPr>
          <p:cNvPicPr>
            <a:picLocks noChangeAspect="1"/>
          </p:cNvPicPr>
          <p:nvPr/>
        </p:nvPicPr>
        <p:blipFill>
          <a:blip r:embed="rId13"/>
          <a:stretch>
            <a:fillRect/>
          </a:stretch>
        </p:blipFill>
        <p:spPr>
          <a:xfrm>
            <a:off x="22869" y="2416299"/>
            <a:ext cx="12169131" cy="2185638"/>
          </a:xfrm>
          <a:prstGeom prst="rect">
            <a:avLst/>
          </a:prstGeom>
        </p:spPr>
      </p:pic>
      <p:sp>
        <p:nvSpPr>
          <p:cNvPr id="8" name="文本框 7">
            <a:extLst>
              <a:ext uri="{FF2B5EF4-FFF2-40B4-BE49-F238E27FC236}">
                <a16:creationId xmlns:a16="http://schemas.microsoft.com/office/drawing/2014/main" id="{6A0C14CD-11C3-E3FE-E75E-98007E5FD935}"/>
              </a:ext>
            </a:extLst>
          </p:cNvPr>
          <p:cNvSpPr txBox="1"/>
          <p:nvPr/>
        </p:nvSpPr>
        <p:spPr>
          <a:xfrm>
            <a:off x="1528303" y="1794399"/>
            <a:ext cx="8365704" cy="461665"/>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Under 100 iterations and 1 hour limitation for each KPI</a:t>
            </a:r>
          </a:p>
        </p:txBody>
      </p:sp>
      <p:sp>
        <p:nvSpPr>
          <p:cNvPr id="9" name="框架 8">
            <a:extLst>
              <a:ext uri="{FF2B5EF4-FFF2-40B4-BE49-F238E27FC236}">
                <a16:creationId xmlns:a16="http://schemas.microsoft.com/office/drawing/2014/main" id="{5F85670C-A99D-32A9-745B-760B2D2E8DE2}"/>
              </a:ext>
            </a:extLst>
          </p:cNvPr>
          <p:cNvSpPr/>
          <p:nvPr/>
        </p:nvSpPr>
        <p:spPr>
          <a:xfrm>
            <a:off x="279151" y="3603613"/>
            <a:ext cx="1182615" cy="565214"/>
          </a:xfrm>
          <a:prstGeom prst="frame">
            <a:avLst>
              <a:gd name="adj1" fmla="val 8229"/>
            </a:avLst>
          </a:prstGeom>
          <a:solidFill>
            <a:srgbClr val="FFD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10" name="圆角矩形标注 9">
            <a:extLst>
              <a:ext uri="{FF2B5EF4-FFF2-40B4-BE49-F238E27FC236}">
                <a16:creationId xmlns:a16="http://schemas.microsoft.com/office/drawing/2014/main" id="{77A0783B-C50D-2423-5443-E76405C9354C}"/>
              </a:ext>
            </a:extLst>
          </p:cNvPr>
          <p:cNvSpPr/>
          <p:nvPr/>
        </p:nvSpPr>
        <p:spPr>
          <a:xfrm>
            <a:off x="1209369" y="2572651"/>
            <a:ext cx="2190308" cy="843516"/>
          </a:xfrm>
          <a:prstGeom prst="wedgeRoundRectCallout">
            <a:avLst>
              <a:gd name="adj1" fmla="val -34031"/>
              <a:gd name="adj2" fmla="val 70063"/>
              <a:gd name="adj3" fmla="val 16667"/>
            </a:avLst>
          </a:prstGeom>
          <a:solidFill>
            <a:srgbClr val="FFDB99">
              <a:alpha val="9120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Use MSE as the objective function</a:t>
            </a:r>
            <a:endParaRPr kumimoji="1" lang="zh-CN" altLang="en-US" dirty="0">
              <a:solidFill>
                <a:schemeClr val="tx1"/>
              </a:solidFill>
            </a:endParaRPr>
          </a:p>
        </p:txBody>
      </p:sp>
      <p:sp>
        <p:nvSpPr>
          <p:cNvPr id="17" name="文本框 16">
            <a:extLst>
              <a:ext uri="{FF2B5EF4-FFF2-40B4-BE49-F238E27FC236}">
                <a16:creationId xmlns:a16="http://schemas.microsoft.com/office/drawing/2014/main" id="{78D445DB-CDEF-D077-857B-0F0BF4311AEB}"/>
              </a:ext>
            </a:extLst>
          </p:cNvPr>
          <p:cNvSpPr txBox="1"/>
          <p:nvPr/>
        </p:nvSpPr>
        <p:spPr>
          <a:xfrm>
            <a:off x="3195596" y="4832769"/>
            <a:ext cx="6685054" cy="461665"/>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outstanding performance on all three datasets</a:t>
            </a:r>
          </a:p>
        </p:txBody>
      </p:sp>
      <p:sp>
        <p:nvSpPr>
          <p:cNvPr id="19" name="框架 18">
            <a:extLst>
              <a:ext uri="{FF2B5EF4-FFF2-40B4-BE49-F238E27FC236}">
                <a16:creationId xmlns:a16="http://schemas.microsoft.com/office/drawing/2014/main" id="{0B74206E-9A74-F2C8-ADB8-5DFB133EAB79}"/>
              </a:ext>
            </a:extLst>
          </p:cNvPr>
          <p:cNvSpPr/>
          <p:nvPr/>
        </p:nvSpPr>
        <p:spPr>
          <a:xfrm>
            <a:off x="3525520" y="4176471"/>
            <a:ext cx="538480" cy="284480"/>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20" name="框架 19">
            <a:extLst>
              <a:ext uri="{FF2B5EF4-FFF2-40B4-BE49-F238E27FC236}">
                <a16:creationId xmlns:a16="http://schemas.microsoft.com/office/drawing/2014/main" id="{F1CD65B8-59AB-937A-1993-D972A032FBB2}"/>
              </a:ext>
            </a:extLst>
          </p:cNvPr>
          <p:cNvSpPr/>
          <p:nvPr/>
        </p:nvSpPr>
        <p:spPr>
          <a:xfrm>
            <a:off x="6175955" y="4176471"/>
            <a:ext cx="538480" cy="284480"/>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21" name="框架 20">
            <a:extLst>
              <a:ext uri="{FF2B5EF4-FFF2-40B4-BE49-F238E27FC236}">
                <a16:creationId xmlns:a16="http://schemas.microsoft.com/office/drawing/2014/main" id="{3E8ADF69-22D5-4FC5-911A-5233FA787778}"/>
              </a:ext>
            </a:extLst>
          </p:cNvPr>
          <p:cNvSpPr/>
          <p:nvPr/>
        </p:nvSpPr>
        <p:spPr>
          <a:xfrm>
            <a:off x="8770131" y="4176471"/>
            <a:ext cx="538480" cy="284480"/>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22" name="框架 21">
            <a:extLst>
              <a:ext uri="{FF2B5EF4-FFF2-40B4-BE49-F238E27FC236}">
                <a16:creationId xmlns:a16="http://schemas.microsoft.com/office/drawing/2014/main" id="{D3F5143B-C53C-E86A-054C-56BEF5A605E6}"/>
              </a:ext>
            </a:extLst>
          </p:cNvPr>
          <p:cNvSpPr/>
          <p:nvPr/>
        </p:nvSpPr>
        <p:spPr>
          <a:xfrm>
            <a:off x="11402688" y="4176471"/>
            <a:ext cx="538480" cy="284480"/>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cxnSp>
        <p:nvCxnSpPr>
          <p:cNvPr id="24" name="直线箭头连接符 23">
            <a:extLst>
              <a:ext uri="{FF2B5EF4-FFF2-40B4-BE49-F238E27FC236}">
                <a16:creationId xmlns:a16="http://schemas.microsoft.com/office/drawing/2014/main" id="{3CF905F5-5B6B-B46A-C153-BF603B470211}"/>
              </a:ext>
            </a:extLst>
          </p:cNvPr>
          <p:cNvCxnSpPr>
            <a:stCxn id="19" idx="2"/>
          </p:cNvCxnSpPr>
          <p:nvPr/>
        </p:nvCxnSpPr>
        <p:spPr>
          <a:xfrm>
            <a:off x="3794760" y="4460951"/>
            <a:ext cx="412805" cy="359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线箭头连接符 25">
            <a:extLst>
              <a:ext uri="{FF2B5EF4-FFF2-40B4-BE49-F238E27FC236}">
                <a16:creationId xmlns:a16="http://schemas.microsoft.com/office/drawing/2014/main" id="{F33A4CA3-9B03-B234-18C6-0F28CE61C048}"/>
              </a:ext>
            </a:extLst>
          </p:cNvPr>
          <p:cNvCxnSpPr/>
          <p:nvPr/>
        </p:nvCxnSpPr>
        <p:spPr>
          <a:xfrm>
            <a:off x="6415958" y="4460951"/>
            <a:ext cx="0" cy="359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线箭头连接符 27">
            <a:extLst>
              <a:ext uri="{FF2B5EF4-FFF2-40B4-BE49-F238E27FC236}">
                <a16:creationId xmlns:a16="http://schemas.microsoft.com/office/drawing/2014/main" id="{33B73BF1-C1F4-277C-CD96-B71E5064AD9F}"/>
              </a:ext>
            </a:extLst>
          </p:cNvPr>
          <p:cNvCxnSpPr>
            <a:cxnSpLocks/>
            <a:stCxn id="21" idx="2"/>
          </p:cNvCxnSpPr>
          <p:nvPr/>
        </p:nvCxnSpPr>
        <p:spPr>
          <a:xfrm flipH="1">
            <a:off x="7908856" y="4460951"/>
            <a:ext cx="1130515" cy="301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线箭头连接符 30">
            <a:extLst>
              <a:ext uri="{FF2B5EF4-FFF2-40B4-BE49-F238E27FC236}">
                <a16:creationId xmlns:a16="http://schemas.microsoft.com/office/drawing/2014/main" id="{BD26B4D0-F4F9-21B8-C162-133236313495}"/>
              </a:ext>
            </a:extLst>
          </p:cNvPr>
          <p:cNvCxnSpPr>
            <a:cxnSpLocks/>
            <a:stCxn id="22" idx="2"/>
          </p:cNvCxnSpPr>
          <p:nvPr/>
        </p:nvCxnSpPr>
        <p:spPr>
          <a:xfrm flipH="1">
            <a:off x="9894007" y="4460951"/>
            <a:ext cx="1777921" cy="359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4B0F8FBF-9EAA-57AE-F4D0-CFECA09E8FF3}"/>
              </a:ext>
            </a:extLst>
          </p:cNvPr>
          <p:cNvSpPr txBox="1"/>
          <p:nvPr/>
        </p:nvSpPr>
        <p:spPr>
          <a:xfrm>
            <a:off x="1285561" y="5451227"/>
            <a:ext cx="9807213" cy="830997"/>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Compared with baseline methods, the results show that </a:t>
            </a:r>
            <a:r>
              <a:rPr lang="en-US" altLang="zh-CN" sz="2400" i="1" dirty="0" err="1">
                <a:solidFill>
                  <a:prstClr val="black">
                    <a:lumMod val="85000"/>
                    <a:lumOff val="15000"/>
                  </a:prstClr>
                </a:solidFill>
                <a:latin typeface="Rockwell" panose="02060603020205020403" pitchFamily="18" charset="0"/>
                <a:cs typeface="Segoe UI" panose="020B0502040204020203" pitchFamily="34" charset="0"/>
              </a:rPr>
              <a:t>AutoKAD</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 is indeed effective in the CASH problem for unsupervised KAD models.</a:t>
            </a:r>
          </a:p>
        </p:txBody>
      </p:sp>
    </p:spTree>
    <p:extLst>
      <p:ext uri="{BB962C8B-B14F-4D97-AF65-F5344CB8AC3E}">
        <p14:creationId xmlns:p14="http://schemas.microsoft.com/office/powerpoint/2010/main" val="280054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22</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占位符 6">
            <a:extLst>
              <a:ext uri="{FF2B5EF4-FFF2-40B4-BE49-F238E27FC236}">
                <a16:creationId xmlns:a16="http://schemas.microsoft.com/office/drawing/2014/main" id="{B1A28834-761A-9702-A8E3-53DA0DF9A6CD}"/>
              </a:ext>
            </a:extLst>
          </p:cNvPr>
          <p:cNvSpPr>
            <a:spLocks noGrp="1"/>
          </p:cNvSpPr>
          <p:nvPr>
            <p:ph type="body" sz="quarter" idx="13"/>
          </p:nvPr>
        </p:nvSpPr>
        <p:spPr/>
        <p:txBody>
          <a:bodyPr/>
          <a:lstStyle/>
          <a:p>
            <a:r>
              <a:rPr lang="en-US" altLang="zh-CN" dirty="0">
                <a:latin typeface="Rockwell" panose="02060603020205020403" pitchFamily="18" charset="0"/>
              </a:rPr>
              <a:t>Time Efficiency</a:t>
            </a:r>
            <a:endParaRPr lang="zh-CN" altLang="en-US" dirty="0">
              <a:latin typeface="Rockwell" panose="02060603020205020403" pitchFamily="18" charset="0"/>
            </a:endParaRPr>
          </a:p>
        </p:txBody>
      </p:sp>
      <p:grpSp>
        <p:nvGrpSpPr>
          <p:cNvPr id="12" name="组合 11">
            <a:extLst>
              <a:ext uri="{FF2B5EF4-FFF2-40B4-BE49-F238E27FC236}">
                <a16:creationId xmlns:a16="http://schemas.microsoft.com/office/drawing/2014/main" id="{6A3DCE1C-5C10-93E8-F1D8-634C97F92644}"/>
              </a:ext>
            </a:extLst>
          </p:cNvPr>
          <p:cNvGrpSpPr/>
          <p:nvPr/>
        </p:nvGrpSpPr>
        <p:grpSpPr>
          <a:xfrm>
            <a:off x="8723216" y="6467551"/>
            <a:ext cx="1573255" cy="252079"/>
            <a:chOff x="5154116" y="5114440"/>
            <a:chExt cx="6483838" cy="1038891"/>
          </a:xfrm>
        </p:grpSpPr>
        <p:sp>
          <p:nvSpPr>
            <p:cNvPr id="13" name="矩形: 圆角 12" descr="清单 纯色填充">
              <a:extLst>
                <a:ext uri="{FF2B5EF4-FFF2-40B4-BE49-F238E27FC236}">
                  <a16:creationId xmlns:a16="http://schemas.microsoft.com/office/drawing/2014/main" id="{31F870BE-CAA0-0D6D-2424-7D02612BCED3}"/>
                </a:ext>
              </a:extLst>
            </p:cNvPr>
            <p:cNvSpPr/>
            <p:nvPr/>
          </p:nvSpPr>
          <p:spPr>
            <a:xfrm>
              <a:off x="5154116" y="5114440"/>
              <a:ext cx="1507825" cy="1038891"/>
            </a:xfrm>
            <a:prstGeom prst="roundRect">
              <a:avLst/>
            </a:prstGeom>
            <a:blipFill dpi="0" rotWithShape="1">
              <a:blip r:embed="rId5">
                <a:extLst>
                  <a:ext uri="{96DAC541-7B7A-43D3-8B79-37D633B846F1}">
                    <asvg:svgBlip xmlns:asvg="http://schemas.microsoft.com/office/drawing/2016/SVG/main" r:embed="rId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4" name="矩形: 圆角 13" descr="灯泡和齿轮 纯色填充">
              <a:extLst>
                <a:ext uri="{FF2B5EF4-FFF2-40B4-BE49-F238E27FC236}">
                  <a16:creationId xmlns:a16="http://schemas.microsoft.com/office/drawing/2014/main" id="{B6AC3DE8-7C6F-7C7F-9A03-057AAF385922}"/>
                </a:ext>
              </a:extLst>
            </p:cNvPr>
            <p:cNvSpPr/>
            <p:nvPr/>
          </p:nvSpPr>
          <p:spPr>
            <a:xfrm>
              <a:off x="6812787" y="5114440"/>
              <a:ext cx="1507825" cy="1038891"/>
            </a:xfrm>
            <a:prstGeom prst="roundRect">
              <a:avLst/>
            </a:prstGeom>
            <a:blipFill dpi="0" rotWithShape="1">
              <a:blip r:embed="rId7">
                <a:extLst>
                  <a:ext uri="{96DAC541-7B7A-43D3-8B79-37D633B846F1}">
                    <asvg:svgBlip xmlns:asvg="http://schemas.microsoft.com/office/drawing/2016/SVG/main" r:embed="rId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5" name="矩形: 圆角 14" descr="条形图 纯色填充">
              <a:extLst>
                <a:ext uri="{FF2B5EF4-FFF2-40B4-BE49-F238E27FC236}">
                  <a16:creationId xmlns:a16="http://schemas.microsoft.com/office/drawing/2014/main" id="{3EDD1A8F-FDCE-0F17-2210-31E6DFA56F9E}"/>
                </a:ext>
              </a:extLst>
            </p:cNvPr>
            <p:cNvSpPr/>
            <p:nvPr/>
          </p:nvSpPr>
          <p:spPr>
            <a:xfrm>
              <a:off x="8471458" y="5114440"/>
              <a:ext cx="1507825" cy="1038891"/>
            </a:xfrm>
            <a:prstGeom prst="roundRect">
              <a:avLst/>
            </a:prstGeom>
            <a:blipFill dpi="0" rotWithShape="1">
              <a:blip r:embed="rId9">
                <a:extLst>
                  <a:ext uri="{96DAC541-7B7A-43D3-8B79-37D633B846F1}">
                    <asvg:svgBlip xmlns:asvg="http://schemas.microsoft.com/office/drawing/2016/SVG/main" r:embed="rId1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6" name="矩形: 圆角 15" descr="火箭 纯色填充">
              <a:extLst>
                <a:ext uri="{FF2B5EF4-FFF2-40B4-BE49-F238E27FC236}">
                  <a16:creationId xmlns:a16="http://schemas.microsoft.com/office/drawing/2014/main" id="{E56ADB47-F6F9-2B6C-3978-9AFB2609A08C}"/>
                </a:ext>
              </a:extLst>
            </p:cNvPr>
            <p:cNvSpPr/>
            <p:nvPr/>
          </p:nvSpPr>
          <p:spPr>
            <a:xfrm>
              <a:off x="10130129" y="5114440"/>
              <a:ext cx="1507825" cy="1038891"/>
            </a:xfrm>
            <a:prstGeom prst="roundRect">
              <a:avLst/>
            </a:prstGeom>
            <a:blipFill dpi="0" rotWithShape="1">
              <a:blip r:embed="rId11">
                <a:extLst>
                  <a:ext uri="{96DAC541-7B7A-43D3-8B79-37D633B846F1}">
                    <asvg:svgBlip xmlns:asvg="http://schemas.microsoft.com/office/drawing/2016/SVG/main" r:embed="rId1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pic>
        <p:nvPicPr>
          <p:cNvPr id="6" name="图片 5">
            <a:extLst>
              <a:ext uri="{FF2B5EF4-FFF2-40B4-BE49-F238E27FC236}">
                <a16:creationId xmlns:a16="http://schemas.microsoft.com/office/drawing/2014/main" id="{81C33570-6266-5948-619C-9DDA4FE2D8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2726" y="1918774"/>
            <a:ext cx="10266548" cy="4131336"/>
          </a:xfrm>
          <a:prstGeom prst="rect">
            <a:avLst/>
          </a:prstGeom>
        </p:spPr>
      </p:pic>
      <p:sp>
        <p:nvSpPr>
          <p:cNvPr id="8" name="文本框 7">
            <a:extLst>
              <a:ext uri="{FF2B5EF4-FFF2-40B4-BE49-F238E27FC236}">
                <a16:creationId xmlns:a16="http://schemas.microsoft.com/office/drawing/2014/main" id="{E7AF33CB-A17A-949B-0449-F4CF08D7C1B7}"/>
              </a:ext>
            </a:extLst>
          </p:cNvPr>
          <p:cNvSpPr txBox="1"/>
          <p:nvPr/>
        </p:nvSpPr>
        <p:spPr>
          <a:xfrm>
            <a:off x="1564904" y="1283184"/>
            <a:ext cx="8365704" cy="461665"/>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Under 100 and 1 hour limitation for each KPI</a:t>
            </a:r>
          </a:p>
        </p:txBody>
      </p:sp>
      <p:sp>
        <p:nvSpPr>
          <p:cNvPr id="9" name="文本框 8">
            <a:extLst>
              <a:ext uri="{FF2B5EF4-FFF2-40B4-BE49-F238E27FC236}">
                <a16:creationId xmlns:a16="http://schemas.microsoft.com/office/drawing/2014/main" id="{189B5CD0-38FB-EB3E-01AA-79797487E6B7}"/>
              </a:ext>
            </a:extLst>
          </p:cNvPr>
          <p:cNvSpPr txBox="1"/>
          <p:nvPr/>
        </p:nvSpPr>
        <p:spPr>
          <a:xfrm>
            <a:off x="2199010" y="3568943"/>
            <a:ext cx="7639304" cy="830997"/>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At 15min, the best F1-score of warm start is 164% higher than the best F1-score of cold start on average.</a:t>
            </a:r>
          </a:p>
        </p:txBody>
      </p:sp>
    </p:spTree>
    <p:extLst>
      <p:ext uri="{BB962C8B-B14F-4D97-AF65-F5344CB8AC3E}">
        <p14:creationId xmlns:p14="http://schemas.microsoft.com/office/powerpoint/2010/main" val="19114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23</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占位符 6">
            <a:extLst>
              <a:ext uri="{FF2B5EF4-FFF2-40B4-BE49-F238E27FC236}">
                <a16:creationId xmlns:a16="http://schemas.microsoft.com/office/drawing/2014/main" id="{B1A28834-761A-9702-A8E3-53DA0DF9A6CD}"/>
              </a:ext>
            </a:extLst>
          </p:cNvPr>
          <p:cNvSpPr>
            <a:spLocks noGrp="1"/>
          </p:cNvSpPr>
          <p:nvPr>
            <p:ph type="body" sz="quarter" idx="13"/>
          </p:nvPr>
        </p:nvSpPr>
        <p:spPr/>
        <p:txBody>
          <a:bodyPr/>
          <a:lstStyle/>
          <a:p>
            <a:r>
              <a:rPr lang="en-US" altLang="zh-CN" dirty="0">
                <a:latin typeface="Rockwell" panose="02060603020205020403" pitchFamily="18" charset="0"/>
              </a:rPr>
              <a:t>Effectiveness of the Objective Function</a:t>
            </a:r>
            <a:endParaRPr lang="zh-CN" altLang="en-US" dirty="0">
              <a:latin typeface="Rockwell" panose="02060603020205020403" pitchFamily="18" charset="0"/>
            </a:endParaRPr>
          </a:p>
        </p:txBody>
      </p:sp>
      <p:grpSp>
        <p:nvGrpSpPr>
          <p:cNvPr id="12" name="组合 11">
            <a:extLst>
              <a:ext uri="{FF2B5EF4-FFF2-40B4-BE49-F238E27FC236}">
                <a16:creationId xmlns:a16="http://schemas.microsoft.com/office/drawing/2014/main" id="{6A3DCE1C-5C10-93E8-F1D8-634C97F92644}"/>
              </a:ext>
            </a:extLst>
          </p:cNvPr>
          <p:cNvGrpSpPr/>
          <p:nvPr/>
        </p:nvGrpSpPr>
        <p:grpSpPr>
          <a:xfrm>
            <a:off x="8723216" y="6467551"/>
            <a:ext cx="1573255" cy="252079"/>
            <a:chOff x="5154116" y="5114440"/>
            <a:chExt cx="6483838" cy="1038891"/>
          </a:xfrm>
        </p:grpSpPr>
        <p:sp>
          <p:nvSpPr>
            <p:cNvPr id="13" name="矩形: 圆角 12" descr="清单 纯色填充">
              <a:extLst>
                <a:ext uri="{FF2B5EF4-FFF2-40B4-BE49-F238E27FC236}">
                  <a16:creationId xmlns:a16="http://schemas.microsoft.com/office/drawing/2014/main" id="{31F870BE-CAA0-0D6D-2424-7D02612BCED3}"/>
                </a:ext>
              </a:extLst>
            </p:cNvPr>
            <p:cNvSpPr/>
            <p:nvPr/>
          </p:nvSpPr>
          <p:spPr>
            <a:xfrm>
              <a:off x="5154116" y="5114440"/>
              <a:ext cx="1507825" cy="1038891"/>
            </a:xfrm>
            <a:prstGeom prst="roundRect">
              <a:avLst/>
            </a:prstGeom>
            <a:blipFill dpi="0" rotWithShape="1">
              <a:blip r:embed="rId5">
                <a:extLst>
                  <a:ext uri="{96DAC541-7B7A-43D3-8B79-37D633B846F1}">
                    <asvg:svgBlip xmlns:asvg="http://schemas.microsoft.com/office/drawing/2016/SVG/main" r:embed="rId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4" name="矩形: 圆角 13" descr="灯泡和齿轮 纯色填充">
              <a:extLst>
                <a:ext uri="{FF2B5EF4-FFF2-40B4-BE49-F238E27FC236}">
                  <a16:creationId xmlns:a16="http://schemas.microsoft.com/office/drawing/2014/main" id="{B6AC3DE8-7C6F-7C7F-9A03-057AAF385922}"/>
                </a:ext>
              </a:extLst>
            </p:cNvPr>
            <p:cNvSpPr/>
            <p:nvPr/>
          </p:nvSpPr>
          <p:spPr>
            <a:xfrm>
              <a:off x="6812787" y="5114440"/>
              <a:ext cx="1507825" cy="1038891"/>
            </a:xfrm>
            <a:prstGeom prst="roundRect">
              <a:avLst/>
            </a:prstGeom>
            <a:blipFill dpi="0" rotWithShape="1">
              <a:blip r:embed="rId7">
                <a:extLst>
                  <a:ext uri="{96DAC541-7B7A-43D3-8B79-37D633B846F1}">
                    <asvg:svgBlip xmlns:asvg="http://schemas.microsoft.com/office/drawing/2016/SVG/main" r:embed="rId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5" name="矩形: 圆角 14" descr="条形图 纯色填充">
              <a:extLst>
                <a:ext uri="{FF2B5EF4-FFF2-40B4-BE49-F238E27FC236}">
                  <a16:creationId xmlns:a16="http://schemas.microsoft.com/office/drawing/2014/main" id="{3EDD1A8F-FDCE-0F17-2210-31E6DFA56F9E}"/>
                </a:ext>
              </a:extLst>
            </p:cNvPr>
            <p:cNvSpPr/>
            <p:nvPr/>
          </p:nvSpPr>
          <p:spPr>
            <a:xfrm>
              <a:off x="8471458" y="5114440"/>
              <a:ext cx="1507825" cy="1038891"/>
            </a:xfrm>
            <a:prstGeom prst="roundRect">
              <a:avLst/>
            </a:prstGeom>
            <a:blipFill dpi="0" rotWithShape="1">
              <a:blip r:embed="rId9">
                <a:extLst>
                  <a:ext uri="{96DAC541-7B7A-43D3-8B79-37D633B846F1}">
                    <asvg:svgBlip xmlns:asvg="http://schemas.microsoft.com/office/drawing/2016/SVG/main" r:embed="rId1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6" name="矩形: 圆角 15" descr="火箭 纯色填充">
              <a:extLst>
                <a:ext uri="{FF2B5EF4-FFF2-40B4-BE49-F238E27FC236}">
                  <a16:creationId xmlns:a16="http://schemas.microsoft.com/office/drawing/2014/main" id="{E56ADB47-F6F9-2B6C-3978-9AFB2609A08C}"/>
                </a:ext>
              </a:extLst>
            </p:cNvPr>
            <p:cNvSpPr/>
            <p:nvPr/>
          </p:nvSpPr>
          <p:spPr>
            <a:xfrm>
              <a:off x="10130129" y="5114440"/>
              <a:ext cx="1507825" cy="1038891"/>
            </a:xfrm>
            <a:prstGeom prst="roundRect">
              <a:avLst/>
            </a:prstGeom>
            <a:blipFill dpi="0" rotWithShape="1">
              <a:blip r:embed="rId11">
                <a:extLst>
                  <a:ext uri="{96DAC541-7B7A-43D3-8B79-37D633B846F1}">
                    <asvg:svgBlip xmlns:asvg="http://schemas.microsoft.com/office/drawing/2016/SVG/main" r:embed="rId1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pic>
        <p:nvPicPr>
          <p:cNvPr id="5" name="图片 4">
            <a:extLst>
              <a:ext uri="{FF2B5EF4-FFF2-40B4-BE49-F238E27FC236}">
                <a16:creationId xmlns:a16="http://schemas.microsoft.com/office/drawing/2014/main" id="{003EEDB2-F725-0BB6-CE1E-EA7E563A711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36462" y="4867571"/>
            <a:ext cx="6403457" cy="1264771"/>
          </a:xfrm>
          <a:prstGeom prst="rect">
            <a:avLst/>
          </a:prstGeom>
        </p:spPr>
      </p:pic>
      <p:grpSp>
        <p:nvGrpSpPr>
          <p:cNvPr id="18" name="组合 17">
            <a:extLst>
              <a:ext uri="{FF2B5EF4-FFF2-40B4-BE49-F238E27FC236}">
                <a16:creationId xmlns:a16="http://schemas.microsoft.com/office/drawing/2014/main" id="{C48B15F6-BC47-4ACE-F087-7728028B1774}"/>
              </a:ext>
            </a:extLst>
          </p:cNvPr>
          <p:cNvGrpSpPr/>
          <p:nvPr/>
        </p:nvGrpSpPr>
        <p:grpSpPr>
          <a:xfrm>
            <a:off x="285997" y="1557905"/>
            <a:ext cx="11136572" cy="1843671"/>
            <a:chOff x="263913" y="4632093"/>
            <a:chExt cx="9849626" cy="1535157"/>
          </a:xfrm>
        </p:grpSpPr>
        <p:pic>
          <p:nvPicPr>
            <p:cNvPr id="8" name="图片 7">
              <a:extLst>
                <a:ext uri="{FF2B5EF4-FFF2-40B4-BE49-F238E27FC236}">
                  <a16:creationId xmlns:a16="http://schemas.microsoft.com/office/drawing/2014/main" id="{8579E5BE-B546-8072-68AE-A687659E91C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3225" y="4632093"/>
              <a:ext cx="3070314" cy="1535157"/>
            </a:xfrm>
            <a:prstGeom prst="rect">
              <a:avLst/>
            </a:prstGeom>
          </p:spPr>
        </p:pic>
        <p:pic>
          <p:nvPicPr>
            <p:cNvPr id="10" name="图片 9">
              <a:extLst>
                <a:ext uri="{FF2B5EF4-FFF2-40B4-BE49-F238E27FC236}">
                  <a16:creationId xmlns:a16="http://schemas.microsoft.com/office/drawing/2014/main" id="{1B3CFE94-DF3D-D8D3-CA05-448BD7EC186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3913" y="4632093"/>
              <a:ext cx="3070314" cy="1535157"/>
            </a:xfrm>
            <a:prstGeom prst="rect">
              <a:avLst/>
            </a:prstGeom>
          </p:spPr>
        </p:pic>
        <p:pic>
          <p:nvPicPr>
            <p:cNvPr id="17" name="图片 16">
              <a:extLst>
                <a:ext uri="{FF2B5EF4-FFF2-40B4-BE49-F238E27FC236}">
                  <a16:creationId xmlns:a16="http://schemas.microsoft.com/office/drawing/2014/main" id="{CC6BA013-25F0-C1E1-15EE-7A8F8BEA9A6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53569" y="4632093"/>
              <a:ext cx="3070314" cy="1535157"/>
            </a:xfrm>
            <a:prstGeom prst="rect">
              <a:avLst/>
            </a:prstGeom>
          </p:spPr>
        </p:pic>
      </p:grpSp>
      <p:sp>
        <p:nvSpPr>
          <p:cNvPr id="19" name="文本框 18">
            <a:extLst>
              <a:ext uri="{FF2B5EF4-FFF2-40B4-BE49-F238E27FC236}">
                <a16:creationId xmlns:a16="http://schemas.microsoft.com/office/drawing/2014/main" id="{35AC1566-A8B0-093E-C14F-EA73BC85FA75}"/>
              </a:ext>
            </a:extLst>
          </p:cNvPr>
          <p:cNvSpPr txBox="1"/>
          <p:nvPr/>
        </p:nvSpPr>
        <p:spPr>
          <a:xfrm>
            <a:off x="2934327" y="3538173"/>
            <a:ext cx="6154752" cy="830997"/>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The performance </a:t>
            </a:r>
            <a:r>
              <a:rPr lang="en-US" altLang="zh-CN" sz="2400" i="1">
                <a:solidFill>
                  <a:prstClr val="black">
                    <a:lumMod val="85000"/>
                    <a:lumOff val="15000"/>
                  </a:prstClr>
                </a:solidFill>
                <a:latin typeface="Rockwell" panose="02060603020205020403" pitchFamily="18" charset="0"/>
                <a:cs typeface="Segoe UI" panose="020B0502040204020203" pitchFamily="34" charset="0"/>
              </a:rPr>
              <a:t>of MSE-NF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is quite close to the performance of the ideal</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F1-Score</a:t>
            </a:r>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7EC02841-D42F-55E2-A184-1F60D8F25116}"/>
                  </a:ext>
                </a:extLst>
              </p:cNvPr>
              <p:cNvSpPr txBox="1"/>
              <p:nvPr/>
            </p:nvSpPr>
            <p:spPr>
              <a:xfrm>
                <a:off x="285997" y="5003107"/>
                <a:ext cx="4314129" cy="830997"/>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When </a:t>
                </a:r>
                <a14:m>
                  <m:oMath xmlns:m="http://schemas.openxmlformats.org/officeDocument/2006/math">
                    <m:r>
                      <a:rPr lang="el-GR" altLang="zh-CN" sz="2400" i="1" dirty="0" smtClean="0">
                        <a:solidFill>
                          <a:prstClr val="black">
                            <a:lumMod val="85000"/>
                            <a:lumOff val="15000"/>
                          </a:prstClr>
                        </a:solidFill>
                        <a:latin typeface="Cambria Math" panose="02040503050406030204" pitchFamily="18" charset="0"/>
                        <a:cs typeface="Segoe UI" panose="020B0502040204020203" pitchFamily="34" charset="0"/>
                      </a:rPr>
                      <m:t>𝛼</m:t>
                    </m:r>
                  </m:oMath>
                </a14:m>
                <a:r>
                  <a:rPr lang="el-GR" altLang="zh-CN" sz="2400" dirty="0">
                    <a:solidFill>
                      <a:prstClr val="black">
                        <a:lumMod val="85000"/>
                        <a:lumOff val="15000"/>
                      </a:prstClr>
                    </a:solidFill>
                    <a:latin typeface="Bahnschrift" panose="020B0502040204020203" pitchFamily="34" charset="0"/>
                    <a:cs typeface="Segoe UI" panose="020B0502040204020203" pitchFamily="34" charset="0"/>
                  </a:rPr>
                  <a:t> </a:t>
                </a: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is close to 1, the performance is commendable</a:t>
                </a:r>
              </a:p>
            </p:txBody>
          </p:sp>
        </mc:Choice>
        <mc:Fallback xmlns="">
          <p:sp>
            <p:nvSpPr>
              <p:cNvPr id="22" name="文本框 21">
                <a:extLst>
                  <a:ext uri="{FF2B5EF4-FFF2-40B4-BE49-F238E27FC236}">
                    <a16:creationId xmlns:a16="http://schemas.microsoft.com/office/drawing/2014/main" id="{7EC02841-D42F-55E2-A184-1F60D8F25116}"/>
                  </a:ext>
                </a:extLst>
              </p:cNvPr>
              <p:cNvSpPr txBox="1">
                <a:spLocks noRot="1" noChangeAspect="1" noMove="1" noResize="1" noEditPoints="1" noAdjustHandles="1" noChangeArrowheads="1" noChangeShapeType="1" noTextEdit="1"/>
              </p:cNvSpPr>
              <p:nvPr/>
            </p:nvSpPr>
            <p:spPr>
              <a:xfrm>
                <a:off x="285997" y="5003107"/>
                <a:ext cx="4314129" cy="830997"/>
              </a:xfrm>
              <a:prstGeom prst="rect">
                <a:avLst/>
              </a:prstGeom>
              <a:blipFill>
                <a:blip r:embed="rId17"/>
                <a:stretch>
                  <a:fillRect/>
                </a:stretch>
              </a:blipFill>
              <a:ln/>
            </p:spPr>
            <p:txBody>
              <a:bodyPr/>
              <a:lstStyle/>
              <a:p>
                <a:r>
                  <a:rPr lang="zh-CN" altLang="en-US">
                    <a:noFill/>
                  </a:rPr>
                  <a:t> </a:t>
                </a:r>
              </a:p>
            </p:txBody>
          </p:sp>
        </mc:Fallback>
      </mc:AlternateContent>
    </p:spTree>
    <p:extLst>
      <p:ext uri="{BB962C8B-B14F-4D97-AF65-F5344CB8AC3E}">
        <p14:creationId xmlns:p14="http://schemas.microsoft.com/office/powerpoint/2010/main" val="2220704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24</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占位符 6">
            <a:extLst>
              <a:ext uri="{FF2B5EF4-FFF2-40B4-BE49-F238E27FC236}">
                <a16:creationId xmlns:a16="http://schemas.microsoft.com/office/drawing/2014/main" id="{B1A28834-761A-9702-A8E3-53DA0DF9A6CD}"/>
              </a:ext>
            </a:extLst>
          </p:cNvPr>
          <p:cNvSpPr>
            <a:spLocks noGrp="1"/>
          </p:cNvSpPr>
          <p:nvPr>
            <p:ph type="body" sz="quarter" idx="13"/>
          </p:nvPr>
        </p:nvSpPr>
        <p:spPr/>
        <p:txBody>
          <a:bodyPr/>
          <a:lstStyle/>
          <a:p>
            <a:r>
              <a:rPr lang="en-US" altLang="zh-CN" dirty="0">
                <a:latin typeface="Rockwell" panose="02060603020205020403" pitchFamily="18" charset="0"/>
              </a:rPr>
              <a:t>Correctness of Configuration Recommendation</a:t>
            </a:r>
            <a:endParaRPr lang="zh-CN" altLang="en-US" dirty="0">
              <a:latin typeface="Rockwell" panose="02060603020205020403" pitchFamily="18" charset="0"/>
            </a:endParaRPr>
          </a:p>
        </p:txBody>
      </p:sp>
      <p:grpSp>
        <p:nvGrpSpPr>
          <p:cNvPr id="12" name="组合 11">
            <a:extLst>
              <a:ext uri="{FF2B5EF4-FFF2-40B4-BE49-F238E27FC236}">
                <a16:creationId xmlns:a16="http://schemas.microsoft.com/office/drawing/2014/main" id="{6A3DCE1C-5C10-93E8-F1D8-634C97F92644}"/>
              </a:ext>
            </a:extLst>
          </p:cNvPr>
          <p:cNvGrpSpPr/>
          <p:nvPr/>
        </p:nvGrpSpPr>
        <p:grpSpPr>
          <a:xfrm>
            <a:off x="8723216" y="6467551"/>
            <a:ext cx="1573255" cy="252079"/>
            <a:chOff x="5154116" y="5114440"/>
            <a:chExt cx="6483838" cy="1038891"/>
          </a:xfrm>
        </p:grpSpPr>
        <p:sp>
          <p:nvSpPr>
            <p:cNvPr id="13" name="矩形: 圆角 12" descr="清单 纯色填充">
              <a:extLst>
                <a:ext uri="{FF2B5EF4-FFF2-40B4-BE49-F238E27FC236}">
                  <a16:creationId xmlns:a16="http://schemas.microsoft.com/office/drawing/2014/main" id="{31F870BE-CAA0-0D6D-2424-7D02612BCED3}"/>
                </a:ext>
              </a:extLst>
            </p:cNvPr>
            <p:cNvSpPr/>
            <p:nvPr/>
          </p:nvSpPr>
          <p:spPr>
            <a:xfrm>
              <a:off x="5154116" y="5114440"/>
              <a:ext cx="1507825" cy="1038891"/>
            </a:xfrm>
            <a:prstGeom prst="roundRect">
              <a:avLst/>
            </a:prstGeom>
            <a:blipFill dpi="0" rotWithShape="1">
              <a:blip r:embed="rId5">
                <a:extLst>
                  <a:ext uri="{96DAC541-7B7A-43D3-8B79-37D633B846F1}">
                    <asvg:svgBlip xmlns:asvg="http://schemas.microsoft.com/office/drawing/2016/SVG/main" r:embed="rId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4" name="矩形: 圆角 13" descr="灯泡和齿轮 纯色填充">
              <a:extLst>
                <a:ext uri="{FF2B5EF4-FFF2-40B4-BE49-F238E27FC236}">
                  <a16:creationId xmlns:a16="http://schemas.microsoft.com/office/drawing/2014/main" id="{B6AC3DE8-7C6F-7C7F-9A03-057AAF385922}"/>
                </a:ext>
              </a:extLst>
            </p:cNvPr>
            <p:cNvSpPr/>
            <p:nvPr/>
          </p:nvSpPr>
          <p:spPr>
            <a:xfrm>
              <a:off x="6812787" y="5114440"/>
              <a:ext cx="1507825" cy="1038891"/>
            </a:xfrm>
            <a:prstGeom prst="roundRect">
              <a:avLst/>
            </a:prstGeom>
            <a:blipFill dpi="0" rotWithShape="1">
              <a:blip r:embed="rId7">
                <a:extLst>
                  <a:ext uri="{96DAC541-7B7A-43D3-8B79-37D633B846F1}">
                    <asvg:svgBlip xmlns:asvg="http://schemas.microsoft.com/office/drawing/2016/SVG/main" r:embed="rId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5" name="矩形: 圆角 14" descr="条形图 纯色填充">
              <a:extLst>
                <a:ext uri="{FF2B5EF4-FFF2-40B4-BE49-F238E27FC236}">
                  <a16:creationId xmlns:a16="http://schemas.microsoft.com/office/drawing/2014/main" id="{3EDD1A8F-FDCE-0F17-2210-31E6DFA56F9E}"/>
                </a:ext>
              </a:extLst>
            </p:cNvPr>
            <p:cNvSpPr/>
            <p:nvPr/>
          </p:nvSpPr>
          <p:spPr>
            <a:xfrm>
              <a:off x="8471458" y="5114440"/>
              <a:ext cx="1507825" cy="1038891"/>
            </a:xfrm>
            <a:prstGeom prst="roundRect">
              <a:avLst/>
            </a:prstGeom>
            <a:blipFill dpi="0" rotWithShape="1">
              <a:blip r:embed="rId9">
                <a:extLst>
                  <a:ext uri="{96DAC541-7B7A-43D3-8B79-37D633B846F1}">
                    <asvg:svgBlip xmlns:asvg="http://schemas.microsoft.com/office/drawing/2016/SVG/main" r:embed="rId1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6" name="矩形: 圆角 15" descr="火箭 纯色填充">
              <a:extLst>
                <a:ext uri="{FF2B5EF4-FFF2-40B4-BE49-F238E27FC236}">
                  <a16:creationId xmlns:a16="http://schemas.microsoft.com/office/drawing/2014/main" id="{E56ADB47-F6F9-2B6C-3978-9AFB2609A08C}"/>
                </a:ext>
              </a:extLst>
            </p:cNvPr>
            <p:cNvSpPr/>
            <p:nvPr/>
          </p:nvSpPr>
          <p:spPr>
            <a:xfrm>
              <a:off x="10130129" y="5114440"/>
              <a:ext cx="1507825" cy="1038891"/>
            </a:xfrm>
            <a:prstGeom prst="roundRect">
              <a:avLst/>
            </a:prstGeom>
            <a:blipFill dpi="0" rotWithShape="1">
              <a:blip r:embed="rId11">
                <a:extLst>
                  <a:ext uri="{96DAC541-7B7A-43D3-8B79-37D633B846F1}">
                    <asvg:svgBlip xmlns:asvg="http://schemas.microsoft.com/office/drawing/2016/SVG/main" r:embed="rId1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pic>
        <p:nvPicPr>
          <p:cNvPr id="2" name="图片 1">
            <a:extLst>
              <a:ext uri="{FF2B5EF4-FFF2-40B4-BE49-F238E27FC236}">
                <a16:creationId xmlns:a16="http://schemas.microsoft.com/office/drawing/2014/main" id="{93DDCD9C-3E8F-2E59-2EC8-C74D4BACF059}"/>
              </a:ext>
            </a:extLst>
          </p:cNvPr>
          <p:cNvPicPr>
            <a:picLocks noChangeAspect="1"/>
          </p:cNvPicPr>
          <p:nvPr/>
        </p:nvPicPr>
        <p:blipFill>
          <a:blip r:embed="rId13"/>
          <a:stretch>
            <a:fillRect/>
          </a:stretch>
        </p:blipFill>
        <p:spPr>
          <a:xfrm>
            <a:off x="200120" y="3113544"/>
            <a:ext cx="7440560" cy="2664216"/>
          </a:xfrm>
          <a:prstGeom prst="rect">
            <a:avLst/>
          </a:prstGeom>
        </p:spPr>
      </p:pic>
      <p:sp>
        <p:nvSpPr>
          <p:cNvPr id="6" name="文本框 5">
            <a:extLst>
              <a:ext uri="{FF2B5EF4-FFF2-40B4-BE49-F238E27FC236}">
                <a16:creationId xmlns:a16="http://schemas.microsoft.com/office/drawing/2014/main" id="{082FEB0B-4F27-CC2F-2DFF-BE9AC20A37C7}"/>
              </a:ext>
            </a:extLst>
          </p:cNvPr>
          <p:cNvSpPr txBox="1"/>
          <p:nvPr/>
        </p:nvSpPr>
        <p:spPr>
          <a:xfrm>
            <a:off x="867192" y="1682392"/>
            <a:ext cx="5369978" cy="1200329"/>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gra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Optimal Configurations</a:t>
            </a:r>
            <a:br>
              <a:rPr lang="en-US" altLang="zh-CN" sz="2400" dirty="0">
                <a:solidFill>
                  <a:prstClr val="black">
                    <a:lumMod val="85000"/>
                    <a:lumOff val="15000"/>
                  </a:prstClr>
                </a:solidFill>
                <a:latin typeface="Bahnschrift" panose="020B0502040204020203" pitchFamily="34" charset="0"/>
                <a:cs typeface="Segoe UI" panose="020B0502040204020203" pitchFamily="34" charset="0"/>
              </a:rPr>
            </a:b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VS</a:t>
            </a:r>
          </a:p>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Configurations given by our strategy</a:t>
            </a:r>
          </a:p>
        </p:txBody>
      </p:sp>
      <p:sp>
        <p:nvSpPr>
          <p:cNvPr id="9" name="文本框 8">
            <a:extLst>
              <a:ext uri="{FF2B5EF4-FFF2-40B4-BE49-F238E27FC236}">
                <a16:creationId xmlns:a16="http://schemas.microsoft.com/office/drawing/2014/main" id="{BC29F3E6-042B-364B-935D-AB92B1A41CAA}"/>
              </a:ext>
            </a:extLst>
          </p:cNvPr>
          <p:cNvSpPr txBox="1"/>
          <p:nvPr/>
        </p:nvSpPr>
        <p:spPr>
          <a:xfrm>
            <a:off x="7892716" y="3660822"/>
            <a:ext cx="3862102" cy="1569660"/>
          </a:xfrm>
          <a:prstGeom prst="rect">
            <a:avLst/>
          </a:prstGeom>
          <a:solidFill>
            <a:srgbClr val="99CC99"/>
          </a:solidFill>
          <a:ln/>
          <a:effectLst>
            <a:glow rad="139700">
              <a:srgbClr val="99CC99">
                <a:alpha val="40000"/>
              </a:srgb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Difference</a:t>
            </a:r>
          </a:p>
          <a:p>
            <a:pPr marL="342900" indent="-342900">
              <a:buFont typeface="Arial" panose="020B0604020202020204" pitchFamily="34" charset="0"/>
              <a:buChar char="•"/>
            </a:pP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Precision: &lt; 0.02</a:t>
            </a:r>
          </a:p>
          <a:p>
            <a:pPr marL="342900" indent="-342900">
              <a:buFont typeface="Arial" panose="020B0604020202020204" pitchFamily="34" charset="0"/>
              <a:buChar char="•"/>
            </a:pP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Recall: &lt; 0.11</a:t>
            </a:r>
          </a:p>
          <a:p>
            <a:pPr marL="342900" indent="-342900">
              <a:buFont typeface="Arial" panose="020B0604020202020204" pitchFamily="34" charset="0"/>
              <a:buChar char="•"/>
            </a:pPr>
            <a:r>
              <a:rPr lang="en-US" altLang="zh-CN" sz="2400" dirty="0">
                <a:solidFill>
                  <a:prstClr val="black">
                    <a:lumMod val="85000"/>
                    <a:lumOff val="15000"/>
                  </a:prstClr>
                </a:solidFill>
                <a:latin typeface="Bahnschrift" panose="020B0502040204020203" pitchFamily="34" charset="0"/>
                <a:cs typeface="Segoe UI" panose="020B0502040204020203" pitchFamily="34" charset="0"/>
              </a:rPr>
              <a:t>F1-Score: &lt; 0.05</a:t>
            </a:r>
          </a:p>
        </p:txBody>
      </p:sp>
    </p:spTree>
    <p:extLst>
      <p:ext uri="{BB962C8B-B14F-4D97-AF65-F5344CB8AC3E}">
        <p14:creationId xmlns:p14="http://schemas.microsoft.com/office/powerpoint/2010/main" val="1615305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25</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占位符 6">
            <a:extLst>
              <a:ext uri="{FF2B5EF4-FFF2-40B4-BE49-F238E27FC236}">
                <a16:creationId xmlns:a16="http://schemas.microsoft.com/office/drawing/2014/main" id="{B1A28834-761A-9702-A8E3-53DA0DF9A6CD}"/>
              </a:ext>
            </a:extLst>
          </p:cNvPr>
          <p:cNvSpPr>
            <a:spLocks noGrp="1"/>
          </p:cNvSpPr>
          <p:nvPr>
            <p:ph type="body" sz="quarter" idx="13"/>
          </p:nvPr>
        </p:nvSpPr>
        <p:spPr/>
        <p:txBody>
          <a:bodyPr/>
          <a:lstStyle/>
          <a:p>
            <a:endParaRPr lang="zh-CN" altLang="en-US" dirty="0"/>
          </a:p>
        </p:txBody>
      </p:sp>
      <p:graphicFrame>
        <p:nvGraphicFramePr>
          <p:cNvPr id="8" name="图示 7">
            <a:extLst>
              <a:ext uri="{FF2B5EF4-FFF2-40B4-BE49-F238E27FC236}">
                <a16:creationId xmlns:a16="http://schemas.microsoft.com/office/drawing/2014/main" id="{3F0758D7-F8E7-9204-40E7-AB0741EF58EF}"/>
              </a:ext>
            </a:extLst>
          </p:cNvPr>
          <p:cNvGraphicFramePr/>
          <p:nvPr/>
        </p:nvGraphicFramePr>
        <p:xfrm>
          <a:off x="1895529" y="2409986"/>
          <a:ext cx="8400942" cy="27044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 name="组合 1">
            <a:extLst>
              <a:ext uri="{FF2B5EF4-FFF2-40B4-BE49-F238E27FC236}">
                <a16:creationId xmlns:a16="http://schemas.microsoft.com/office/drawing/2014/main" id="{11E86F95-FAEC-D0C7-C2D9-BD7A65B7D595}"/>
              </a:ext>
            </a:extLst>
          </p:cNvPr>
          <p:cNvGrpSpPr/>
          <p:nvPr/>
        </p:nvGrpSpPr>
        <p:grpSpPr>
          <a:xfrm>
            <a:off x="8723216" y="6467551"/>
            <a:ext cx="1573255" cy="252079"/>
            <a:chOff x="5154116" y="5114440"/>
            <a:chExt cx="6483838" cy="1038891"/>
          </a:xfrm>
        </p:grpSpPr>
        <p:sp>
          <p:nvSpPr>
            <p:cNvPr id="6" name="矩形: 圆角 5" descr="清单 纯色填充">
              <a:extLst>
                <a:ext uri="{FF2B5EF4-FFF2-40B4-BE49-F238E27FC236}">
                  <a16:creationId xmlns:a16="http://schemas.microsoft.com/office/drawing/2014/main" id="{F8E022CC-6897-6D81-C7FF-1ACE1F5C7D80}"/>
                </a:ext>
              </a:extLst>
            </p:cNvPr>
            <p:cNvSpPr/>
            <p:nvPr/>
          </p:nvSpPr>
          <p:spPr>
            <a:xfrm>
              <a:off x="5154116" y="5114440"/>
              <a:ext cx="1507825" cy="1038891"/>
            </a:xfrm>
            <a:prstGeom prst="roundRect">
              <a:avLst/>
            </a:prstGeom>
            <a:blipFill dpi="0" rotWithShape="1">
              <a:blip r:embed="rId10">
                <a:extLst>
                  <a:ext uri="{96DAC541-7B7A-43D3-8B79-37D633B846F1}">
                    <asvg:svgBlip xmlns:asvg="http://schemas.microsoft.com/office/drawing/2016/SVG/main" r:embed="rId11"/>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9" name="矩形: 圆角 8" descr="灯泡和齿轮 纯色填充">
              <a:extLst>
                <a:ext uri="{FF2B5EF4-FFF2-40B4-BE49-F238E27FC236}">
                  <a16:creationId xmlns:a16="http://schemas.microsoft.com/office/drawing/2014/main" id="{AE159B1E-0BE2-0953-31A4-DCE98EA25D8B}"/>
                </a:ext>
              </a:extLst>
            </p:cNvPr>
            <p:cNvSpPr/>
            <p:nvPr/>
          </p:nvSpPr>
          <p:spPr>
            <a:xfrm>
              <a:off x="6812787" y="5114440"/>
              <a:ext cx="1507825" cy="1038891"/>
            </a:xfrm>
            <a:prstGeom prst="roundRect">
              <a:avLst/>
            </a:prstGeom>
            <a:blipFill dpi="0" rotWithShape="1">
              <a:blip r:embed="rId12">
                <a:extLst>
                  <a:ext uri="{96DAC541-7B7A-43D3-8B79-37D633B846F1}">
                    <asvg:svgBlip xmlns:asvg="http://schemas.microsoft.com/office/drawing/2016/SVG/main" r:embed="rId13"/>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0" name="矩形: 圆角 9" descr="条形图 纯色填充">
              <a:extLst>
                <a:ext uri="{FF2B5EF4-FFF2-40B4-BE49-F238E27FC236}">
                  <a16:creationId xmlns:a16="http://schemas.microsoft.com/office/drawing/2014/main" id="{49BDFA39-664A-8570-3944-53A5DF4A7E2D}"/>
                </a:ext>
              </a:extLst>
            </p:cNvPr>
            <p:cNvSpPr/>
            <p:nvPr/>
          </p:nvSpPr>
          <p:spPr>
            <a:xfrm>
              <a:off x="8471458" y="5114440"/>
              <a:ext cx="1507825" cy="1038891"/>
            </a:xfrm>
            <a:prstGeom prst="roundRect">
              <a:avLst/>
            </a:prstGeom>
            <a:blipFill dpi="0" rotWithShape="1">
              <a:blip r:embed="rId14">
                <a:extLst>
                  <a:ext uri="{96DAC541-7B7A-43D3-8B79-37D633B846F1}">
                    <asvg:svgBlip xmlns:asvg="http://schemas.microsoft.com/office/drawing/2016/SVG/main" r:embed="rId15"/>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1" name="矩形: 圆角 10" descr="火箭 纯色填充">
              <a:extLst>
                <a:ext uri="{FF2B5EF4-FFF2-40B4-BE49-F238E27FC236}">
                  <a16:creationId xmlns:a16="http://schemas.microsoft.com/office/drawing/2014/main" id="{CF04094B-B890-91F4-0277-C7D4888581CC}"/>
                </a:ext>
              </a:extLst>
            </p:cNvPr>
            <p:cNvSpPr/>
            <p:nvPr/>
          </p:nvSpPr>
          <p:spPr>
            <a:xfrm>
              <a:off x="10130129" y="5114440"/>
              <a:ext cx="1507825" cy="1038891"/>
            </a:xfrm>
            <a:prstGeom prst="roundRect">
              <a:avLst/>
            </a:prstGeom>
            <a:blipFill dpi="0" rotWithShape="1">
              <a:blip r:embed="rId16">
                <a:extLst>
                  <a:ext uri="{96DAC541-7B7A-43D3-8B79-37D633B846F1}">
                    <asvg:svgBlip xmlns:asvg="http://schemas.microsoft.com/office/drawing/2016/SVG/main" r:embed="rId17"/>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spTree>
    <p:extLst>
      <p:ext uri="{BB962C8B-B14F-4D97-AF65-F5344CB8AC3E}">
        <p14:creationId xmlns:p14="http://schemas.microsoft.com/office/powerpoint/2010/main" val="1105266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p:txBody>
          <a:bodyPr/>
          <a:lstStyle/>
          <a:p>
            <a:r>
              <a:rPr lang="en-US" altLang="zh-CN" dirty="0">
                <a:latin typeface="Rockwell" panose="02060603020205020403" pitchFamily="18" charset="0"/>
                <a:cs typeface="Times New Roman" panose="02020603050405020304" pitchFamily="18" charset="0"/>
              </a:rPr>
              <a:t>Conclusion</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26</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图示 7">
            <a:extLst>
              <a:ext uri="{FF2B5EF4-FFF2-40B4-BE49-F238E27FC236}">
                <a16:creationId xmlns:a16="http://schemas.microsoft.com/office/drawing/2014/main" id="{DA1D1162-FA28-FE36-AF6D-1EC71C1E1EAB}"/>
              </a:ext>
            </a:extLst>
          </p:cNvPr>
          <p:cNvGraphicFramePr/>
          <p:nvPr>
            <p:extLst>
              <p:ext uri="{D42A27DB-BD31-4B8C-83A1-F6EECF244321}">
                <p14:modId xmlns:p14="http://schemas.microsoft.com/office/powerpoint/2010/main" val="407107079"/>
              </p:ext>
            </p:extLst>
          </p:nvPr>
        </p:nvGraphicFramePr>
        <p:xfrm>
          <a:off x="527844" y="1676076"/>
          <a:ext cx="11136313" cy="44553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文本占位符 8">
            <a:extLst>
              <a:ext uri="{FF2B5EF4-FFF2-40B4-BE49-F238E27FC236}">
                <a16:creationId xmlns:a16="http://schemas.microsoft.com/office/drawing/2014/main" id="{72225F0E-ED7A-E4C7-5E58-BD1FB85CAFF5}"/>
              </a:ext>
            </a:extLst>
          </p:cNvPr>
          <p:cNvSpPr>
            <a:spLocks noGrp="1"/>
          </p:cNvSpPr>
          <p:nvPr>
            <p:ph type="body" sz="quarter" idx="14"/>
          </p:nvPr>
        </p:nvSpPr>
        <p:spPr/>
        <p:txBody>
          <a:bodyPr/>
          <a:lstStyle/>
          <a:p>
            <a:endParaRPr lang="zh-CN" altLang="en-US"/>
          </a:p>
        </p:txBody>
      </p:sp>
      <p:grpSp>
        <p:nvGrpSpPr>
          <p:cNvPr id="10" name="组合 9">
            <a:extLst>
              <a:ext uri="{FF2B5EF4-FFF2-40B4-BE49-F238E27FC236}">
                <a16:creationId xmlns:a16="http://schemas.microsoft.com/office/drawing/2014/main" id="{87E75642-A404-E569-1F96-268C996ABC61}"/>
              </a:ext>
            </a:extLst>
          </p:cNvPr>
          <p:cNvGrpSpPr/>
          <p:nvPr/>
        </p:nvGrpSpPr>
        <p:grpSpPr>
          <a:xfrm>
            <a:off x="8723216" y="6467551"/>
            <a:ext cx="1573255" cy="252079"/>
            <a:chOff x="5154116" y="5114440"/>
            <a:chExt cx="6483838" cy="1038891"/>
          </a:xfrm>
        </p:grpSpPr>
        <p:sp>
          <p:nvSpPr>
            <p:cNvPr id="11" name="矩形: 圆角 10" descr="清单 纯色填充">
              <a:extLst>
                <a:ext uri="{FF2B5EF4-FFF2-40B4-BE49-F238E27FC236}">
                  <a16:creationId xmlns:a16="http://schemas.microsoft.com/office/drawing/2014/main" id="{E361078F-27EE-3DDA-06DE-9008FB1EAF5E}"/>
                </a:ext>
              </a:extLst>
            </p:cNvPr>
            <p:cNvSpPr/>
            <p:nvPr/>
          </p:nvSpPr>
          <p:spPr>
            <a:xfrm>
              <a:off x="5154116" y="5114440"/>
              <a:ext cx="1507825" cy="1038891"/>
            </a:xfrm>
            <a:prstGeom prst="roundRect">
              <a:avLst/>
            </a:prstGeom>
            <a:blipFill dpi="0" rotWithShape="1">
              <a:blip r:embed="rId10">
                <a:extLst>
                  <a:ext uri="{96DAC541-7B7A-43D3-8B79-37D633B846F1}">
                    <asvg:svgBlip xmlns:asvg="http://schemas.microsoft.com/office/drawing/2016/SVG/main" r:embed="rId11"/>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2" name="矩形: 圆角 11" descr="灯泡和齿轮 纯色填充">
              <a:extLst>
                <a:ext uri="{FF2B5EF4-FFF2-40B4-BE49-F238E27FC236}">
                  <a16:creationId xmlns:a16="http://schemas.microsoft.com/office/drawing/2014/main" id="{BDD57365-9F5F-26F3-F56A-CB302AAA0BF0}"/>
                </a:ext>
              </a:extLst>
            </p:cNvPr>
            <p:cNvSpPr/>
            <p:nvPr/>
          </p:nvSpPr>
          <p:spPr>
            <a:xfrm>
              <a:off x="6812787" y="5114440"/>
              <a:ext cx="1507825" cy="1038891"/>
            </a:xfrm>
            <a:prstGeom prst="roundRect">
              <a:avLst/>
            </a:prstGeom>
            <a:blipFill dpi="0" rotWithShape="1">
              <a:blip r:embed="rId12">
                <a:extLst>
                  <a:ext uri="{96DAC541-7B7A-43D3-8B79-37D633B846F1}">
                    <asvg:svgBlip xmlns:asvg="http://schemas.microsoft.com/office/drawing/2016/SVG/main" r:embed="rId13"/>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3" name="矩形: 圆角 12" descr="条形图 纯色填充">
              <a:extLst>
                <a:ext uri="{FF2B5EF4-FFF2-40B4-BE49-F238E27FC236}">
                  <a16:creationId xmlns:a16="http://schemas.microsoft.com/office/drawing/2014/main" id="{B9796C41-A6AE-A098-55CD-994E1B7D0422}"/>
                </a:ext>
              </a:extLst>
            </p:cNvPr>
            <p:cNvSpPr/>
            <p:nvPr/>
          </p:nvSpPr>
          <p:spPr>
            <a:xfrm>
              <a:off x="8471458" y="5114440"/>
              <a:ext cx="1507825" cy="1038891"/>
            </a:xfrm>
            <a:prstGeom prst="roundRect">
              <a:avLst/>
            </a:prstGeom>
            <a:blipFill dpi="0" rotWithShape="1">
              <a:blip r:embed="rId14">
                <a:extLst>
                  <a:ext uri="{96DAC541-7B7A-43D3-8B79-37D633B846F1}">
                    <asvg:svgBlip xmlns:asvg="http://schemas.microsoft.com/office/drawing/2016/SVG/main" r:embed="rId15"/>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4" name="矩形: 圆角 13" descr="火箭 纯色填充">
              <a:extLst>
                <a:ext uri="{FF2B5EF4-FFF2-40B4-BE49-F238E27FC236}">
                  <a16:creationId xmlns:a16="http://schemas.microsoft.com/office/drawing/2014/main" id="{CAF391AD-19BB-CC4C-297A-F2E6ED3F1A55}"/>
                </a:ext>
              </a:extLst>
            </p:cNvPr>
            <p:cNvSpPr/>
            <p:nvPr/>
          </p:nvSpPr>
          <p:spPr>
            <a:xfrm>
              <a:off x="10130129" y="5114440"/>
              <a:ext cx="1507825" cy="1038891"/>
            </a:xfrm>
            <a:prstGeom prst="roundRect">
              <a:avLst/>
            </a:prstGeom>
            <a:blipFill dpi="0" rotWithShape="1">
              <a:blip r:embed="rId16">
                <a:extLst>
                  <a:ext uri="{96DAC541-7B7A-43D3-8B79-37D633B846F1}">
                    <asvg:svgBlip xmlns:asvg="http://schemas.microsoft.com/office/drawing/2016/SVG/main" r:embed="rId17"/>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spTree>
    <p:extLst>
      <p:ext uri="{BB962C8B-B14F-4D97-AF65-F5344CB8AC3E}">
        <p14:creationId xmlns:p14="http://schemas.microsoft.com/office/powerpoint/2010/main" val="2845592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p:txBody>
          <a:bodyPr/>
          <a:lstStyle/>
          <a:p>
            <a:r>
              <a:rPr lang="en-US" altLang="zh-CN" dirty="0">
                <a:latin typeface="Rockwell" panose="02060603020205020403" pitchFamily="18" charset="0"/>
                <a:cs typeface="Times New Roman" panose="02020603050405020304" pitchFamily="18" charset="0"/>
              </a:rPr>
              <a:t>Limitation</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27</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sp>
        <p:nvSpPr>
          <p:cNvPr id="9" name="文本占位符 8">
            <a:extLst>
              <a:ext uri="{FF2B5EF4-FFF2-40B4-BE49-F238E27FC236}">
                <a16:creationId xmlns:a16="http://schemas.microsoft.com/office/drawing/2014/main" id="{72225F0E-ED7A-E4C7-5E58-BD1FB85CAFF5}"/>
              </a:ext>
            </a:extLst>
          </p:cNvPr>
          <p:cNvSpPr>
            <a:spLocks noGrp="1"/>
          </p:cNvSpPr>
          <p:nvPr>
            <p:ph type="body" sz="quarter" idx="14"/>
          </p:nvPr>
        </p:nvSpPr>
        <p:spPr/>
        <p:txBody>
          <a:bodyPr/>
          <a:lstStyle/>
          <a:p>
            <a:endParaRPr lang="zh-CN" altLang="en-US"/>
          </a:p>
        </p:txBody>
      </p:sp>
      <p:grpSp>
        <p:nvGrpSpPr>
          <p:cNvPr id="10" name="组合 9">
            <a:extLst>
              <a:ext uri="{FF2B5EF4-FFF2-40B4-BE49-F238E27FC236}">
                <a16:creationId xmlns:a16="http://schemas.microsoft.com/office/drawing/2014/main" id="{87E75642-A404-E569-1F96-268C996ABC61}"/>
              </a:ext>
            </a:extLst>
          </p:cNvPr>
          <p:cNvGrpSpPr/>
          <p:nvPr/>
        </p:nvGrpSpPr>
        <p:grpSpPr>
          <a:xfrm>
            <a:off x="8723216" y="6467551"/>
            <a:ext cx="1573255" cy="252079"/>
            <a:chOff x="5154116" y="5114440"/>
            <a:chExt cx="6483838" cy="1038891"/>
          </a:xfrm>
        </p:grpSpPr>
        <p:sp>
          <p:nvSpPr>
            <p:cNvPr id="11" name="矩形: 圆角 10" descr="清单 纯色填充">
              <a:extLst>
                <a:ext uri="{FF2B5EF4-FFF2-40B4-BE49-F238E27FC236}">
                  <a16:creationId xmlns:a16="http://schemas.microsoft.com/office/drawing/2014/main" id="{E361078F-27EE-3DDA-06DE-9008FB1EAF5E}"/>
                </a:ext>
              </a:extLst>
            </p:cNvPr>
            <p:cNvSpPr/>
            <p:nvPr/>
          </p:nvSpPr>
          <p:spPr>
            <a:xfrm>
              <a:off x="5154116" y="5114440"/>
              <a:ext cx="1507825" cy="1038891"/>
            </a:xfrm>
            <a:prstGeom prst="roundRect">
              <a:avLst/>
            </a:prstGeom>
            <a:blipFill dpi="0" rotWithShape="1">
              <a:blip r:embed="rId5">
                <a:extLst>
                  <a:ext uri="{96DAC541-7B7A-43D3-8B79-37D633B846F1}">
                    <asvg:svgBlip xmlns:asvg="http://schemas.microsoft.com/office/drawing/2016/SVG/main" r:embed="rId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2" name="矩形: 圆角 11" descr="灯泡和齿轮 纯色填充">
              <a:extLst>
                <a:ext uri="{FF2B5EF4-FFF2-40B4-BE49-F238E27FC236}">
                  <a16:creationId xmlns:a16="http://schemas.microsoft.com/office/drawing/2014/main" id="{BDD57365-9F5F-26F3-F56A-CB302AAA0BF0}"/>
                </a:ext>
              </a:extLst>
            </p:cNvPr>
            <p:cNvSpPr/>
            <p:nvPr/>
          </p:nvSpPr>
          <p:spPr>
            <a:xfrm>
              <a:off x="6812787" y="5114440"/>
              <a:ext cx="1507825" cy="1038891"/>
            </a:xfrm>
            <a:prstGeom prst="roundRect">
              <a:avLst/>
            </a:prstGeom>
            <a:blipFill dpi="0" rotWithShape="1">
              <a:blip r:embed="rId7">
                <a:extLst>
                  <a:ext uri="{96DAC541-7B7A-43D3-8B79-37D633B846F1}">
                    <asvg:svgBlip xmlns:asvg="http://schemas.microsoft.com/office/drawing/2016/SVG/main" r:embed="rId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3" name="矩形: 圆角 12" descr="条形图 纯色填充">
              <a:extLst>
                <a:ext uri="{FF2B5EF4-FFF2-40B4-BE49-F238E27FC236}">
                  <a16:creationId xmlns:a16="http://schemas.microsoft.com/office/drawing/2014/main" id="{B9796C41-A6AE-A098-55CD-994E1B7D0422}"/>
                </a:ext>
              </a:extLst>
            </p:cNvPr>
            <p:cNvSpPr/>
            <p:nvPr/>
          </p:nvSpPr>
          <p:spPr>
            <a:xfrm>
              <a:off x="8471458" y="5114440"/>
              <a:ext cx="1507825" cy="1038891"/>
            </a:xfrm>
            <a:prstGeom prst="roundRect">
              <a:avLst/>
            </a:prstGeom>
            <a:blipFill dpi="0" rotWithShape="1">
              <a:blip r:embed="rId9">
                <a:extLst>
                  <a:ext uri="{96DAC541-7B7A-43D3-8B79-37D633B846F1}">
                    <asvg:svgBlip xmlns:asvg="http://schemas.microsoft.com/office/drawing/2016/SVG/main" r:embed="rId1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4" name="矩形: 圆角 13" descr="火箭 纯色填充">
              <a:extLst>
                <a:ext uri="{FF2B5EF4-FFF2-40B4-BE49-F238E27FC236}">
                  <a16:creationId xmlns:a16="http://schemas.microsoft.com/office/drawing/2014/main" id="{CAF391AD-19BB-CC4C-297A-F2E6ED3F1A55}"/>
                </a:ext>
              </a:extLst>
            </p:cNvPr>
            <p:cNvSpPr/>
            <p:nvPr/>
          </p:nvSpPr>
          <p:spPr>
            <a:xfrm>
              <a:off x="10130129" y="5114440"/>
              <a:ext cx="1507825" cy="1038891"/>
            </a:xfrm>
            <a:prstGeom prst="roundRect">
              <a:avLst/>
            </a:prstGeom>
            <a:blipFill dpi="0" rotWithShape="1">
              <a:blip r:embed="rId11">
                <a:extLst>
                  <a:ext uri="{96DAC541-7B7A-43D3-8B79-37D633B846F1}">
                    <asvg:svgBlip xmlns:asvg="http://schemas.microsoft.com/office/drawing/2016/SVG/main" r:embed="rId1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graphicFrame>
        <p:nvGraphicFramePr>
          <p:cNvPr id="16" name="图示 15">
            <a:extLst>
              <a:ext uri="{FF2B5EF4-FFF2-40B4-BE49-F238E27FC236}">
                <a16:creationId xmlns:a16="http://schemas.microsoft.com/office/drawing/2014/main" id="{F6C020D0-09D1-B497-6BA3-9C5144B58FAA}"/>
              </a:ext>
            </a:extLst>
          </p:cNvPr>
          <p:cNvGraphicFramePr/>
          <p:nvPr>
            <p:extLst>
              <p:ext uri="{D42A27DB-BD31-4B8C-83A1-F6EECF244321}">
                <p14:modId xmlns:p14="http://schemas.microsoft.com/office/powerpoint/2010/main" val="613054202"/>
              </p:ext>
            </p:extLst>
          </p:nvPr>
        </p:nvGraphicFramePr>
        <p:xfrm>
          <a:off x="506074" y="1598174"/>
          <a:ext cx="11136313" cy="445539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8" name="图片 17">
            <a:extLst>
              <a:ext uri="{FF2B5EF4-FFF2-40B4-BE49-F238E27FC236}">
                <a16:creationId xmlns:a16="http://schemas.microsoft.com/office/drawing/2014/main" id="{CC3465C8-7773-E61E-490C-B55326EACCD1}"/>
              </a:ext>
            </a:extLst>
          </p:cNvPr>
          <p:cNvPicPr>
            <a:picLocks noChangeAspect="1"/>
          </p:cNvPicPr>
          <p:nvPr/>
        </p:nvPicPr>
        <p:blipFill rotWithShape="1">
          <a:blip r:embed="rId18">
            <a:extLst>
              <a:ext uri="{28A0092B-C50C-407E-A947-70E740481C1C}">
                <a14:useLocalDpi xmlns:a14="http://schemas.microsoft.com/office/drawing/2010/main" val="0"/>
              </a:ext>
            </a:extLst>
          </a:blip>
          <a:srcRect l="5960" b="42583"/>
          <a:stretch/>
        </p:blipFill>
        <p:spPr>
          <a:xfrm>
            <a:off x="5977712" y="2564513"/>
            <a:ext cx="4135827" cy="1825828"/>
          </a:xfrm>
          <a:prstGeom prst="rect">
            <a:avLst/>
          </a:prstGeom>
        </p:spPr>
      </p:pic>
      <p:sp>
        <p:nvSpPr>
          <p:cNvPr id="19" name="文本框 18">
            <a:extLst>
              <a:ext uri="{FF2B5EF4-FFF2-40B4-BE49-F238E27FC236}">
                <a16:creationId xmlns:a16="http://schemas.microsoft.com/office/drawing/2014/main" id="{DB45B959-9949-97F8-5451-BEBF984EF19A}"/>
              </a:ext>
            </a:extLst>
          </p:cNvPr>
          <p:cNvSpPr txBox="1"/>
          <p:nvPr/>
        </p:nvSpPr>
        <p:spPr>
          <a:xfrm>
            <a:off x="7346122" y="4390341"/>
            <a:ext cx="1622560" cy="307777"/>
          </a:xfrm>
          <a:prstGeom prst="rect">
            <a:avLst/>
          </a:prstGeom>
          <a:noFill/>
          <a:ln>
            <a:noFill/>
          </a:ln>
        </p:spPr>
        <p:txBody>
          <a:bodyPr wrap="none" rtlCol="0">
            <a:spAutoFit/>
          </a:bodyPr>
          <a:lstStyle/>
          <a:p>
            <a:pPr algn="l"/>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Multivariate KPI</a:t>
            </a:r>
            <a:endPar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endParaRPr>
          </a:p>
        </p:txBody>
      </p:sp>
      <p:pic>
        <p:nvPicPr>
          <p:cNvPr id="22" name="图片 21">
            <a:extLst>
              <a:ext uri="{FF2B5EF4-FFF2-40B4-BE49-F238E27FC236}">
                <a16:creationId xmlns:a16="http://schemas.microsoft.com/office/drawing/2014/main" id="{4A32E5E3-341C-1210-87E6-AD43808B08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58943" y="2661202"/>
            <a:ext cx="2420539" cy="1613693"/>
          </a:xfrm>
          <a:prstGeom prst="rect">
            <a:avLst/>
          </a:prstGeom>
        </p:spPr>
      </p:pic>
      <p:sp>
        <p:nvSpPr>
          <p:cNvPr id="23" name="文本框 22">
            <a:extLst>
              <a:ext uri="{FF2B5EF4-FFF2-40B4-BE49-F238E27FC236}">
                <a16:creationId xmlns:a16="http://schemas.microsoft.com/office/drawing/2014/main" id="{B0EDBEEB-4DC9-575C-854F-3FC1F0829B7E}"/>
              </a:ext>
            </a:extLst>
          </p:cNvPr>
          <p:cNvSpPr txBox="1"/>
          <p:nvPr/>
        </p:nvSpPr>
        <p:spPr>
          <a:xfrm>
            <a:off x="2257932" y="4327996"/>
            <a:ext cx="1457450" cy="307777"/>
          </a:xfrm>
          <a:prstGeom prst="rect">
            <a:avLst/>
          </a:prstGeom>
          <a:noFill/>
          <a:ln>
            <a:noFill/>
          </a:ln>
        </p:spPr>
        <p:txBody>
          <a:bodyPr wrap="none" rtlCol="0">
            <a:spAutoFit/>
          </a:bodyPr>
          <a:lstStyle/>
          <a:p>
            <a:pPr algn="l"/>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Univariate KPI</a:t>
            </a:r>
            <a:endPar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584149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611DBBD-BA30-47A6-9AA4-ADD52BC975C9}"/>
              </a:ext>
            </a:extLst>
          </p:cNvPr>
          <p:cNvSpPr>
            <a:spLocks noGrp="1"/>
          </p:cNvSpPr>
          <p:nvPr>
            <p:ph type="body" sz="quarter" idx="13"/>
          </p:nvPr>
        </p:nvSpPr>
        <p:spPr/>
        <p:txBody>
          <a:bodyPr/>
          <a:lstStyle/>
          <a:p>
            <a:endParaRPr lang="zh-CN" altLang="en-US"/>
          </a:p>
        </p:txBody>
      </p:sp>
      <p:sp>
        <p:nvSpPr>
          <p:cNvPr id="3" name="文本占位符 2">
            <a:extLst>
              <a:ext uri="{FF2B5EF4-FFF2-40B4-BE49-F238E27FC236}">
                <a16:creationId xmlns:a16="http://schemas.microsoft.com/office/drawing/2014/main" id="{D164119D-B1B5-4B0D-BD7F-26091153C8AF}"/>
              </a:ext>
            </a:extLst>
          </p:cNvPr>
          <p:cNvSpPr>
            <a:spLocks noGrp="1"/>
          </p:cNvSpPr>
          <p:nvPr>
            <p:ph type="body" sz="quarter" idx="14"/>
          </p:nvPr>
        </p:nvSpPr>
        <p:spPr/>
        <p:txBody>
          <a:bodyPr/>
          <a:lstStyle/>
          <a:p>
            <a:endParaRPr lang="zh-CN" altLang="en-US"/>
          </a:p>
        </p:txBody>
      </p:sp>
      <p:sp>
        <p:nvSpPr>
          <p:cNvPr id="4" name="灯片编号占位符 3">
            <a:extLst>
              <a:ext uri="{FF2B5EF4-FFF2-40B4-BE49-F238E27FC236}">
                <a16:creationId xmlns:a16="http://schemas.microsoft.com/office/drawing/2014/main" id="{2083667B-B7EF-45E8-8B78-238564169097}"/>
              </a:ext>
            </a:extLst>
          </p:cNvPr>
          <p:cNvSpPr>
            <a:spLocks noGrp="1"/>
          </p:cNvSpPr>
          <p:nvPr>
            <p:ph type="sldNum" sz="quarter" idx="12"/>
          </p:nvPr>
        </p:nvSpPr>
        <p:spPr/>
        <p:txBody>
          <a:bodyPr/>
          <a:lstStyle/>
          <a:p>
            <a:fld id="{C33509E8-EDB3-4BFB-9C63-B01D176D4351}" type="slidenum">
              <a:rPr lang="ko-KR" altLang="en-US" smtClean="0"/>
              <a:pPr/>
              <a:t>28</a:t>
            </a:fld>
            <a:endParaRPr lang="ko-KR" altLang="en-US"/>
          </a:p>
        </p:txBody>
      </p:sp>
      <p:sp>
        <p:nvSpPr>
          <p:cNvPr id="6" name="文本框 5">
            <a:extLst>
              <a:ext uri="{FF2B5EF4-FFF2-40B4-BE49-F238E27FC236}">
                <a16:creationId xmlns:a16="http://schemas.microsoft.com/office/drawing/2014/main" id="{F10DD142-52E3-4150-8B39-B3E47BA3A9BB}"/>
              </a:ext>
            </a:extLst>
          </p:cNvPr>
          <p:cNvSpPr txBox="1"/>
          <p:nvPr/>
        </p:nvSpPr>
        <p:spPr>
          <a:xfrm>
            <a:off x="4318000" y="2959100"/>
            <a:ext cx="3136900" cy="1754326"/>
          </a:xfrm>
          <a:prstGeom prst="rect">
            <a:avLst/>
          </a:prstGeom>
          <a:noFill/>
          <a:ln>
            <a:noFill/>
          </a:ln>
        </p:spPr>
        <p:txBody>
          <a:bodyPr wrap="square" rtlCol="0">
            <a:spAutoFit/>
          </a:bodyPr>
          <a:lstStyle/>
          <a:p>
            <a:pPr algn="ctr"/>
            <a:r>
              <a:rPr lang="en-US" altLang="zh-CN" sz="6000" b="1" dirty="0">
                <a:solidFill>
                  <a:prstClr val="black">
                    <a:lumMod val="85000"/>
                    <a:lumOff val="15000"/>
                  </a:prstClr>
                </a:solidFill>
                <a:latin typeface="Rockwell" panose="02060603020205020403" pitchFamily="18" charset="0"/>
                <a:cs typeface="Calibri" panose="020F0502020204030204" pitchFamily="34" charset="0"/>
              </a:rPr>
              <a:t>Thanks</a:t>
            </a:r>
          </a:p>
          <a:p>
            <a:pPr algn="ctr"/>
            <a:r>
              <a:rPr lang="en-US" altLang="zh-CN" sz="4400" b="1" dirty="0">
                <a:solidFill>
                  <a:prstClr val="black">
                    <a:lumMod val="85000"/>
                    <a:lumOff val="15000"/>
                  </a:prstClr>
                </a:solidFill>
                <a:latin typeface="Rockwell" panose="02060603020205020403" pitchFamily="18" charset="0"/>
                <a:cs typeface="Calibri" panose="020F0502020204030204" pitchFamily="34" charset="0"/>
              </a:rPr>
              <a:t>Q&amp;A</a:t>
            </a:r>
            <a:endParaRPr lang="zh-CN" altLang="en-US" sz="4400" b="1" dirty="0">
              <a:solidFill>
                <a:prstClr val="black">
                  <a:lumMod val="85000"/>
                  <a:lumOff val="15000"/>
                </a:prstClr>
              </a:solidFill>
              <a:latin typeface="Rockwell" panose="02060603020205020403" pitchFamily="18" charset="0"/>
              <a:cs typeface="Calibri" panose="020F0502020204030204" pitchFamily="34" charset="0"/>
            </a:endParaRPr>
          </a:p>
        </p:txBody>
      </p:sp>
      <p:pic>
        <p:nvPicPr>
          <p:cNvPr id="7" name="Picture 4">
            <a:extLst>
              <a:ext uri="{FF2B5EF4-FFF2-40B4-BE49-F238E27FC236}">
                <a16:creationId xmlns:a16="http://schemas.microsoft.com/office/drawing/2014/main" id="{3181248B-E9C5-0D55-836B-AA5E4521B92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554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1C596D99-7855-4F62-D73B-284DC7F94592}"/>
              </a:ext>
            </a:extLst>
          </p:cNvPr>
          <p:cNvSpPr txBox="1"/>
          <p:nvPr/>
        </p:nvSpPr>
        <p:spPr>
          <a:xfrm>
            <a:off x="1605641" y="5032913"/>
            <a:ext cx="8980717" cy="830997"/>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Even the world’s leading companies are not immune to the huge financial losses caused by failures.</a:t>
            </a:r>
            <a:endParaRPr lang="zh-CN" altLang="en-US" sz="2400" i="1" dirty="0">
              <a:solidFill>
                <a:prstClr val="black">
                  <a:lumMod val="85000"/>
                  <a:lumOff val="15000"/>
                </a:prstClr>
              </a:solidFill>
              <a:latin typeface="Rockwell" panose="02060603020205020403" pitchFamily="18" charset="0"/>
              <a:cs typeface="Segoe UI" panose="020B0502040204020203" pitchFamily="34" charset="0"/>
            </a:endParaRPr>
          </a:p>
        </p:txBody>
      </p:sp>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p:txBody>
          <a:bodyPr/>
          <a:lstStyle/>
          <a:p>
            <a:r>
              <a:rPr lang="en-US" altLang="zh-CN" dirty="0">
                <a:latin typeface="Rockwell" panose="02060603020205020403" pitchFamily="18" charset="0"/>
                <a:cs typeface="Times New Roman" panose="02020603050405020304" pitchFamily="18" charset="0"/>
              </a:rPr>
              <a:t>Unavoidable Failures</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3</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650677BA-2B9C-FB9D-F727-3272CA05324B}"/>
              </a:ext>
            </a:extLst>
          </p:cNvPr>
          <p:cNvSpPr txBox="1"/>
          <p:nvPr/>
        </p:nvSpPr>
        <p:spPr>
          <a:xfrm>
            <a:off x="1110999" y="3493286"/>
            <a:ext cx="2815869" cy="107721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l"/>
            <a:r>
              <a:rPr lang="en-US" altLang="zh-CN" sz="1600" dirty="0">
                <a:solidFill>
                  <a:prstClr val="black">
                    <a:lumMod val="85000"/>
                    <a:lumOff val="15000"/>
                  </a:prstClr>
                </a:solidFill>
                <a:latin typeface="Segoe UI" panose="020B0502040204020203" pitchFamily="34" charset="0"/>
                <a:cs typeface="Segoe UI" panose="020B0502040204020203" pitchFamily="34" charset="0"/>
              </a:rPr>
              <a:t>December 2022 </a:t>
            </a:r>
            <a:r>
              <a:rPr lang="en-US" altLang="zh-CN" sz="1600" dirty="0" err="1">
                <a:solidFill>
                  <a:prstClr val="black">
                    <a:lumMod val="85000"/>
                    <a:lumOff val="15000"/>
                  </a:prstClr>
                </a:solidFill>
                <a:latin typeface="Segoe UI" panose="020B0502040204020203" pitchFamily="34" charset="0"/>
                <a:cs typeface="Segoe UI" panose="020B0502040204020203" pitchFamily="34" charset="0"/>
              </a:rPr>
              <a:t>AliCloud</a:t>
            </a:r>
            <a:r>
              <a:rPr lang="en-US" altLang="zh-CN" sz="1600" dirty="0">
                <a:solidFill>
                  <a:prstClr val="black">
                    <a:lumMod val="85000"/>
                    <a:lumOff val="15000"/>
                  </a:prstClr>
                </a:solidFill>
                <a:latin typeface="Segoe UI" panose="020B0502040204020203" pitchFamily="34" charset="0"/>
                <a:cs typeface="Segoe UI" panose="020B0502040204020203" pitchFamily="34" charset="0"/>
              </a:rPr>
              <a:t> outage lasts more than 12 hours, many customer services severely impacted</a:t>
            </a:r>
            <a:endParaRPr lang="zh-CN" altLang="en-US" sz="1600" dirty="0">
              <a:solidFill>
                <a:prstClr val="black">
                  <a:lumMod val="85000"/>
                  <a:lumOff val="15000"/>
                </a:prstClr>
              </a:solidFill>
              <a:latin typeface="Segoe UI" panose="020B0502040204020203" pitchFamily="34" charset="0"/>
              <a:cs typeface="Segoe UI" panose="020B0502040204020203" pitchFamily="34" charset="0"/>
            </a:endParaRPr>
          </a:p>
        </p:txBody>
      </p:sp>
      <p:grpSp>
        <p:nvGrpSpPr>
          <p:cNvPr id="19" name="组合 18">
            <a:extLst>
              <a:ext uri="{FF2B5EF4-FFF2-40B4-BE49-F238E27FC236}">
                <a16:creationId xmlns:a16="http://schemas.microsoft.com/office/drawing/2014/main" id="{700BAF5C-E5F8-0C11-3B06-06743A6DF738}"/>
              </a:ext>
            </a:extLst>
          </p:cNvPr>
          <p:cNvGrpSpPr/>
          <p:nvPr/>
        </p:nvGrpSpPr>
        <p:grpSpPr>
          <a:xfrm>
            <a:off x="4495714" y="1629000"/>
            <a:ext cx="3082957" cy="3123439"/>
            <a:chOff x="4804475" y="1629000"/>
            <a:chExt cx="3082957" cy="3123439"/>
          </a:xfrm>
        </p:grpSpPr>
        <p:pic>
          <p:nvPicPr>
            <p:cNvPr id="11" name="图片 10">
              <a:extLst>
                <a:ext uri="{FF2B5EF4-FFF2-40B4-BE49-F238E27FC236}">
                  <a16:creationId xmlns:a16="http://schemas.microsoft.com/office/drawing/2014/main" id="{C163EF25-E3C0-99FA-98DE-B87FB4F789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8410" y="1629000"/>
              <a:ext cx="1800000" cy="1800000"/>
            </a:xfrm>
            <a:prstGeom prst="rect">
              <a:avLst/>
            </a:prstGeom>
          </p:spPr>
        </p:pic>
        <p:sp>
          <p:nvSpPr>
            <p:cNvPr id="16" name="文本框 15">
              <a:extLst>
                <a:ext uri="{FF2B5EF4-FFF2-40B4-BE49-F238E27FC236}">
                  <a16:creationId xmlns:a16="http://schemas.microsoft.com/office/drawing/2014/main" id="{0805BA88-D2B4-4BC8-FD1E-DCB24D2A053F}"/>
                </a:ext>
              </a:extLst>
            </p:cNvPr>
            <p:cNvSpPr txBox="1"/>
            <p:nvPr/>
          </p:nvSpPr>
          <p:spPr>
            <a:xfrm>
              <a:off x="4804475" y="3429000"/>
              <a:ext cx="3082957" cy="132343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l"/>
              <a:r>
                <a:rPr lang="en-US" altLang="zh-CN" sz="1600" dirty="0">
                  <a:solidFill>
                    <a:prstClr val="black">
                      <a:lumMod val="85000"/>
                      <a:lumOff val="15000"/>
                    </a:prstClr>
                  </a:solidFill>
                  <a:latin typeface="Segoe UI" panose="020B0502040204020203" pitchFamily="34" charset="0"/>
                  <a:cs typeface="Segoe UI" panose="020B0502040204020203" pitchFamily="34" charset="0"/>
                </a:rPr>
                <a:t>October 2021 Facebook's apps had a total outage of their external services for up to seven hours, evaporating nearly $50bn in market value overnight</a:t>
              </a:r>
            </a:p>
          </p:txBody>
        </p:sp>
      </p:grpSp>
      <p:sp>
        <p:nvSpPr>
          <p:cNvPr id="17" name="文本框 16">
            <a:extLst>
              <a:ext uri="{FF2B5EF4-FFF2-40B4-BE49-F238E27FC236}">
                <a16:creationId xmlns:a16="http://schemas.microsoft.com/office/drawing/2014/main" id="{1B9C12C7-FD5E-0A92-DC88-4630C69731DB}"/>
              </a:ext>
            </a:extLst>
          </p:cNvPr>
          <p:cNvSpPr txBox="1"/>
          <p:nvPr/>
        </p:nvSpPr>
        <p:spPr>
          <a:xfrm>
            <a:off x="8138868" y="3675221"/>
            <a:ext cx="3510278" cy="107721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l"/>
            <a:r>
              <a:rPr lang="en-US" altLang="zh-CN" sz="1600" dirty="0">
                <a:solidFill>
                  <a:prstClr val="black">
                    <a:lumMod val="85000"/>
                    <a:lumOff val="15000"/>
                  </a:prstClr>
                </a:solidFill>
                <a:latin typeface="Segoe UI" panose="020B0502040204020203" pitchFamily="34" charset="0"/>
                <a:cs typeface="Segoe UI" panose="020B0502040204020203" pitchFamily="34" charset="0"/>
              </a:rPr>
              <a:t>In 2020 alone, Google's global services have experienced four major downtimes, each of which has resulted in huge economic losses</a:t>
            </a:r>
          </a:p>
        </p:txBody>
      </p:sp>
      <p:grpSp>
        <p:nvGrpSpPr>
          <p:cNvPr id="22" name="组合 21">
            <a:extLst>
              <a:ext uri="{FF2B5EF4-FFF2-40B4-BE49-F238E27FC236}">
                <a16:creationId xmlns:a16="http://schemas.microsoft.com/office/drawing/2014/main" id="{7E47C80A-6CA5-1111-C642-DB97E7FB4193}"/>
              </a:ext>
            </a:extLst>
          </p:cNvPr>
          <p:cNvGrpSpPr/>
          <p:nvPr/>
        </p:nvGrpSpPr>
        <p:grpSpPr>
          <a:xfrm>
            <a:off x="8723216" y="6467551"/>
            <a:ext cx="1573255" cy="252079"/>
            <a:chOff x="5154116" y="5114440"/>
            <a:chExt cx="6483838" cy="1038891"/>
          </a:xfrm>
        </p:grpSpPr>
        <p:sp>
          <p:nvSpPr>
            <p:cNvPr id="23" name="矩形: 圆角 22" descr="清单 纯色填充">
              <a:extLst>
                <a:ext uri="{FF2B5EF4-FFF2-40B4-BE49-F238E27FC236}">
                  <a16:creationId xmlns:a16="http://schemas.microsoft.com/office/drawing/2014/main" id="{377DF617-1292-D761-6AF6-0AE53F337A6C}"/>
                </a:ext>
              </a:extLst>
            </p:cNvPr>
            <p:cNvSpPr/>
            <p:nvPr/>
          </p:nvSpPr>
          <p:spPr>
            <a:xfrm>
              <a:off x="5154116" y="5114440"/>
              <a:ext cx="1507825" cy="1038891"/>
            </a:xfrm>
            <a:prstGeom prst="roundRect">
              <a:avLst/>
            </a:prstGeom>
            <a:blipFill dpi="0" rotWithShape="1">
              <a:blip r:embed="rId6">
                <a:extLst>
                  <a:ext uri="{96DAC541-7B7A-43D3-8B79-37D633B846F1}">
                    <asvg:svgBlip xmlns:asvg="http://schemas.microsoft.com/office/drawing/2016/SVG/main" r:embed="rId7"/>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24" name="矩形: 圆角 23" descr="灯泡和齿轮 纯色填充">
              <a:extLst>
                <a:ext uri="{FF2B5EF4-FFF2-40B4-BE49-F238E27FC236}">
                  <a16:creationId xmlns:a16="http://schemas.microsoft.com/office/drawing/2014/main" id="{726392E1-0139-1C42-2EE4-3687786C087B}"/>
                </a:ext>
              </a:extLst>
            </p:cNvPr>
            <p:cNvSpPr/>
            <p:nvPr/>
          </p:nvSpPr>
          <p:spPr>
            <a:xfrm>
              <a:off x="6812787" y="5114440"/>
              <a:ext cx="1507825" cy="1038891"/>
            </a:xfrm>
            <a:prstGeom prst="roundRect">
              <a:avLst/>
            </a:prstGeom>
            <a:blipFill dpi="0" rotWithShape="1">
              <a:blip r:embed="rId8">
                <a:extLst>
                  <a:ext uri="{96DAC541-7B7A-43D3-8B79-37D633B846F1}">
                    <asvg:svgBlip xmlns:asvg="http://schemas.microsoft.com/office/drawing/2016/SVG/main" r:embed="rId9"/>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25" name="矩形: 圆角 24" descr="条形图 纯色填充">
              <a:extLst>
                <a:ext uri="{FF2B5EF4-FFF2-40B4-BE49-F238E27FC236}">
                  <a16:creationId xmlns:a16="http://schemas.microsoft.com/office/drawing/2014/main" id="{2E7A07B5-3EEA-64B9-10BD-BB3C92BFBBA0}"/>
                </a:ext>
              </a:extLst>
            </p:cNvPr>
            <p:cNvSpPr/>
            <p:nvPr/>
          </p:nvSpPr>
          <p:spPr>
            <a:xfrm>
              <a:off x="8471458" y="5114440"/>
              <a:ext cx="1507825" cy="1038891"/>
            </a:xfrm>
            <a:prstGeom prst="roundRect">
              <a:avLst/>
            </a:prstGeom>
            <a:blipFill dpi="0" rotWithShape="1">
              <a:blip r:embed="rId10">
                <a:extLst>
                  <a:ext uri="{96DAC541-7B7A-43D3-8B79-37D633B846F1}">
                    <asvg:svgBlip xmlns:asvg="http://schemas.microsoft.com/office/drawing/2016/SVG/main" r:embed="rId11"/>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26" name="矩形: 圆角 25" descr="火箭 纯色填充">
              <a:extLst>
                <a:ext uri="{FF2B5EF4-FFF2-40B4-BE49-F238E27FC236}">
                  <a16:creationId xmlns:a16="http://schemas.microsoft.com/office/drawing/2014/main" id="{90188E89-6CE3-2C3E-B2CD-DB3283F127E6}"/>
                </a:ext>
              </a:extLst>
            </p:cNvPr>
            <p:cNvSpPr/>
            <p:nvPr/>
          </p:nvSpPr>
          <p:spPr>
            <a:xfrm>
              <a:off x="10130129" y="5114440"/>
              <a:ext cx="1507825" cy="1038891"/>
            </a:xfrm>
            <a:prstGeom prst="roundRect">
              <a:avLst/>
            </a:prstGeom>
            <a:blipFill dpi="0" rotWithShape="1">
              <a:blip r:embed="rId12">
                <a:extLst>
                  <a:ext uri="{96DAC541-7B7A-43D3-8B79-37D633B846F1}">
                    <asvg:svgBlip xmlns:asvg="http://schemas.microsoft.com/office/drawing/2016/SVG/main" r:embed="rId13"/>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pic>
        <p:nvPicPr>
          <p:cNvPr id="7" name="图形 6">
            <a:extLst>
              <a:ext uri="{FF2B5EF4-FFF2-40B4-BE49-F238E27FC236}">
                <a16:creationId xmlns:a16="http://schemas.microsoft.com/office/drawing/2014/main" id="{76673838-9368-0396-FB3F-CB32DE8477E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716362" y="1512649"/>
            <a:ext cx="1986084" cy="2032701"/>
          </a:xfrm>
          <a:prstGeom prst="rect">
            <a:avLst/>
          </a:prstGeom>
        </p:spPr>
      </p:pic>
      <p:pic>
        <p:nvPicPr>
          <p:cNvPr id="14" name="图片 13">
            <a:extLst>
              <a:ext uri="{FF2B5EF4-FFF2-40B4-BE49-F238E27FC236}">
                <a16:creationId xmlns:a16="http://schemas.microsoft.com/office/drawing/2014/main" id="{E4CA4DBA-1EB3-C853-2D3D-25C4779942F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0182" y="1790007"/>
            <a:ext cx="2747176" cy="1638993"/>
          </a:xfrm>
          <a:prstGeom prst="rect">
            <a:avLst/>
          </a:prstGeom>
        </p:spPr>
      </p:pic>
      <p:sp>
        <p:nvSpPr>
          <p:cNvPr id="27" name="文本框 26">
            <a:extLst>
              <a:ext uri="{FF2B5EF4-FFF2-40B4-BE49-F238E27FC236}">
                <a16:creationId xmlns:a16="http://schemas.microsoft.com/office/drawing/2014/main" id="{AC47FFE9-1815-3D5C-F844-1D37BC082BD0}"/>
              </a:ext>
            </a:extLst>
          </p:cNvPr>
          <p:cNvSpPr txBox="1"/>
          <p:nvPr/>
        </p:nvSpPr>
        <p:spPr>
          <a:xfrm>
            <a:off x="1758041" y="5185313"/>
            <a:ext cx="8980717" cy="830997"/>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How can we minimize the occurrence of catastrophic level failures and reduce economic losses?</a:t>
            </a:r>
          </a:p>
        </p:txBody>
      </p:sp>
    </p:spTree>
    <p:extLst>
      <p:ext uri="{BB962C8B-B14F-4D97-AF65-F5344CB8AC3E}">
        <p14:creationId xmlns:p14="http://schemas.microsoft.com/office/powerpoint/2010/main" val="114002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p:txBody>
          <a:bodyPr/>
          <a:lstStyle/>
          <a:p>
            <a:r>
              <a:rPr lang="en-US" altLang="zh-CN" dirty="0">
                <a:latin typeface="Rockwell" panose="02060603020205020403" pitchFamily="18" charset="0"/>
                <a:cs typeface="Times New Roman" panose="02020603050405020304" pitchFamily="18" charset="0"/>
              </a:rPr>
              <a:t>KPI</a:t>
            </a:r>
            <a:r>
              <a:rPr lang="zh-CN" altLang="en-US" dirty="0">
                <a:latin typeface="Rockwell" panose="02060603020205020403" pitchFamily="18" charset="0"/>
                <a:cs typeface="Times New Roman" panose="02020603050405020304" pitchFamily="18" charset="0"/>
              </a:rPr>
              <a:t> </a:t>
            </a:r>
            <a:r>
              <a:rPr lang="en-US" altLang="zh-CN" dirty="0">
                <a:latin typeface="Rockwell" panose="02060603020205020403" pitchFamily="18" charset="0"/>
                <a:cs typeface="Times New Roman" panose="02020603050405020304" pitchFamily="18" charset="0"/>
              </a:rPr>
              <a:t>Anomaly</a:t>
            </a:r>
            <a:r>
              <a:rPr lang="zh-CN" altLang="en-US" dirty="0">
                <a:latin typeface="Rockwell" panose="02060603020205020403" pitchFamily="18" charset="0"/>
                <a:cs typeface="Times New Roman" panose="02020603050405020304" pitchFamily="18" charset="0"/>
              </a:rPr>
              <a:t> </a:t>
            </a:r>
            <a:r>
              <a:rPr lang="en-US" altLang="zh-CN" dirty="0">
                <a:latin typeface="Rockwell" panose="02060603020205020403" pitchFamily="18" charset="0"/>
                <a:cs typeface="Times New Roman" panose="02020603050405020304" pitchFamily="18" charset="0"/>
              </a:rPr>
              <a:t>Detection</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4</a:t>
            </a:fld>
            <a:endParaRPr lang="ko-KR" altLang="en-US"/>
          </a:p>
        </p:txBody>
      </p:sp>
      <p:graphicFrame>
        <p:nvGraphicFramePr>
          <p:cNvPr id="6" name="图示 5">
            <a:extLst>
              <a:ext uri="{FF2B5EF4-FFF2-40B4-BE49-F238E27FC236}">
                <a16:creationId xmlns:a16="http://schemas.microsoft.com/office/drawing/2014/main" id="{E5EEB303-C985-4FA3-9A55-D077697C56A8}"/>
              </a:ext>
            </a:extLst>
          </p:cNvPr>
          <p:cNvGraphicFramePr/>
          <p:nvPr>
            <p:extLst>
              <p:ext uri="{D42A27DB-BD31-4B8C-83A1-F6EECF244321}">
                <p14:modId xmlns:p14="http://schemas.microsoft.com/office/powerpoint/2010/main" val="1931870149"/>
              </p:ext>
            </p:extLst>
          </p:nvPr>
        </p:nvGraphicFramePr>
        <p:xfrm>
          <a:off x="450375" y="1514365"/>
          <a:ext cx="8537508" cy="4398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a:extLst>
              <a:ext uri="{FF2B5EF4-FFF2-40B4-BE49-F238E27FC236}">
                <a16:creationId xmlns:a16="http://schemas.microsoft.com/office/drawing/2014/main" id="{8B8621D6-AD45-E1E8-C3C0-CD8610226F64}"/>
              </a:ext>
            </a:extLst>
          </p:cNvPr>
          <p:cNvGrpSpPr/>
          <p:nvPr/>
        </p:nvGrpSpPr>
        <p:grpSpPr>
          <a:xfrm>
            <a:off x="8723216" y="6467551"/>
            <a:ext cx="1573255" cy="252079"/>
            <a:chOff x="5154116" y="5114440"/>
            <a:chExt cx="6483838" cy="1038891"/>
          </a:xfrm>
        </p:grpSpPr>
        <p:sp>
          <p:nvSpPr>
            <p:cNvPr id="12" name="矩形: 圆角 11" descr="清单 纯色填充">
              <a:extLst>
                <a:ext uri="{FF2B5EF4-FFF2-40B4-BE49-F238E27FC236}">
                  <a16:creationId xmlns:a16="http://schemas.microsoft.com/office/drawing/2014/main" id="{0D55573E-8E4E-6133-8738-AB58A0710F61}"/>
                </a:ext>
              </a:extLst>
            </p:cNvPr>
            <p:cNvSpPr/>
            <p:nvPr/>
          </p:nvSpPr>
          <p:spPr>
            <a:xfrm>
              <a:off x="5154116" y="5114440"/>
              <a:ext cx="1507825" cy="1038891"/>
            </a:xfrm>
            <a:prstGeom prst="roundRect">
              <a:avLst/>
            </a:prstGeom>
            <a:blipFill dpi="0" rotWithShape="1">
              <a:blip r:embed="rId10">
                <a:extLst>
                  <a:ext uri="{96DAC541-7B7A-43D3-8B79-37D633B846F1}">
                    <asvg:svgBlip xmlns:asvg="http://schemas.microsoft.com/office/drawing/2016/SVG/main" r:embed="rId11"/>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3" name="矩形: 圆角 12" descr="灯泡和齿轮 纯色填充">
              <a:extLst>
                <a:ext uri="{FF2B5EF4-FFF2-40B4-BE49-F238E27FC236}">
                  <a16:creationId xmlns:a16="http://schemas.microsoft.com/office/drawing/2014/main" id="{A16E5C17-1783-F0B0-B7BB-84F1E5554379}"/>
                </a:ext>
              </a:extLst>
            </p:cNvPr>
            <p:cNvSpPr/>
            <p:nvPr/>
          </p:nvSpPr>
          <p:spPr>
            <a:xfrm>
              <a:off x="6812787" y="5114440"/>
              <a:ext cx="1507825" cy="1038891"/>
            </a:xfrm>
            <a:prstGeom prst="roundRect">
              <a:avLst/>
            </a:prstGeom>
            <a:blipFill dpi="0" rotWithShape="1">
              <a:blip r:embed="rId12">
                <a:extLst>
                  <a:ext uri="{96DAC541-7B7A-43D3-8B79-37D633B846F1}">
                    <asvg:svgBlip xmlns:asvg="http://schemas.microsoft.com/office/drawing/2016/SVG/main" r:embed="rId13"/>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4" name="矩形: 圆角 13" descr="条形图 纯色填充">
              <a:extLst>
                <a:ext uri="{FF2B5EF4-FFF2-40B4-BE49-F238E27FC236}">
                  <a16:creationId xmlns:a16="http://schemas.microsoft.com/office/drawing/2014/main" id="{62AADD48-89BD-C208-FC41-93C767E8510B}"/>
                </a:ext>
              </a:extLst>
            </p:cNvPr>
            <p:cNvSpPr/>
            <p:nvPr/>
          </p:nvSpPr>
          <p:spPr>
            <a:xfrm>
              <a:off x="8471458" y="5114440"/>
              <a:ext cx="1507825" cy="1038891"/>
            </a:xfrm>
            <a:prstGeom prst="roundRect">
              <a:avLst/>
            </a:prstGeom>
            <a:blipFill dpi="0" rotWithShape="1">
              <a:blip r:embed="rId14">
                <a:extLst>
                  <a:ext uri="{96DAC541-7B7A-43D3-8B79-37D633B846F1}">
                    <asvg:svgBlip xmlns:asvg="http://schemas.microsoft.com/office/drawing/2016/SVG/main" r:embed="rId15"/>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6" name="矩形: 圆角 15" descr="火箭 纯色填充">
              <a:extLst>
                <a:ext uri="{FF2B5EF4-FFF2-40B4-BE49-F238E27FC236}">
                  <a16:creationId xmlns:a16="http://schemas.microsoft.com/office/drawing/2014/main" id="{9E74FC90-0577-010D-17B4-C5F52C3A3F87}"/>
                </a:ext>
              </a:extLst>
            </p:cNvPr>
            <p:cNvSpPr/>
            <p:nvPr/>
          </p:nvSpPr>
          <p:spPr>
            <a:xfrm>
              <a:off x="10130129" y="5114440"/>
              <a:ext cx="1507825" cy="1038891"/>
            </a:xfrm>
            <a:prstGeom prst="roundRect">
              <a:avLst/>
            </a:prstGeom>
            <a:blipFill dpi="0" rotWithShape="1">
              <a:blip r:embed="rId16">
                <a:extLst>
                  <a:ext uri="{96DAC541-7B7A-43D3-8B79-37D633B846F1}">
                    <asvg:svgBlip xmlns:asvg="http://schemas.microsoft.com/office/drawing/2016/SVG/main" r:embed="rId17"/>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pic>
        <p:nvPicPr>
          <p:cNvPr id="7" name="图片 6">
            <a:extLst>
              <a:ext uri="{FF2B5EF4-FFF2-40B4-BE49-F238E27FC236}">
                <a16:creationId xmlns:a16="http://schemas.microsoft.com/office/drawing/2014/main" id="{8799A567-1EBB-4A28-D913-DC26FDD24CD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86201" y="1426120"/>
            <a:ext cx="2420539" cy="1613693"/>
          </a:xfrm>
          <a:prstGeom prst="rect">
            <a:avLst/>
          </a:prstGeom>
        </p:spPr>
      </p:pic>
      <p:pic>
        <p:nvPicPr>
          <p:cNvPr id="9" name="图片 8">
            <a:extLst>
              <a:ext uri="{FF2B5EF4-FFF2-40B4-BE49-F238E27FC236}">
                <a16:creationId xmlns:a16="http://schemas.microsoft.com/office/drawing/2014/main" id="{A44CF1BD-2D30-6C75-409A-4EE7807BC58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86200" y="3001159"/>
            <a:ext cx="2420540" cy="1613693"/>
          </a:xfrm>
          <a:prstGeom prst="rect">
            <a:avLst/>
          </a:prstGeom>
        </p:spPr>
      </p:pic>
      <p:pic>
        <p:nvPicPr>
          <p:cNvPr id="15" name="图片 14">
            <a:extLst>
              <a:ext uri="{FF2B5EF4-FFF2-40B4-BE49-F238E27FC236}">
                <a16:creationId xmlns:a16="http://schemas.microsoft.com/office/drawing/2014/main" id="{E0321C65-5250-8D2C-30C5-53DA493E0CD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86200" y="4614852"/>
            <a:ext cx="2420540" cy="1613693"/>
          </a:xfrm>
          <a:prstGeom prst="rect">
            <a:avLst/>
          </a:prstGeom>
        </p:spPr>
      </p:pic>
    </p:spTree>
    <p:extLst>
      <p:ext uri="{BB962C8B-B14F-4D97-AF65-F5344CB8AC3E}">
        <p14:creationId xmlns:p14="http://schemas.microsoft.com/office/powerpoint/2010/main" val="2156932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p:txBody>
          <a:bodyPr/>
          <a:lstStyle/>
          <a:p>
            <a:r>
              <a:rPr lang="en-US" altLang="zh-CN" dirty="0">
                <a:latin typeface="Rockwell" panose="02060603020205020403" pitchFamily="18" charset="0"/>
                <a:cs typeface="Times New Roman" panose="02020603050405020304" pitchFamily="18" charset="0"/>
              </a:rPr>
              <a:t>Configurations Matter</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5</a:t>
            </a:fld>
            <a:endParaRPr lang="ko-KR" altLang="en-US"/>
          </a:p>
        </p:txBody>
      </p:sp>
      <p:graphicFrame>
        <p:nvGraphicFramePr>
          <p:cNvPr id="6" name="图示 5">
            <a:extLst>
              <a:ext uri="{FF2B5EF4-FFF2-40B4-BE49-F238E27FC236}">
                <a16:creationId xmlns:a16="http://schemas.microsoft.com/office/drawing/2014/main" id="{E5EEB303-C985-4FA3-9A55-D077697C56A8}"/>
              </a:ext>
            </a:extLst>
          </p:cNvPr>
          <p:cNvGraphicFramePr/>
          <p:nvPr>
            <p:extLst>
              <p:ext uri="{D42A27DB-BD31-4B8C-83A1-F6EECF244321}">
                <p14:modId xmlns:p14="http://schemas.microsoft.com/office/powerpoint/2010/main" val="420682942"/>
              </p:ext>
            </p:extLst>
          </p:nvPr>
        </p:nvGraphicFramePr>
        <p:xfrm>
          <a:off x="527713" y="1299153"/>
          <a:ext cx="11136573" cy="2710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a:extLst>
              <a:ext uri="{FF2B5EF4-FFF2-40B4-BE49-F238E27FC236}">
                <a16:creationId xmlns:a16="http://schemas.microsoft.com/office/drawing/2014/main" id="{8B8621D6-AD45-E1E8-C3C0-CD8610226F64}"/>
              </a:ext>
            </a:extLst>
          </p:cNvPr>
          <p:cNvGrpSpPr/>
          <p:nvPr/>
        </p:nvGrpSpPr>
        <p:grpSpPr>
          <a:xfrm>
            <a:off x="8723216" y="6467551"/>
            <a:ext cx="1573255" cy="252079"/>
            <a:chOff x="5154116" y="5114440"/>
            <a:chExt cx="6483838" cy="1038891"/>
          </a:xfrm>
        </p:grpSpPr>
        <p:sp>
          <p:nvSpPr>
            <p:cNvPr id="12" name="矩形: 圆角 11" descr="清单 纯色填充">
              <a:extLst>
                <a:ext uri="{FF2B5EF4-FFF2-40B4-BE49-F238E27FC236}">
                  <a16:creationId xmlns:a16="http://schemas.microsoft.com/office/drawing/2014/main" id="{0D55573E-8E4E-6133-8738-AB58A0710F61}"/>
                </a:ext>
              </a:extLst>
            </p:cNvPr>
            <p:cNvSpPr/>
            <p:nvPr/>
          </p:nvSpPr>
          <p:spPr>
            <a:xfrm>
              <a:off x="5154116" y="5114440"/>
              <a:ext cx="1507825" cy="1038891"/>
            </a:xfrm>
            <a:prstGeom prst="roundRect">
              <a:avLst/>
            </a:prstGeom>
            <a:blipFill dpi="0" rotWithShape="1">
              <a:blip r:embed="rId10">
                <a:extLst>
                  <a:ext uri="{96DAC541-7B7A-43D3-8B79-37D633B846F1}">
                    <asvg:svgBlip xmlns:asvg="http://schemas.microsoft.com/office/drawing/2016/SVG/main" r:embed="rId11"/>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3" name="矩形: 圆角 12" descr="灯泡和齿轮 纯色填充">
              <a:extLst>
                <a:ext uri="{FF2B5EF4-FFF2-40B4-BE49-F238E27FC236}">
                  <a16:creationId xmlns:a16="http://schemas.microsoft.com/office/drawing/2014/main" id="{A16E5C17-1783-F0B0-B7BB-84F1E5554379}"/>
                </a:ext>
              </a:extLst>
            </p:cNvPr>
            <p:cNvSpPr/>
            <p:nvPr/>
          </p:nvSpPr>
          <p:spPr>
            <a:xfrm>
              <a:off x="6812787" y="5114440"/>
              <a:ext cx="1507825" cy="1038891"/>
            </a:xfrm>
            <a:prstGeom prst="roundRect">
              <a:avLst/>
            </a:prstGeom>
            <a:blipFill dpi="0" rotWithShape="1">
              <a:blip r:embed="rId12">
                <a:extLst>
                  <a:ext uri="{96DAC541-7B7A-43D3-8B79-37D633B846F1}">
                    <asvg:svgBlip xmlns:asvg="http://schemas.microsoft.com/office/drawing/2016/SVG/main" r:embed="rId13"/>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4" name="矩形: 圆角 13" descr="条形图 纯色填充">
              <a:extLst>
                <a:ext uri="{FF2B5EF4-FFF2-40B4-BE49-F238E27FC236}">
                  <a16:creationId xmlns:a16="http://schemas.microsoft.com/office/drawing/2014/main" id="{62AADD48-89BD-C208-FC41-93C767E8510B}"/>
                </a:ext>
              </a:extLst>
            </p:cNvPr>
            <p:cNvSpPr/>
            <p:nvPr/>
          </p:nvSpPr>
          <p:spPr>
            <a:xfrm>
              <a:off x="8471458" y="5114440"/>
              <a:ext cx="1507825" cy="1038891"/>
            </a:xfrm>
            <a:prstGeom prst="roundRect">
              <a:avLst/>
            </a:prstGeom>
            <a:blipFill dpi="0" rotWithShape="1">
              <a:blip r:embed="rId14">
                <a:extLst>
                  <a:ext uri="{96DAC541-7B7A-43D3-8B79-37D633B846F1}">
                    <asvg:svgBlip xmlns:asvg="http://schemas.microsoft.com/office/drawing/2016/SVG/main" r:embed="rId15"/>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6" name="矩形: 圆角 15" descr="火箭 纯色填充">
              <a:extLst>
                <a:ext uri="{FF2B5EF4-FFF2-40B4-BE49-F238E27FC236}">
                  <a16:creationId xmlns:a16="http://schemas.microsoft.com/office/drawing/2014/main" id="{9E74FC90-0577-010D-17B4-C5F52C3A3F87}"/>
                </a:ext>
              </a:extLst>
            </p:cNvPr>
            <p:cNvSpPr/>
            <p:nvPr/>
          </p:nvSpPr>
          <p:spPr>
            <a:xfrm>
              <a:off x="10130129" y="5114440"/>
              <a:ext cx="1507825" cy="1038891"/>
            </a:xfrm>
            <a:prstGeom prst="roundRect">
              <a:avLst/>
            </a:prstGeom>
            <a:blipFill dpi="0" rotWithShape="1">
              <a:blip r:embed="rId16">
                <a:extLst>
                  <a:ext uri="{96DAC541-7B7A-43D3-8B79-37D633B846F1}">
                    <asvg:svgBlip xmlns:asvg="http://schemas.microsoft.com/office/drawing/2016/SVG/main" r:embed="rId17"/>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pic>
        <p:nvPicPr>
          <p:cNvPr id="8" name="图片 7">
            <a:extLst>
              <a:ext uri="{FF2B5EF4-FFF2-40B4-BE49-F238E27FC236}">
                <a16:creationId xmlns:a16="http://schemas.microsoft.com/office/drawing/2014/main" id="{5F65F57F-DB20-497E-783F-42510DF9DF4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5627" y="4009674"/>
            <a:ext cx="3864181" cy="1637608"/>
          </a:xfrm>
          <a:prstGeom prst="rect">
            <a:avLst/>
          </a:prstGeom>
        </p:spPr>
      </p:pic>
      <p:pic>
        <p:nvPicPr>
          <p:cNvPr id="17" name="图片 16">
            <a:extLst>
              <a:ext uri="{FF2B5EF4-FFF2-40B4-BE49-F238E27FC236}">
                <a16:creationId xmlns:a16="http://schemas.microsoft.com/office/drawing/2014/main" id="{2BCD50A8-DF05-DAF0-BCD4-6E69717E261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47395" y="4026916"/>
            <a:ext cx="3714749" cy="1583487"/>
          </a:xfrm>
          <a:prstGeom prst="rect">
            <a:avLst/>
          </a:prstGeom>
        </p:spPr>
      </p:pic>
      <p:sp>
        <p:nvSpPr>
          <p:cNvPr id="18" name="文本框 17">
            <a:extLst>
              <a:ext uri="{FF2B5EF4-FFF2-40B4-BE49-F238E27FC236}">
                <a16:creationId xmlns:a16="http://schemas.microsoft.com/office/drawing/2014/main" id="{0253FDF6-E5FE-2BDE-C1BF-E6F9D7C0568B}"/>
              </a:ext>
            </a:extLst>
          </p:cNvPr>
          <p:cNvSpPr txBox="1"/>
          <p:nvPr/>
        </p:nvSpPr>
        <p:spPr>
          <a:xfrm>
            <a:off x="1622893" y="5703498"/>
            <a:ext cx="1989647" cy="369332"/>
          </a:xfrm>
          <a:prstGeom prst="rect">
            <a:avLst/>
          </a:prstGeom>
          <a:noFill/>
          <a:ln>
            <a:noFill/>
          </a:ln>
        </p:spPr>
        <p:txBody>
          <a:bodyPr wrap="none" rtlCol="0">
            <a:spAutoFit/>
          </a:bodyPr>
          <a:lstStyle/>
          <a:p>
            <a:pPr algn="l"/>
            <a:r>
              <a:rPr kumimoji="1" lang="en-US" altLang="zh-CN" b="1" dirty="0">
                <a:solidFill>
                  <a:prstClr val="black">
                    <a:lumMod val="85000"/>
                    <a:lumOff val="15000"/>
                  </a:prstClr>
                </a:solidFill>
                <a:latin typeface="Comic Sans MS" panose="030F0702030302020204" pitchFamily="66" charset="0"/>
                <a:cs typeface="Calibri" panose="020F0502020204030204" pitchFamily="34" charset="0"/>
              </a:rPr>
              <a:t>F1-Score: 0.267</a:t>
            </a:r>
            <a:endParaRPr kumimoji="1" lang="zh-CN" altLang="en-US" b="1" dirty="0">
              <a:solidFill>
                <a:prstClr val="black">
                  <a:lumMod val="85000"/>
                  <a:lumOff val="15000"/>
                </a:prstClr>
              </a:solidFill>
              <a:latin typeface="Comic Sans MS" panose="030F0702030302020204" pitchFamily="66" charset="0"/>
              <a:cs typeface="Calibri" panose="020F0502020204030204" pitchFamily="34" charset="0"/>
            </a:endParaRPr>
          </a:p>
        </p:txBody>
      </p:sp>
      <p:sp>
        <p:nvSpPr>
          <p:cNvPr id="19" name="文本框 18">
            <a:extLst>
              <a:ext uri="{FF2B5EF4-FFF2-40B4-BE49-F238E27FC236}">
                <a16:creationId xmlns:a16="http://schemas.microsoft.com/office/drawing/2014/main" id="{69C5087E-8815-54D0-8A82-A31EF1407041}"/>
              </a:ext>
            </a:extLst>
          </p:cNvPr>
          <p:cNvSpPr txBox="1"/>
          <p:nvPr/>
        </p:nvSpPr>
        <p:spPr>
          <a:xfrm>
            <a:off x="5504764" y="5703498"/>
            <a:ext cx="1952779" cy="369332"/>
          </a:xfrm>
          <a:prstGeom prst="rect">
            <a:avLst/>
          </a:prstGeom>
          <a:noFill/>
          <a:ln>
            <a:noFill/>
          </a:ln>
        </p:spPr>
        <p:txBody>
          <a:bodyPr wrap="none" rtlCol="0">
            <a:spAutoFit/>
          </a:bodyPr>
          <a:lstStyle/>
          <a:p>
            <a:pPr algn="l"/>
            <a:r>
              <a:rPr kumimoji="1" lang="en-US" altLang="zh-CN" b="1" dirty="0">
                <a:solidFill>
                  <a:prstClr val="black">
                    <a:lumMod val="85000"/>
                    <a:lumOff val="15000"/>
                  </a:prstClr>
                </a:solidFill>
                <a:latin typeface="Comic Sans MS" panose="030F0702030302020204" pitchFamily="66" charset="0"/>
                <a:cs typeface="Calibri" panose="020F0502020204030204" pitchFamily="34" charset="0"/>
              </a:rPr>
              <a:t>F1-Score: 0.917</a:t>
            </a:r>
            <a:endParaRPr kumimoji="1" lang="zh-CN" altLang="en-US" b="1" dirty="0">
              <a:solidFill>
                <a:prstClr val="black">
                  <a:lumMod val="85000"/>
                  <a:lumOff val="15000"/>
                </a:prstClr>
              </a:solidFill>
              <a:latin typeface="Comic Sans MS" panose="030F0702030302020204" pitchFamily="66" charset="0"/>
              <a:cs typeface="Calibri" panose="020F0502020204030204" pitchFamily="34" charset="0"/>
            </a:endParaRPr>
          </a:p>
        </p:txBody>
      </p:sp>
      <p:sp>
        <p:nvSpPr>
          <p:cNvPr id="20" name="右大括号 19">
            <a:extLst>
              <a:ext uri="{FF2B5EF4-FFF2-40B4-BE49-F238E27FC236}">
                <a16:creationId xmlns:a16="http://schemas.microsoft.com/office/drawing/2014/main" id="{E276C41B-F13D-724A-9212-27002E0F83BF}"/>
              </a:ext>
            </a:extLst>
          </p:cNvPr>
          <p:cNvSpPr/>
          <p:nvPr/>
        </p:nvSpPr>
        <p:spPr>
          <a:xfrm>
            <a:off x="8365106" y="4009674"/>
            <a:ext cx="365863" cy="2063156"/>
          </a:xfrm>
          <a:prstGeom prst="rightBrace">
            <a:avLst/>
          </a:prstGeom>
          <a:ln w="539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21" name="文本框 20">
            <a:extLst>
              <a:ext uri="{FF2B5EF4-FFF2-40B4-BE49-F238E27FC236}">
                <a16:creationId xmlns:a16="http://schemas.microsoft.com/office/drawing/2014/main" id="{68296E1F-B9A2-BD6F-BEE8-E373773097ED}"/>
              </a:ext>
            </a:extLst>
          </p:cNvPr>
          <p:cNvSpPr txBox="1"/>
          <p:nvPr/>
        </p:nvSpPr>
        <p:spPr>
          <a:xfrm>
            <a:off x="8905294" y="4386360"/>
            <a:ext cx="3078172" cy="1015663"/>
          </a:xfrm>
          <a:prstGeom prst="rect">
            <a:avLst/>
          </a:prstGeom>
          <a:solidFill>
            <a:srgbClr val="99CC99"/>
          </a:solidFill>
          <a:ln>
            <a:noFill/>
          </a:ln>
          <a:effectLst>
            <a:outerShdw blurRad="50800" dist="38100" algn="l" rotWithShape="0">
              <a:prstClr val="black">
                <a:alpha val="40000"/>
              </a:prstClr>
            </a:outerShdw>
            <a:softEdge rad="24500"/>
          </a:effectLst>
        </p:spPr>
        <p:txBody>
          <a:bodyPr wrap="square">
            <a:spAutoFit/>
          </a:bodyPr>
          <a:lstStyle/>
          <a:p>
            <a:pPr algn="ctr"/>
            <a:r>
              <a:rPr lang="en-US" altLang="zh-CN" sz="2000" b="1" dirty="0">
                <a:latin typeface=""/>
              </a:rPr>
              <a:t>Same LSTM detector with the same hyperparameters</a:t>
            </a:r>
          </a:p>
        </p:txBody>
      </p:sp>
    </p:spTree>
    <p:extLst>
      <p:ext uri="{BB962C8B-B14F-4D97-AF65-F5344CB8AC3E}">
        <p14:creationId xmlns:p14="http://schemas.microsoft.com/office/powerpoint/2010/main" val="2824586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p:txBody>
          <a:bodyPr/>
          <a:lstStyle/>
          <a:p>
            <a:r>
              <a:rPr lang="en-US" altLang="zh-CN" dirty="0">
                <a:latin typeface="Rockwell" panose="02060603020205020403" pitchFamily="18" charset="0"/>
                <a:cs typeface="Times New Roman" panose="02020603050405020304" pitchFamily="18" charset="0"/>
              </a:rPr>
              <a:t>Deployment of KPI Anomaly Detection</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6</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a:extLst>
              <a:ext uri="{FF2B5EF4-FFF2-40B4-BE49-F238E27FC236}">
                <a16:creationId xmlns:a16="http://schemas.microsoft.com/office/drawing/2014/main" id="{8B8621D6-AD45-E1E8-C3C0-CD8610226F64}"/>
              </a:ext>
            </a:extLst>
          </p:cNvPr>
          <p:cNvGrpSpPr/>
          <p:nvPr/>
        </p:nvGrpSpPr>
        <p:grpSpPr>
          <a:xfrm>
            <a:off x="8723216" y="6467551"/>
            <a:ext cx="1573255" cy="252079"/>
            <a:chOff x="5154116" y="5114440"/>
            <a:chExt cx="6483838" cy="1038891"/>
          </a:xfrm>
        </p:grpSpPr>
        <p:sp>
          <p:nvSpPr>
            <p:cNvPr id="12" name="矩形: 圆角 11" descr="清单 纯色填充">
              <a:extLst>
                <a:ext uri="{FF2B5EF4-FFF2-40B4-BE49-F238E27FC236}">
                  <a16:creationId xmlns:a16="http://schemas.microsoft.com/office/drawing/2014/main" id="{0D55573E-8E4E-6133-8738-AB58A0710F61}"/>
                </a:ext>
              </a:extLst>
            </p:cNvPr>
            <p:cNvSpPr/>
            <p:nvPr/>
          </p:nvSpPr>
          <p:spPr>
            <a:xfrm>
              <a:off x="5154116" y="5114440"/>
              <a:ext cx="1507825" cy="1038891"/>
            </a:xfrm>
            <a:prstGeom prst="roundRect">
              <a:avLst/>
            </a:prstGeom>
            <a:blipFill dpi="0" rotWithShape="1">
              <a:blip r:embed="rId5">
                <a:extLst>
                  <a:ext uri="{96DAC541-7B7A-43D3-8B79-37D633B846F1}">
                    <asvg:svgBlip xmlns:asvg="http://schemas.microsoft.com/office/drawing/2016/SVG/main" r:embed="rId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3" name="矩形: 圆角 12" descr="灯泡和齿轮 纯色填充">
              <a:extLst>
                <a:ext uri="{FF2B5EF4-FFF2-40B4-BE49-F238E27FC236}">
                  <a16:creationId xmlns:a16="http://schemas.microsoft.com/office/drawing/2014/main" id="{A16E5C17-1783-F0B0-B7BB-84F1E5554379}"/>
                </a:ext>
              </a:extLst>
            </p:cNvPr>
            <p:cNvSpPr/>
            <p:nvPr/>
          </p:nvSpPr>
          <p:spPr>
            <a:xfrm>
              <a:off x="6812787" y="5114440"/>
              <a:ext cx="1507825" cy="1038891"/>
            </a:xfrm>
            <a:prstGeom prst="roundRect">
              <a:avLst/>
            </a:prstGeom>
            <a:blipFill dpi="0" rotWithShape="1">
              <a:blip r:embed="rId7">
                <a:extLst>
                  <a:ext uri="{96DAC541-7B7A-43D3-8B79-37D633B846F1}">
                    <asvg:svgBlip xmlns:asvg="http://schemas.microsoft.com/office/drawing/2016/SVG/main" r:embed="rId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4" name="矩形: 圆角 13" descr="条形图 纯色填充">
              <a:extLst>
                <a:ext uri="{FF2B5EF4-FFF2-40B4-BE49-F238E27FC236}">
                  <a16:creationId xmlns:a16="http://schemas.microsoft.com/office/drawing/2014/main" id="{62AADD48-89BD-C208-FC41-93C767E8510B}"/>
                </a:ext>
              </a:extLst>
            </p:cNvPr>
            <p:cNvSpPr/>
            <p:nvPr/>
          </p:nvSpPr>
          <p:spPr>
            <a:xfrm>
              <a:off x="8471458" y="5114440"/>
              <a:ext cx="1507825" cy="1038891"/>
            </a:xfrm>
            <a:prstGeom prst="roundRect">
              <a:avLst/>
            </a:prstGeom>
            <a:blipFill dpi="0" rotWithShape="1">
              <a:blip r:embed="rId9">
                <a:extLst>
                  <a:ext uri="{96DAC541-7B7A-43D3-8B79-37D633B846F1}">
                    <asvg:svgBlip xmlns:asvg="http://schemas.microsoft.com/office/drawing/2016/SVG/main" r:embed="rId1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6" name="矩形: 圆角 15" descr="火箭 纯色填充">
              <a:extLst>
                <a:ext uri="{FF2B5EF4-FFF2-40B4-BE49-F238E27FC236}">
                  <a16:creationId xmlns:a16="http://schemas.microsoft.com/office/drawing/2014/main" id="{9E74FC90-0577-010D-17B4-C5F52C3A3F87}"/>
                </a:ext>
              </a:extLst>
            </p:cNvPr>
            <p:cNvSpPr/>
            <p:nvPr/>
          </p:nvSpPr>
          <p:spPr>
            <a:xfrm>
              <a:off x="10130129" y="5114440"/>
              <a:ext cx="1507825" cy="1038891"/>
            </a:xfrm>
            <a:prstGeom prst="roundRect">
              <a:avLst/>
            </a:prstGeom>
            <a:blipFill dpi="0" rotWithShape="1">
              <a:blip r:embed="rId11">
                <a:extLst>
                  <a:ext uri="{96DAC541-7B7A-43D3-8B79-37D633B846F1}">
                    <asvg:svgBlip xmlns:asvg="http://schemas.microsoft.com/office/drawing/2016/SVG/main" r:embed="rId1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sp>
        <p:nvSpPr>
          <p:cNvPr id="5" name="文本框 4">
            <a:extLst>
              <a:ext uri="{FF2B5EF4-FFF2-40B4-BE49-F238E27FC236}">
                <a16:creationId xmlns:a16="http://schemas.microsoft.com/office/drawing/2014/main" id="{A6BE5DD1-D511-3382-B236-FA8500D69131}"/>
              </a:ext>
            </a:extLst>
          </p:cNvPr>
          <p:cNvSpPr txBox="1"/>
          <p:nvPr/>
        </p:nvSpPr>
        <p:spPr>
          <a:xfrm>
            <a:off x="1528303" y="1286073"/>
            <a:ext cx="8980717" cy="830997"/>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What do operators need to do when deploying an anomaly detection model for a KPI?</a:t>
            </a:r>
          </a:p>
        </p:txBody>
      </p:sp>
      <p:pic>
        <p:nvPicPr>
          <p:cNvPr id="8" name="图片 7">
            <a:extLst>
              <a:ext uri="{FF2B5EF4-FFF2-40B4-BE49-F238E27FC236}">
                <a16:creationId xmlns:a16="http://schemas.microsoft.com/office/drawing/2014/main" id="{A639EFD8-321F-8FAD-B1F2-786B5DAA0AE6}"/>
              </a:ext>
            </a:extLst>
          </p:cNvPr>
          <p:cNvPicPr>
            <a:picLocks noChangeAspect="1"/>
          </p:cNvPicPr>
          <p:nvPr/>
        </p:nvPicPr>
        <p:blipFill>
          <a:blip r:embed="rId13"/>
          <a:stretch>
            <a:fillRect/>
          </a:stretch>
        </p:blipFill>
        <p:spPr>
          <a:xfrm>
            <a:off x="1078571" y="2457172"/>
            <a:ext cx="687472" cy="687472"/>
          </a:xfrm>
          <a:prstGeom prst="rect">
            <a:avLst/>
          </a:prstGeom>
        </p:spPr>
      </p:pic>
      <p:sp>
        <p:nvSpPr>
          <p:cNvPr id="17" name="文本框 16">
            <a:extLst>
              <a:ext uri="{FF2B5EF4-FFF2-40B4-BE49-F238E27FC236}">
                <a16:creationId xmlns:a16="http://schemas.microsoft.com/office/drawing/2014/main" id="{78523F1B-F994-08E4-13B9-F97227D1EAB5}"/>
              </a:ext>
            </a:extLst>
          </p:cNvPr>
          <p:cNvSpPr txBox="1"/>
          <p:nvPr/>
        </p:nvSpPr>
        <p:spPr>
          <a:xfrm>
            <a:off x="865904" y="3183325"/>
            <a:ext cx="1112805" cy="307777"/>
          </a:xfrm>
          <a:prstGeom prst="rect">
            <a:avLst/>
          </a:prstGeom>
          <a:noFill/>
          <a:ln>
            <a:noFill/>
          </a:ln>
        </p:spPr>
        <p:txBody>
          <a:bodyPr wrap="none" rtlCol="0">
            <a:spAutoFit/>
          </a:bodyPr>
          <a:lstStyle/>
          <a:p>
            <a:pPr algn="l"/>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A</a:t>
            </a:r>
            <a:r>
              <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rPr>
              <a:t> </a:t>
            </a:r>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New</a:t>
            </a:r>
            <a:r>
              <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rPr>
              <a:t> </a:t>
            </a:r>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KPI</a:t>
            </a:r>
            <a:endPar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endParaRPr>
          </a:p>
        </p:txBody>
      </p:sp>
      <p:grpSp>
        <p:nvGrpSpPr>
          <p:cNvPr id="21" name="组合 20">
            <a:extLst>
              <a:ext uri="{FF2B5EF4-FFF2-40B4-BE49-F238E27FC236}">
                <a16:creationId xmlns:a16="http://schemas.microsoft.com/office/drawing/2014/main" id="{4BBB64A0-018D-8498-A8FE-1E83CC612585}"/>
              </a:ext>
            </a:extLst>
          </p:cNvPr>
          <p:cNvGrpSpPr/>
          <p:nvPr/>
        </p:nvGrpSpPr>
        <p:grpSpPr>
          <a:xfrm>
            <a:off x="878727" y="4067902"/>
            <a:ext cx="1087157" cy="921054"/>
            <a:chOff x="1611399" y="4269862"/>
            <a:chExt cx="1087157" cy="921054"/>
          </a:xfrm>
        </p:grpSpPr>
        <p:pic>
          <p:nvPicPr>
            <p:cNvPr id="18" name="图片 17">
              <a:extLst>
                <a:ext uri="{FF2B5EF4-FFF2-40B4-BE49-F238E27FC236}">
                  <a16:creationId xmlns:a16="http://schemas.microsoft.com/office/drawing/2014/main" id="{EC6BC0C0-602B-843D-6534-639F5C07326A}"/>
                </a:ext>
              </a:extLst>
            </p:cNvPr>
            <p:cNvPicPr>
              <a:picLocks noChangeAspect="1"/>
            </p:cNvPicPr>
            <p:nvPr/>
          </p:nvPicPr>
          <p:blipFill>
            <a:blip r:embed="rId14"/>
            <a:stretch>
              <a:fillRect/>
            </a:stretch>
          </p:blipFill>
          <p:spPr>
            <a:xfrm>
              <a:off x="1815116" y="4269862"/>
              <a:ext cx="646331" cy="646331"/>
            </a:xfrm>
            <a:prstGeom prst="rect">
              <a:avLst/>
            </a:prstGeom>
          </p:spPr>
        </p:pic>
        <p:sp>
          <p:nvSpPr>
            <p:cNvPr id="19" name="文本框 18">
              <a:extLst>
                <a:ext uri="{FF2B5EF4-FFF2-40B4-BE49-F238E27FC236}">
                  <a16:creationId xmlns:a16="http://schemas.microsoft.com/office/drawing/2014/main" id="{E8575185-C22A-28D3-66C8-E7DA5B864447}"/>
                </a:ext>
              </a:extLst>
            </p:cNvPr>
            <p:cNvSpPr txBox="1"/>
            <p:nvPr/>
          </p:nvSpPr>
          <p:spPr>
            <a:xfrm>
              <a:off x="1611399" y="4883139"/>
              <a:ext cx="1087157" cy="307777"/>
            </a:xfrm>
            <a:prstGeom prst="rect">
              <a:avLst/>
            </a:prstGeom>
            <a:noFill/>
            <a:ln>
              <a:noFill/>
            </a:ln>
          </p:spPr>
          <p:txBody>
            <a:bodyPr wrap="none" rtlCol="0">
              <a:spAutoFit/>
            </a:bodyPr>
            <a:lstStyle/>
            <a:p>
              <a:pPr algn="l"/>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Operators</a:t>
              </a:r>
              <a:endPar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endParaRPr>
            </a:p>
          </p:txBody>
        </p:sp>
      </p:grpSp>
      <p:cxnSp>
        <p:nvCxnSpPr>
          <p:cNvPr id="23" name="直线箭头连接符 22">
            <a:extLst>
              <a:ext uri="{FF2B5EF4-FFF2-40B4-BE49-F238E27FC236}">
                <a16:creationId xmlns:a16="http://schemas.microsoft.com/office/drawing/2014/main" id="{5DF6664D-108B-2E14-F164-9D1AA4AAFE14}"/>
              </a:ext>
            </a:extLst>
          </p:cNvPr>
          <p:cNvCxnSpPr>
            <a:cxnSpLocks/>
            <a:stCxn id="17" idx="2"/>
          </p:cNvCxnSpPr>
          <p:nvPr/>
        </p:nvCxnSpPr>
        <p:spPr>
          <a:xfrm>
            <a:off x="1422307" y="3491102"/>
            <a:ext cx="0" cy="537973"/>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46" name="组合 45">
            <a:extLst>
              <a:ext uri="{FF2B5EF4-FFF2-40B4-BE49-F238E27FC236}">
                <a16:creationId xmlns:a16="http://schemas.microsoft.com/office/drawing/2014/main" id="{283947AF-2022-EB13-2266-3DF2D399B0F3}"/>
              </a:ext>
            </a:extLst>
          </p:cNvPr>
          <p:cNvGrpSpPr/>
          <p:nvPr/>
        </p:nvGrpSpPr>
        <p:grpSpPr>
          <a:xfrm>
            <a:off x="6634020" y="4014395"/>
            <a:ext cx="2061783" cy="1073140"/>
            <a:chOff x="7132426" y="4902125"/>
            <a:chExt cx="2061783" cy="1073140"/>
          </a:xfrm>
        </p:grpSpPr>
        <p:pic>
          <p:nvPicPr>
            <p:cNvPr id="29" name="图片 28">
              <a:extLst>
                <a:ext uri="{FF2B5EF4-FFF2-40B4-BE49-F238E27FC236}">
                  <a16:creationId xmlns:a16="http://schemas.microsoft.com/office/drawing/2014/main" id="{BC7CAF2A-F8E2-08A1-F4FA-00B89BFDC0CE}"/>
                </a:ext>
              </a:extLst>
            </p:cNvPr>
            <p:cNvPicPr>
              <a:picLocks noChangeAspect="1"/>
            </p:cNvPicPr>
            <p:nvPr/>
          </p:nvPicPr>
          <p:blipFill>
            <a:blip r:embed="rId15"/>
            <a:stretch>
              <a:fillRect/>
            </a:stretch>
          </p:blipFill>
          <p:spPr>
            <a:xfrm>
              <a:off x="7699730" y="4902125"/>
              <a:ext cx="830997" cy="830997"/>
            </a:xfrm>
            <a:prstGeom prst="rect">
              <a:avLst/>
            </a:prstGeom>
          </p:spPr>
        </p:pic>
        <p:sp>
          <p:nvSpPr>
            <p:cNvPr id="30" name="文本框 29">
              <a:extLst>
                <a:ext uri="{FF2B5EF4-FFF2-40B4-BE49-F238E27FC236}">
                  <a16:creationId xmlns:a16="http://schemas.microsoft.com/office/drawing/2014/main" id="{296176D3-5ED6-548A-58F3-B243EB2A5E06}"/>
                </a:ext>
              </a:extLst>
            </p:cNvPr>
            <p:cNvSpPr txBox="1"/>
            <p:nvPr/>
          </p:nvSpPr>
          <p:spPr>
            <a:xfrm>
              <a:off x="7132426" y="5667488"/>
              <a:ext cx="2061783" cy="307777"/>
            </a:xfrm>
            <a:prstGeom prst="rect">
              <a:avLst/>
            </a:prstGeom>
            <a:noFill/>
            <a:ln>
              <a:noFill/>
            </a:ln>
          </p:spPr>
          <p:txBody>
            <a:bodyPr wrap="none" rtlCol="0">
              <a:spAutoFit/>
            </a:bodyPr>
            <a:lstStyle/>
            <a:p>
              <a:pPr algn="l"/>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Algorithm</a:t>
              </a:r>
              <a:r>
                <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rPr>
                <a:t> </a:t>
              </a:r>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Candidates</a:t>
              </a:r>
              <a:endPar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endParaRPr>
            </a:p>
          </p:txBody>
        </p:sp>
      </p:grpSp>
      <p:cxnSp>
        <p:nvCxnSpPr>
          <p:cNvPr id="32" name="直线箭头连接符 31">
            <a:extLst>
              <a:ext uri="{FF2B5EF4-FFF2-40B4-BE49-F238E27FC236}">
                <a16:creationId xmlns:a16="http://schemas.microsoft.com/office/drawing/2014/main" id="{A4188DAB-C60A-3E32-C86B-8009B4CD40BB}"/>
              </a:ext>
            </a:extLst>
          </p:cNvPr>
          <p:cNvCxnSpPr>
            <a:cxnSpLocks/>
          </p:cNvCxnSpPr>
          <p:nvPr/>
        </p:nvCxnSpPr>
        <p:spPr>
          <a:xfrm>
            <a:off x="1891578" y="4349808"/>
            <a:ext cx="2073840" cy="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4" name="圆角矩形标注 33">
            <a:extLst>
              <a:ext uri="{FF2B5EF4-FFF2-40B4-BE49-F238E27FC236}">
                <a16:creationId xmlns:a16="http://schemas.microsoft.com/office/drawing/2014/main" id="{D0AFF195-8697-1EDC-041C-6C6834EAA6F8}"/>
              </a:ext>
            </a:extLst>
          </p:cNvPr>
          <p:cNvSpPr/>
          <p:nvPr/>
        </p:nvSpPr>
        <p:spPr>
          <a:xfrm>
            <a:off x="5059080" y="2750910"/>
            <a:ext cx="2961231" cy="1198680"/>
          </a:xfrm>
          <a:prstGeom prst="wedgeRoundRectCallout">
            <a:avLst>
              <a:gd name="adj1" fmla="val -20404"/>
              <a:gd name="adj2" fmla="val 71506"/>
              <a:gd name="adj3" fmla="val 16667"/>
            </a:avLst>
          </a:prstGeom>
          <a:solidFill>
            <a:srgbClr val="FFDB99">
              <a:alpha val="896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Selecting algorithm candidates by analyzing KPI characteristics</a:t>
            </a:r>
            <a:endParaRPr kumimoji="1" lang="zh-CN" altLang="en-US" dirty="0">
              <a:solidFill>
                <a:schemeClr val="tx1"/>
              </a:solidFill>
            </a:endParaRPr>
          </a:p>
        </p:txBody>
      </p:sp>
      <p:grpSp>
        <p:nvGrpSpPr>
          <p:cNvPr id="45" name="组合 44">
            <a:extLst>
              <a:ext uri="{FF2B5EF4-FFF2-40B4-BE49-F238E27FC236}">
                <a16:creationId xmlns:a16="http://schemas.microsoft.com/office/drawing/2014/main" id="{DDCD30D5-1E76-17E0-5AF5-648E29E8A111}"/>
              </a:ext>
            </a:extLst>
          </p:cNvPr>
          <p:cNvGrpSpPr/>
          <p:nvPr/>
        </p:nvGrpSpPr>
        <p:grpSpPr>
          <a:xfrm>
            <a:off x="3645725" y="4067902"/>
            <a:ext cx="1693092" cy="1019633"/>
            <a:chOff x="6758869" y="4029075"/>
            <a:chExt cx="1693092" cy="1019633"/>
          </a:xfrm>
        </p:grpSpPr>
        <p:pic>
          <p:nvPicPr>
            <p:cNvPr id="35" name="图片 34">
              <a:extLst>
                <a:ext uri="{FF2B5EF4-FFF2-40B4-BE49-F238E27FC236}">
                  <a16:creationId xmlns:a16="http://schemas.microsoft.com/office/drawing/2014/main" id="{924681CD-C8EC-86FF-8AAA-1E64DB0A4DFF}"/>
                </a:ext>
              </a:extLst>
            </p:cNvPr>
            <p:cNvPicPr>
              <a:picLocks noChangeAspect="1"/>
            </p:cNvPicPr>
            <p:nvPr/>
          </p:nvPicPr>
          <p:blipFill>
            <a:blip r:embed="rId16"/>
            <a:stretch>
              <a:fillRect/>
            </a:stretch>
          </p:blipFill>
          <p:spPr>
            <a:xfrm>
              <a:off x="7298948" y="4029075"/>
              <a:ext cx="635000" cy="635000"/>
            </a:xfrm>
            <a:prstGeom prst="rect">
              <a:avLst/>
            </a:prstGeom>
          </p:spPr>
        </p:pic>
        <p:sp>
          <p:nvSpPr>
            <p:cNvPr id="36" name="文本框 35">
              <a:extLst>
                <a:ext uri="{FF2B5EF4-FFF2-40B4-BE49-F238E27FC236}">
                  <a16:creationId xmlns:a16="http://schemas.microsoft.com/office/drawing/2014/main" id="{E6B44519-D8BC-E1AC-072F-9B030A9983E5}"/>
                </a:ext>
              </a:extLst>
            </p:cNvPr>
            <p:cNvSpPr txBox="1"/>
            <p:nvPr/>
          </p:nvSpPr>
          <p:spPr>
            <a:xfrm>
              <a:off x="6758869" y="4740931"/>
              <a:ext cx="1693092" cy="307777"/>
            </a:xfrm>
            <a:prstGeom prst="rect">
              <a:avLst/>
            </a:prstGeom>
            <a:noFill/>
            <a:ln>
              <a:noFill/>
            </a:ln>
          </p:spPr>
          <p:txBody>
            <a:bodyPr wrap="none" rtlCol="0">
              <a:spAutoFit/>
            </a:bodyPr>
            <a:lstStyle/>
            <a:p>
              <a:pPr algn="l"/>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Labeled</a:t>
              </a:r>
              <a:r>
                <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rPr>
                <a:t> </a:t>
              </a:r>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Test</a:t>
              </a:r>
              <a:r>
                <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rPr>
                <a:t> </a:t>
              </a:r>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Set</a:t>
              </a:r>
              <a:endPar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endParaRPr>
            </a:p>
          </p:txBody>
        </p:sp>
      </p:grpSp>
      <p:cxnSp>
        <p:nvCxnSpPr>
          <p:cNvPr id="38" name="直线箭头连接符 37">
            <a:extLst>
              <a:ext uri="{FF2B5EF4-FFF2-40B4-BE49-F238E27FC236}">
                <a16:creationId xmlns:a16="http://schemas.microsoft.com/office/drawing/2014/main" id="{15AC1241-90B2-CAC9-F4EA-E1B82A1ACD85}"/>
              </a:ext>
            </a:extLst>
          </p:cNvPr>
          <p:cNvCxnSpPr>
            <a:cxnSpLocks/>
          </p:cNvCxnSpPr>
          <p:nvPr/>
        </p:nvCxnSpPr>
        <p:spPr>
          <a:xfrm>
            <a:off x="5059080" y="4391066"/>
            <a:ext cx="2073840" cy="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9" name="圆角矩形标注 38">
            <a:extLst>
              <a:ext uri="{FF2B5EF4-FFF2-40B4-BE49-F238E27FC236}">
                <a16:creationId xmlns:a16="http://schemas.microsoft.com/office/drawing/2014/main" id="{8A6E158A-81FB-A25D-3966-61246212FD62}"/>
              </a:ext>
            </a:extLst>
          </p:cNvPr>
          <p:cNvSpPr/>
          <p:nvPr/>
        </p:nvSpPr>
        <p:spPr>
          <a:xfrm>
            <a:off x="1944438" y="2737873"/>
            <a:ext cx="2961231" cy="1198680"/>
          </a:xfrm>
          <a:prstGeom prst="wedgeRoundRectCallout">
            <a:avLst>
              <a:gd name="adj1" fmla="val -20404"/>
              <a:gd name="adj2" fmla="val 71506"/>
              <a:gd name="adj3" fmla="val 16667"/>
            </a:avLst>
          </a:prstGeom>
          <a:solidFill>
            <a:srgbClr val="FFDB99">
              <a:alpha val="896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Manually</a:t>
            </a:r>
            <a:r>
              <a:rPr kumimoji="1" lang="zh-CN" altLang="en-US" dirty="0">
                <a:solidFill>
                  <a:schemeClr val="tx1"/>
                </a:solidFill>
              </a:rPr>
              <a:t> </a:t>
            </a:r>
            <a:r>
              <a:rPr kumimoji="1" lang="en-US" altLang="zh-CN" dirty="0">
                <a:solidFill>
                  <a:schemeClr val="tx1"/>
                </a:solidFill>
              </a:rPr>
              <a:t>labeling partial data to generate a test set </a:t>
            </a:r>
            <a:endParaRPr kumimoji="1" lang="zh-CN" altLang="en-US" dirty="0">
              <a:solidFill>
                <a:schemeClr val="tx1"/>
              </a:solidFill>
            </a:endParaRPr>
          </a:p>
        </p:txBody>
      </p:sp>
      <p:sp>
        <p:nvSpPr>
          <p:cNvPr id="41" name="文本框 40">
            <a:extLst>
              <a:ext uri="{FF2B5EF4-FFF2-40B4-BE49-F238E27FC236}">
                <a16:creationId xmlns:a16="http://schemas.microsoft.com/office/drawing/2014/main" id="{D2D5356E-35EF-7812-ED5F-60CCF19BA0E8}"/>
              </a:ext>
            </a:extLst>
          </p:cNvPr>
          <p:cNvSpPr txBox="1"/>
          <p:nvPr/>
        </p:nvSpPr>
        <p:spPr>
          <a:xfrm>
            <a:off x="9652409" y="4681446"/>
            <a:ext cx="2406428" cy="307777"/>
          </a:xfrm>
          <a:prstGeom prst="rect">
            <a:avLst/>
          </a:prstGeom>
          <a:noFill/>
          <a:ln>
            <a:noFill/>
          </a:ln>
        </p:spPr>
        <p:txBody>
          <a:bodyPr wrap="none" rtlCol="0">
            <a:spAutoFit/>
          </a:bodyPr>
          <a:lstStyle/>
          <a:p>
            <a:pPr algn="l"/>
            <a:r>
              <a:rPr kumimoji="1" lang="en-US" altLang="zh-CN" sz="1400" b="1" dirty="0">
                <a:solidFill>
                  <a:prstClr val="black">
                    <a:lumMod val="85000"/>
                    <a:lumOff val="15000"/>
                  </a:prstClr>
                </a:solidFill>
                <a:latin typeface="Comic Sans MS" panose="030F0702030302020204" pitchFamily="66" charset="0"/>
                <a:cs typeface="Calibri" panose="020F0502020204030204" pitchFamily="34" charset="0"/>
              </a:rPr>
              <a:t>Evaluated Configurations </a:t>
            </a:r>
            <a:endParaRPr kumimoji="1" lang="zh-CN" altLang="en-US" sz="1400" b="1" dirty="0">
              <a:solidFill>
                <a:prstClr val="black">
                  <a:lumMod val="85000"/>
                  <a:lumOff val="15000"/>
                </a:prstClr>
              </a:solidFill>
              <a:latin typeface="Comic Sans MS" panose="030F0702030302020204" pitchFamily="66" charset="0"/>
              <a:cs typeface="Calibri" panose="020F0502020204030204" pitchFamily="34" charset="0"/>
            </a:endParaRPr>
          </a:p>
        </p:txBody>
      </p:sp>
      <p:pic>
        <p:nvPicPr>
          <p:cNvPr id="42" name="图片 41">
            <a:extLst>
              <a:ext uri="{FF2B5EF4-FFF2-40B4-BE49-F238E27FC236}">
                <a16:creationId xmlns:a16="http://schemas.microsoft.com/office/drawing/2014/main" id="{4B2D9796-1EAF-8429-9176-4696BB9F3191}"/>
              </a:ext>
            </a:extLst>
          </p:cNvPr>
          <p:cNvPicPr>
            <a:picLocks noChangeAspect="1"/>
          </p:cNvPicPr>
          <p:nvPr/>
        </p:nvPicPr>
        <p:blipFill>
          <a:blip r:embed="rId17"/>
          <a:stretch>
            <a:fillRect/>
          </a:stretch>
        </p:blipFill>
        <p:spPr>
          <a:xfrm>
            <a:off x="10509020" y="4029083"/>
            <a:ext cx="634992" cy="634992"/>
          </a:xfrm>
          <a:prstGeom prst="rect">
            <a:avLst/>
          </a:prstGeom>
        </p:spPr>
      </p:pic>
      <p:cxnSp>
        <p:nvCxnSpPr>
          <p:cNvPr id="43" name="直线箭头连接符 42">
            <a:extLst>
              <a:ext uri="{FF2B5EF4-FFF2-40B4-BE49-F238E27FC236}">
                <a16:creationId xmlns:a16="http://schemas.microsoft.com/office/drawing/2014/main" id="{5FA6AD6A-C8DF-9907-0ECA-D151F04F95F3}"/>
              </a:ext>
            </a:extLst>
          </p:cNvPr>
          <p:cNvCxnSpPr>
            <a:cxnSpLocks/>
          </p:cNvCxnSpPr>
          <p:nvPr/>
        </p:nvCxnSpPr>
        <p:spPr>
          <a:xfrm>
            <a:off x="8222631" y="4391066"/>
            <a:ext cx="2073840" cy="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4" name="圆角矩形标注 43">
            <a:extLst>
              <a:ext uri="{FF2B5EF4-FFF2-40B4-BE49-F238E27FC236}">
                <a16:creationId xmlns:a16="http://schemas.microsoft.com/office/drawing/2014/main" id="{3912289B-F073-B12A-8FF4-679BDF1332A4}"/>
              </a:ext>
            </a:extLst>
          </p:cNvPr>
          <p:cNvSpPr/>
          <p:nvPr/>
        </p:nvSpPr>
        <p:spPr>
          <a:xfrm>
            <a:off x="8220434" y="2707807"/>
            <a:ext cx="2961231" cy="1198680"/>
          </a:xfrm>
          <a:prstGeom prst="wedgeRoundRectCallout">
            <a:avLst>
              <a:gd name="adj1" fmla="val -20404"/>
              <a:gd name="adj2" fmla="val 71506"/>
              <a:gd name="adj3" fmla="val 16667"/>
            </a:avLst>
          </a:prstGeom>
          <a:solidFill>
            <a:srgbClr val="FFDB99">
              <a:alpha val="896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Evaluate different hyperparameters based on some evaluation metrics</a:t>
            </a:r>
            <a:endParaRPr kumimoji="1" lang="zh-CN" altLang="en-US" dirty="0">
              <a:solidFill>
                <a:schemeClr val="tx1"/>
              </a:solidFill>
            </a:endParaRPr>
          </a:p>
        </p:txBody>
      </p:sp>
      <p:cxnSp>
        <p:nvCxnSpPr>
          <p:cNvPr id="55" name="肘形连接符 54">
            <a:extLst>
              <a:ext uri="{FF2B5EF4-FFF2-40B4-BE49-F238E27FC236}">
                <a16:creationId xmlns:a16="http://schemas.microsoft.com/office/drawing/2014/main" id="{9771B122-C49C-3093-0737-9BC0BAD7BC46}"/>
              </a:ext>
            </a:extLst>
          </p:cNvPr>
          <p:cNvCxnSpPr>
            <a:cxnSpLocks/>
          </p:cNvCxnSpPr>
          <p:nvPr/>
        </p:nvCxnSpPr>
        <p:spPr>
          <a:xfrm rot="10800000" flipV="1">
            <a:off x="6018661" y="5173883"/>
            <a:ext cx="4857000" cy="695511"/>
          </a:xfrm>
          <a:prstGeom prst="bentConnector3">
            <a:avLst>
              <a:gd name="adj1" fmla="val 195"/>
            </a:avLst>
          </a:prstGeom>
          <a:ln w="25400">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3" name="直线箭头连接符 62">
            <a:extLst>
              <a:ext uri="{FF2B5EF4-FFF2-40B4-BE49-F238E27FC236}">
                <a16:creationId xmlns:a16="http://schemas.microsoft.com/office/drawing/2014/main" id="{E0C0C25D-19DA-6624-8FFD-7EF49A5F3FAA}"/>
              </a:ext>
            </a:extLst>
          </p:cNvPr>
          <p:cNvCxnSpPr>
            <a:cxnSpLocks/>
          </p:cNvCxnSpPr>
          <p:nvPr/>
        </p:nvCxnSpPr>
        <p:spPr>
          <a:xfrm flipV="1">
            <a:off x="6018661" y="4497049"/>
            <a:ext cx="0" cy="1372346"/>
          </a:xfrm>
          <a:prstGeom prst="straightConnector1">
            <a:avLst/>
          </a:prstGeom>
          <a:ln w="25400">
            <a:solidFill>
              <a:schemeClr val="tx2"/>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66" name="圆角矩形标注 65">
            <a:extLst>
              <a:ext uri="{FF2B5EF4-FFF2-40B4-BE49-F238E27FC236}">
                <a16:creationId xmlns:a16="http://schemas.microsoft.com/office/drawing/2014/main" id="{ED8D67B6-4255-FAD1-82E2-A6AEF68EC8E3}"/>
              </a:ext>
            </a:extLst>
          </p:cNvPr>
          <p:cNvSpPr/>
          <p:nvPr/>
        </p:nvSpPr>
        <p:spPr>
          <a:xfrm>
            <a:off x="1766043" y="5132851"/>
            <a:ext cx="3706845" cy="1198680"/>
          </a:xfrm>
          <a:prstGeom prst="wedgeRoundRectCallout">
            <a:avLst>
              <a:gd name="adj1" fmla="val 58118"/>
              <a:gd name="adj2" fmla="val -20034"/>
              <a:gd name="adj3" fmla="val 16667"/>
            </a:avLst>
          </a:prstGeom>
          <a:solidFill>
            <a:srgbClr val="FFDB99">
              <a:alpha val="896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rPr>
              <a:t>Updating candidates based on evaluation results</a:t>
            </a:r>
            <a:endParaRPr kumimoji="1" lang="zh-CN" altLang="en-US" dirty="0">
              <a:solidFill>
                <a:schemeClr val="tx1"/>
              </a:solidFill>
            </a:endParaRPr>
          </a:p>
        </p:txBody>
      </p:sp>
    </p:spTree>
    <p:extLst>
      <p:ext uri="{BB962C8B-B14F-4D97-AF65-F5344CB8AC3E}">
        <p14:creationId xmlns:p14="http://schemas.microsoft.com/office/powerpoint/2010/main" val="2204160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p:txBody>
          <a:bodyPr/>
          <a:lstStyle/>
          <a:p>
            <a:r>
              <a:rPr lang="en-US" altLang="zh-CN" dirty="0">
                <a:latin typeface="Rockwell" panose="02060603020205020403" pitchFamily="18" charset="0"/>
                <a:cs typeface="Times New Roman" panose="02020603050405020304" pitchFamily="18" charset="0"/>
              </a:rPr>
              <a:t>Deployment Dilemma</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7</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a:extLst>
              <a:ext uri="{FF2B5EF4-FFF2-40B4-BE49-F238E27FC236}">
                <a16:creationId xmlns:a16="http://schemas.microsoft.com/office/drawing/2014/main" id="{8B8621D6-AD45-E1E8-C3C0-CD8610226F64}"/>
              </a:ext>
            </a:extLst>
          </p:cNvPr>
          <p:cNvGrpSpPr/>
          <p:nvPr/>
        </p:nvGrpSpPr>
        <p:grpSpPr>
          <a:xfrm>
            <a:off x="8723216" y="6467551"/>
            <a:ext cx="1573255" cy="252079"/>
            <a:chOff x="5154116" y="5114440"/>
            <a:chExt cx="6483838" cy="1038891"/>
          </a:xfrm>
        </p:grpSpPr>
        <p:sp>
          <p:nvSpPr>
            <p:cNvPr id="12" name="矩形: 圆角 11" descr="清单 纯色填充">
              <a:extLst>
                <a:ext uri="{FF2B5EF4-FFF2-40B4-BE49-F238E27FC236}">
                  <a16:creationId xmlns:a16="http://schemas.microsoft.com/office/drawing/2014/main" id="{0D55573E-8E4E-6133-8738-AB58A0710F61}"/>
                </a:ext>
              </a:extLst>
            </p:cNvPr>
            <p:cNvSpPr/>
            <p:nvPr/>
          </p:nvSpPr>
          <p:spPr>
            <a:xfrm>
              <a:off x="5154116" y="5114440"/>
              <a:ext cx="1507825" cy="1038891"/>
            </a:xfrm>
            <a:prstGeom prst="roundRect">
              <a:avLst/>
            </a:prstGeom>
            <a:blipFill dpi="0" rotWithShape="1">
              <a:blip r:embed="rId5">
                <a:extLst>
                  <a:ext uri="{96DAC541-7B7A-43D3-8B79-37D633B846F1}">
                    <asvg:svgBlip xmlns:asvg="http://schemas.microsoft.com/office/drawing/2016/SVG/main" r:embed="rId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3" name="矩形: 圆角 12" descr="灯泡和齿轮 纯色填充">
              <a:extLst>
                <a:ext uri="{FF2B5EF4-FFF2-40B4-BE49-F238E27FC236}">
                  <a16:creationId xmlns:a16="http://schemas.microsoft.com/office/drawing/2014/main" id="{A16E5C17-1783-F0B0-B7BB-84F1E5554379}"/>
                </a:ext>
              </a:extLst>
            </p:cNvPr>
            <p:cNvSpPr/>
            <p:nvPr/>
          </p:nvSpPr>
          <p:spPr>
            <a:xfrm>
              <a:off x="6812787" y="5114440"/>
              <a:ext cx="1507825" cy="1038891"/>
            </a:xfrm>
            <a:prstGeom prst="roundRect">
              <a:avLst/>
            </a:prstGeom>
            <a:blipFill dpi="0" rotWithShape="1">
              <a:blip r:embed="rId7">
                <a:extLst>
                  <a:ext uri="{96DAC541-7B7A-43D3-8B79-37D633B846F1}">
                    <asvg:svgBlip xmlns:asvg="http://schemas.microsoft.com/office/drawing/2016/SVG/main" r:embed="rId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4" name="矩形: 圆角 13" descr="条形图 纯色填充">
              <a:extLst>
                <a:ext uri="{FF2B5EF4-FFF2-40B4-BE49-F238E27FC236}">
                  <a16:creationId xmlns:a16="http://schemas.microsoft.com/office/drawing/2014/main" id="{62AADD48-89BD-C208-FC41-93C767E8510B}"/>
                </a:ext>
              </a:extLst>
            </p:cNvPr>
            <p:cNvSpPr/>
            <p:nvPr/>
          </p:nvSpPr>
          <p:spPr>
            <a:xfrm>
              <a:off x="8471458" y="5114440"/>
              <a:ext cx="1507825" cy="1038891"/>
            </a:xfrm>
            <a:prstGeom prst="roundRect">
              <a:avLst/>
            </a:prstGeom>
            <a:blipFill dpi="0" rotWithShape="1">
              <a:blip r:embed="rId9">
                <a:extLst>
                  <a:ext uri="{96DAC541-7B7A-43D3-8B79-37D633B846F1}">
                    <asvg:svgBlip xmlns:asvg="http://schemas.microsoft.com/office/drawing/2016/SVG/main" r:embed="rId1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6" name="矩形: 圆角 15" descr="火箭 纯色填充">
              <a:extLst>
                <a:ext uri="{FF2B5EF4-FFF2-40B4-BE49-F238E27FC236}">
                  <a16:creationId xmlns:a16="http://schemas.microsoft.com/office/drawing/2014/main" id="{9E74FC90-0577-010D-17B4-C5F52C3A3F87}"/>
                </a:ext>
              </a:extLst>
            </p:cNvPr>
            <p:cNvSpPr/>
            <p:nvPr/>
          </p:nvSpPr>
          <p:spPr>
            <a:xfrm>
              <a:off x="10130129" y="5114440"/>
              <a:ext cx="1507825" cy="1038891"/>
            </a:xfrm>
            <a:prstGeom prst="roundRect">
              <a:avLst/>
            </a:prstGeom>
            <a:blipFill dpi="0" rotWithShape="1">
              <a:blip r:embed="rId11">
                <a:extLst>
                  <a:ext uri="{96DAC541-7B7A-43D3-8B79-37D633B846F1}">
                    <asvg:svgBlip xmlns:asvg="http://schemas.microsoft.com/office/drawing/2016/SVG/main" r:embed="rId1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pic>
        <p:nvPicPr>
          <p:cNvPr id="19" name="图片 18">
            <a:extLst>
              <a:ext uri="{FF2B5EF4-FFF2-40B4-BE49-F238E27FC236}">
                <a16:creationId xmlns:a16="http://schemas.microsoft.com/office/drawing/2014/main" id="{7A78718B-668A-AE70-EE69-D858719BEA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9774" y="1384748"/>
            <a:ext cx="4742497" cy="2885019"/>
          </a:xfrm>
          <a:prstGeom prst="rect">
            <a:avLst/>
          </a:prstGeom>
        </p:spPr>
      </p:pic>
      <p:pic>
        <p:nvPicPr>
          <p:cNvPr id="21" name="图片 20">
            <a:extLst>
              <a:ext uri="{FF2B5EF4-FFF2-40B4-BE49-F238E27FC236}">
                <a16:creationId xmlns:a16="http://schemas.microsoft.com/office/drawing/2014/main" id="{8EEB6570-E573-02EB-0696-DF38CFA340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4421" y="771966"/>
            <a:ext cx="4482475" cy="3938220"/>
          </a:xfrm>
          <a:prstGeom prst="rect">
            <a:avLst/>
          </a:prstGeom>
        </p:spPr>
      </p:pic>
      <p:grpSp>
        <p:nvGrpSpPr>
          <p:cNvPr id="44" name="组合 43">
            <a:extLst>
              <a:ext uri="{FF2B5EF4-FFF2-40B4-BE49-F238E27FC236}">
                <a16:creationId xmlns:a16="http://schemas.microsoft.com/office/drawing/2014/main" id="{33C32B60-5571-EF0C-0FFA-6BC1E7D6C961}"/>
              </a:ext>
            </a:extLst>
          </p:cNvPr>
          <p:cNvGrpSpPr/>
          <p:nvPr/>
        </p:nvGrpSpPr>
        <p:grpSpPr>
          <a:xfrm>
            <a:off x="484014" y="3377055"/>
            <a:ext cx="5200005" cy="2885959"/>
            <a:chOff x="484014" y="3377055"/>
            <a:chExt cx="5200005" cy="2885959"/>
          </a:xfrm>
        </p:grpSpPr>
        <p:sp>
          <p:nvSpPr>
            <p:cNvPr id="41" name="圆角矩形 40">
              <a:extLst>
                <a:ext uri="{FF2B5EF4-FFF2-40B4-BE49-F238E27FC236}">
                  <a16:creationId xmlns:a16="http://schemas.microsoft.com/office/drawing/2014/main" id="{1B9583D3-4D54-E871-CCD6-BB6A77217C48}"/>
                </a:ext>
              </a:extLst>
            </p:cNvPr>
            <p:cNvSpPr/>
            <p:nvPr/>
          </p:nvSpPr>
          <p:spPr>
            <a:xfrm>
              <a:off x="484014" y="3978218"/>
              <a:ext cx="4559474" cy="2284796"/>
            </a:xfrm>
            <a:prstGeom prst="roundRect">
              <a:avLst/>
            </a:prstGeom>
            <a:solidFill>
              <a:schemeClr val="bg1"/>
            </a:solidFill>
            <a:ln w="38100">
              <a:solidFill>
                <a:schemeClr val="accent6">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dirty="0">
                  <a:solidFill>
                    <a:schemeClr val="bg2">
                      <a:lumMod val="25000"/>
                    </a:schemeClr>
                  </a:solidFill>
                  <a:latin typeface="Menlo" panose="020B0609030804020204" pitchFamily="49" charset="0"/>
                  <a:ea typeface="Menlo" panose="020B0609030804020204" pitchFamily="49" charset="0"/>
                  <a:cs typeface="Menlo" panose="020B0609030804020204" pitchFamily="49" charset="0"/>
                </a:rPr>
                <a:t>Learning Rate Batch Size Number of Epochs Momentum Weight Decay Dropout Rate Number of Layers Activation Function Kernel Size Stride Pooling Size Tree Depth Minimum Split Size Maximum Leaf Nodes Number of Clusters Learning Rate Decay Window Length Sequence Length Optimizer</a:t>
              </a:r>
            </a:p>
            <a:p>
              <a:pPr algn="ctr"/>
              <a:endParaRPr kumimoji="1" lang="zh-CN" altLang="en-US" sz="1400" dirty="0">
                <a:latin typeface="Menlo" panose="020B0609030804020204" pitchFamily="49" charset="0"/>
                <a:cs typeface="Menlo" panose="020B0609030804020204" pitchFamily="49" charset="0"/>
              </a:endParaRPr>
            </a:p>
          </p:txBody>
        </p:sp>
        <p:pic>
          <p:nvPicPr>
            <p:cNvPr id="43" name="图片 42">
              <a:extLst>
                <a:ext uri="{FF2B5EF4-FFF2-40B4-BE49-F238E27FC236}">
                  <a16:creationId xmlns:a16="http://schemas.microsoft.com/office/drawing/2014/main" id="{A078B3B8-4217-8B2A-83CD-27109D5A54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6095615">
              <a:off x="4570260" y="3377055"/>
              <a:ext cx="1113759" cy="1113759"/>
            </a:xfrm>
            <a:prstGeom prst="rect">
              <a:avLst/>
            </a:prstGeom>
          </p:spPr>
        </p:pic>
      </p:grpSp>
      <p:grpSp>
        <p:nvGrpSpPr>
          <p:cNvPr id="18" name="组合 17">
            <a:extLst>
              <a:ext uri="{FF2B5EF4-FFF2-40B4-BE49-F238E27FC236}">
                <a16:creationId xmlns:a16="http://schemas.microsoft.com/office/drawing/2014/main" id="{8786B207-AA35-8FEE-CFC2-1BF5E43C07C0}"/>
              </a:ext>
            </a:extLst>
          </p:cNvPr>
          <p:cNvGrpSpPr/>
          <p:nvPr/>
        </p:nvGrpSpPr>
        <p:grpSpPr>
          <a:xfrm>
            <a:off x="4271836" y="930918"/>
            <a:ext cx="6465935" cy="2926419"/>
            <a:chOff x="4356846" y="375369"/>
            <a:chExt cx="6465935" cy="2926419"/>
          </a:xfrm>
        </p:grpSpPr>
        <p:sp>
          <p:nvSpPr>
            <p:cNvPr id="7" name="矩形标注 6">
              <a:extLst>
                <a:ext uri="{FF2B5EF4-FFF2-40B4-BE49-F238E27FC236}">
                  <a16:creationId xmlns:a16="http://schemas.microsoft.com/office/drawing/2014/main" id="{D8A09983-9988-7425-FF06-5093822CAE6F}"/>
                </a:ext>
              </a:extLst>
            </p:cNvPr>
            <p:cNvSpPr/>
            <p:nvPr/>
          </p:nvSpPr>
          <p:spPr>
            <a:xfrm>
              <a:off x="4356846" y="375369"/>
              <a:ext cx="6465935" cy="2846189"/>
            </a:xfrm>
            <a:prstGeom prst="wedgeRectCallout">
              <a:avLst>
                <a:gd name="adj1" fmla="val 20786"/>
                <a:gd name="adj2" fmla="val 71656"/>
              </a:avLst>
            </a:prstGeom>
            <a:solidFill>
              <a:srgbClr val="FFDB9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0" name="图片 9">
              <a:extLst>
                <a:ext uri="{FF2B5EF4-FFF2-40B4-BE49-F238E27FC236}">
                  <a16:creationId xmlns:a16="http://schemas.microsoft.com/office/drawing/2014/main" id="{12096C53-80DB-ECF7-556D-C245DA28904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69706" y="431201"/>
              <a:ext cx="6268064" cy="2870587"/>
            </a:xfrm>
            <a:prstGeom prst="rect">
              <a:avLst/>
            </a:prstGeom>
          </p:spPr>
        </p:pic>
      </p:grpSp>
      <p:grpSp>
        <p:nvGrpSpPr>
          <p:cNvPr id="15" name="组合 14">
            <a:extLst>
              <a:ext uri="{FF2B5EF4-FFF2-40B4-BE49-F238E27FC236}">
                <a16:creationId xmlns:a16="http://schemas.microsoft.com/office/drawing/2014/main" id="{815E9335-D641-75FF-AF89-5C09125A44C0}"/>
              </a:ext>
            </a:extLst>
          </p:cNvPr>
          <p:cNvGrpSpPr/>
          <p:nvPr/>
        </p:nvGrpSpPr>
        <p:grpSpPr>
          <a:xfrm>
            <a:off x="7702591" y="1340463"/>
            <a:ext cx="4821895" cy="4821895"/>
            <a:chOff x="7702591" y="1340463"/>
            <a:chExt cx="4821895" cy="4821895"/>
          </a:xfrm>
        </p:grpSpPr>
        <p:pic>
          <p:nvPicPr>
            <p:cNvPr id="17" name="图片 16">
              <a:extLst>
                <a:ext uri="{FF2B5EF4-FFF2-40B4-BE49-F238E27FC236}">
                  <a16:creationId xmlns:a16="http://schemas.microsoft.com/office/drawing/2014/main" id="{BC6C6A42-8159-8CD9-5252-5132ACD68E5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02591" y="1340463"/>
              <a:ext cx="4821895" cy="4821895"/>
            </a:xfrm>
            <a:prstGeom prst="rect">
              <a:avLst/>
            </a:prstGeom>
          </p:spPr>
        </p:pic>
        <p:sp>
          <p:nvSpPr>
            <p:cNvPr id="6" name="圆角矩形 5">
              <a:extLst>
                <a:ext uri="{FF2B5EF4-FFF2-40B4-BE49-F238E27FC236}">
                  <a16:creationId xmlns:a16="http://schemas.microsoft.com/office/drawing/2014/main" id="{1FB03874-0746-D62E-5F24-4E4E3AB86F48}"/>
                </a:ext>
              </a:extLst>
            </p:cNvPr>
            <p:cNvSpPr/>
            <p:nvPr/>
          </p:nvSpPr>
          <p:spPr>
            <a:xfrm rot="21007989">
              <a:off x="10544268" y="3588992"/>
              <a:ext cx="702860" cy="27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a:solidFill>
                    <a:schemeClr val="tx1"/>
                  </a:solidFill>
                  <a:latin typeface="Rockwell" panose="02060603020205020403" pitchFamily="18" charset="0"/>
                </a:rPr>
                <a:t>OP</a:t>
              </a:r>
              <a:endParaRPr kumimoji="1" lang="zh-CN" altLang="en-US" sz="2000" dirty="0">
                <a:solidFill>
                  <a:schemeClr val="tx1"/>
                </a:solidFill>
                <a:latin typeface="Rockwell" panose="02060603020205020403" pitchFamily="18" charset="0"/>
              </a:endParaRPr>
            </a:p>
          </p:txBody>
        </p:sp>
      </p:grpSp>
      <p:pic>
        <p:nvPicPr>
          <p:cNvPr id="47" name="图形 46">
            <a:extLst>
              <a:ext uri="{FF2B5EF4-FFF2-40B4-BE49-F238E27FC236}">
                <a16:creationId xmlns:a16="http://schemas.microsoft.com/office/drawing/2014/main" id="{DA7C48D3-AD50-BE6C-F35D-83A92DB1771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83769" y="3382020"/>
            <a:ext cx="3100611" cy="3100611"/>
          </a:xfrm>
          <a:prstGeom prst="rect">
            <a:avLst/>
          </a:prstGeom>
        </p:spPr>
      </p:pic>
      <p:sp>
        <p:nvSpPr>
          <p:cNvPr id="5" name="文本框 4">
            <a:extLst>
              <a:ext uri="{FF2B5EF4-FFF2-40B4-BE49-F238E27FC236}">
                <a16:creationId xmlns:a16="http://schemas.microsoft.com/office/drawing/2014/main" id="{EB37523E-F353-4154-B412-A98214875B76}"/>
              </a:ext>
            </a:extLst>
          </p:cNvPr>
          <p:cNvSpPr txBox="1"/>
          <p:nvPr/>
        </p:nvSpPr>
        <p:spPr>
          <a:xfrm>
            <a:off x="242750" y="1979326"/>
            <a:ext cx="4604146" cy="749372"/>
          </a:xfrm>
          <a:custGeom>
            <a:avLst/>
            <a:gdLst>
              <a:gd name="connsiteX0" fmla="*/ 0 w 4604146"/>
              <a:gd name="connsiteY0" fmla="*/ 0 h 749372"/>
              <a:gd name="connsiteX1" fmla="*/ 611694 w 4604146"/>
              <a:gd name="connsiteY1" fmla="*/ 0 h 749372"/>
              <a:gd name="connsiteX2" fmla="*/ 1361512 w 4604146"/>
              <a:gd name="connsiteY2" fmla="*/ 0 h 749372"/>
              <a:gd name="connsiteX3" fmla="*/ 2065288 w 4604146"/>
              <a:gd name="connsiteY3" fmla="*/ 0 h 749372"/>
              <a:gd name="connsiteX4" fmla="*/ 2630941 w 4604146"/>
              <a:gd name="connsiteY4" fmla="*/ 0 h 749372"/>
              <a:gd name="connsiteX5" fmla="*/ 3380759 w 4604146"/>
              <a:gd name="connsiteY5" fmla="*/ 0 h 749372"/>
              <a:gd name="connsiteX6" fmla="*/ 4604146 w 4604146"/>
              <a:gd name="connsiteY6" fmla="*/ 0 h 749372"/>
              <a:gd name="connsiteX7" fmla="*/ 4604146 w 4604146"/>
              <a:gd name="connsiteY7" fmla="*/ 352205 h 749372"/>
              <a:gd name="connsiteX8" fmla="*/ 4604146 w 4604146"/>
              <a:gd name="connsiteY8" fmla="*/ 749372 h 749372"/>
              <a:gd name="connsiteX9" fmla="*/ 3946411 w 4604146"/>
              <a:gd name="connsiteY9" fmla="*/ 749372 h 749372"/>
              <a:gd name="connsiteX10" fmla="*/ 3288676 w 4604146"/>
              <a:gd name="connsiteY10" fmla="*/ 749372 h 749372"/>
              <a:gd name="connsiteX11" fmla="*/ 2723023 w 4604146"/>
              <a:gd name="connsiteY11" fmla="*/ 749372 h 749372"/>
              <a:gd name="connsiteX12" fmla="*/ 2019247 w 4604146"/>
              <a:gd name="connsiteY12" fmla="*/ 749372 h 749372"/>
              <a:gd name="connsiteX13" fmla="*/ 1269429 w 4604146"/>
              <a:gd name="connsiteY13" fmla="*/ 749372 h 749372"/>
              <a:gd name="connsiteX14" fmla="*/ 657735 w 4604146"/>
              <a:gd name="connsiteY14" fmla="*/ 749372 h 749372"/>
              <a:gd name="connsiteX15" fmla="*/ 0 w 4604146"/>
              <a:gd name="connsiteY15" fmla="*/ 749372 h 749372"/>
              <a:gd name="connsiteX16" fmla="*/ 0 w 4604146"/>
              <a:gd name="connsiteY16" fmla="*/ 382180 h 749372"/>
              <a:gd name="connsiteX17" fmla="*/ 0 w 4604146"/>
              <a:gd name="connsiteY17" fmla="*/ 0 h 7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04146" h="749372" fill="none" extrusionOk="0">
                <a:moveTo>
                  <a:pt x="0" y="0"/>
                </a:moveTo>
                <a:cubicBezTo>
                  <a:pt x="162877" y="10930"/>
                  <a:pt x="345514" y="15177"/>
                  <a:pt x="611694" y="0"/>
                </a:cubicBezTo>
                <a:cubicBezTo>
                  <a:pt x="877874" y="-15177"/>
                  <a:pt x="1026294" y="-22536"/>
                  <a:pt x="1361512" y="0"/>
                </a:cubicBezTo>
                <a:cubicBezTo>
                  <a:pt x="1696730" y="22536"/>
                  <a:pt x="1740641" y="7993"/>
                  <a:pt x="2065288" y="0"/>
                </a:cubicBezTo>
                <a:cubicBezTo>
                  <a:pt x="2389935" y="-7993"/>
                  <a:pt x="2474286" y="25783"/>
                  <a:pt x="2630941" y="0"/>
                </a:cubicBezTo>
                <a:cubicBezTo>
                  <a:pt x="2787596" y="-25783"/>
                  <a:pt x="3012295" y="-29598"/>
                  <a:pt x="3380759" y="0"/>
                </a:cubicBezTo>
                <a:cubicBezTo>
                  <a:pt x="3749223" y="29598"/>
                  <a:pt x="4348285" y="-58372"/>
                  <a:pt x="4604146" y="0"/>
                </a:cubicBezTo>
                <a:cubicBezTo>
                  <a:pt x="4613236" y="158975"/>
                  <a:pt x="4608605" y="210090"/>
                  <a:pt x="4604146" y="352205"/>
                </a:cubicBezTo>
                <a:cubicBezTo>
                  <a:pt x="4599687" y="494321"/>
                  <a:pt x="4588560" y="606945"/>
                  <a:pt x="4604146" y="749372"/>
                </a:cubicBezTo>
                <a:cubicBezTo>
                  <a:pt x="4282802" y="752889"/>
                  <a:pt x="4123179" y="773829"/>
                  <a:pt x="3946411" y="749372"/>
                </a:cubicBezTo>
                <a:cubicBezTo>
                  <a:pt x="3769643" y="724915"/>
                  <a:pt x="3510692" y="764162"/>
                  <a:pt x="3288676" y="749372"/>
                </a:cubicBezTo>
                <a:cubicBezTo>
                  <a:pt x="3066660" y="734582"/>
                  <a:pt x="2845342" y="733106"/>
                  <a:pt x="2723023" y="749372"/>
                </a:cubicBezTo>
                <a:cubicBezTo>
                  <a:pt x="2600704" y="765638"/>
                  <a:pt x="2334161" y="747033"/>
                  <a:pt x="2019247" y="749372"/>
                </a:cubicBezTo>
                <a:cubicBezTo>
                  <a:pt x="1704333" y="751711"/>
                  <a:pt x="1631550" y="760512"/>
                  <a:pt x="1269429" y="749372"/>
                </a:cubicBezTo>
                <a:cubicBezTo>
                  <a:pt x="907308" y="738232"/>
                  <a:pt x="886157" y="756669"/>
                  <a:pt x="657735" y="749372"/>
                </a:cubicBezTo>
                <a:cubicBezTo>
                  <a:pt x="429313" y="742075"/>
                  <a:pt x="220479" y="778218"/>
                  <a:pt x="0" y="749372"/>
                </a:cubicBezTo>
                <a:cubicBezTo>
                  <a:pt x="-4236" y="590198"/>
                  <a:pt x="16234" y="543157"/>
                  <a:pt x="0" y="382180"/>
                </a:cubicBezTo>
                <a:cubicBezTo>
                  <a:pt x="-16234" y="221203"/>
                  <a:pt x="-4176" y="175685"/>
                  <a:pt x="0" y="0"/>
                </a:cubicBezTo>
                <a:close/>
              </a:path>
              <a:path w="4604146" h="749372" stroke="0" extrusionOk="0">
                <a:moveTo>
                  <a:pt x="0" y="0"/>
                </a:moveTo>
                <a:cubicBezTo>
                  <a:pt x="323501" y="-17847"/>
                  <a:pt x="503939" y="22842"/>
                  <a:pt x="703777" y="0"/>
                </a:cubicBezTo>
                <a:cubicBezTo>
                  <a:pt x="903615" y="-22842"/>
                  <a:pt x="1195757" y="-31127"/>
                  <a:pt x="1407553" y="0"/>
                </a:cubicBezTo>
                <a:cubicBezTo>
                  <a:pt x="1619349" y="31127"/>
                  <a:pt x="1807330" y="-2718"/>
                  <a:pt x="2111330" y="0"/>
                </a:cubicBezTo>
                <a:cubicBezTo>
                  <a:pt x="2415330" y="2718"/>
                  <a:pt x="2462505" y="-19634"/>
                  <a:pt x="2630941" y="0"/>
                </a:cubicBezTo>
                <a:cubicBezTo>
                  <a:pt x="2799377" y="19634"/>
                  <a:pt x="3003253" y="-7536"/>
                  <a:pt x="3196593" y="0"/>
                </a:cubicBezTo>
                <a:cubicBezTo>
                  <a:pt x="3389933" y="7536"/>
                  <a:pt x="3672667" y="21489"/>
                  <a:pt x="3808286" y="0"/>
                </a:cubicBezTo>
                <a:cubicBezTo>
                  <a:pt x="3943905" y="-21489"/>
                  <a:pt x="4413693" y="38620"/>
                  <a:pt x="4604146" y="0"/>
                </a:cubicBezTo>
                <a:cubicBezTo>
                  <a:pt x="4590420" y="169813"/>
                  <a:pt x="4613681" y="211613"/>
                  <a:pt x="4604146" y="374686"/>
                </a:cubicBezTo>
                <a:cubicBezTo>
                  <a:pt x="4594611" y="537759"/>
                  <a:pt x="4588065" y="621587"/>
                  <a:pt x="4604146" y="749372"/>
                </a:cubicBezTo>
                <a:cubicBezTo>
                  <a:pt x="4327386" y="769986"/>
                  <a:pt x="4305261" y="758666"/>
                  <a:pt x="4038494" y="749372"/>
                </a:cubicBezTo>
                <a:cubicBezTo>
                  <a:pt x="3771727" y="740078"/>
                  <a:pt x="3593743" y="748135"/>
                  <a:pt x="3426800" y="749372"/>
                </a:cubicBezTo>
                <a:cubicBezTo>
                  <a:pt x="3259857" y="750609"/>
                  <a:pt x="2976389" y="740684"/>
                  <a:pt x="2815106" y="749372"/>
                </a:cubicBezTo>
                <a:cubicBezTo>
                  <a:pt x="2653823" y="758060"/>
                  <a:pt x="2326285" y="766693"/>
                  <a:pt x="2157371" y="749372"/>
                </a:cubicBezTo>
                <a:cubicBezTo>
                  <a:pt x="1988457" y="732051"/>
                  <a:pt x="1820345" y="763096"/>
                  <a:pt x="1591719" y="749372"/>
                </a:cubicBezTo>
                <a:cubicBezTo>
                  <a:pt x="1363093" y="735648"/>
                  <a:pt x="1265411" y="723317"/>
                  <a:pt x="1026067" y="749372"/>
                </a:cubicBezTo>
                <a:cubicBezTo>
                  <a:pt x="786723" y="775427"/>
                  <a:pt x="307062" y="733904"/>
                  <a:pt x="0" y="749372"/>
                </a:cubicBezTo>
                <a:cubicBezTo>
                  <a:pt x="-64" y="644997"/>
                  <a:pt x="-14104" y="495463"/>
                  <a:pt x="0" y="397167"/>
                </a:cubicBezTo>
                <a:cubicBezTo>
                  <a:pt x="14104" y="298872"/>
                  <a:pt x="-11601" y="87714"/>
                  <a:pt x="0" y="0"/>
                </a:cubicBezTo>
                <a:close/>
              </a:path>
            </a:pathLst>
          </a:custGeom>
          <a:solidFill>
            <a:srgbClr val="99CC99"/>
          </a:solidFill>
          <a:ln w="28575">
            <a:solidFill>
              <a:schemeClr val="tx1"/>
            </a:solidFill>
            <a:extLst>
              <a:ext uri="{C807C97D-BFC1-408E-A445-0C87EB9F89A2}">
                <ask:lineSketchStyleProps xmlns:ask="http://schemas.microsoft.com/office/drawing/2018/sketchyshapes" sd="3488527834">
                  <a:prstGeom prst="rect">
                    <a:avLst/>
                  </a:prstGeom>
                  <ask:type>
                    <ask:lineSketchFreehand/>
                  </ask:type>
                </ask:lineSketchStyleProps>
              </a:ext>
            </a:extLst>
          </a:ln>
        </p:spPr>
        <p:txBody>
          <a:bodyPr wrap="none" rtlCol="0">
            <a:spAutoFit/>
          </a:bodyPr>
          <a:lstStyle>
            <a:defPPr>
              <a:defRPr lang="zh-CN"/>
            </a:defPPr>
            <a:lvl1pPr>
              <a:defRPr kumimoji="1" sz="4400" b="1">
                <a:solidFill>
                  <a:schemeClr val="accent6">
                    <a:lumMod val="10000"/>
                  </a:schemeClr>
                </a:solidFill>
                <a:latin typeface="Comic Sans MS" panose="030F0702030302020204" pitchFamily="66" charset="0"/>
                <a:cs typeface="Calibri" panose="020F0502020204030204" pitchFamily="34" charset="0"/>
              </a:defRPr>
            </a:lvl1pPr>
          </a:lstStyle>
          <a:p>
            <a:pPr algn="ctr">
              <a:lnSpc>
                <a:spcPct val="150000"/>
              </a:lnSpc>
            </a:pPr>
            <a:r>
              <a:rPr lang="en-US" altLang="zh-CN" sz="3200" dirty="0"/>
              <a:t>Up To Millions of KPIs</a:t>
            </a:r>
          </a:p>
        </p:txBody>
      </p:sp>
      <p:sp>
        <p:nvSpPr>
          <p:cNvPr id="8" name="文本框 7">
            <a:extLst>
              <a:ext uri="{FF2B5EF4-FFF2-40B4-BE49-F238E27FC236}">
                <a16:creationId xmlns:a16="http://schemas.microsoft.com/office/drawing/2014/main" id="{01C34DFA-A378-F5D9-CAFB-7DFC20C76B79}"/>
              </a:ext>
            </a:extLst>
          </p:cNvPr>
          <p:cNvSpPr txBox="1"/>
          <p:nvPr/>
        </p:nvSpPr>
        <p:spPr>
          <a:xfrm>
            <a:off x="5437624" y="1903555"/>
            <a:ext cx="4483920" cy="749372"/>
          </a:xfrm>
          <a:custGeom>
            <a:avLst/>
            <a:gdLst>
              <a:gd name="connsiteX0" fmla="*/ 0 w 4483920"/>
              <a:gd name="connsiteY0" fmla="*/ 0 h 749372"/>
              <a:gd name="connsiteX1" fmla="*/ 595721 w 4483920"/>
              <a:gd name="connsiteY1" fmla="*/ 0 h 749372"/>
              <a:gd name="connsiteX2" fmla="*/ 1325959 w 4483920"/>
              <a:gd name="connsiteY2" fmla="*/ 0 h 749372"/>
              <a:gd name="connsiteX3" fmla="*/ 2011358 w 4483920"/>
              <a:gd name="connsiteY3" fmla="*/ 0 h 749372"/>
              <a:gd name="connsiteX4" fmla="*/ 2562240 w 4483920"/>
              <a:gd name="connsiteY4" fmla="*/ 0 h 749372"/>
              <a:gd name="connsiteX5" fmla="*/ 3292478 w 4483920"/>
              <a:gd name="connsiteY5" fmla="*/ 0 h 749372"/>
              <a:gd name="connsiteX6" fmla="*/ 4483920 w 4483920"/>
              <a:gd name="connsiteY6" fmla="*/ 0 h 749372"/>
              <a:gd name="connsiteX7" fmla="*/ 4483920 w 4483920"/>
              <a:gd name="connsiteY7" fmla="*/ 352205 h 749372"/>
              <a:gd name="connsiteX8" fmla="*/ 4483920 w 4483920"/>
              <a:gd name="connsiteY8" fmla="*/ 749372 h 749372"/>
              <a:gd name="connsiteX9" fmla="*/ 3843360 w 4483920"/>
              <a:gd name="connsiteY9" fmla="*/ 749372 h 749372"/>
              <a:gd name="connsiteX10" fmla="*/ 3202800 w 4483920"/>
              <a:gd name="connsiteY10" fmla="*/ 749372 h 749372"/>
              <a:gd name="connsiteX11" fmla="*/ 2651918 w 4483920"/>
              <a:gd name="connsiteY11" fmla="*/ 749372 h 749372"/>
              <a:gd name="connsiteX12" fmla="*/ 1966519 w 4483920"/>
              <a:gd name="connsiteY12" fmla="*/ 749372 h 749372"/>
              <a:gd name="connsiteX13" fmla="*/ 1236281 w 4483920"/>
              <a:gd name="connsiteY13" fmla="*/ 749372 h 749372"/>
              <a:gd name="connsiteX14" fmla="*/ 640560 w 4483920"/>
              <a:gd name="connsiteY14" fmla="*/ 749372 h 749372"/>
              <a:gd name="connsiteX15" fmla="*/ 0 w 4483920"/>
              <a:gd name="connsiteY15" fmla="*/ 749372 h 749372"/>
              <a:gd name="connsiteX16" fmla="*/ 0 w 4483920"/>
              <a:gd name="connsiteY16" fmla="*/ 382180 h 749372"/>
              <a:gd name="connsiteX17" fmla="*/ 0 w 4483920"/>
              <a:gd name="connsiteY17" fmla="*/ 0 h 7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83920" h="749372" fill="none" extrusionOk="0">
                <a:moveTo>
                  <a:pt x="0" y="0"/>
                </a:moveTo>
                <a:cubicBezTo>
                  <a:pt x="242478" y="-7789"/>
                  <a:pt x="312243" y="17180"/>
                  <a:pt x="595721" y="0"/>
                </a:cubicBezTo>
                <a:cubicBezTo>
                  <a:pt x="879199" y="-17180"/>
                  <a:pt x="1092793" y="20556"/>
                  <a:pt x="1325959" y="0"/>
                </a:cubicBezTo>
                <a:cubicBezTo>
                  <a:pt x="1559125" y="-20556"/>
                  <a:pt x="1743949" y="-30688"/>
                  <a:pt x="2011358" y="0"/>
                </a:cubicBezTo>
                <a:cubicBezTo>
                  <a:pt x="2278767" y="30688"/>
                  <a:pt x="2424601" y="4387"/>
                  <a:pt x="2562240" y="0"/>
                </a:cubicBezTo>
                <a:cubicBezTo>
                  <a:pt x="2699879" y="-4387"/>
                  <a:pt x="3123929" y="21758"/>
                  <a:pt x="3292478" y="0"/>
                </a:cubicBezTo>
                <a:cubicBezTo>
                  <a:pt x="3461027" y="-21758"/>
                  <a:pt x="3904041" y="-2032"/>
                  <a:pt x="4483920" y="0"/>
                </a:cubicBezTo>
                <a:cubicBezTo>
                  <a:pt x="4493010" y="158975"/>
                  <a:pt x="4488379" y="210090"/>
                  <a:pt x="4483920" y="352205"/>
                </a:cubicBezTo>
                <a:cubicBezTo>
                  <a:pt x="4479461" y="494321"/>
                  <a:pt x="4468334" y="606945"/>
                  <a:pt x="4483920" y="749372"/>
                </a:cubicBezTo>
                <a:cubicBezTo>
                  <a:pt x="4206966" y="779266"/>
                  <a:pt x="4156674" y="755530"/>
                  <a:pt x="3843360" y="749372"/>
                </a:cubicBezTo>
                <a:cubicBezTo>
                  <a:pt x="3530046" y="743214"/>
                  <a:pt x="3454964" y="780508"/>
                  <a:pt x="3202800" y="749372"/>
                </a:cubicBezTo>
                <a:cubicBezTo>
                  <a:pt x="2950636" y="718236"/>
                  <a:pt x="2860240" y="762606"/>
                  <a:pt x="2651918" y="749372"/>
                </a:cubicBezTo>
                <a:cubicBezTo>
                  <a:pt x="2443596" y="736138"/>
                  <a:pt x="2108532" y="774619"/>
                  <a:pt x="1966519" y="749372"/>
                </a:cubicBezTo>
                <a:cubicBezTo>
                  <a:pt x="1824506" y="724125"/>
                  <a:pt x="1411860" y="778188"/>
                  <a:pt x="1236281" y="749372"/>
                </a:cubicBezTo>
                <a:cubicBezTo>
                  <a:pt x="1060702" y="720556"/>
                  <a:pt x="814980" y="738178"/>
                  <a:pt x="640560" y="749372"/>
                </a:cubicBezTo>
                <a:cubicBezTo>
                  <a:pt x="466140" y="760566"/>
                  <a:pt x="269285" y="747076"/>
                  <a:pt x="0" y="749372"/>
                </a:cubicBezTo>
                <a:cubicBezTo>
                  <a:pt x="-4236" y="590198"/>
                  <a:pt x="16234" y="543157"/>
                  <a:pt x="0" y="382180"/>
                </a:cubicBezTo>
                <a:cubicBezTo>
                  <a:pt x="-16234" y="221203"/>
                  <a:pt x="-4176" y="175685"/>
                  <a:pt x="0" y="0"/>
                </a:cubicBezTo>
                <a:close/>
              </a:path>
              <a:path w="4483920" h="749372" stroke="0" extrusionOk="0">
                <a:moveTo>
                  <a:pt x="0" y="0"/>
                </a:moveTo>
                <a:cubicBezTo>
                  <a:pt x="145990" y="16628"/>
                  <a:pt x="510437" y="-25122"/>
                  <a:pt x="685399" y="0"/>
                </a:cubicBezTo>
                <a:cubicBezTo>
                  <a:pt x="860361" y="25122"/>
                  <a:pt x="1058220" y="10434"/>
                  <a:pt x="1370798" y="0"/>
                </a:cubicBezTo>
                <a:cubicBezTo>
                  <a:pt x="1683376" y="-10434"/>
                  <a:pt x="1813800" y="-27198"/>
                  <a:pt x="2056198" y="0"/>
                </a:cubicBezTo>
                <a:cubicBezTo>
                  <a:pt x="2298596" y="27198"/>
                  <a:pt x="2417179" y="2982"/>
                  <a:pt x="2562240" y="0"/>
                </a:cubicBezTo>
                <a:cubicBezTo>
                  <a:pt x="2707301" y="-2982"/>
                  <a:pt x="2901367" y="13280"/>
                  <a:pt x="3113122" y="0"/>
                </a:cubicBezTo>
                <a:cubicBezTo>
                  <a:pt x="3324877" y="-13280"/>
                  <a:pt x="3423759" y="-20974"/>
                  <a:pt x="3708842" y="0"/>
                </a:cubicBezTo>
                <a:cubicBezTo>
                  <a:pt x="3993925" y="20974"/>
                  <a:pt x="4261156" y="4038"/>
                  <a:pt x="4483920" y="0"/>
                </a:cubicBezTo>
                <a:cubicBezTo>
                  <a:pt x="4470194" y="169813"/>
                  <a:pt x="4493455" y="211613"/>
                  <a:pt x="4483920" y="374686"/>
                </a:cubicBezTo>
                <a:cubicBezTo>
                  <a:pt x="4474385" y="537759"/>
                  <a:pt x="4467839" y="621587"/>
                  <a:pt x="4483920" y="749372"/>
                </a:cubicBezTo>
                <a:cubicBezTo>
                  <a:pt x="4358424" y="754227"/>
                  <a:pt x="4061564" y="744891"/>
                  <a:pt x="3933038" y="749372"/>
                </a:cubicBezTo>
                <a:cubicBezTo>
                  <a:pt x="3804512" y="753853"/>
                  <a:pt x="3458799" y="742459"/>
                  <a:pt x="3337318" y="749372"/>
                </a:cubicBezTo>
                <a:cubicBezTo>
                  <a:pt x="3215837" y="756285"/>
                  <a:pt x="2878842" y="722824"/>
                  <a:pt x="2741597" y="749372"/>
                </a:cubicBezTo>
                <a:cubicBezTo>
                  <a:pt x="2604352" y="775920"/>
                  <a:pt x="2251752" y="771146"/>
                  <a:pt x="2101037" y="749372"/>
                </a:cubicBezTo>
                <a:cubicBezTo>
                  <a:pt x="1950322" y="727598"/>
                  <a:pt x="1824020" y="750909"/>
                  <a:pt x="1550155" y="749372"/>
                </a:cubicBezTo>
                <a:cubicBezTo>
                  <a:pt x="1276290" y="747835"/>
                  <a:pt x="1193694" y="742345"/>
                  <a:pt x="999274" y="749372"/>
                </a:cubicBezTo>
                <a:cubicBezTo>
                  <a:pt x="804854" y="756399"/>
                  <a:pt x="355418" y="723985"/>
                  <a:pt x="0" y="749372"/>
                </a:cubicBezTo>
                <a:cubicBezTo>
                  <a:pt x="-64" y="644997"/>
                  <a:pt x="-14104" y="495463"/>
                  <a:pt x="0" y="397167"/>
                </a:cubicBezTo>
                <a:cubicBezTo>
                  <a:pt x="14104" y="298872"/>
                  <a:pt x="-11601" y="87714"/>
                  <a:pt x="0" y="0"/>
                </a:cubicBezTo>
                <a:close/>
              </a:path>
            </a:pathLst>
          </a:custGeom>
          <a:solidFill>
            <a:srgbClr val="99CC99"/>
          </a:solidFill>
          <a:ln w="28575">
            <a:solidFill>
              <a:schemeClr val="tx1"/>
            </a:solidFill>
            <a:extLst>
              <a:ext uri="{C807C97D-BFC1-408E-A445-0C87EB9F89A2}">
                <ask:lineSketchStyleProps xmlns:ask="http://schemas.microsoft.com/office/drawing/2018/sketchyshapes" sd="3488527834">
                  <a:prstGeom prst="rect">
                    <a:avLst/>
                  </a:prstGeom>
                  <ask:type>
                    <ask:lineSketchFreehand/>
                  </ask:type>
                </ask:lineSketchStyleProps>
              </a:ext>
            </a:extLst>
          </a:ln>
        </p:spPr>
        <p:txBody>
          <a:bodyPr wrap="none" rtlCol="0">
            <a:spAutoFit/>
          </a:bodyPr>
          <a:lstStyle>
            <a:defPPr>
              <a:defRPr lang="zh-CN"/>
            </a:defPPr>
            <a:lvl1pPr>
              <a:defRPr kumimoji="1" sz="4400" b="1">
                <a:solidFill>
                  <a:schemeClr val="accent6">
                    <a:lumMod val="10000"/>
                  </a:schemeClr>
                </a:solidFill>
                <a:latin typeface="Comic Sans MS" panose="030F0702030302020204" pitchFamily="66" charset="0"/>
                <a:cs typeface="Calibri" panose="020F0502020204030204" pitchFamily="34" charset="0"/>
              </a:defRPr>
            </a:lvl1pPr>
          </a:lstStyle>
          <a:p>
            <a:pPr algn="ctr">
              <a:lnSpc>
                <a:spcPct val="150000"/>
              </a:lnSpc>
            </a:pPr>
            <a:r>
              <a:rPr lang="en-US" altLang="zh-CN" sz="3200" dirty="0"/>
              <a:t>Dozens of Algorithms</a:t>
            </a:r>
          </a:p>
        </p:txBody>
      </p:sp>
      <p:sp>
        <p:nvSpPr>
          <p:cNvPr id="9" name="文本框 8">
            <a:extLst>
              <a:ext uri="{FF2B5EF4-FFF2-40B4-BE49-F238E27FC236}">
                <a16:creationId xmlns:a16="http://schemas.microsoft.com/office/drawing/2014/main" id="{2E55922B-1962-6D1D-DB06-2C8187B474F9}"/>
              </a:ext>
            </a:extLst>
          </p:cNvPr>
          <p:cNvSpPr txBox="1"/>
          <p:nvPr/>
        </p:nvSpPr>
        <p:spPr>
          <a:xfrm>
            <a:off x="32673" y="5037374"/>
            <a:ext cx="5780750" cy="749372"/>
          </a:xfrm>
          <a:custGeom>
            <a:avLst/>
            <a:gdLst>
              <a:gd name="connsiteX0" fmla="*/ 0 w 5780750"/>
              <a:gd name="connsiteY0" fmla="*/ 0 h 749372"/>
              <a:gd name="connsiteX1" fmla="*/ 468883 w 5780750"/>
              <a:gd name="connsiteY1" fmla="*/ 0 h 749372"/>
              <a:gd name="connsiteX2" fmla="*/ 1226804 w 5780750"/>
              <a:gd name="connsiteY2" fmla="*/ 0 h 749372"/>
              <a:gd name="connsiteX3" fmla="*/ 1695687 w 5780750"/>
              <a:gd name="connsiteY3" fmla="*/ 0 h 749372"/>
              <a:gd name="connsiteX4" fmla="*/ 2337992 w 5780750"/>
              <a:gd name="connsiteY4" fmla="*/ 0 h 749372"/>
              <a:gd name="connsiteX5" fmla="*/ 2864683 w 5780750"/>
              <a:gd name="connsiteY5" fmla="*/ 0 h 749372"/>
              <a:gd name="connsiteX6" fmla="*/ 3622603 w 5780750"/>
              <a:gd name="connsiteY6" fmla="*/ 0 h 749372"/>
              <a:gd name="connsiteX7" fmla="*/ 4322716 w 5780750"/>
              <a:gd name="connsiteY7" fmla="*/ 0 h 749372"/>
              <a:gd name="connsiteX8" fmla="*/ 5022829 w 5780750"/>
              <a:gd name="connsiteY8" fmla="*/ 0 h 749372"/>
              <a:gd name="connsiteX9" fmla="*/ 5780750 w 5780750"/>
              <a:gd name="connsiteY9" fmla="*/ 0 h 749372"/>
              <a:gd name="connsiteX10" fmla="*/ 5780750 w 5780750"/>
              <a:gd name="connsiteY10" fmla="*/ 374686 h 749372"/>
              <a:gd name="connsiteX11" fmla="*/ 5780750 w 5780750"/>
              <a:gd name="connsiteY11" fmla="*/ 749372 h 749372"/>
              <a:gd name="connsiteX12" fmla="*/ 5311867 w 5780750"/>
              <a:gd name="connsiteY12" fmla="*/ 749372 h 749372"/>
              <a:gd name="connsiteX13" fmla="*/ 4842984 w 5780750"/>
              <a:gd name="connsiteY13" fmla="*/ 749372 h 749372"/>
              <a:gd name="connsiteX14" fmla="*/ 4258486 w 5780750"/>
              <a:gd name="connsiteY14" fmla="*/ 749372 h 749372"/>
              <a:gd name="connsiteX15" fmla="*/ 3731795 w 5780750"/>
              <a:gd name="connsiteY15" fmla="*/ 749372 h 749372"/>
              <a:gd name="connsiteX16" fmla="*/ 3205105 w 5780750"/>
              <a:gd name="connsiteY16" fmla="*/ 749372 h 749372"/>
              <a:gd name="connsiteX17" fmla="*/ 2736222 w 5780750"/>
              <a:gd name="connsiteY17" fmla="*/ 749372 h 749372"/>
              <a:gd name="connsiteX18" fmla="*/ 2036109 w 5780750"/>
              <a:gd name="connsiteY18" fmla="*/ 749372 h 749372"/>
              <a:gd name="connsiteX19" fmla="*/ 1335996 w 5780750"/>
              <a:gd name="connsiteY19" fmla="*/ 749372 h 749372"/>
              <a:gd name="connsiteX20" fmla="*/ 693690 w 5780750"/>
              <a:gd name="connsiteY20" fmla="*/ 749372 h 749372"/>
              <a:gd name="connsiteX21" fmla="*/ 0 w 5780750"/>
              <a:gd name="connsiteY21" fmla="*/ 749372 h 749372"/>
              <a:gd name="connsiteX22" fmla="*/ 0 w 5780750"/>
              <a:gd name="connsiteY22" fmla="*/ 389673 h 749372"/>
              <a:gd name="connsiteX23" fmla="*/ 0 w 5780750"/>
              <a:gd name="connsiteY23" fmla="*/ 0 h 7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750" h="749372" fill="none" extrusionOk="0">
                <a:moveTo>
                  <a:pt x="0" y="0"/>
                </a:moveTo>
                <a:cubicBezTo>
                  <a:pt x="142874" y="-23335"/>
                  <a:pt x="258109" y="-22158"/>
                  <a:pt x="468883" y="0"/>
                </a:cubicBezTo>
                <a:cubicBezTo>
                  <a:pt x="679657" y="22158"/>
                  <a:pt x="969169" y="-27132"/>
                  <a:pt x="1226804" y="0"/>
                </a:cubicBezTo>
                <a:cubicBezTo>
                  <a:pt x="1484439" y="27132"/>
                  <a:pt x="1472450" y="-20576"/>
                  <a:pt x="1695687" y="0"/>
                </a:cubicBezTo>
                <a:cubicBezTo>
                  <a:pt x="1918924" y="20576"/>
                  <a:pt x="2045720" y="17437"/>
                  <a:pt x="2337992" y="0"/>
                </a:cubicBezTo>
                <a:cubicBezTo>
                  <a:pt x="2630265" y="-17437"/>
                  <a:pt x="2626449" y="17625"/>
                  <a:pt x="2864683" y="0"/>
                </a:cubicBezTo>
                <a:cubicBezTo>
                  <a:pt x="3102917" y="-17625"/>
                  <a:pt x="3332836" y="17115"/>
                  <a:pt x="3622603" y="0"/>
                </a:cubicBezTo>
                <a:cubicBezTo>
                  <a:pt x="3912370" y="-17115"/>
                  <a:pt x="4078202" y="28326"/>
                  <a:pt x="4322716" y="0"/>
                </a:cubicBezTo>
                <a:cubicBezTo>
                  <a:pt x="4567230" y="-28326"/>
                  <a:pt x="4778213" y="-32689"/>
                  <a:pt x="5022829" y="0"/>
                </a:cubicBezTo>
                <a:cubicBezTo>
                  <a:pt x="5267445" y="32689"/>
                  <a:pt x="5605803" y="-4665"/>
                  <a:pt x="5780750" y="0"/>
                </a:cubicBezTo>
                <a:cubicBezTo>
                  <a:pt x="5784837" y="142290"/>
                  <a:pt x="5772334" y="205176"/>
                  <a:pt x="5780750" y="374686"/>
                </a:cubicBezTo>
                <a:cubicBezTo>
                  <a:pt x="5789166" y="544196"/>
                  <a:pt x="5794619" y="576942"/>
                  <a:pt x="5780750" y="749372"/>
                </a:cubicBezTo>
                <a:cubicBezTo>
                  <a:pt x="5666777" y="752755"/>
                  <a:pt x="5472354" y="772589"/>
                  <a:pt x="5311867" y="749372"/>
                </a:cubicBezTo>
                <a:cubicBezTo>
                  <a:pt x="5151380" y="726155"/>
                  <a:pt x="5039179" y="730980"/>
                  <a:pt x="4842984" y="749372"/>
                </a:cubicBezTo>
                <a:cubicBezTo>
                  <a:pt x="4646789" y="767764"/>
                  <a:pt x="4491376" y="742693"/>
                  <a:pt x="4258486" y="749372"/>
                </a:cubicBezTo>
                <a:cubicBezTo>
                  <a:pt x="4025596" y="756051"/>
                  <a:pt x="3895341" y="747385"/>
                  <a:pt x="3731795" y="749372"/>
                </a:cubicBezTo>
                <a:cubicBezTo>
                  <a:pt x="3568249" y="751359"/>
                  <a:pt x="3379135" y="765153"/>
                  <a:pt x="3205105" y="749372"/>
                </a:cubicBezTo>
                <a:cubicBezTo>
                  <a:pt x="3031075" y="733592"/>
                  <a:pt x="2940858" y="736754"/>
                  <a:pt x="2736222" y="749372"/>
                </a:cubicBezTo>
                <a:cubicBezTo>
                  <a:pt x="2531586" y="761990"/>
                  <a:pt x="2220387" y="766639"/>
                  <a:pt x="2036109" y="749372"/>
                </a:cubicBezTo>
                <a:cubicBezTo>
                  <a:pt x="1851831" y="732105"/>
                  <a:pt x="1566596" y="767948"/>
                  <a:pt x="1335996" y="749372"/>
                </a:cubicBezTo>
                <a:cubicBezTo>
                  <a:pt x="1105396" y="730796"/>
                  <a:pt x="824205" y="752176"/>
                  <a:pt x="693690" y="749372"/>
                </a:cubicBezTo>
                <a:cubicBezTo>
                  <a:pt x="563175" y="746568"/>
                  <a:pt x="220431" y="763635"/>
                  <a:pt x="0" y="749372"/>
                </a:cubicBezTo>
                <a:cubicBezTo>
                  <a:pt x="5962" y="665635"/>
                  <a:pt x="7678" y="533972"/>
                  <a:pt x="0" y="389673"/>
                </a:cubicBezTo>
                <a:cubicBezTo>
                  <a:pt x="-7678" y="245374"/>
                  <a:pt x="4972" y="158396"/>
                  <a:pt x="0" y="0"/>
                </a:cubicBezTo>
                <a:close/>
              </a:path>
              <a:path w="5780750" h="749372" stroke="0" extrusionOk="0">
                <a:moveTo>
                  <a:pt x="0" y="0"/>
                </a:moveTo>
                <a:cubicBezTo>
                  <a:pt x="185210" y="-29490"/>
                  <a:pt x="553250" y="-6655"/>
                  <a:pt x="700113" y="0"/>
                </a:cubicBezTo>
                <a:cubicBezTo>
                  <a:pt x="846976" y="6655"/>
                  <a:pt x="1205073" y="19967"/>
                  <a:pt x="1400226" y="0"/>
                </a:cubicBezTo>
                <a:cubicBezTo>
                  <a:pt x="1595379" y="-19967"/>
                  <a:pt x="1753636" y="18310"/>
                  <a:pt x="2100339" y="0"/>
                </a:cubicBezTo>
                <a:cubicBezTo>
                  <a:pt x="2447042" y="-18310"/>
                  <a:pt x="2447412" y="-4108"/>
                  <a:pt x="2569222" y="0"/>
                </a:cubicBezTo>
                <a:cubicBezTo>
                  <a:pt x="2691032" y="4108"/>
                  <a:pt x="2917036" y="3232"/>
                  <a:pt x="3095913" y="0"/>
                </a:cubicBezTo>
                <a:cubicBezTo>
                  <a:pt x="3274790" y="-3232"/>
                  <a:pt x="3451788" y="-25781"/>
                  <a:pt x="3680411" y="0"/>
                </a:cubicBezTo>
                <a:cubicBezTo>
                  <a:pt x="3909034" y="25781"/>
                  <a:pt x="3994408" y="-20411"/>
                  <a:pt x="4264909" y="0"/>
                </a:cubicBezTo>
                <a:cubicBezTo>
                  <a:pt x="4535410" y="20411"/>
                  <a:pt x="4590203" y="12409"/>
                  <a:pt x="4907214" y="0"/>
                </a:cubicBezTo>
                <a:cubicBezTo>
                  <a:pt x="5224226" y="-12409"/>
                  <a:pt x="5504052" y="-7872"/>
                  <a:pt x="5780750" y="0"/>
                </a:cubicBezTo>
                <a:cubicBezTo>
                  <a:pt x="5777741" y="105028"/>
                  <a:pt x="5775006" y="201153"/>
                  <a:pt x="5780750" y="359699"/>
                </a:cubicBezTo>
                <a:cubicBezTo>
                  <a:pt x="5786494" y="518245"/>
                  <a:pt x="5790998" y="590930"/>
                  <a:pt x="5780750" y="749372"/>
                </a:cubicBezTo>
                <a:cubicBezTo>
                  <a:pt x="5536005" y="734238"/>
                  <a:pt x="5312462" y="767238"/>
                  <a:pt x="5138444" y="749372"/>
                </a:cubicBezTo>
                <a:cubicBezTo>
                  <a:pt x="4964426" y="731506"/>
                  <a:pt x="4763077" y="741992"/>
                  <a:pt x="4496139" y="749372"/>
                </a:cubicBezTo>
                <a:cubicBezTo>
                  <a:pt x="4229201" y="756752"/>
                  <a:pt x="4205792" y="725401"/>
                  <a:pt x="3969448" y="749372"/>
                </a:cubicBezTo>
                <a:cubicBezTo>
                  <a:pt x="3733104" y="773343"/>
                  <a:pt x="3612449" y="760080"/>
                  <a:pt x="3442758" y="749372"/>
                </a:cubicBezTo>
                <a:cubicBezTo>
                  <a:pt x="3273067" y="738665"/>
                  <a:pt x="2976602" y="715758"/>
                  <a:pt x="2684837" y="749372"/>
                </a:cubicBezTo>
                <a:cubicBezTo>
                  <a:pt x="2393072" y="782986"/>
                  <a:pt x="2320921" y="726191"/>
                  <a:pt x="2215954" y="749372"/>
                </a:cubicBezTo>
                <a:cubicBezTo>
                  <a:pt x="2110987" y="772553"/>
                  <a:pt x="1852211" y="752756"/>
                  <a:pt x="1573649" y="749372"/>
                </a:cubicBezTo>
                <a:cubicBezTo>
                  <a:pt x="1295088" y="745988"/>
                  <a:pt x="1186292" y="761544"/>
                  <a:pt x="989151" y="749372"/>
                </a:cubicBezTo>
                <a:cubicBezTo>
                  <a:pt x="792010" y="737200"/>
                  <a:pt x="222538" y="774043"/>
                  <a:pt x="0" y="749372"/>
                </a:cubicBezTo>
                <a:cubicBezTo>
                  <a:pt x="14946" y="609093"/>
                  <a:pt x="-14833" y="468901"/>
                  <a:pt x="0" y="367192"/>
                </a:cubicBezTo>
                <a:cubicBezTo>
                  <a:pt x="14833" y="265483"/>
                  <a:pt x="3875" y="128710"/>
                  <a:pt x="0" y="0"/>
                </a:cubicBezTo>
                <a:close/>
              </a:path>
            </a:pathLst>
          </a:custGeom>
          <a:solidFill>
            <a:srgbClr val="99CC99"/>
          </a:solidFill>
          <a:ln w="28575">
            <a:solidFill>
              <a:schemeClr val="tx1"/>
            </a:solidFill>
            <a:extLst>
              <a:ext uri="{C807C97D-BFC1-408E-A445-0C87EB9F89A2}">
                <ask:lineSketchStyleProps xmlns:ask="http://schemas.microsoft.com/office/drawing/2018/sketchyshapes" sd="3488527834">
                  <a:prstGeom prst="rect">
                    <a:avLst/>
                  </a:prstGeom>
                  <ask:type>
                    <ask:lineSketchFreehand/>
                  </ask:type>
                </ask:lineSketchStyleProps>
              </a:ext>
            </a:extLst>
          </a:ln>
        </p:spPr>
        <p:txBody>
          <a:bodyPr wrap="none" rtlCol="0">
            <a:spAutoFit/>
          </a:bodyPr>
          <a:lstStyle>
            <a:defPPr>
              <a:defRPr lang="zh-CN"/>
            </a:defPPr>
            <a:lvl1pPr>
              <a:defRPr kumimoji="1" sz="4400" b="1">
                <a:solidFill>
                  <a:schemeClr val="accent6">
                    <a:lumMod val="10000"/>
                  </a:schemeClr>
                </a:solidFill>
                <a:latin typeface="Comic Sans MS" panose="030F0702030302020204" pitchFamily="66" charset="0"/>
                <a:cs typeface="Calibri" panose="020F0502020204030204" pitchFamily="34" charset="0"/>
              </a:defRPr>
            </a:lvl1pPr>
          </a:lstStyle>
          <a:p>
            <a:pPr algn="ctr">
              <a:lnSpc>
                <a:spcPct val="150000"/>
              </a:lnSpc>
            </a:pPr>
            <a:r>
              <a:rPr lang="en-US" altLang="zh-CN" sz="3200" dirty="0"/>
              <a:t>Dozens of Hyperparameters</a:t>
            </a:r>
          </a:p>
        </p:txBody>
      </p:sp>
      <p:sp>
        <p:nvSpPr>
          <p:cNvPr id="20" name="文本框 19">
            <a:extLst>
              <a:ext uri="{FF2B5EF4-FFF2-40B4-BE49-F238E27FC236}">
                <a16:creationId xmlns:a16="http://schemas.microsoft.com/office/drawing/2014/main" id="{319727A8-DA6B-7C6E-889C-21FE71D210A6}"/>
              </a:ext>
            </a:extLst>
          </p:cNvPr>
          <p:cNvSpPr txBox="1"/>
          <p:nvPr/>
        </p:nvSpPr>
        <p:spPr>
          <a:xfrm>
            <a:off x="1437463" y="2874783"/>
            <a:ext cx="8738745" cy="1662443"/>
          </a:xfrm>
          <a:custGeom>
            <a:avLst/>
            <a:gdLst>
              <a:gd name="connsiteX0" fmla="*/ 0 w 8738745"/>
              <a:gd name="connsiteY0" fmla="*/ 0 h 1662443"/>
              <a:gd name="connsiteX1" fmla="*/ 846986 w 8738745"/>
              <a:gd name="connsiteY1" fmla="*/ 0 h 1662443"/>
              <a:gd name="connsiteX2" fmla="*/ 1693972 w 8738745"/>
              <a:gd name="connsiteY2" fmla="*/ 0 h 1662443"/>
              <a:gd name="connsiteX3" fmla="*/ 2453571 w 8738745"/>
              <a:gd name="connsiteY3" fmla="*/ 0 h 1662443"/>
              <a:gd name="connsiteX4" fmla="*/ 2951007 w 8738745"/>
              <a:gd name="connsiteY4" fmla="*/ 0 h 1662443"/>
              <a:gd name="connsiteX5" fmla="*/ 3535831 w 8738745"/>
              <a:gd name="connsiteY5" fmla="*/ 0 h 1662443"/>
              <a:gd name="connsiteX6" fmla="*/ 3945879 w 8738745"/>
              <a:gd name="connsiteY6" fmla="*/ 0 h 1662443"/>
              <a:gd name="connsiteX7" fmla="*/ 4705478 w 8738745"/>
              <a:gd name="connsiteY7" fmla="*/ 0 h 1662443"/>
              <a:gd name="connsiteX8" fmla="*/ 5552464 w 8738745"/>
              <a:gd name="connsiteY8" fmla="*/ 0 h 1662443"/>
              <a:gd name="connsiteX9" fmla="*/ 6312063 w 8738745"/>
              <a:gd name="connsiteY9" fmla="*/ 0 h 1662443"/>
              <a:gd name="connsiteX10" fmla="*/ 6722112 w 8738745"/>
              <a:gd name="connsiteY10" fmla="*/ 0 h 1662443"/>
              <a:gd name="connsiteX11" fmla="*/ 7219548 w 8738745"/>
              <a:gd name="connsiteY11" fmla="*/ 0 h 1662443"/>
              <a:gd name="connsiteX12" fmla="*/ 7804371 w 8738745"/>
              <a:gd name="connsiteY12" fmla="*/ 0 h 1662443"/>
              <a:gd name="connsiteX13" fmla="*/ 8738745 w 8738745"/>
              <a:gd name="connsiteY13" fmla="*/ 0 h 1662443"/>
              <a:gd name="connsiteX14" fmla="*/ 8738745 w 8738745"/>
              <a:gd name="connsiteY14" fmla="*/ 504274 h 1662443"/>
              <a:gd name="connsiteX15" fmla="*/ 8738745 w 8738745"/>
              <a:gd name="connsiteY15" fmla="*/ 1008549 h 1662443"/>
              <a:gd name="connsiteX16" fmla="*/ 8738745 w 8738745"/>
              <a:gd name="connsiteY16" fmla="*/ 1662443 h 1662443"/>
              <a:gd name="connsiteX17" fmla="*/ 8066534 w 8738745"/>
              <a:gd name="connsiteY17" fmla="*/ 1662443 h 1662443"/>
              <a:gd name="connsiteX18" fmla="*/ 7481710 w 8738745"/>
              <a:gd name="connsiteY18" fmla="*/ 1662443 h 1662443"/>
              <a:gd name="connsiteX19" fmla="*/ 6634724 w 8738745"/>
              <a:gd name="connsiteY19" fmla="*/ 1662443 h 1662443"/>
              <a:gd name="connsiteX20" fmla="*/ 6137288 w 8738745"/>
              <a:gd name="connsiteY20" fmla="*/ 1662443 h 1662443"/>
              <a:gd name="connsiteX21" fmla="*/ 5465077 w 8738745"/>
              <a:gd name="connsiteY21" fmla="*/ 1662443 h 1662443"/>
              <a:gd name="connsiteX22" fmla="*/ 4880253 w 8738745"/>
              <a:gd name="connsiteY22" fmla="*/ 1662443 h 1662443"/>
              <a:gd name="connsiteX23" fmla="*/ 4382817 w 8738745"/>
              <a:gd name="connsiteY23" fmla="*/ 1662443 h 1662443"/>
              <a:gd name="connsiteX24" fmla="*/ 3797993 w 8738745"/>
              <a:gd name="connsiteY24" fmla="*/ 1662443 h 1662443"/>
              <a:gd name="connsiteX25" fmla="*/ 3038394 w 8738745"/>
              <a:gd name="connsiteY25" fmla="*/ 1662443 h 1662443"/>
              <a:gd name="connsiteX26" fmla="*/ 2453571 w 8738745"/>
              <a:gd name="connsiteY26" fmla="*/ 1662443 h 1662443"/>
              <a:gd name="connsiteX27" fmla="*/ 1956134 w 8738745"/>
              <a:gd name="connsiteY27" fmla="*/ 1662443 h 1662443"/>
              <a:gd name="connsiteX28" fmla="*/ 1283923 w 8738745"/>
              <a:gd name="connsiteY28" fmla="*/ 1662443 h 1662443"/>
              <a:gd name="connsiteX29" fmla="*/ 699100 w 8738745"/>
              <a:gd name="connsiteY29" fmla="*/ 1662443 h 1662443"/>
              <a:gd name="connsiteX30" fmla="*/ 0 w 8738745"/>
              <a:gd name="connsiteY30" fmla="*/ 1662443 h 1662443"/>
              <a:gd name="connsiteX31" fmla="*/ 0 w 8738745"/>
              <a:gd name="connsiteY31" fmla="*/ 1075046 h 1662443"/>
              <a:gd name="connsiteX32" fmla="*/ 0 w 8738745"/>
              <a:gd name="connsiteY32" fmla="*/ 487650 h 1662443"/>
              <a:gd name="connsiteX33" fmla="*/ 0 w 8738745"/>
              <a:gd name="connsiteY33" fmla="*/ 0 h 166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38745" h="1662443" fill="none" extrusionOk="0">
                <a:moveTo>
                  <a:pt x="0" y="0"/>
                </a:moveTo>
                <a:cubicBezTo>
                  <a:pt x="364662" y="26969"/>
                  <a:pt x="579625" y="-19013"/>
                  <a:pt x="846986" y="0"/>
                </a:cubicBezTo>
                <a:cubicBezTo>
                  <a:pt x="1114347" y="19013"/>
                  <a:pt x="1422155" y="19642"/>
                  <a:pt x="1693972" y="0"/>
                </a:cubicBezTo>
                <a:cubicBezTo>
                  <a:pt x="1965789" y="-19642"/>
                  <a:pt x="2151720" y="37086"/>
                  <a:pt x="2453571" y="0"/>
                </a:cubicBezTo>
                <a:cubicBezTo>
                  <a:pt x="2755422" y="-37086"/>
                  <a:pt x="2841752" y="17150"/>
                  <a:pt x="2951007" y="0"/>
                </a:cubicBezTo>
                <a:cubicBezTo>
                  <a:pt x="3060262" y="-17150"/>
                  <a:pt x="3399701" y="566"/>
                  <a:pt x="3535831" y="0"/>
                </a:cubicBezTo>
                <a:cubicBezTo>
                  <a:pt x="3671961" y="-566"/>
                  <a:pt x="3792222" y="-13088"/>
                  <a:pt x="3945879" y="0"/>
                </a:cubicBezTo>
                <a:cubicBezTo>
                  <a:pt x="4099536" y="13088"/>
                  <a:pt x="4443858" y="-36462"/>
                  <a:pt x="4705478" y="0"/>
                </a:cubicBezTo>
                <a:cubicBezTo>
                  <a:pt x="4967098" y="36462"/>
                  <a:pt x="5235996" y="14829"/>
                  <a:pt x="5552464" y="0"/>
                </a:cubicBezTo>
                <a:cubicBezTo>
                  <a:pt x="5868932" y="-14829"/>
                  <a:pt x="6079809" y="-30996"/>
                  <a:pt x="6312063" y="0"/>
                </a:cubicBezTo>
                <a:cubicBezTo>
                  <a:pt x="6544317" y="30996"/>
                  <a:pt x="6590592" y="20297"/>
                  <a:pt x="6722112" y="0"/>
                </a:cubicBezTo>
                <a:cubicBezTo>
                  <a:pt x="6853632" y="-20297"/>
                  <a:pt x="7103403" y="-23669"/>
                  <a:pt x="7219548" y="0"/>
                </a:cubicBezTo>
                <a:cubicBezTo>
                  <a:pt x="7335693" y="23669"/>
                  <a:pt x="7647909" y="10503"/>
                  <a:pt x="7804371" y="0"/>
                </a:cubicBezTo>
                <a:cubicBezTo>
                  <a:pt x="7960833" y="-10503"/>
                  <a:pt x="8347333" y="-11732"/>
                  <a:pt x="8738745" y="0"/>
                </a:cubicBezTo>
                <a:cubicBezTo>
                  <a:pt x="8750694" y="162616"/>
                  <a:pt x="8751282" y="378634"/>
                  <a:pt x="8738745" y="504274"/>
                </a:cubicBezTo>
                <a:cubicBezTo>
                  <a:pt x="8726208" y="629914"/>
                  <a:pt x="8752135" y="845195"/>
                  <a:pt x="8738745" y="1008549"/>
                </a:cubicBezTo>
                <a:cubicBezTo>
                  <a:pt x="8725355" y="1171903"/>
                  <a:pt x="8732694" y="1385910"/>
                  <a:pt x="8738745" y="1662443"/>
                </a:cubicBezTo>
                <a:cubicBezTo>
                  <a:pt x="8492184" y="1654782"/>
                  <a:pt x="8362570" y="1690556"/>
                  <a:pt x="8066534" y="1662443"/>
                </a:cubicBezTo>
                <a:cubicBezTo>
                  <a:pt x="7770498" y="1634330"/>
                  <a:pt x="7707060" y="1647586"/>
                  <a:pt x="7481710" y="1662443"/>
                </a:cubicBezTo>
                <a:cubicBezTo>
                  <a:pt x="7256360" y="1677300"/>
                  <a:pt x="6881630" y="1699982"/>
                  <a:pt x="6634724" y="1662443"/>
                </a:cubicBezTo>
                <a:cubicBezTo>
                  <a:pt x="6387818" y="1624904"/>
                  <a:pt x="6330578" y="1678555"/>
                  <a:pt x="6137288" y="1662443"/>
                </a:cubicBezTo>
                <a:cubicBezTo>
                  <a:pt x="5943998" y="1646331"/>
                  <a:pt x="5668724" y="1634594"/>
                  <a:pt x="5465077" y="1662443"/>
                </a:cubicBezTo>
                <a:cubicBezTo>
                  <a:pt x="5261430" y="1690292"/>
                  <a:pt x="5123649" y="1642478"/>
                  <a:pt x="4880253" y="1662443"/>
                </a:cubicBezTo>
                <a:cubicBezTo>
                  <a:pt x="4636857" y="1682408"/>
                  <a:pt x="4520621" y="1685363"/>
                  <a:pt x="4382817" y="1662443"/>
                </a:cubicBezTo>
                <a:cubicBezTo>
                  <a:pt x="4245013" y="1639523"/>
                  <a:pt x="4070542" y="1689242"/>
                  <a:pt x="3797993" y="1662443"/>
                </a:cubicBezTo>
                <a:cubicBezTo>
                  <a:pt x="3525444" y="1635644"/>
                  <a:pt x="3336399" y="1693296"/>
                  <a:pt x="3038394" y="1662443"/>
                </a:cubicBezTo>
                <a:cubicBezTo>
                  <a:pt x="2740389" y="1631590"/>
                  <a:pt x="2745369" y="1655709"/>
                  <a:pt x="2453571" y="1662443"/>
                </a:cubicBezTo>
                <a:cubicBezTo>
                  <a:pt x="2161773" y="1669177"/>
                  <a:pt x="2076625" y="1642235"/>
                  <a:pt x="1956134" y="1662443"/>
                </a:cubicBezTo>
                <a:cubicBezTo>
                  <a:pt x="1835643" y="1682651"/>
                  <a:pt x="1596355" y="1636899"/>
                  <a:pt x="1283923" y="1662443"/>
                </a:cubicBezTo>
                <a:cubicBezTo>
                  <a:pt x="971491" y="1687987"/>
                  <a:pt x="898311" y="1641455"/>
                  <a:pt x="699100" y="1662443"/>
                </a:cubicBezTo>
                <a:cubicBezTo>
                  <a:pt x="499889" y="1683431"/>
                  <a:pt x="227415" y="1634837"/>
                  <a:pt x="0" y="1662443"/>
                </a:cubicBezTo>
                <a:cubicBezTo>
                  <a:pt x="16357" y="1538897"/>
                  <a:pt x="17592" y="1283834"/>
                  <a:pt x="0" y="1075046"/>
                </a:cubicBezTo>
                <a:cubicBezTo>
                  <a:pt x="-17592" y="866258"/>
                  <a:pt x="-3701" y="648192"/>
                  <a:pt x="0" y="487650"/>
                </a:cubicBezTo>
                <a:cubicBezTo>
                  <a:pt x="3701" y="327108"/>
                  <a:pt x="5121" y="109014"/>
                  <a:pt x="0" y="0"/>
                </a:cubicBezTo>
                <a:close/>
              </a:path>
              <a:path w="8738745" h="1662443" stroke="0" extrusionOk="0">
                <a:moveTo>
                  <a:pt x="0" y="0"/>
                </a:moveTo>
                <a:cubicBezTo>
                  <a:pt x="323375" y="35751"/>
                  <a:pt x="594276" y="34674"/>
                  <a:pt x="759599" y="0"/>
                </a:cubicBezTo>
                <a:cubicBezTo>
                  <a:pt x="924922" y="-34674"/>
                  <a:pt x="1139777" y="21378"/>
                  <a:pt x="1519197" y="0"/>
                </a:cubicBezTo>
                <a:cubicBezTo>
                  <a:pt x="1898617" y="-21378"/>
                  <a:pt x="1987096" y="30084"/>
                  <a:pt x="2278796" y="0"/>
                </a:cubicBezTo>
                <a:cubicBezTo>
                  <a:pt x="2570496" y="-30084"/>
                  <a:pt x="2595219" y="10489"/>
                  <a:pt x="2688845" y="0"/>
                </a:cubicBezTo>
                <a:cubicBezTo>
                  <a:pt x="2782471" y="-10489"/>
                  <a:pt x="3050965" y="-18021"/>
                  <a:pt x="3186281" y="0"/>
                </a:cubicBezTo>
                <a:cubicBezTo>
                  <a:pt x="3321597" y="18021"/>
                  <a:pt x="3597624" y="10319"/>
                  <a:pt x="3771105" y="0"/>
                </a:cubicBezTo>
                <a:cubicBezTo>
                  <a:pt x="3944586" y="-10319"/>
                  <a:pt x="4195861" y="-11744"/>
                  <a:pt x="4355928" y="0"/>
                </a:cubicBezTo>
                <a:cubicBezTo>
                  <a:pt x="4515995" y="11744"/>
                  <a:pt x="4720330" y="-33399"/>
                  <a:pt x="5028139" y="0"/>
                </a:cubicBezTo>
                <a:cubicBezTo>
                  <a:pt x="5335948" y="33399"/>
                  <a:pt x="5483892" y="-21116"/>
                  <a:pt x="5875125" y="0"/>
                </a:cubicBezTo>
                <a:cubicBezTo>
                  <a:pt x="6266358" y="21116"/>
                  <a:pt x="6266975" y="11551"/>
                  <a:pt x="6372562" y="0"/>
                </a:cubicBezTo>
                <a:cubicBezTo>
                  <a:pt x="6478149" y="-11551"/>
                  <a:pt x="6947545" y="-14346"/>
                  <a:pt x="7132160" y="0"/>
                </a:cubicBezTo>
                <a:cubicBezTo>
                  <a:pt x="7316775" y="14346"/>
                  <a:pt x="7675848" y="-21513"/>
                  <a:pt x="7979146" y="0"/>
                </a:cubicBezTo>
                <a:cubicBezTo>
                  <a:pt x="8282444" y="21513"/>
                  <a:pt x="8569561" y="-13519"/>
                  <a:pt x="8738745" y="0"/>
                </a:cubicBezTo>
                <a:cubicBezTo>
                  <a:pt x="8739647" y="170342"/>
                  <a:pt x="8756914" y="376103"/>
                  <a:pt x="8738745" y="587397"/>
                </a:cubicBezTo>
                <a:cubicBezTo>
                  <a:pt x="8720576" y="798691"/>
                  <a:pt x="8738418" y="964312"/>
                  <a:pt x="8738745" y="1091671"/>
                </a:cubicBezTo>
                <a:cubicBezTo>
                  <a:pt x="8739072" y="1219030"/>
                  <a:pt x="8727333" y="1401046"/>
                  <a:pt x="8738745" y="1662443"/>
                </a:cubicBezTo>
                <a:cubicBezTo>
                  <a:pt x="8557342" y="1658460"/>
                  <a:pt x="8285072" y="1627371"/>
                  <a:pt x="7891759" y="1662443"/>
                </a:cubicBezTo>
                <a:cubicBezTo>
                  <a:pt x="7498446" y="1697515"/>
                  <a:pt x="7491605" y="1635453"/>
                  <a:pt x="7219548" y="1662443"/>
                </a:cubicBezTo>
                <a:cubicBezTo>
                  <a:pt x="6947491" y="1689433"/>
                  <a:pt x="6814634" y="1672325"/>
                  <a:pt x="6634724" y="1662443"/>
                </a:cubicBezTo>
                <a:cubicBezTo>
                  <a:pt x="6454814" y="1652561"/>
                  <a:pt x="6174730" y="1678045"/>
                  <a:pt x="6049900" y="1662443"/>
                </a:cubicBezTo>
                <a:cubicBezTo>
                  <a:pt x="5925070" y="1646841"/>
                  <a:pt x="5619146" y="1647284"/>
                  <a:pt x="5290302" y="1662443"/>
                </a:cubicBezTo>
                <a:cubicBezTo>
                  <a:pt x="4961458" y="1677602"/>
                  <a:pt x="4842380" y="1677983"/>
                  <a:pt x="4618091" y="1662443"/>
                </a:cubicBezTo>
                <a:cubicBezTo>
                  <a:pt x="4393802" y="1646903"/>
                  <a:pt x="4291903" y="1661832"/>
                  <a:pt x="4208042" y="1662443"/>
                </a:cubicBezTo>
                <a:cubicBezTo>
                  <a:pt x="4124181" y="1663054"/>
                  <a:pt x="3779209" y="1669160"/>
                  <a:pt x="3623218" y="1662443"/>
                </a:cubicBezTo>
                <a:cubicBezTo>
                  <a:pt x="3467227" y="1655726"/>
                  <a:pt x="3189541" y="1662148"/>
                  <a:pt x="3038394" y="1662443"/>
                </a:cubicBezTo>
                <a:cubicBezTo>
                  <a:pt x="2887247" y="1662738"/>
                  <a:pt x="2400364" y="1648438"/>
                  <a:pt x="2191408" y="1662443"/>
                </a:cubicBezTo>
                <a:cubicBezTo>
                  <a:pt x="1982452" y="1676448"/>
                  <a:pt x="1951770" y="1676704"/>
                  <a:pt x="1781360" y="1662443"/>
                </a:cubicBezTo>
                <a:cubicBezTo>
                  <a:pt x="1610950" y="1648182"/>
                  <a:pt x="1283777" y="1663646"/>
                  <a:pt x="1109148" y="1662443"/>
                </a:cubicBezTo>
                <a:cubicBezTo>
                  <a:pt x="934519" y="1661240"/>
                  <a:pt x="353724" y="1622375"/>
                  <a:pt x="0" y="1662443"/>
                </a:cubicBezTo>
                <a:cubicBezTo>
                  <a:pt x="-11078" y="1519615"/>
                  <a:pt x="-24269" y="1282949"/>
                  <a:pt x="0" y="1108295"/>
                </a:cubicBezTo>
                <a:cubicBezTo>
                  <a:pt x="24269" y="933641"/>
                  <a:pt x="-23131" y="778871"/>
                  <a:pt x="0" y="587397"/>
                </a:cubicBezTo>
                <a:cubicBezTo>
                  <a:pt x="23131" y="395923"/>
                  <a:pt x="13001" y="230207"/>
                  <a:pt x="0" y="0"/>
                </a:cubicBezTo>
                <a:close/>
              </a:path>
            </a:pathLst>
          </a:custGeom>
          <a:solidFill>
            <a:srgbClr val="D6E62D"/>
          </a:solidFill>
          <a:ln w="28575">
            <a:solidFill>
              <a:schemeClr val="tx1"/>
            </a:solidFill>
            <a:extLst>
              <a:ext uri="{C807C97D-BFC1-408E-A445-0C87EB9F89A2}">
                <ask:lineSketchStyleProps xmlns:ask="http://schemas.microsoft.com/office/drawing/2018/sketchyshapes" sd="3488527834">
                  <a:prstGeom prst="rect">
                    <a:avLst/>
                  </a:prstGeom>
                  <ask:type>
                    <ask:lineSketchFreehand/>
                  </ask:type>
                </ask:lineSketchStyleProps>
              </a:ext>
            </a:extLst>
          </a:ln>
        </p:spPr>
        <p:txBody>
          <a:bodyPr wrap="square" rtlCol="0">
            <a:spAutoFit/>
          </a:bodyPr>
          <a:lstStyle>
            <a:defPPr>
              <a:defRPr lang="zh-CN"/>
            </a:defPPr>
            <a:lvl1pPr>
              <a:defRPr kumimoji="1" sz="4400" b="1">
                <a:solidFill>
                  <a:schemeClr val="accent6">
                    <a:lumMod val="10000"/>
                  </a:schemeClr>
                </a:solidFill>
                <a:latin typeface="Comic Sans MS" panose="030F0702030302020204" pitchFamily="66" charset="0"/>
                <a:cs typeface="Calibri" panose="020F0502020204030204" pitchFamily="34" charset="0"/>
              </a:defRPr>
            </a:lvl1pPr>
          </a:lstStyle>
          <a:p>
            <a:pPr algn="ctr">
              <a:lnSpc>
                <a:spcPct val="150000"/>
              </a:lnSpc>
            </a:pPr>
            <a:r>
              <a:rPr lang="en-US" altLang="zh-CN" sz="3600" dirty="0"/>
              <a:t>For</a:t>
            </a:r>
            <a:r>
              <a:rPr lang="zh-CN" altLang="en-US" sz="3600" dirty="0"/>
              <a:t> </a:t>
            </a:r>
            <a:r>
              <a:rPr lang="en-US" altLang="zh-CN" sz="3600" dirty="0"/>
              <a:t>each</a:t>
            </a:r>
            <a:r>
              <a:rPr lang="zh-CN" altLang="en-US" sz="3600" dirty="0"/>
              <a:t> </a:t>
            </a:r>
            <a:r>
              <a:rPr lang="en-US" altLang="zh-CN" sz="3600" dirty="0"/>
              <a:t>KPI, there are millions of configuration candidates !</a:t>
            </a:r>
          </a:p>
        </p:txBody>
      </p:sp>
    </p:spTree>
    <p:extLst>
      <p:ext uri="{BB962C8B-B14F-4D97-AF65-F5344CB8AC3E}">
        <p14:creationId xmlns:p14="http://schemas.microsoft.com/office/powerpoint/2010/main" val="402756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0-#ppt_w/2"/>
                                          </p:val>
                                        </p:tav>
                                        <p:tav tm="100000">
                                          <p:val>
                                            <p:strVal val="#ppt_x"/>
                                          </p:val>
                                        </p:tav>
                                      </p:tavLst>
                                    </p:anim>
                                    <p:anim calcmode="lin" valueType="num">
                                      <p:cBhvr additive="base">
                                        <p:cTn id="30"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anim calcmode="lin" valueType="num">
                                      <p:cBhvr>
                                        <p:cTn id="40" dur="1000" fill="hold"/>
                                        <p:tgtEl>
                                          <p:spTgt spid="47"/>
                                        </p:tgtEl>
                                        <p:attrNameLst>
                                          <p:attrName>ppt_w</p:attrName>
                                        </p:attrNameLst>
                                      </p:cBhvr>
                                      <p:tavLst>
                                        <p:tav tm="0">
                                          <p:val>
                                            <p:fltVal val="0"/>
                                          </p:val>
                                        </p:tav>
                                        <p:tav tm="100000">
                                          <p:val>
                                            <p:strVal val="#ppt_w"/>
                                          </p:val>
                                        </p:tav>
                                      </p:tavLst>
                                    </p:anim>
                                    <p:anim calcmode="lin" valueType="num">
                                      <p:cBhvr>
                                        <p:cTn id="41" dur="1000" fill="hold"/>
                                        <p:tgtEl>
                                          <p:spTgt spid="47"/>
                                        </p:tgtEl>
                                        <p:attrNameLst>
                                          <p:attrName>ppt_h</p:attrName>
                                        </p:attrNameLst>
                                      </p:cBhvr>
                                      <p:tavLst>
                                        <p:tav tm="0">
                                          <p:val>
                                            <p:fltVal val="0"/>
                                          </p:val>
                                        </p:tav>
                                        <p:tav tm="100000">
                                          <p:val>
                                            <p:strVal val="#ppt_h"/>
                                          </p:val>
                                        </p:tav>
                                      </p:tavLst>
                                    </p:anim>
                                    <p:anim calcmode="lin" valueType="num">
                                      <p:cBhvr>
                                        <p:cTn id="42" dur="1000" fill="hold"/>
                                        <p:tgtEl>
                                          <p:spTgt spid="47"/>
                                        </p:tgtEl>
                                        <p:attrNameLst>
                                          <p:attrName>style.rotation</p:attrName>
                                        </p:attrNameLst>
                                      </p:cBhvr>
                                      <p:tavLst>
                                        <p:tav tm="0">
                                          <p:val>
                                            <p:fltVal val="90"/>
                                          </p:val>
                                        </p:tav>
                                        <p:tav tm="100000">
                                          <p:val>
                                            <p:fltVal val="0"/>
                                          </p:val>
                                        </p:tav>
                                      </p:tavLst>
                                    </p:anim>
                                    <p:animEffect transition="in" filter="fade">
                                      <p:cBhvr>
                                        <p:cTn id="43" dur="10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p:txBody>
          <a:bodyPr/>
          <a:lstStyle/>
          <a:p>
            <a:r>
              <a:rPr lang="en-US" altLang="zh-CN" dirty="0">
                <a:latin typeface="Rockwell" panose="02060603020205020403" pitchFamily="18" charset="0"/>
                <a:cs typeface="Times New Roman" panose="02020603050405020304" pitchFamily="18" charset="0"/>
              </a:rPr>
              <a:t>CASH Problem and </a:t>
            </a:r>
            <a:r>
              <a:rPr lang="en-US" altLang="zh-CN" dirty="0" err="1">
                <a:latin typeface="Rockwell" panose="02060603020205020403" pitchFamily="18" charset="0"/>
                <a:cs typeface="Times New Roman" panose="02020603050405020304" pitchFamily="18" charset="0"/>
              </a:rPr>
              <a:t>AutoML</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8</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a:extLst>
              <a:ext uri="{FF2B5EF4-FFF2-40B4-BE49-F238E27FC236}">
                <a16:creationId xmlns:a16="http://schemas.microsoft.com/office/drawing/2014/main" id="{8B8621D6-AD45-E1E8-C3C0-CD8610226F64}"/>
              </a:ext>
            </a:extLst>
          </p:cNvPr>
          <p:cNvGrpSpPr/>
          <p:nvPr/>
        </p:nvGrpSpPr>
        <p:grpSpPr>
          <a:xfrm>
            <a:off x="8723216" y="6467551"/>
            <a:ext cx="1573255" cy="252079"/>
            <a:chOff x="5154116" y="5114440"/>
            <a:chExt cx="6483838" cy="1038891"/>
          </a:xfrm>
        </p:grpSpPr>
        <p:sp>
          <p:nvSpPr>
            <p:cNvPr id="12" name="矩形: 圆角 11" descr="清单 纯色填充">
              <a:extLst>
                <a:ext uri="{FF2B5EF4-FFF2-40B4-BE49-F238E27FC236}">
                  <a16:creationId xmlns:a16="http://schemas.microsoft.com/office/drawing/2014/main" id="{0D55573E-8E4E-6133-8738-AB58A0710F61}"/>
                </a:ext>
              </a:extLst>
            </p:cNvPr>
            <p:cNvSpPr/>
            <p:nvPr/>
          </p:nvSpPr>
          <p:spPr>
            <a:xfrm>
              <a:off x="5154116" y="5114440"/>
              <a:ext cx="1507825" cy="1038891"/>
            </a:xfrm>
            <a:prstGeom prst="roundRect">
              <a:avLst/>
            </a:prstGeom>
            <a:blipFill dpi="0" rotWithShape="1">
              <a:blip r:embed="rId5">
                <a:extLst>
                  <a:ext uri="{96DAC541-7B7A-43D3-8B79-37D633B846F1}">
                    <asvg:svgBlip xmlns:asvg="http://schemas.microsoft.com/office/drawing/2016/SVG/main" r:embed="rId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3" name="矩形: 圆角 12" descr="灯泡和齿轮 纯色填充">
              <a:extLst>
                <a:ext uri="{FF2B5EF4-FFF2-40B4-BE49-F238E27FC236}">
                  <a16:creationId xmlns:a16="http://schemas.microsoft.com/office/drawing/2014/main" id="{A16E5C17-1783-F0B0-B7BB-84F1E5554379}"/>
                </a:ext>
              </a:extLst>
            </p:cNvPr>
            <p:cNvSpPr/>
            <p:nvPr/>
          </p:nvSpPr>
          <p:spPr>
            <a:xfrm>
              <a:off x="6812787" y="5114440"/>
              <a:ext cx="1507825" cy="1038891"/>
            </a:xfrm>
            <a:prstGeom prst="roundRect">
              <a:avLst/>
            </a:prstGeom>
            <a:blipFill dpi="0" rotWithShape="1">
              <a:blip r:embed="rId7">
                <a:extLst>
                  <a:ext uri="{96DAC541-7B7A-43D3-8B79-37D633B846F1}">
                    <asvg:svgBlip xmlns:asvg="http://schemas.microsoft.com/office/drawing/2016/SVG/main" r:embed="rId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4" name="矩形: 圆角 13" descr="条形图 纯色填充">
              <a:extLst>
                <a:ext uri="{FF2B5EF4-FFF2-40B4-BE49-F238E27FC236}">
                  <a16:creationId xmlns:a16="http://schemas.microsoft.com/office/drawing/2014/main" id="{62AADD48-89BD-C208-FC41-93C767E8510B}"/>
                </a:ext>
              </a:extLst>
            </p:cNvPr>
            <p:cNvSpPr/>
            <p:nvPr/>
          </p:nvSpPr>
          <p:spPr>
            <a:xfrm>
              <a:off x="8471458" y="5114440"/>
              <a:ext cx="1507825" cy="1038891"/>
            </a:xfrm>
            <a:prstGeom prst="roundRect">
              <a:avLst/>
            </a:prstGeom>
            <a:blipFill dpi="0" rotWithShape="1">
              <a:blip r:embed="rId9">
                <a:extLst>
                  <a:ext uri="{96DAC541-7B7A-43D3-8B79-37D633B846F1}">
                    <asvg:svgBlip xmlns:asvg="http://schemas.microsoft.com/office/drawing/2016/SVG/main" r:embed="rId1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6" name="矩形: 圆角 15" descr="火箭 纯色填充">
              <a:extLst>
                <a:ext uri="{FF2B5EF4-FFF2-40B4-BE49-F238E27FC236}">
                  <a16:creationId xmlns:a16="http://schemas.microsoft.com/office/drawing/2014/main" id="{9E74FC90-0577-010D-17B4-C5F52C3A3F87}"/>
                </a:ext>
              </a:extLst>
            </p:cNvPr>
            <p:cNvSpPr/>
            <p:nvPr/>
          </p:nvSpPr>
          <p:spPr>
            <a:xfrm>
              <a:off x="10130129" y="5114440"/>
              <a:ext cx="1507825" cy="1038891"/>
            </a:xfrm>
            <a:prstGeom prst="roundRect">
              <a:avLst/>
            </a:prstGeom>
            <a:blipFill dpi="0" rotWithShape="1">
              <a:blip r:embed="rId11">
                <a:extLst>
                  <a:ext uri="{96DAC541-7B7A-43D3-8B79-37D633B846F1}">
                    <asvg:svgBlip xmlns:asvg="http://schemas.microsoft.com/office/drawing/2016/SVG/main" r:embed="rId1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sp>
        <p:nvSpPr>
          <p:cNvPr id="5" name="文本框 4">
            <a:extLst>
              <a:ext uri="{FF2B5EF4-FFF2-40B4-BE49-F238E27FC236}">
                <a16:creationId xmlns:a16="http://schemas.microsoft.com/office/drawing/2014/main" id="{69D1BBC4-C458-50C3-CF57-36685EC25AE2}"/>
              </a:ext>
            </a:extLst>
          </p:cNvPr>
          <p:cNvSpPr txBox="1"/>
          <p:nvPr/>
        </p:nvSpPr>
        <p:spPr>
          <a:xfrm>
            <a:off x="1528303" y="1286073"/>
            <a:ext cx="8980717" cy="830997"/>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What operators need is an end-to-end solution that automatically selects algorithms and hyperparameters for different KPIs.</a:t>
            </a:r>
          </a:p>
        </p:txBody>
      </p:sp>
      <p:graphicFrame>
        <p:nvGraphicFramePr>
          <p:cNvPr id="6" name="图示 5">
            <a:extLst>
              <a:ext uri="{FF2B5EF4-FFF2-40B4-BE49-F238E27FC236}">
                <a16:creationId xmlns:a16="http://schemas.microsoft.com/office/drawing/2014/main" id="{177A9E0D-71FF-673B-49DB-2B5B96F52E54}"/>
              </a:ext>
            </a:extLst>
          </p:cNvPr>
          <p:cNvGraphicFramePr/>
          <p:nvPr>
            <p:extLst>
              <p:ext uri="{D42A27DB-BD31-4B8C-83A1-F6EECF244321}">
                <p14:modId xmlns:p14="http://schemas.microsoft.com/office/powerpoint/2010/main" val="2112585110"/>
              </p:ext>
            </p:extLst>
          </p:nvPr>
        </p:nvGraphicFramePr>
        <p:xfrm>
          <a:off x="261705" y="2330606"/>
          <a:ext cx="6841622" cy="393638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8" name="图片 7">
            <a:extLst>
              <a:ext uri="{FF2B5EF4-FFF2-40B4-BE49-F238E27FC236}">
                <a16:creationId xmlns:a16="http://schemas.microsoft.com/office/drawing/2014/main" id="{17861D2C-41FF-3527-33B1-8D2C9A2213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79988" y="2365900"/>
            <a:ext cx="5806961" cy="2619620"/>
          </a:xfrm>
          <a:prstGeom prst="rect">
            <a:avLst/>
          </a:prstGeom>
        </p:spPr>
      </p:pic>
      <p:grpSp>
        <p:nvGrpSpPr>
          <p:cNvPr id="10" name="组合 9">
            <a:extLst>
              <a:ext uri="{FF2B5EF4-FFF2-40B4-BE49-F238E27FC236}">
                <a16:creationId xmlns:a16="http://schemas.microsoft.com/office/drawing/2014/main" id="{7D36B57F-BA8D-333A-CF0E-762108E8E807}"/>
              </a:ext>
            </a:extLst>
          </p:cNvPr>
          <p:cNvGrpSpPr/>
          <p:nvPr/>
        </p:nvGrpSpPr>
        <p:grpSpPr>
          <a:xfrm>
            <a:off x="261705" y="5093876"/>
            <a:ext cx="10965738" cy="1420634"/>
            <a:chOff x="261705" y="5093876"/>
            <a:chExt cx="10965738" cy="1420634"/>
          </a:xfrm>
        </p:grpSpPr>
        <p:sp>
          <p:nvSpPr>
            <p:cNvPr id="7" name="左箭头 6">
              <a:extLst>
                <a:ext uri="{FF2B5EF4-FFF2-40B4-BE49-F238E27FC236}">
                  <a16:creationId xmlns:a16="http://schemas.microsoft.com/office/drawing/2014/main" id="{0C3DF267-266F-FED9-74CF-00C8507E3BCF}"/>
                </a:ext>
              </a:extLst>
            </p:cNvPr>
            <p:cNvSpPr/>
            <p:nvPr/>
          </p:nvSpPr>
          <p:spPr>
            <a:xfrm>
              <a:off x="7111428" y="5093876"/>
              <a:ext cx="4116015" cy="1420634"/>
            </a:xfrm>
            <a:custGeom>
              <a:avLst/>
              <a:gdLst>
                <a:gd name="connsiteX0" fmla="*/ 0 w 4116015"/>
                <a:gd name="connsiteY0" fmla="*/ 710317 h 1420634"/>
                <a:gd name="connsiteX1" fmla="*/ 332052 w 4116015"/>
                <a:gd name="connsiteY1" fmla="*/ 362262 h 1420634"/>
                <a:gd name="connsiteX2" fmla="*/ 677657 w 4116015"/>
                <a:gd name="connsiteY2" fmla="*/ 0 h 1420634"/>
                <a:gd name="connsiteX3" fmla="*/ 677657 w 4116015"/>
                <a:gd name="connsiteY3" fmla="*/ 355159 h 1420634"/>
                <a:gd name="connsiteX4" fmla="*/ 1262178 w 4116015"/>
                <a:gd name="connsiteY4" fmla="*/ 355159 h 1420634"/>
                <a:gd name="connsiteX5" fmla="*/ 1984233 w 4116015"/>
                <a:gd name="connsiteY5" fmla="*/ 355159 h 1420634"/>
                <a:gd name="connsiteX6" fmla="*/ 2603137 w 4116015"/>
                <a:gd name="connsiteY6" fmla="*/ 355159 h 1420634"/>
                <a:gd name="connsiteX7" fmla="*/ 3359576 w 4116015"/>
                <a:gd name="connsiteY7" fmla="*/ 355159 h 1420634"/>
                <a:gd name="connsiteX8" fmla="*/ 4116015 w 4116015"/>
                <a:gd name="connsiteY8" fmla="*/ 355159 h 1420634"/>
                <a:gd name="connsiteX9" fmla="*/ 4116015 w 4116015"/>
                <a:gd name="connsiteY9" fmla="*/ 689008 h 1420634"/>
                <a:gd name="connsiteX10" fmla="*/ 4116015 w 4116015"/>
                <a:gd name="connsiteY10" fmla="*/ 1065476 h 1420634"/>
                <a:gd name="connsiteX11" fmla="*/ 3462727 w 4116015"/>
                <a:gd name="connsiteY11" fmla="*/ 1065476 h 1420634"/>
                <a:gd name="connsiteX12" fmla="*/ 2843823 w 4116015"/>
                <a:gd name="connsiteY12" fmla="*/ 1065476 h 1420634"/>
                <a:gd name="connsiteX13" fmla="*/ 2121767 w 4116015"/>
                <a:gd name="connsiteY13" fmla="*/ 1065476 h 1420634"/>
                <a:gd name="connsiteX14" fmla="*/ 1502863 w 4116015"/>
                <a:gd name="connsiteY14" fmla="*/ 1065476 h 1420634"/>
                <a:gd name="connsiteX15" fmla="*/ 677657 w 4116015"/>
                <a:gd name="connsiteY15" fmla="*/ 1065476 h 1420634"/>
                <a:gd name="connsiteX16" fmla="*/ 677657 w 4116015"/>
                <a:gd name="connsiteY16" fmla="*/ 1420634 h 1420634"/>
                <a:gd name="connsiteX17" fmla="*/ 332052 w 4116015"/>
                <a:gd name="connsiteY17" fmla="*/ 1058372 h 1420634"/>
                <a:gd name="connsiteX18" fmla="*/ 0 w 4116015"/>
                <a:gd name="connsiteY18" fmla="*/ 710317 h 14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16015" h="1420634" fill="none" extrusionOk="0">
                  <a:moveTo>
                    <a:pt x="0" y="710317"/>
                  </a:moveTo>
                  <a:cubicBezTo>
                    <a:pt x="78105" y="612301"/>
                    <a:pt x="225487" y="440796"/>
                    <a:pt x="332052" y="362262"/>
                  </a:cubicBezTo>
                  <a:cubicBezTo>
                    <a:pt x="438617" y="283728"/>
                    <a:pt x="597713" y="77084"/>
                    <a:pt x="677657" y="0"/>
                  </a:cubicBezTo>
                  <a:cubicBezTo>
                    <a:pt x="678907" y="104254"/>
                    <a:pt x="675724" y="223107"/>
                    <a:pt x="677657" y="355159"/>
                  </a:cubicBezTo>
                  <a:cubicBezTo>
                    <a:pt x="801691" y="383039"/>
                    <a:pt x="1116074" y="348859"/>
                    <a:pt x="1262178" y="355159"/>
                  </a:cubicBezTo>
                  <a:cubicBezTo>
                    <a:pt x="1408282" y="361459"/>
                    <a:pt x="1730198" y="331621"/>
                    <a:pt x="1984233" y="355159"/>
                  </a:cubicBezTo>
                  <a:cubicBezTo>
                    <a:pt x="2238269" y="378697"/>
                    <a:pt x="2334213" y="361675"/>
                    <a:pt x="2603137" y="355159"/>
                  </a:cubicBezTo>
                  <a:cubicBezTo>
                    <a:pt x="2872061" y="348643"/>
                    <a:pt x="3146078" y="374247"/>
                    <a:pt x="3359576" y="355159"/>
                  </a:cubicBezTo>
                  <a:cubicBezTo>
                    <a:pt x="3573074" y="336071"/>
                    <a:pt x="3802004" y="371789"/>
                    <a:pt x="4116015" y="355159"/>
                  </a:cubicBezTo>
                  <a:cubicBezTo>
                    <a:pt x="4109215" y="445973"/>
                    <a:pt x="4107188" y="538537"/>
                    <a:pt x="4116015" y="689008"/>
                  </a:cubicBezTo>
                  <a:cubicBezTo>
                    <a:pt x="4124842" y="839479"/>
                    <a:pt x="4117611" y="940483"/>
                    <a:pt x="4116015" y="1065476"/>
                  </a:cubicBezTo>
                  <a:cubicBezTo>
                    <a:pt x="3976235" y="1088180"/>
                    <a:pt x="3649986" y="1091784"/>
                    <a:pt x="3462727" y="1065476"/>
                  </a:cubicBezTo>
                  <a:cubicBezTo>
                    <a:pt x="3275468" y="1039168"/>
                    <a:pt x="3116907" y="1076324"/>
                    <a:pt x="2843823" y="1065476"/>
                  </a:cubicBezTo>
                  <a:cubicBezTo>
                    <a:pt x="2570739" y="1054628"/>
                    <a:pt x="2351421" y="1087952"/>
                    <a:pt x="2121767" y="1065476"/>
                  </a:cubicBezTo>
                  <a:cubicBezTo>
                    <a:pt x="1892113" y="1043000"/>
                    <a:pt x="1658005" y="1039318"/>
                    <a:pt x="1502863" y="1065476"/>
                  </a:cubicBezTo>
                  <a:cubicBezTo>
                    <a:pt x="1347721" y="1091634"/>
                    <a:pt x="971368" y="1060756"/>
                    <a:pt x="677657" y="1065476"/>
                  </a:cubicBezTo>
                  <a:cubicBezTo>
                    <a:pt x="680624" y="1182421"/>
                    <a:pt x="667353" y="1250959"/>
                    <a:pt x="677657" y="1420634"/>
                  </a:cubicBezTo>
                  <a:cubicBezTo>
                    <a:pt x="573089" y="1312272"/>
                    <a:pt x="478053" y="1185129"/>
                    <a:pt x="332052" y="1058372"/>
                  </a:cubicBezTo>
                  <a:cubicBezTo>
                    <a:pt x="186051" y="931615"/>
                    <a:pt x="148796" y="869277"/>
                    <a:pt x="0" y="710317"/>
                  </a:cubicBezTo>
                  <a:close/>
                </a:path>
                <a:path w="4116015" h="1420634" stroke="0" extrusionOk="0">
                  <a:moveTo>
                    <a:pt x="0" y="710317"/>
                  </a:moveTo>
                  <a:cubicBezTo>
                    <a:pt x="61909" y="615880"/>
                    <a:pt x="179620" y="528013"/>
                    <a:pt x="332052" y="362262"/>
                  </a:cubicBezTo>
                  <a:cubicBezTo>
                    <a:pt x="484484" y="196511"/>
                    <a:pt x="529904" y="177627"/>
                    <a:pt x="677657" y="0"/>
                  </a:cubicBezTo>
                  <a:cubicBezTo>
                    <a:pt x="664359" y="107808"/>
                    <a:pt x="671640" y="255317"/>
                    <a:pt x="677657" y="355159"/>
                  </a:cubicBezTo>
                  <a:cubicBezTo>
                    <a:pt x="988915" y="367841"/>
                    <a:pt x="1075286" y="379471"/>
                    <a:pt x="1365329" y="355159"/>
                  </a:cubicBezTo>
                  <a:cubicBezTo>
                    <a:pt x="1655372" y="330847"/>
                    <a:pt x="1783370" y="338878"/>
                    <a:pt x="2018617" y="355159"/>
                  </a:cubicBezTo>
                  <a:cubicBezTo>
                    <a:pt x="2253864" y="371440"/>
                    <a:pt x="2566955" y="325270"/>
                    <a:pt x="2775055" y="355159"/>
                  </a:cubicBezTo>
                  <a:cubicBezTo>
                    <a:pt x="2983155" y="385048"/>
                    <a:pt x="3228239" y="341158"/>
                    <a:pt x="3393960" y="355159"/>
                  </a:cubicBezTo>
                  <a:cubicBezTo>
                    <a:pt x="3559682" y="369160"/>
                    <a:pt x="3926701" y="390467"/>
                    <a:pt x="4116015" y="355159"/>
                  </a:cubicBezTo>
                  <a:cubicBezTo>
                    <a:pt x="4116755" y="456261"/>
                    <a:pt x="4113727" y="597271"/>
                    <a:pt x="4116015" y="689008"/>
                  </a:cubicBezTo>
                  <a:cubicBezTo>
                    <a:pt x="4118303" y="780745"/>
                    <a:pt x="4101774" y="924079"/>
                    <a:pt x="4116015" y="1065476"/>
                  </a:cubicBezTo>
                  <a:cubicBezTo>
                    <a:pt x="3801131" y="1087690"/>
                    <a:pt x="3725024" y="1050431"/>
                    <a:pt x="3462727" y="1065476"/>
                  </a:cubicBezTo>
                  <a:cubicBezTo>
                    <a:pt x="3200430" y="1080521"/>
                    <a:pt x="3094283" y="1072875"/>
                    <a:pt x="2775055" y="1065476"/>
                  </a:cubicBezTo>
                  <a:cubicBezTo>
                    <a:pt x="2455827" y="1058077"/>
                    <a:pt x="2356561" y="1074358"/>
                    <a:pt x="2087384" y="1065476"/>
                  </a:cubicBezTo>
                  <a:cubicBezTo>
                    <a:pt x="1818207" y="1056594"/>
                    <a:pt x="1734416" y="1058032"/>
                    <a:pt x="1399712" y="1065476"/>
                  </a:cubicBezTo>
                  <a:cubicBezTo>
                    <a:pt x="1065008" y="1072920"/>
                    <a:pt x="983149" y="1066135"/>
                    <a:pt x="677657" y="1065476"/>
                  </a:cubicBezTo>
                  <a:cubicBezTo>
                    <a:pt x="662381" y="1204908"/>
                    <a:pt x="664505" y="1329968"/>
                    <a:pt x="677657" y="1420634"/>
                  </a:cubicBezTo>
                  <a:cubicBezTo>
                    <a:pt x="595562" y="1351809"/>
                    <a:pt x="452572" y="1166791"/>
                    <a:pt x="359158" y="1086785"/>
                  </a:cubicBezTo>
                  <a:cubicBezTo>
                    <a:pt x="265744" y="1006779"/>
                    <a:pt x="154421" y="894339"/>
                    <a:pt x="0" y="710317"/>
                  </a:cubicBezTo>
                  <a:close/>
                </a:path>
              </a:pathLst>
            </a:custGeom>
            <a:solidFill>
              <a:srgbClr val="C00000"/>
            </a:solidFill>
            <a:ln w="28575" cap="sq">
              <a:solidFill>
                <a:srgbClr val="C00000">
                  <a:alpha val="0"/>
                </a:srgbClr>
              </a:solidFill>
              <a:extLst>
                <a:ext uri="{C807C97D-BFC1-408E-A445-0C87EB9F89A2}">
                  <ask:lineSketchStyleProps xmlns:ask="http://schemas.microsoft.com/office/drawing/2018/sketchyshapes" sd="1219033472">
                    <a:prstGeom prst="leftArrow">
                      <a:avLst>
                        <a:gd name="adj1" fmla="val 50000"/>
                        <a:gd name="adj2" fmla="val 4770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b="1" dirty="0">
                  <a:latin typeface="Rockwell" panose="02060603020205020403" pitchFamily="18" charset="0"/>
                </a:rPr>
                <a:t>Not Practical</a:t>
              </a:r>
              <a:endParaRPr kumimoji="1" lang="zh-CN" altLang="en-US" sz="3200" b="1" dirty="0">
                <a:latin typeface="Rockwell" panose="02060603020205020403" pitchFamily="18" charset="0"/>
              </a:endParaRPr>
            </a:p>
          </p:txBody>
        </p:sp>
        <p:sp>
          <p:nvSpPr>
            <p:cNvPr id="9" name="框架 8">
              <a:extLst>
                <a:ext uri="{FF2B5EF4-FFF2-40B4-BE49-F238E27FC236}">
                  <a16:creationId xmlns:a16="http://schemas.microsoft.com/office/drawing/2014/main" id="{36AE9DD6-3C8B-794E-385B-5CCE3D950FC8}"/>
                </a:ext>
              </a:extLst>
            </p:cNvPr>
            <p:cNvSpPr/>
            <p:nvPr/>
          </p:nvSpPr>
          <p:spPr>
            <a:xfrm>
              <a:off x="261705" y="5472545"/>
              <a:ext cx="6718916" cy="742224"/>
            </a:xfrm>
            <a:custGeom>
              <a:avLst/>
              <a:gdLst>
                <a:gd name="connsiteX0" fmla="*/ 0 w 6718916"/>
                <a:gd name="connsiteY0" fmla="*/ 0 h 742224"/>
                <a:gd name="connsiteX1" fmla="*/ 604702 w 6718916"/>
                <a:gd name="connsiteY1" fmla="*/ 0 h 742224"/>
                <a:gd name="connsiteX2" fmla="*/ 1075027 w 6718916"/>
                <a:gd name="connsiteY2" fmla="*/ 0 h 742224"/>
                <a:gd name="connsiteX3" fmla="*/ 1881296 w 6718916"/>
                <a:gd name="connsiteY3" fmla="*/ 0 h 742224"/>
                <a:gd name="connsiteX4" fmla="*/ 2553188 w 6718916"/>
                <a:gd name="connsiteY4" fmla="*/ 0 h 742224"/>
                <a:gd name="connsiteX5" fmla="*/ 3359458 w 6718916"/>
                <a:gd name="connsiteY5" fmla="*/ 0 h 742224"/>
                <a:gd name="connsiteX6" fmla="*/ 3964160 w 6718916"/>
                <a:gd name="connsiteY6" fmla="*/ 0 h 742224"/>
                <a:gd name="connsiteX7" fmla="*/ 4501674 w 6718916"/>
                <a:gd name="connsiteY7" fmla="*/ 0 h 742224"/>
                <a:gd name="connsiteX8" fmla="*/ 5173565 w 6718916"/>
                <a:gd name="connsiteY8" fmla="*/ 0 h 742224"/>
                <a:gd name="connsiteX9" fmla="*/ 5912646 w 6718916"/>
                <a:gd name="connsiteY9" fmla="*/ 0 h 742224"/>
                <a:gd name="connsiteX10" fmla="*/ 6718916 w 6718916"/>
                <a:gd name="connsiteY10" fmla="*/ 0 h 742224"/>
                <a:gd name="connsiteX11" fmla="*/ 6718916 w 6718916"/>
                <a:gd name="connsiteY11" fmla="*/ 378534 h 742224"/>
                <a:gd name="connsiteX12" fmla="*/ 6718916 w 6718916"/>
                <a:gd name="connsiteY12" fmla="*/ 742224 h 742224"/>
                <a:gd name="connsiteX13" fmla="*/ 6114214 w 6718916"/>
                <a:gd name="connsiteY13" fmla="*/ 742224 h 742224"/>
                <a:gd name="connsiteX14" fmla="*/ 5307944 w 6718916"/>
                <a:gd name="connsiteY14" fmla="*/ 742224 h 742224"/>
                <a:gd name="connsiteX15" fmla="*/ 4501674 w 6718916"/>
                <a:gd name="connsiteY15" fmla="*/ 742224 h 742224"/>
                <a:gd name="connsiteX16" fmla="*/ 3762593 w 6718916"/>
                <a:gd name="connsiteY16" fmla="*/ 742224 h 742224"/>
                <a:gd name="connsiteX17" fmla="*/ 3157891 w 6718916"/>
                <a:gd name="connsiteY17" fmla="*/ 742224 h 742224"/>
                <a:gd name="connsiteX18" fmla="*/ 2687566 w 6718916"/>
                <a:gd name="connsiteY18" fmla="*/ 742224 h 742224"/>
                <a:gd name="connsiteX19" fmla="*/ 2082864 w 6718916"/>
                <a:gd name="connsiteY19" fmla="*/ 742224 h 742224"/>
                <a:gd name="connsiteX20" fmla="*/ 1343783 w 6718916"/>
                <a:gd name="connsiteY20" fmla="*/ 742224 h 742224"/>
                <a:gd name="connsiteX21" fmla="*/ 0 w 6718916"/>
                <a:gd name="connsiteY21" fmla="*/ 742224 h 742224"/>
                <a:gd name="connsiteX22" fmla="*/ 0 w 6718916"/>
                <a:gd name="connsiteY22" fmla="*/ 393379 h 742224"/>
                <a:gd name="connsiteX23" fmla="*/ 0 w 6718916"/>
                <a:gd name="connsiteY23" fmla="*/ 0 h 742224"/>
                <a:gd name="connsiteX24" fmla="*/ 51035 w 6718916"/>
                <a:gd name="connsiteY24" fmla="*/ 51035 h 742224"/>
                <a:gd name="connsiteX25" fmla="*/ 51035 w 6718916"/>
                <a:gd name="connsiteY25" fmla="*/ 691189 h 742224"/>
                <a:gd name="connsiteX26" fmla="*/ 778888 w 6718916"/>
                <a:gd name="connsiteY26" fmla="*/ 691189 h 742224"/>
                <a:gd name="connsiteX27" fmla="*/ 1308236 w 6718916"/>
                <a:gd name="connsiteY27" fmla="*/ 691189 h 742224"/>
                <a:gd name="connsiteX28" fmla="*/ 1837583 w 6718916"/>
                <a:gd name="connsiteY28" fmla="*/ 691189 h 742224"/>
                <a:gd name="connsiteX29" fmla="*/ 2366931 w 6718916"/>
                <a:gd name="connsiteY29" fmla="*/ 691189 h 742224"/>
                <a:gd name="connsiteX30" fmla="*/ 2962447 w 6718916"/>
                <a:gd name="connsiteY30" fmla="*/ 691189 h 742224"/>
                <a:gd name="connsiteX31" fmla="*/ 3491795 w 6718916"/>
                <a:gd name="connsiteY31" fmla="*/ 691189 h 742224"/>
                <a:gd name="connsiteX32" fmla="*/ 4087311 w 6718916"/>
                <a:gd name="connsiteY32" fmla="*/ 691189 h 742224"/>
                <a:gd name="connsiteX33" fmla="*/ 4815164 w 6718916"/>
                <a:gd name="connsiteY33" fmla="*/ 691189 h 742224"/>
                <a:gd name="connsiteX34" fmla="*/ 5344512 w 6718916"/>
                <a:gd name="connsiteY34" fmla="*/ 691189 h 742224"/>
                <a:gd name="connsiteX35" fmla="*/ 5807691 w 6718916"/>
                <a:gd name="connsiteY35" fmla="*/ 691189 h 742224"/>
                <a:gd name="connsiteX36" fmla="*/ 6667881 w 6718916"/>
                <a:gd name="connsiteY36" fmla="*/ 691189 h 742224"/>
                <a:gd name="connsiteX37" fmla="*/ 6667881 w 6718916"/>
                <a:gd name="connsiteY37" fmla="*/ 51035 h 742224"/>
                <a:gd name="connsiteX38" fmla="*/ 6204702 w 6718916"/>
                <a:gd name="connsiteY38" fmla="*/ 51035 h 742224"/>
                <a:gd name="connsiteX39" fmla="*/ 5410680 w 6718916"/>
                <a:gd name="connsiteY39" fmla="*/ 51035 h 742224"/>
                <a:gd name="connsiteX40" fmla="*/ 4616659 w 6718916"/>
                <a:gd name="connsiteY40" fmla="*/ 51035 h 742224"/>
                <a:gd name="connsiteX41" fmla="*/ 4087311 w 6718916"/>
                <a:gd name="connsiteY41" fmla="*/ 51035 h 742224"/>
                <a:gd name="connsiteX42" fmla="*/ 3491795 w 6718916"/>
                <a:gd name="connsiteY42" fmla="*/ 51035 h 742224"/>
                <a:gd name="connsiteX43" fmla="*/ 2830110 w 6718916"/>
                <a:gd name="connsiteY43" fmla="*/ 51035 h 742224"/>
                <a:gd name="connsiteX44" fmla="*/ 2168426 w 6718916"/>
                <a:gd name="connsiteY44" fmla="*/ 51035 h 742224"/>
                <a:gd name="connsiteX45" fmla="*/ 1440573 w 6718916"/>
                <a:gd name="connsiteY45" fmla="*/ 51035 h 742224"/>
                <a:gd name="connsiteX46" fmla="*/ 911225 w 6718916"/>
                <a:gd name="connsiteY46" fmla="*/ 51035 h 742224"/>
                <a:gd name="connsiteX47" fmla="*/ 51035 w 6718916"/>
                <a:gd name="connsiteY47" fmla="*/ 51035 h 74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718916" h="742224" fill="none" extrusionOk="0">
                  <a:moveTo>
                    <a:pt x="0" y="0"/>
                  </a:moveTo>
                  <a:cubicBezTo>
                    <a:pt x="245184" y="7028"/>
                    <a:pt x="396232" y="-74"/>
                    <a:pt x="604702" y="0"/>
                  </a:cubicBezTo>
                  <a:cubicBezTo>
                    <a:pt x="813172" y="74"/>
                    <a:pt x="866346" y="-22920"/>
                    <a:pt x="1075027" y="0"/>
                  </a:cubicBezTo>
                  <a:cubicBezTo>
                    <a:pt x="1283709" y="22920"/>
                    <a:pt x="1715605" y="26089"/>
                    <a:pt x="1881296" y="0"/>
                  </a:cubicBezTo>
                  <a:cubicBezTo>
                    <a:pt x="2046987" y="-26089"/>
                    <a:pt x="2401660" y="18021"/>
                    <a:pt x="2553188" y="0"/>
                  </a:cubicBezTo>
                  <a:cubicBezTo>
                    <a:pt x="2704716" y="-18021"/>
                    <a:pt x="2958356" y="33599"/>
                    <a:pt x="3359458" y="0"/>
                  </a:cubicBezTo>
                  <a:cubicBezTo>
                    <a:pt x="3760560" y="-33599"/>
                    <a:pt x="3758941" y="-29629"/>
                    <a:pt x="3964160" y="0"/>
                  </a:cubicBezTo>
                  <a:cubicBezTo>
                    <a:pt x="4169379" y="29629"/>
                    <a:pt x="4390375" y="23544"/>
                    <a:pt x="4501674" y="0"/>
                  </a:cubicBezTo>
                  <a:cubicBezTo>
                    <a:pt x="4612973" y="-23544"/>
                    <a:pt x="4929231" y="-18516"/>
                    <a:pt x="5173565" y="0"/>
                  </a:cubicBezTo>
                  <a:cubicBezTo>
                    <a:pt x="5417899" y="18516"/>
                    <a:pt x="5602610" y="-1232"/>
                    <a:pt x="5912646" y="0"/>
                  </a:cubicBezTo>
                  <a:cubicBezTo>
                    <a:pt x="6222682" y="1232"/>
                    <a:pt x="6341656" y="-17997"/>
                    <a:pt x="6718916" y="0"/>
                  </a:cubicBezTo>
                  <a:cubicBezTo>
                    <a:pt x="6724957" y="120444"/>
                    <a:pt x="6704481" y="254813"/>
                    <a:pt x="6718916" y="378534"/>
                  </a:cubicBezTo>
                  <a:cubicBezTo>
                    <a:pt x="6733351" y="502255"/>
                    <a:pt x="6714604" y="574281"/>
                    <a:pt x="6718916" y="742224"/>
                  </a:cubicBezTo>
                  <a:cubicBezTo>
                    <a:pt x="6581496" y="753363"/>
                    <a:pt x="6324539" y="713225"/>
                    <a:pt x="6114214" y="742224"/>
                  </a:cubicBezTo>
                  <a:cubicBezTo>
                    <a:pt x="5903889" y="771223"/>
                    <a:pt x="5685623" y="729084"/>
                    <a:pt x="5307944" y="742224"/>
                  </a:cubicBezTo>
                  <a:cubicBezTo>
                    <a:pt x="4930265" y="755365"/>
                    <a:pt x="4691323" y="750714"/>
                    <a:pt x="4501674" y="742224"/>
                  </a:cubicBezTo>
                  <a:cubicBezTo>
                    <a:pt x="4312025" y="733735"/>
                    <a:pt x="4023843" y="720152"/>
                    <a:pt x="3762593" y="742224"/>
                  </a:cubicBezTo>
                  <a:cubicBezTo>
                    <a:pt x="3501343" y="764296"/>
                    <a:pt x="3451070" y="763976"/>
                    <a:pt x="3157891" y="742224"/>
                  </a:cubicBezTo>
                  <a:cubicBezTo>
                    <a:pt x="2864712" y="720472"/>
                    <a:pt x="2834506" y="765294"/>
                    <a:pt x="2687566" y="742224"/>
                  </a:cubicBezTo>
                  <a:cubicBezTo>
                    <a:pt x="2540627" y="719154"/>
                    <a:pt x="2228490" y="744754"/>
                    <a:pt x="2082864" y="742224"/>
                  </a:cubicBezTo>
                  <a:cubicBezTo>
                    <a:pt x="1937238" y="739694"/>
                    <a:pt x="1574072" y="761828"/>
                    <a:pt x="1343783" y="742224"/>
                  </a:cubicBezTo>
                  <a:cubicBezTo>
                    <a:pt x="1113494" y="722620"/>
                    <a:pt x="609720" y="801279"/>
                    <a:pt x="0" y="742224"/>
                  </a:cubicBezTo>
                  <a:cubicBezTo>
                    <a:pt x="-4842" y="600346"/>
                    <a:pt x="11658" y="467749"/>
                    <a:pt x="0" y="393379"/>
                  </a:cubicBezTo>
                  <a:cubicBezTo>
                    <a:pt x="-11658" y="319009"/>
                    <a:pt x="11445" y="139235"/>
                    <a:pt x="0" y="0"/>
                  </a:cubicBezTo>
                  <a:close/>
                  <a:moveTo>
                    <a:pt x="51035" y="51035"/>
                  </a:moveTo>
                  <a:cubicBezTo>
                    <a:pt x="71129" y="304657"/>
                    <a:pt x="76871" y="407429"/>
                    <a:pt x="51035" y="691189"/>
                  </a:cubicBezTo>
                  <a:cubicBezTo>
                    <a:pt x="313013" y="656324"/>
                    <a:pt x="528886" y="658858"/>
                    <a:pt x="778888" y="691189"/>
                  </a:cubicBezTo>
                  <a:cubicBezTo>
                    <a:pt x="1028890" y="723520"/>
                    <a:pt x="1058670" y="690416"/>
                    <a:pt x="1308236" y="691189"/>
                  </a:cubicBezTo>
                  <a:cubicBezTo>
                    <a:pt x="1557802" y="691962"/>
                    <a:pt x="1585270" y="696786"/>
                    <a:pt x="1837583" y="691189"/>
                  </a:cubicBezTo>
                  <a:cubicBezTo>
                    <a:pt x="2089896" y="685592"/>
                    <a:pt x="2208730" y="672159"/>
                    <a:pt x="2366931" y="691189"/>
                  </a:cubicBezTo>
                  <a:cubicBezTo>
                    <a:pt x="2525132" y="710219"/>
                    <a:pt x="2754044" y="676478"/>
                    <a:pt x="2962447" y="691189"/>
                  </a:cubicBezTo>
                  <a:cubicBezTo>
                    <a:pt x="3170850" y="705900"/>
                    <a:pt x="3227629" y="675311"/>
                    <a:pt x="3491795" y="691189"/>
                  </a:cubicBezTo>
                  <a:cubicBezTo>
                    <a:pt x="3755961" y="707067"/>
                    <a:pt x="3908570" y="683704"/>
                    <a:pt x="4087311" y="691189"/>
                  </a:cubicBezTo>
                  <a:cubicBezTo>
                    <a:pt x="4266052" y="698674"/>
                    <a:pt x="4580536" y="667449"/>
                    <a:pt x="4815164" y="691189"/>
                  </a:cubicBezTo>
                  <a:cubicBezTo>
                    <a:pt x="5049792" y="714929"/>
                    <a:pt x="5185410" y="685488"/>
                    <a:pt x="5344512" y="691189"/>
                  </a:cubicBezTo>
                  <a:cubicBezTo>
                    <a:pt x="5503614" y="696890"/>
                    <a:pt x="5635858" y="700037"/>
                    <a:pt x="5807691" y="691189"/>
                  </a:cubicBezTo>
                  <a:cubicBezTo>
                    <a:pt x="5979524" y="682341"/>
                    <a:pt x="6249859" y="733862"/>
                    <a:pt x="6667881" y="691189"/>
                  </a:cubicBezTo>
                  <a:cubicBezTo>
                    <a:pt x="6668259" y="448943"/>
                    <a:pt x="6679201" y="302205"/>
                    <a:pt x="6667881" y="51035"/>
                  </a:cubicBezTo>
                  <a:cubicBezTo>
                    <a:pt x="6569308" y="51417"/>
                    <a:pt x="6343135" y="36410"/>
                    <a:pt x="6204702" y="51035"/>
                  </a:cubicBezTo>
                  <a:cubicBezTo>
                    <a:pt x="6066269" y="65660"/>
                    <a:pt x="5600243" y="23426"/>
                    <a:pt x="5410680" y="51035"/>
                  </a:cubicBezTo>
                  <a:cubicBezTo>
                    <a:pt x="5221117" y="78644"/>
                    <a:pt x="4954756" y="43476"/>
                    <a:pt x="4616659" y="51035"/>
                  </a:cubicBezTo>
                  <a:cubicBezTo>
                    <a:pt x="4278562" y="58594"/>
                    <a:pt x="4204314" y="55430"/>
                    <a:pt x="4087311" y="51035"/>
                  </a:cubicBezTo>
                  <a:cubicBezTo>
                    <a:pt x="3970308" y="46640"/>
                    <a:pt x="3720666" y="38842"/>
                    <a:pt x="3491795" y="51035"/>
                  </a:cubicBezTo>
                  <a:cubicBezTo>
                    <a:pt x="3262924" y="63228"/>
                    <a:pt x="3070106" y="19901"/>
                    <a:pt x="2830110" y="51035"/>
                  </a:cubicBezTo>
                  <a:cubicBezTo>
                    <a:pt x="2590115" y="82169"/>
                    <a:pt x="2428766" y="22108"/>
                    <a:pt x="2168426" y="51035"/>
                  </a:cubicBezTo>
                  <a:cubicBezTo>
                    <a:pt x="1908086" y="79962"/>
                    <a:pt x="1660987" y="18227"/>
                    <a:pt x="1440573" y="51035"/>
                  </a:cubicBezTo>
                  <a:cubicBezTo>
                    <a:pt x="1220159" y="83843"/>
                    <a:pt x="1128803" y="61395"/>
                    <a:pt x="911225" y="51035"/>
                  </a:cubicBezTo>
                  <a:cubicBezTo>
                    <a:pt x="693647" y="40675"/>
                    <a:pt x="373735" y="61523"/>
                    <a:pt x="51035" y="51035"/>
                  </a:cubicBezTo>
                  <a:close/>
                </a:path>
                <a:path w="6718916" h="742224" stroke="0" extrusionOk="0">
                  <a:moveTo>
                    <a:pt x="0" y="0"/>
                  </a:moveTo>
                  <a:cubicBezTo>
                    <a:pt x="302012" y="-20259"/>
                    <a:pt x="456891" y="-13489"/>
                    <a:pt x="604702" y="0"/>
                  </a:cubicBezTo>
                  <a:cubicBezTo>
                    <a:pt x="752513" y="13489"/>
                    <a:pt x="883935" y="-2577"/>
                    <a:pt x="1075027" y="0"/>
                  </a:cubicBezTo>
                  <a:cubicBezTo>
                    <a:pt x="1266119" y="2577"/>
                    <a:pt x="1566164" y="-36771"/>
                    <a:pt x="1881296" y="0"/>
                  </a:cubicBezTo>
                  <a:cubicBezTo>
                    <a:pt x="2196428" y="36771"/>
                    <a:pt x="2354284" y="16805"/>
                    <a:pt x="2485999" y="0"/>
                  </a:cubicBezTo>
                  <a:cubicBezTo>
                    <a:pt x="2617714" y="-16805"/>
                    <a:pt x="2818562" y="19773"/>
                    <a:pt x="3090701" y="0"/>
                  </a:cubicBezTo>
                  <a:cubicBezTo>
                    <a:pt x="3362840" y="-19773"/>
                    <a:pt x="3694990" y="29135"/>
                    <a:pt x="3896971" y="0"/>
                  </a:cubicBezTo>
                  <a:cubicBezTo>
                    <a:pt x="4098952" y="-29135"/>
                    <a:pt x="4238093" y="-22531"/>
                    <a:pt x="4434485" y="0"/>
                  </a:cubicBezTo>
                  <a:cubicBezTo>
                    <a:pt x="4630877" y="22531"/>
                    <a:pt x="4843428" y="-11710"/>
                    <a:pt x="5240754" y="0"/>
                  </a:cubicBezTo>
                  <a:cubicBezTo>
                    <a:pt x="5638080" y="11710"/>
                    <a:pt x="5835118" y="-4398"/>
                    <a:pt x="6047024" y="0"/>
                  </a:cubicBezTo>
                  <a:cubicBezTo>
                    <a:pt x="6258930" y="4398"/>
                    <a:pt x="6545729" y="-29611"/>
                    <a:pt x="6718916" y="0"/>
                  </a:cubicBezTo>
                  <a:cubicBezTo>
                    <a:pt x="6728692" y="155802"/>
                    <a:pt x="6714102" y="237799"/>
                    <a:pt x="6718916" y="385956"/>
                  </a:cubicBezTo>
                  <a:cubicBezTo>
                    <a:pt x="6723730" y="534113"/>
                    <a:pt x="6733693" y="627498"/>
                    <a:pt x="6718916" y="742224"/>
                  </a:cubicBezTo>
                  <a:cubicBezTo>
                    <a:pt x="6541843" y="734695"/>
                    <a:pt x="6462787" y="739331"/>
                    <a:pt x="6248592" y="742224"/>
                  </a:cubicBezTo>
                  <a:cubicBezTo>
                    <a:pt x="6034397" y="745117"/>
                    <a:pt x="5675212" y="706547"/>
                    <a:pt x="5442322" y="742224"/>
                  </a:cubicBezTo>
                  <a:cubicBezTo>
                    <a:pt x="5209432" y="777902"/>
                    <a:pt x="5122364" y="747698"/>
                    <a:pt x="4904809" y="742224"/>
                  </a:cubicBezTo>
                  <a:cubicBezTo>
                    <a:pt x="4687254" y="736750"/>
                    <a:pt x="4399571" y="746129"/>
                    <a:pt x="4232917" y="742224"/>
                  </a:cubicBezTo>
                  <a:cubicBezTo>
                    <a:pt x="4066263" y="738319"/>
                    <a:pt x="3786260" y="780950"/>
                    <a:pt x="3426647" y="742224"/>
                  </a:cubicBezTo>
                  <a:cubicBezTo>
                    <a:pt x="3067034" y="703499"/>
                    <a:pt x="2994467" y="748745"/>
                    <a:pt x="2754756" y="742224"/>
                  </a:cubicBezTo>
                  <a:cubicBezTo>
                    <a:pt x="2515045" y="735703"/>
                    <a:pt x="2442788" y="728595"/>
                    <a:pt x="2284431" y="742224"/>
                  </a:cubicBezTo>
                  <a:cubicBezTo>
                    <a:pt x="2126075" y="755853"/>
                    <a:pt x="1876897" y="724429"/>
                    <a:pt x="1746918" y="742224"/>
                  </a:cubicBezTo>
                  <a:cubicBezTo>
                    <a:pt x="1616939" y="760019"/>
                    <a:pt x="1280265" y="770693"/>
                    <a:pt x="940648" y="742224"/>
                  </a:cubicBezTo>
                  <a:cubicBezTo>
                    <a:pt x="601031" y="713756"/>
                    <a:pt x="242416" y="754563"/>
                    <a:pt x="0" y="742224"/>
                  </a:cubicBezTo>
                  <a:cubicBezTo>
                    <a:pt x="-1157" y="606082"/>
                    <a:pt x="-16204" y="467839"/>
                    <a:pt x="0" y="385956"/>
                  </a:cubicBezTo>
                  <a:cubicBezTo>
                    <a:pt x="16204" y="304073"/>
                    <a:pt x="6937" y="101260"/>
                    <a:pt x="0" y="0"/>
                  </a:cubicBezTo>
                  <a:close/>
                  <a:moveTo>
                    <a:pt x="51035" y="51035"/>
                  </a:moveTo>
                  <a:cubicBezTo>
                    <a:pt x="19980" y="261437"/>
                    <a:pt x="68619" y="399272"/>
                    <a:pt x="51035" y="691189"/>
                  </a:cubicBezTo>
                  <a:cubicBezTo>
                    <a:pt x="223923" y="681393"/>
                    <a:pt x="623002" y="730668"/>
                    <a:pt x="845057" y="691189"/>
                  </a:cubicBezTo>
                  <a:cubicBezTo>
                    <a:pt x="1067112" y="651710"/>
                    <a:pt x="1251658" y="675604"/>
                    <a:pt x="1572910" y="691189"/>
                  </a:cubicBezTo>
                  <a:cubicBezTo>
                    <a:pt x="1894162" y="706774"/>
                    <a:pt x="1926016" y="699179"/>
                    <a:pt x="2102257" y="691189"/>
                  </a:cubicBezTo>
                  <a:cubicBezTo>
                    <a:pt x="2278498" y="683199"/>
                    <a:pt x="2469466" y="671632"/>
                    <a:pt x="2830110" y="691189"/>
                  </a:cubicBezTo>
                  <a:cubicBezTo>
                    <a:pt x="3190754" y="710746"/>
                    <a:pt x="3189551" y="675966"/>
                    <a:pt x="3293290" y="691189"/>
                  </a:cubicBezTo>
                  <a:cubicBezTo>
                    <a:pt x="3397029" y="706412"/>
                    <a:pt x="3806433" y="662388"/>
                    <a:pt x="4021143" y="691189"/>
                  </a:cubicBezTo>
                  <a:cubicBezTo>
                    <a:pt x="4235853" y="719990"/>
                    <a:pt x="4337446" y="705437"/>
                    <a:pt x="4550490" y="691189"/>
                  </a:cubicBezTo>
                  <a:cubicBezTo>
                    <a:pt x="4763534" y="676941"/>
                    <a:pt x="4806114" y="686227"/>
                    <a:pt x="5013670" y="691189"/>
                  </a:cubicBezTo>
                  <a:cubicBezTo>
                    <a:pt x="5221226" y="696151"/>
                    <a:pt x="5351550" y="702846"/>
                    <a:pt x="5543017" y="691189"/>
                  </a:cubicBezTo>
                  <a:cubicBezTo>
                    <a:pt x="5734484" y="679532"/>
                    <a:pt x="6251532" y="658030"/>
                    <a:pt x="6667881" y="691189"/>
                  </a:cubicBezTo>
                  <a:cubicBezTo>
                    <a:pt x="6659135" y="374460"/>
                    <a:pt x="6636498" y="251482"/>
                    <a:pt x="6667881" y="51035"/>
                  </a:cubicBezTo>
                  <a:cubicBezTo>
                    <a:pt x="6527017" y="55073"/>
                    <a:pt x="6323370" y="73048"/>
                    <a:pt x="6204702" y="51035"/>
                  </a:cubicBezTo>
                  <a:cubicBezTo>
                    <a:pt x="6086034" y="29022"/>
                    <a:pt x="5834213" y="26579"/>
                    <a:pt x="5476849" y="51035"/>
                  </a:cubicBezTo>
                  <a:cubicBezTo>
                    <a:pt x="5119485" y="75491"/>
                    <a:pt x="5204551" y="63201"/>
                    <a:pt x="5013670" y="51035"/>
                  </a:cubicBezTo>
                  <a:cubicBezTo>
                    <a:pt x="4822789" y="38869"/>
                    <a:pt x="4724557" y="39327"/>
                    <a:pt x="4550490" y="51035"/>
                  </a:cubicBezTo>
                  <a:cubicBezTo>
                    <a:pt x="4376423" y="62743"/>
                    <a:pt x="3926950" y="11964"/>
                    <a:pt x="3756469" y="51035"/>
                  </a:cubicBezTo>
                  <a:cubicBezTo>
                    <a:pt x="3585988" y="90106"/>
                    <a:pt x="3343554" y="71912"/>
                    <a:pt x="3094784" y="51035"/>
                  </a:cubicBezTo>
                  <a:cubicBezTo>
                    <a:pt x="2846014" y="30158"/>
                    <a:pt x="2758472" y="37710"/>
                    <a:pt x="2631605" y="51035"/>
                  </a:cubicBezTo>
                  <a:cubicBezTo>
                    <a:pt x="2504738" y="64360"/>
                    <a:pt x="2234671" y="75870"/>
                    <a:pt x="1969920" y="51035"/>
                  </a:cubicBezTo>
                  <a:cubicBezTo>
                    <a:pt x="1705170" y="26200"/>
                    <a:pt x="1541399" y="23962"/>
                    <a:pt x="1175899" y="51035"/>
                  </a:cubicBezTo>
                  <a:cubicBezTo>
                    <a:pt x="810399" y="78108"/>
                    <a:pt x="612472" y="95727"/>
                    <a:pt x="51035" y="51035"/>
                  </a:cubicBezTo>
                  <a:close/>
                </a:path>
              </a:pathLst>
            </a:custGeom>
            <a:solidFill>
              <a:srgbClr val="C00000"/>
            </a:solidFill>
            <a:ln w="25400">
              <a:solidFill>
                <a:srgbClr val="C00000">
                  <a:alpha val="0"/>
                </a:srgbClr>
              </a:solidFill>
              <a:extLst>
                <a:ext uri="{C807C97D-BFC1-408E-A445-0C87EB9F89A2}">
                  <ask:lineSketchStyleProps xmlns:ask="http://schemas.microsoft.com/office/drawing/2018/sketchyshapes" sd="1219033472">
                    <a:prstGeom prst="frame">
                      <a:avLst>
                        <a:gd name="adj1" fmla="val 687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grpSp>
        <p:nvGrpSpPr>
          <p:cNvPr id="19" name="组合 18">
            <a:extLst>
              <a:ext uri="{FF2B5EF4-FFF2-40B4-BE49-F238E27FC236}">
                <a16:creationId xmlns:a16="http://schemas.microsoft.com/office/drawing/2014/main" id="{7F5AE63B-2EA8-E8CF-13EF-C3809557E8DE}"/>
              </a:ext>
            </a:extLst>
          </p:cNvPr>
          <p:cNvGrpSpPr/>
          <p:nvPr/>
        </p:nvGrpSpPr>
        <p:grpSpPr>
          <a:xfrm>
            <a:off x="5102676" y="1286073"/>
            <a:ext cx="5748412" cy="4031673"/>
            <a:chOff x="5102676" y="1286073"/>
            <a:chExt cx="5748412" cy="4031673"/>
          </a:xfrm>
        </p:grpSpPr>
        <p:pic>
          <p:nvPicPr>
            <p:cNvPr id="15" name="图片 14">
              <a:extLst>
                <a:ext uri="{FF2B5EF4-FFF2-40B4-BE49-F238E27FC236}">
                  <a16:creationId xmlns:a16="http://schemas.microsoft.com/office/drawing/2014/main" id="{27DABF7E-BF91-057C-CE8C-A7D581B69D6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02676" y="2560744"/>
              <a:ext cx="2881549" cy="2531676"/>
            </a:xfrm>
            <a:prstGeom prst="rect">
              <a:avLst/>
            </a:prstGeom>
          </p:spPr>
        </p:pic>
        <p:pic>
          <p:nvPicPr>
            <p:cNvPr id="18" name="图形 17">
              <a:extLst>
                <a:ext uri="{FF2B5EF4-FFF2-40B4-BE49-F238E27FC236}">
                  <a16:creationId xmlns:a16="http://schemas.microsoft.com/office/drawing/2014/main" id="{324C379C-DECC-6355-E030-AF4F6C5C087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53767" y="1286073"/>
              <a:ext cx="2997321" cy="4031673"/>
            </a:xfrm>
            <a:prstGeom prst="rect">
              <a:avLst/>
            </a:prstGeom>
          </p:spPr>
        </p:pic>
      </p:grpSp>
      <p:sp>
        <p:nvSpPr>
          <p:cNvPr id="17" name="文本框 16">
            <a:extLst>
              <a:ext uri="{FF2B5EF4-FFF2-40B4-BE49-F238E27FC236}">
                <a16:creationId xmlns:a16="http://schemas.microsoft.com/office/drawing/2014/main" id="{9185F68D-1428-8AA1-C0B9-CB4994B7C8EF}"/>
              </a:ext>
            </a:extLst>
          </p:cNvPr>
          <p:cNvSpPr txBox="1"/>
          <p:nvPr/>
        </p:nvSpPr>
        <p:spPr>
          <a:xfrm>
            <a:off x="243590" y="2571404"/>
            <a:ext cx="9417963" cy="2011384"/>
          </a:xfrm>
          <a:custGeom>
            <a:avLst/>
            <a:gdLst>
              <a:gd name="connsiteX0" fmla="*/ 0 w 9417963"/>
              <a:gd name="connsiteY0" fmla="*/ 0 h 2011384"/>
              <a:gd name="connsiteX1" fmla="*/ 578532 w 9417963"/>
              <a:gd name="connsiteY1" fmla="*/ 0 h 2011384"/>
              <a:gd name="connsiteX2" fmla="*/ 1157064 w 9417963"/>
              <a:gd name="connsiteY2" fmla="*/ 0 h 2011384"/>
              <a:gd name="connsiteX3" fmla="*/ 1547237 w 9417963"/>
              <a:gd name="connsiteY3" fmla="*/ 0 h 2011384"/>
              <a:gd name="connsiteX4" fmla="*/ 2314128 w 9417963"/>
              <a:gd name="connsiteY4" fmla="*/ 0 h 2011384"/>
              <a:gd name="connsiteX5" fmla="*/ 3175199 w 9417963"/>
              <a:gd name="connsiteY5" fmla="*/ 0 h 2011384"/>
              <a:gd name="connsiteX6" fmla="*/ 3942090 w 9417963"/>
              <a:gd name="connsiteY6" fmla="*/ 0 h 2011384"/>
              <a:gd name="connsiteX7" fmla="*/ 4332263 w 9417963"/>
              <a:gd name="connsiteY7" fmla="*/ 0 h 2011384"/>
              <a:gd name="connsiteX8" fmla="*/ 4816615 w 9417963"/>
              <a:gd name="connsiteY8" fmla="*/ 0 h 2011384"/>
              <a:gd name="connsiteX9" fmla="*/ 5395147 w 9417963"/>
              <a:gd name="connsiteY9" fmla="*/ 0 h 2011384"/>
              <a:gd name="connsiteX10" fmla="*/ 6162039 w 9417963"/>
              <a:gd name="connsiteY10" fmla="*/ 0 h 2011384"/>
              <a:gd name="connsiteX11" fmla="*/ 6552211 w 9417963"/>
              <a:gd name="connsiteY11" fmla="*/ 0 h 2011384"/>
              <a:gd name="connsiteX12" fmla="*/ 7224923 w 9417963"/>
              <a:gd name="connsiteY12" fmla="*/ 0 h 2011384"/>
              <a:gd name="connsiteX13" fmla="*/ 7709275 w 9417963"/>
              <a:gd name="connsiteY13" fmla="*/ 0 h 2011384"/>
              <a:gd name="connsiteX14" fmla="*/ 8476167 w 9417963"/>
              <a:gd name="connsiteY14" fmla="*/ 0 h 2011384"/>
              <a:gd name="connsiteX15" fmla="*/ 9417963 w 9417963"/>
              <a:gd name="connsiteY15" fmla="*/ 0 h 2011384"/>
              <a:gd name="connsiteX16" fmla="*/ 9417963 w 9417963"/>
              <a:gd name="connsiteY16" fmla="*/ 670461 h 2011384"/>
              <a:gd name="connsiteX17" fmla="*/ 9417963 w 9417963"/>
              <a:gd name="connsiteY17" fmla="*/ 1381150 h 2011384"/>
              <a:gd name="connsiteX18" fmla="*/ 9417963 w 9417963"/>
              <a:gd name="connsiteY18" fmla="*/ 2011384 h 2011384"/>
              <a:gd name="connsiteX19" fmla="*/ 8556892 w 9417963"/>
              <a:gd name="connsiteY19" fmla="*/ 2011384 h 2011384"/>
              <a:gd name="connsiteX20" fmla="*/ 8072540 w 9417963"/>
              <a:gd name="connsiteY20" fmla="*/ 2011384 h 2011384"/>
              <a:gd name="connsiteX21" fmla="*/ 7494008 w 9417963"/>
              <a:gd name="connsiteY21" fmla="*/ 2011384 h 2011384"/>
              <a:gd name="connsiteX22" fmla="*/ 6727116 w 9417963"/>
              <a:gd name="connsiteY22" fmla="*/ 2011384 h 2011384"/>
              <a:gd name="connsiteX23" fmla="*/ 6148584 w 9417963"/>
              <a:gd name="connsiteY23" fmla="*/ 2011384 h 2011384"/>
              <a:gd name="connsiteX24" fmla="*/ 5664232 w 9417963"/>
              <a:gd name="connsiteY24" fmla="*/ 2011384 h 2011384"/>
              <a:gd name="connsiteX25" fmla="*/ 4991520 w 9417963"/>
              <a:gd name="connsiteY25" fmla="*/ 2011384 h 2011384"/>
              <a:gd name="connsiteX26" fmla="*/ 4412988 w 9417963"/>
              <a:gd name="connsiteY26" fmla="*/ 2011384 h 2011384"/>
              <a:gd name="connsiteX27" fmla="*/ 3646097 w 9417963"/>
              <a:gd name="connsiteY27" fmla="*/ 2011384 h 2011384"/>
              <a:gd name="connsiteX28" fmla="*/ 2785026 w 9417963"/>
              <a:gd name="connsiteY28" fmla="*/ 2011384 h 2011384"/>
              <a:gd name="connsiteX29" fmla="*/ 2018135 w 9417963"/>
              <a:gd name="connsiteY29" fmla="*/ 2011384 h 2011384"/>
              <a:gd name="connsiteX30" fmla="*/ 1345423 w 9417963"/>
              <a:gd name="connsiteY30" fmla="*/ 2011384 h 2011384"/>
              <a:gd name="connsiteX31" fmla="*/ 0 w 9417963"/>
              <a:gd name="connsiteY31" fmla="*/ 2011384 h 2011384"/>
              <a:gd name="connsiteX32" fmla="*/ 0 w 9417963"/>
              <a:gd name="connsiteY32" fmla="*/ 1381150 h 2011384"/>
              <a:gd name="connsiteX33" fmla="*/ 0 w 9417963"/>
              <a:gd name="connsiteY33" fmla="*/ 750917 h 2011384"/>
              <a:gd name="connsiteX34" fmla="*/ 0 w 9417963"/>
              <a:gd name="connsiteY34" fmla="*/ 0 h 201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417963" h="2011384" fill="none" extrusionOk="0">
                <a:moveTo>
                  <a:pt x="0" y="0"/>
                </a:moveTo>
                <a:cubicBezTo>
                  <a:pt x="264541" y="21059"/>
                  <a:pt x="329900" y="24261"/>
                  <a:pt x="578532" y="0"/>
                </a:cubicBezTo>
                <a:cubicBezTo>
                  <a:pt x="827164" y="-24261"/>
                  <a:pt x="1036491" y="699"/>
                  <a:pt x="1157064" y="0"/>
                </a:cubicBezTo>
                <a:cubicBezTo>
                  <a:pt x="1277637" y="-699"/>
                  <a:pt x="1416471" y="7444"/>
                  <a:pt x="1547237" y="0"/>
                </a:cubicBezTo>
                <a:cubicBezTo>
                  <a:pt x="1678003" y="-7444"/>
                  <a:pt x="2036141" y="-7529"/>
                  <a:pt x="2314128" y="0"/>
                </a:cubicBezTo>
                <a:cubicBezTo>
                  <a:pt x="2592115" y="7529"/>
                  <a:pt x="2898424" y="-7541"/>
                  <a:pt x="3175199" y="0"/>
                </a:cubicBezTo>
                <a:cubicBezTo>
                  <a:pt x="3451974" y="7541"/>
                  <a:pt x="3586425" y="-14671"/>
                  <a:pt x="3942090" y="0"/>
                </a:cubicBezTo>
                <a:cubicBezTo>
                  <a:pt x="4297755" y="14671"/>
                  <a:pt x="4209576" y="10386"/>
                  <a:pt x="4332263" y="0"/>
                </a:cubicBezTo>
                <a:cubicBezTo>
                  <a:pt x="4454950" y="-10386"/>
                  <a:pt x="4673007" y="-6269"/>
                  <a:pt x="4816615" y="0"/>
                </a:cubicBezTo>
                <a:cubicBezTo>
                  <a:pt x="4960223" y="6269"/>
                  <a:pt x="5137438" y="-4393"/>
                  <a:pt x="5395147" y="0"/>
                </a:cubicBezTo>
                <a:cubicBezTo>
                  <a:pt x="5652856" y="4393"/>
                  <a:pt x="5788585" y="-31954"/>
                  <a:pt x="6162039" y="0"/>
                </a:cubicBezTo>
                <a:cubicBezTo>
                  <a:pt x="6535493" y="31954"/>
                  <a:pt x="6470883" y="12849"/>
                  <a:pt x="6552211" y="0"/>
                </a:cubicBezTo>
                <a:cubicBezTo>
                  <a:pt x="6633539" y="-12849"/>
                  <a:pt x="7016507" y="30757"/>
                  <a:pt x="7224923" y="0"/>
                </a:cubicBezTo>
                <a:cubicBezTo>
                  <a:pt x="7433339" y="-30757"/>
                  <a:pt x="7492905" y="15047"/>
                  <a:pt x="7709275" y="0"/>
                </a:cubicBezTo>
                <a:cubicBezTo>
                  <a:pt x="7925645" y="-15047"/>
                  <a:pt x="8157552" y="-18663"/>
                  <a:pt x="8476167" y="0"/>
                </a:cubicBezTo>
                <a:cubicBezTo>
                  <a:pt x="8794782" y="18663"/>
                  <a:pt x="9024325" y="-2590"/>
                  <a:pt x="9417963" y="0"/>
                </a:cubicBezTo>
                <a:cubicBezTo>
                  <a:pt x="9439788" y="324576"/>
                  <a:pt x="9417807" y="383221"/>
                  <a:pt x="9417963" y="670461"/>
                </a:cubicBezTo>
                <a:cubicBezTo>
                  <a:pt x="9418119" y="957701"/>
                  <a:pt x="9412892" y="1161242"/>
                  <a:pt x="9417963" y="1381150"/>
                </a:cubicBezTo>
                <a:cubicBezTo>
                  <a:pt x="9423034" y="1601058"/>
                  <a:pt x="9402952" y="1706174"/>
                  <a:pt x="9417963" y="2011384"/>
                </a:cubicBezTo>
                <a:cubicBezTo>
                  <a:pt x="9105815" y="2018674"/>
                  <a:pt x="8895130" y="2041729"/>
                  <a:pt x="8556892" y="2011384"/>
                </a:cubicBezTo>
                <a:cubicBezTo>
                  <a:pt x="8218654" y="1981039"/>
                  <a:pt x="8258925" y="2032300"/>
                  <a:pt x="8072540" y="2011384"/>
                </a:cubicBezTo>
                <a:cubicBezTo>
                  <a:pt x="7886155" y="1990468"/>
                  <a:pt x="7641478" y="1995930"/>
                  <a:pt x="7494008" y="2011384"/>
                </a:cubicBezTo>
                <a:cubicBezTo>
                  <a:pt x="7346538" y="2026838"/>
                  <a:pt x="7012546" y="2016893"/>
                  <a:pt x="6727116" y="2011384"/>
                </a:cubicBezTo>
                <a:cubicBezTo>
                  <a:pt x="6441686" y="2005875"/>
                  <a:pt x="6327980" y="2025243"/>
                  <a:pt x="6148584" y="2011384"/>
                </a:cubicBezTo>
                <a:cubicBezTo>
                  <a:pt x="5969188" y="1997525"/>
                  <a:pt x="5843180" y="1987708"/>
                  <a:pt x="5664232" y="2011384"/>
                </a:cubicBezTo>
                <a:cubicBezTo>
                  <a:pt x="5485284" y="2035060"/>
                  <a:pt x="5237593" y="2002211"/>
                  <a:pt x="4991520" y="2011384"/>
                </a:cubicBezTo>
                <a:cubicBezTo>
                  <a:pt x="4745447" y="2020557"/>
                  <a:pt x="4679771" y="1998745"/>
                  <a:pt x="4412988" y="2011384"/>
                </a:cubicBezTo>
                <a:cubicBezTo>
                  <a:pt x="4146205" y="2024023"/>
                  <a:pt x="3845400" y="2016222"/>
                  <a:pt x="3646097" y="2011384"/>
                </a:cubicBezTo>
                <a:cubicBezTo>
                  <a:pt x="3446794" y="2006546"/>
                  <a:pt x="3021370" y="2000016"/>
                  <a:pt x="2785026" y="2011384"/>
                </a:cubicBezTo>
                <a:cubicBezTo>
                  <a:pt x="2548682" y="2022752"/>
                  <a:pt x="2262551" y="2048494"/>
                  <a:pt x="2018135" y="2011384"/>
                </a:cubicBezTo>
                <a:cubicBezTo>
                  <a:pt x="1773719" y="1974274"/>
                  <a:pt x="1617481" y="2001780"/>
                  <a:pt x="1345423" y="2011384"/>
                </a:cubicBezTo>
                <a:cubicBezTo>
                  <a:pt x="1073365" y="2020988"/>
                  <a:pt x="275759" y="2054501"/>
                  <a:pt x="0" y="2011384"/>
                </a:cubicBezTo>
                <a:cubicBezTo>
                  <a:pt x="28057" y="1752436"/>
                  <a:pt x="-10055" y="1582229"/>
                  <a:pt x="0" y="1381150"/>
                </a:cubicBezTo>
                <a:cubicBezTo>
                  <a:pt x="10055" y="1180071"/>
                  <a:pt x="-12712" y="994442"/>
                  <a:pt x="0" y="750917"/>
                </a:cubicBezTo>
                <a:cubicBezTo>
                  <a:pt x="12712" y="507392"/>
                  <a:pt x="23008" y="233012"/>
                  <a:pt x="0" y="0"/>
                </a:cubicBezTo>
                <a:close/>
              </a:path>
              <a:path w="9417963" h="2011384" stroke="0" extrusionOk="0">
                <a:moveTo>
                  <a:pt x="0" y="0"/>
                </a:moveTo>
                <a:cubicBezTo>
                  <a:pt x="205974" y="4994"/>
                  <a:pt x="461858" y="-37878"/>
                  <a:pt x="766891" y="0"/>
                </a:cubicBezTo>
                <a:cubicBezTo>
                  <a:pt x="1071924" y="37878"/>
                  <a:pt x="1351233" y="24372"/>
                  <a:pt x="1533783" y="0"/>
                </a:cubicBezTo>
                <a:cubicBezTo>
                  <a:pt x="1716333" y="-24372"/>
                  <a:pt x="2091556" y="-25535"/>
                  <a:pt x="2300674" y="0"/>
                </a:cubicBezTo>
                <a:cubicBezTo>
                  <a:pt x="2509792" y="25535"/>
                  <a:pt x="2581107" y="-743"/>
                  <a:pt x="2690847" y="0"/>
                </a:cubicBezTo>
                <a:cubicBezTo>
                  <a:pt x="2800587" y="743"/>
                  <a:pt x="3007270" y="-8563"/>
                  <a:pt x="3175199" y="0"/>
                </a:cubicBezTo>
                <a:cubicBezTo>
                  <a:pt x="3343128" y="8563"/>
                  <a:pt x="3556729" y="-21830"/>
                  <a:pt x="3753731" y="0"/>
                </a:cubicBezTo>
                <a:cubicBezTo>
                  <a:pt x="3950733" y="21830"/>
                  <a:pt x="4079534" y="-4940"/>
                  <a:pt x="4332263" y="0"/>
                </a:cubicBezTo>
                <a:cubicBezTo>
                  <a:pt x="4584992" y="4940"/>
                  <a:pt x="4857766" y="4768"/>
                  <a:pt x="5004975" y="0"/>
                </a:cubicBezTo>
                <a:cubicBezTo>
                  <a:pt x="5152184" y="-4768"/>
                  <a:pt x="5646625" y="446"/>
                  <a:pt x="5866046" y="0"/>
                </a:cubicBezTo>
                <a:cubicBezTo>
                  <a:pt x="6085467" y="-446"/>
                  <a:pt x="6218057" y="20562"/>
                  <a:pt x="6350398" y="0"/>
                </a:cubicBezTo>
                <a:cubicBezTo>
                  <a:pt x="6482739" y="-20562"/>
                  <a:pt x="6841488" y="22280"/>
                  <a:pt x="7117289" y="0"/>
                </a:cubicBezTo>
                <a:cubicBezTo>
                  <a:pt x="7393090" y="-22280"/>
                  <a:pt x="7805236" y="10013"/>
                  <a:pt x="7978360" y="0"/>
                </a:cubicBezTo>
                <a:cubicBezTo>
                  <a:pt x="8151484" y="-10013"/>
                  <a:pt x="8458929" y="-16140"/>
                  <a:pt x="8651072" y="0"/>
                </a:cubicBezTo>
                <a:cubicBezTo>
                  <a:pt x="8843215" y="16140"/>
                  <a:pt x="9091971" y="7176"/>
                  <a:pt x="9417963" y="0"/>
                </a:cubicBezTo>
                <a:cubicBezTo>
                  <a:pt x="9401437" y="227555"/>
                  <a:pt x="9410740" y="391055"/>
                  <a:pt x="9417963" y="610120"/>
                </a:cubicBezTo>
                <a:cubicBezTo>
                  <a:pt x="9425186" y="829185"/>
                  <a:pt x="9412548" y="1087935"/>
                  <a:pt x="9417963" y="1220240"/>
                </a:cubicBezTo>
                <a:cubicBezTo>
                  <a:pt x="9423378" y="1352545"/>
                  <a:pt x="9451987" y="1684973"/>
                  <a:pt x="9417963" y="2011384"/>
                </a:cubicBezTo>
                <a:cubicBezTo>
                  <a:pt x="9272702" y="1993621"/>
                  <a:pt x="9196375" y="2012052"/>
                  <a:pt x="9027790" y="2011384"/>
                </a:cubicBezTo>
                <a:cubicBezTo>
                  <a:pt x="8859205" y="2010716"/>
                  <a:pt x="8701569" y="2037283"/>
                  <a:pt x="8449258" y="2011384"/>
                </a:cubicBezTo>
                <a:cubicBezTo>
                  <a:pt x="8196947" y="1985485"/>
                  <a:pt x="7992454" y="1993889"/>
                  <a:pt x="7870726" y="2011384"/>
                </a:cubicBezTo>
                <a:cubicBezTo>
                  <a:pt x="7748998" y="2028879"/>
                  <a:pt x="7475001" y="2017464"/>
                  <a:pt x="7103835" y="2011384"/>
                </a:cubicBezTo>
                <a:cubicBezTo>
                  <a:pt x="6732669" y="2005304"/>
                  <a:pt x="6670922" y="2005142"/>
                  <a:pt x="6431123" y="2011384"/>
                </a:cubicBezTo>
                <a:cubicBezTo>
                  <a:pt x="6191324" y="2017626"/>
                  <a:pt x="6135678" y="2013853"/>
                  <a:pt x="6040951" y="2011384"/>
                </a:cubicBezTo>
                <a:cubicBezTo>
                  <a:pt x="5946224" y="2008915"/>
                  <a:pt x="5749877" y="1998494"/>
                  <a:pt x="5462419" y="2011384"/>
                </a:cubicBezTo>
                <a:cubicBezTo>
                  <a:pt x="5174961" y="2024274"/>
                  <a:pt x="5069781" y="2018973"/>
                  <a:pt x="4883887" y="2011384"/>
                </a:cubicBezTo>
                <a:cubicBezTo>
                  <a:pt x="4697993" y="2003795"/>
                  <a:pt x="4317662" y="2016055"/>
                  <a:pt x="4022816" y="2011384"/>
                </a:cubicBezTo>
                <a:cubicBezTo>
                  <a:pt x="3727970" y="2006713"/>
                  <a:pt x="3777248" y="2021010"/>
                  <a:pt x="3632643" y="2011384"/>
                </a:cubicBezTo>
                <a:cubicBezTo>
                  <a:pt x="3488038" y="2001758"/>
                  <a:pt x="3269681" y="2006506"/>
                  <a:pt x="2959931" y="2011384"/>
                </a:cubicBezTo>
                <a:cubicBezTo>
                  <a:pt x="2650181" y="2016262"/>
                  <a:pt x="2597610" y="2009625"/>
                  <a:pt x="2287220" y="2011384"/>
                </a:cubicBezTo>
                <a:cubicBezTo>
                  <a:pt x="1976830" y="2013143"/>
                  <a:pt x="1921386" y="1995525"/>
                  <a:pt x="1614508" y="2011384"/>
                </a:cubicBezTo>
                <a:cubicBezTo>
                  <a:pt x="1307630" y="2027243"/>
                  <a:pt x="980494" y="2011082"/>
                  <a:pt x="753437" y="2011384"/>
                </a:cubicBezTo>
                <a:cubicBezTo>
                  <a:pt x="526380" y="2011686"/>
                  <a:pt x="212557" y="1982694"/>
                  <a:pt x="0" y="2011384"/>
                </a:cubicBezTo>
                <a:cubicBezTo>
                  <a:pt x="-7033" y="1814745"/>
                  <a:pt x="-10718" y="1537479"/>
                  <a:pt x="0" y="1300695"/>
                </a:cubicBezTo>
                <a:cubicBezTo>
                  <a:pt x="10718" y="1063911"/>
                  <a:pt x="8147" y="878952"/>
                  <a:pt x="0" y="650347"/>
                </a:cubicBezTo>
                <a:cubicBezTo>
                  <a:pt x="-8147" y="421742"/>
                  <a:pt x="25508" y="177669"/>
                  <a:pt x="0" y="0"/>
                </a:cubicBezTo>
                <a:close/>
              </a:path>
            </a:pathLst>
          </a:custGeom>
          <a:solidFill>
            <a:srgbClr val="99CC99">
              <a:alpha val="90342"/>
            </a:srgbClr>
          </a:solidFill>
          <a:ln w="28575">
            <a:solidFill>
              <a:schemeClr val="tx1"/>
            </a:solidFill>
            <a:extLst>
              <a:ext uri="{C807C97D-BFC1-408E-A445-0C87EB9F89A2}">
                <ask:lineSketchStyleProps xmlns:ask="http://schemas.microsoft.com/office/drawing/2018/sketchyshapes" sd="3488527834">
                  <a:prstGeom prst="rect">
                    <a:avLst/>
                  </a:prstGeom>
                  <ask:type>
                    <ask:lineSketchFreehand/>
                  </ask:type>
                </ask:lineSketchStyleProps>
              </a:ext>
            </a:extLst>
          </a:ln>
        </p:spPr>
        <p:txBody>
          <a:bodyPr wrap="none" rtlCol="0">
            <a:spAutoFit/>
          </a:bodyPr>
          <a:lstStyle>
            <a:defPPr>
              <a:defRPr lang="zh-CN"/>
            </a:defPPr>
            <a:lvl1pPr>
              <a:defRPr kumimoji="1" sz="4400" b="1">
                <a:solidFill>
                  <a:schemeClr val="accent6">
                    <a:lumMod val="10000"/>
                  </a:schemeClr>
                </a:solidFill>
                <a:latin typeface="Comic Sans MS" panose="030F0702030302020204" pitchFamily="66" charset="0"/>
                <a:cs typeface="Calibri" panose="020F0502020204030204" pitchFamily="34" charset="0"/>
              </a:defRPr>
            </a:lvl1pPr>
          </a:lstStyle>
          <a:p>
            <a:pPr algn="ctr">
              <a:lnSpc>
                <a:spcPct val="150000"/>
              </a:lnSpc>
            </a:pPr>
            <a:r>
              <a:rPr lang="en-US" altLang="zh-CN" dirty="0"/>
              <a:t>Labeling thousands and </a:t>
            </a:r>
          </a:p>
          <a:p>
            <a:pPr algn="ctr">
              <a:lnSpc>
                <a:spcPct val="150000"/>
              </a:lnSpc>
            </a:pPr>
            <a:r>
              <a:rPr lang="en-US" altLang="zh-CN" dirty="0"/>
              <a:t>even millions of KPIs is impossible</a:t>
            </a:r>
            <a:endParaRPr lang="zh-CN" altLang="en-US" dirty="0"/>
          </a:p>
        </p:txBody>
      </p:sp>
    </p:spTree>
    <p:extLst>
      <p:ext uri="{BB962C8B-B14F-4D97-AF65-F5344CB8AC3E}">
        <p14:creationId xmlns:p14="http://schemas.microsoft.com/office/powerpoint/2010/main" val="39831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p:txBody>
          <a:bodyPr/>
          <a:lstStyle/>
          <a:p>
            <a:r>
              <a:rPr lang="en-US" altLang="zh-CN" dirty="0">
                <a:latin typeface="Rockwell" panose="02060603020205020403" pitchFamily="18" charset="0"/>
                <a:cs typeface="Times New Roman" panose="02020603050405020304" pitchFamily="18" charset="0"/>
              </a:rPr>
              <a:t>Our Goal</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9</a:t>
            </a:fld>
            <a:endParaRPr lang="ko-KR" altLang="en-US"/>
          </a:p>
        </p:txBody>
      </p:sp>
      <p:pic>
        <p:nvPicPr>
          <p:cNvPr id="3" name="Picture 4">
            <a:extLst>
              <a:ext uri="{FF2B5EF4-FFF2-40B4-BE49-F238E27FC236}">
                <a16:creationId xmlns:a16="http://schemas.microsoft.com/office/drawing/2014/main" id="{87959241-4F01-8FDB-3C7D-D0863BC871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3" b="93725" l="12811" r="92883">
                        <a14:foregroundMark x1="64057" y1="15294" x2="64057" y2="15294"/>
                        <a14:foregroundMark x1="75445" y1="12941" x2="75445" y2="12941"/>
                        <a14:foregroundMark x1="67260" y1="15294" x2="67260" y2="15294"/>
                        <a14:foregroundMark x1="71530" y1="14510" x2="74021" y2="18431"/>
                        <a14:foregroundMark x1="75277" y1="18462" x2="92527" y2="45490"/>
                        <a14:foregroundMark x1="71503" y1="12549" x2="74644" y2="17470"/>
                        <a14:foregroundMark x1="71003" y1="11765" x2="71503" y2="12549"/>
                        <a14:foregroundMark x1="69751" y1="9804" x2="71003" y2="11765"/>
                        <a14:foregroundMark x1="92527" y1="45490" x2="78292" y2="78039"/>
                        <a14:foregroundMark x1="34662" y1="92941" x2="32916" y2="93201"/>
                        <a14:foregroundMark x1="37294" y1="92549" x2="34662" y2="92941"/>
                        <a14:foregroundMark x1="39927" y1="92157" x2="37294" y2="92549"/>
                        <a14:foregroundMark x1="71530" y1="87451" x2="39927" y2="92157"/>
                        <a14:foregroundMark x1="28643" y1="85339" x2="12100" y2="46275"/>
                        <a14:foregroundMark x1="12100" y1="46275" x2="44840" y2="10588"/>
                        <a14:foregroundMark x1="60756" y1="9289" x2="64057" y2="9020"/>
                        <a14:foregroundMark x1="44840" y1="10588" x2="56383" y2="9646"/>
                        <a14:foregroundMark x1="31843" y1="87960" x2="30739" y2="88092"/>
                        <a14:foregroundMark x1="69039" y1="83529" x2="33689" y2="87740"/>
                        <a14:foregroundMark x1="34279" y1="91765" x2="32399" y2="91987"/>
                        <a14:foregroundMark x1="70819" y1="87451" x2="34279" y2="91765"/>
                        <a14:foregroundMark x1="16014" y1="69412" x2="25623" y2="26667"/>
                        <a14:foregroundMark x1="25623" y1="26667" x2="59353" y2="4802"/>
                        <a14:foregroundMark x1="63794" y1="4335" x2="72954" y2="10196"/>
                        <a14:foregroundMark x1="92171" y1="53725" x2="92171" y2="53725"/>
                        <a14:foregroundMark x1="92883" y1="51765" x2="92883" y2="51765"/>
                        <a14:foregroundMark x1="14947" y1="33725" x2="13523" y2="63529"/>
                        <a14:foregroundMark x1="44484" y1="92549" x2="61566" y2="92157"/>
                        <a14:foregroundMark x1="52669" y1="93725" x2="52669" y2="93725"/>
                        <a14:backgroundMark x1="28470" y1="96471" x2="31317" y2="93725"/>
                        <a14:backgroundMark x1="33808" y1="95294" x2="30961" y2="93333"/>
                        <a14:backgroundMark x1="33096" y1="94118" x2="33096" y2="94118"/>
                        <a14:backgroundMark x1="32384" y1="93333" x2="32384" y2="93333"/>
                        <a14:backgroundMark x1="32740" y1="93333" x2="32740" y2="93333"/>
                        <a14:backgroundMark x1="33452" y1="93333" x2="33452" y2="93333"/>
                        <a14:backgroundMark x1="33452" y1="93333" x2="33452" y2="93333"/>
                        <a14:backgroundMark x1="32384" y1="92549" x2="32384" y2="92549"/>
                        <a14:backgroundMark x1="32384" y1="92549" x2="32384" y2="92549"/>
                        <a14:backgroundMark x1="32740" y1="92549" x2="32740" y2="92549"/>
                        <a14:backgroundMark x1="34164" y1="93725" x2="34164" y2="93725"/>
                        <a14:backgroundMark x1="34520" y1="93333" x2="34520" y2="93333"/>
                        <a14:backgroundMark x1="32384" y1="91765" x2="32384" y2="91765"/>
                        <a14:backgroundMark x1="32740" y1="92157" x2="32740" y2="92157"/>
                        <a14:backgroundMark x1="33452" y1="92941" x2="33452" y2="92941"/>
                        <a14:backgroundMark x1="60854" y1="2353" x2="64769" y2="2745"/>
                        <a14:backgroundMark x1="79715" y1="12549" x2="79715" y2="12549"/>
                        <a14:backgroundMark x1="79359" y1="11765" x2="79359" y2="11765"/>
                        <a14:backgroundMark x1="79359" y1="10980" x2="80427" y2="11373"/>
                      </a14:backgroundRemoval>
                    </a14:imgEffect>
                  </a14:imgLayer>
                </a14:imgProps>
              </a:ext>
              <a:ext uri="{28A0092B-C50C-407E-A947-70E740481C1C}">
                <a14:useLocalDpi xmlns:a14="http://schemas.microsoft.com/office/drawing/2010/main" val="0"/>
              </a:ext>
            </a:extLst>
          </a:blip>
          <a:srcRect l="7164"/>
          <a:stretch/>
        </p:blipFill>
        <p:spPr bwMode="auto">
          <a:xfrm>
            <a:off x="11092774" y="62157"/>
            <a:ext cx="1099226" cy="107449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组合 8">
            <a:extLst>
              <a:ext uri="{FF2B5EF4-FFF2-40B4-BE49-F238E27FC236}">
                <a16:creationId xmlns:a16="http://schemas.microsoft.com/office/drawing/2014/main" id="{7C8490C3-9CDB-C8E3-5463-25678105C06B}"/>
              </a:ext>
            </a:extLst>
          </p:cNvPr>
          <p:cNvGrpSpPr/>
          <p:nvPr/>
        </p:nvGrpSpPr>
        <p:grpSpPr>
          <a:xfrm>
            <a:off x="8723216" y="6467551"/>
            <a:ext cx="1573255" cy="252079"/>
            <a:chOff x="5154116" y="5114440"/>
            <a:chExt cx="6483838" cy="1038891"/>
          </a:xfrm>
        </p:grpSpPr>
        <p:sp>
          <p:nvSpPr>
            <p:cNvPr id="10" name="矩形: 圆角 9" descr="清单 纯色填充">
              <a:extLst>
                <a:ext uri="{FF2B5EF4-FFF2-40B4-BE49-F238E27FC236}">
                  <a16:creationId xmlns:a16="http://schemas.microsoft.com/office/drawing/2014/main" id="{F7F45056-FC76-D7D2-320D-A0C9DFC558C4}"/>
                </a:ext>
              </a:extLst>
            </p:cNvPr>
            <p:cNvSpPr/>
            <p:nvPr/>
          </p:nvSpPr>
          <p:spPr>
            <a:xfrm>
              <a:off x="5154116" y="5114440"/>
              <a:ext cx="1507825" cy="1038891"/>
            </a:xfrm>
            <a:prstGeom prst="roundRect">
              <a:avLst/>
            </a:prstGeom>
            <a:blipFill dpi="0" rotWithShape="1">
              <a:blip r:embed="rId5">
                <a:extLst>
                  <a:ext uri="{96DAC541-7B7A-43D3-8B79-37D633B846F1}">
                    <asvg:svgBlip xmlns:asvg="http://schemas.microsoft.com/office/drawing/2016/SVG/main" r:embed="rId6"/>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7" name="矩形: 圆角 16" descr="灯泡和齿轮 纯色填充">
              <a:extLst>
                <a:ext uri="{FF2B5EF4-FFF2-40B4-BE49-F238E27FC236}">
                  <a16:creationId xmlns:a16="http://schemas.microsoft.com/office/drawing/2014/main" id="{210D4816-D867-BCE6-1CA2-FC86C8B7BAAB}"/>
                </a:ext>
              </a:extLst>
            </p:cNvPr>
            <p:cNvSpPr/>
            <p:nvPr/>
          </p:nvSpPr>
          <p:spPr>
            <a:xfrm>
              <a:off x="6812787" y="5114440"/>
              <a:ext cx="1507825" cy="1038891"/>
            </a:xfrm>
            <a:prstGeom prst="roundRect">
              <a:avLst/>
            </a:prstGeom>
            <a:blipFill dpi="0" rotWithShape="1">
              <a:blip r:embed="rId7">
                <a:extLst>
                  <a:ext uri="{96DAC541-7B7A-43D3-8B79-37D633B846F1}">
                    <asvg:svgBlip xmlns:asvg="http://schemas.microsoft.com/office/drawing/2016/SVG/main" r:embed="rId8"/>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8" name="矩形: 圆角 17" descr="条形图 纯色填充">
              <a:extLst>
                <a:ext uri="{FF2B5EF4-FFF2-40B4-BE49-F238E27FC236}">
                  <a16:creationId xmlns:a16="http://schemas.microsoft.com/office/drawing/2014/main" id="{48118FC8-399A-B1CC-3634-D367CF7BC6AC}"/>
                </a:ext>
              </a:extLst>
            </p:cNvPr>
            <p:cNvSpPr/>
            <p:nvPr/>
          </p:nvSpPr>
          <p:spPr>
            <a:xfrm>
              <a:off x="8471458" y="5114440"/>
              <a:ext cx="1507825" cy="1038891"/>
            </a:xfrm>
            <a:prstGeom prst="roundRect">
              <a:avLst/>
            </a:prstGeom>
            <a:blipFill dpi="0" rotWithShape="1">
              <a:blip r:embed="rId9">
                <a:extLst>
                  <a:ext uri="{96DAC541-7B7A-43D3-8B79-37D633B846F1}">
                    <asvg:svgBlip xmlns:asvg="http://schemas.microsoft.com/office/drawing/2016/SVG/main" r:embed="rId10"/>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9" name="矩形: 圆角 18" descr="火箭 纯色填充">
              <a:extLst>
                <a:ext uri="{FF2B5EF4-FFF2-40B4-BE49-F238E27FC236}">
                  <a16:creationId xmlns:a16="http://schemas.microsoft.com/office/drawing/2014/main" id="{F93C42C9-DAEE-DC8E-F925-92F1831F99D8}"/>
                </a:ext>
              </a:extLst>
            </p:cNvPr>
            <p:cNvSpPr/>
            <p:nvPr/>
          </p:nvSpPr>
          <p:spPr>
            <a:xfrm>
              <a:off x="10130129" y="5114440"/>
              <a:ext cx="1507825" cy="1038891"/>
            </a:xfrm>
            <a:prstGeom prst="roundRect">
              <a:avLst/>
            </a:prstGeom>
            <a:blipFill dpi="0" rotWithShape="1">
              <a:blip r:embed="rId11">
                <a:extLst>
                  <a:ext uri="{96DAC541-7B7A-43D3-8B79-37D633B846F1}">
                    <asvg:svgBlip xmlns:asvg="http://schemas.microsoft.com/office/drawing/2016/SVG/main" r:embed="rId12"/>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grpSp>
        <p:nvGrpSpPr>
          <p:cNvPr id="16" name="组合 15">
            <a:extLst>
              <a:ext uri="{FF2B5EF4-FFF2-40B4-BE49-F238E27FC236}">
                <a16:creationId xmlns:a16="http://schemas.microsoft.com/office/drawing/2014/main" id="{00A06EEC-4BCD-7699-9626-8143AC397BD4}"/>
              </a:ext>
            </a:extLst>
          </p:cNvPr>
          <p:cNvGrpSpPr/>
          <p:nvPr/>
        </p:nvGrpSpPr>
        <p:grpSpPr>
          <a:xfrm>
            <a:off x="265379" y="2711845"/>
            <a:ext cx="11785184" cy="3700739"/>
            <a:chOff x="265379" y="2711845"/>
            <a:chExt cx="11785184" cy="3700739"/>
          </a:xfrm>
        </p:grpSpPr>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566FC587-C75F-8A1C-21ED-F23492786F25}"/>
                    </a:ext>
                  </a:extLst>
                </p:cNvPr>
                <p:cNvSpPr txBox="1"/>
                <p:nvPr/>
              </p:nvSpPr>
              <p:spPr>
                <a:xfrm>
                  <a:off x="265379" y="2711845"/>
                  <a:ext cx="5685969" cy="707886"/>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p:spPr>
              <p:txBody>
                <a:bodyPr wrap="square">
                  <a:spAutoFit/>
                </a:bodyPr>
                <a:lstStyle/>
                <a:p>
                  <a:r>
                    <a:rPr lang="en-US" altLang="zh-CN" sz="2000" dirty="0">
                      <a:latin typeface=""/>
                    </a:rPr>
                    <a:t>Given a KPI:  </a:t>
                  </a:r>
                </a:p>
                <a:p>
                  <a:pPr algn="ctr"/>
                  <a:r>
                    <a:rPr lang="en-US" altLang="zh-CN" sz="2000" i="1" dirty="0">
                      <a:latin typeface=""/>
                    </a:rPr>
                    <a:t> </a:t>
                  </a:r>
                  <a14:m>
                    <m:oMath xmlns:m="http://schemas.openxmlformats.org/officeDocument/2006/math">
                      <m:r>
                        <a:rPr lang="en-US" altLang="zh-CN" sz="2000" i="1" dirty="0" smtClean="0">
                          <a:latin typeface="Cambria Math" panose="02040503050406030204" pitchFamily="18" charset="0"/>
                        </a:rPr>
                        <m:t>𝑋</m:t>
                      </m:r>
                      <m:r>
                        <a:rPr lang="en-US" altLang="zh-CN" sz="2000" i="1" dirty="0" smtClean="0">
                          <a:latin typeface="Cambria Math" panose="02040503050406030204" pitchFamily="18" charset="0"/>
                        </a:rPr>
                        <m:t>= </m:t>
                      </m:r>
                      <m:d>
                        <m:dPr>
                          <m:begChr m:val="["/>
                          <m:endChr m:val="]"/>
                          <m:ctrlPr>
                            <a:rPr lang="en-US" altLang="zh-CN" sz="2000" i="1" dirty="0" smtClean="0">
                              <a:latin typeface="Cambria Math" panose="02040503050406030204" pitchFamily="18" charset="0"/>
                            </a:rPr>
                          </m:ctrlPr>
                        </m:dPr>
                        <m:e>
                          <m:d>
                            <m:dPr>
                              <m:ctrlPr>
                                <a:rPr lang="en-US" altLang="zh-CN" sz="2000" i="1" dirty="0" smtClean="0">
                                  <a:latin typeface="Cambria Math" panose="02040503050406030204" pitchFamily="18" charset="0"/>
                                </a:rPr>
                              </m:ctrlPr>
                            </m:dPr>
                            <m:e>
                              <m:sSub>
                                <m:sSubPr>
                                  <m:ctrlPr>
                                    <a:rPr lang="en-US" altLang="zh-CN" sz="2000" i="1" dirty="0" smtClean="0">
                                      <a:latin typeface="Cambria Math" panose="02040503050406030204" pitchFamily="18" charset="0"/>
                                    </a:rPr>
                                  </m:ctrlPr>
                                </m:sSubPr>
                                <m:e>
                                  <m:r>
                                    <a:rPr lang="en-US" altLang="zh-CN" sz="2000" i="1" dirty="0" smtClean="0">
                                      <a:latin typeface="Cambria Math" panose="02040503050406030204" pitchFamily="18" charset="0"/>
                                    </a:rPr>
                                    <m:t>𝑥</m:t>
                                  </m:r>
                                </m:e>
                                <m:sub>
                                  <m:r>
                                    <a:rPr lang="en-US" altLang="zh-CN" sz="2000" i="1" dirty="0" smtClean="0">
                                      <a:latin typeface="Cambria Math" panose="02040503050406030204" pitchFamily="18" charset="0"/>
                                    </a:rPr>
                                    <m:t>1</m:t>
                                  </m:r>
                                </m:sub>
                              </m:sSub>
                              <m:r>
                                <a:rPr lang="en-US" altLang="zh-CN" sz="2000" i="1" dirty="0" smtClean="0">
                                  <a:latin typeface="Cambria Math" panose="02040503050406030204" pitchFamily="18" charset="0"/>
                                </a:rPr>
                                <m:t>, </m:t>
                              </m:r>
                              <m:sSub>
                                <m:sSubPr>
                                  <m:ctrlPr>
                                    <a:rPr lang="en-US" altLang="zh-CN" sz="2000" i="1" dirty="0" smtClean="0">
                                      <a:latin typeface="Cambria Math" panose="02040503050406030204" pitchFamily="18" charset="0"/>
                                    </a:rPr>
                                  </m:ctrlPr>
                                </m:sSubPr>
                                <m:e>
                                  <m:r>
                                    <a:rPr lang="en-US" altLang="zh-CN" sz="2000" i="1" dirty="0" smtClean="0">
                                      <a:latin typeface="Cambria Math" panose="02040503050406030204" pitchFamily="18" charset="0"/>
                                    </a:rPr>
                                    <m:t>𝑦</m:t>
                                  </m:r>
                                </m:e>
                                <m:sub>
                                  <m:r>
                                    <a:rPr lang="en-US" altLang="zh-CN" sz="2000" i="1" dirty="0" smtClean="0">
                                      <a:latin typeface="Cambria Math" panose="02040503050406030204" pitchFamily="18" charset="0"/>
                                    </a:rPr>
                                    <m:t>1</m:t>
                                  </m:r>
                                </m:sub>
                              </m:sSub>
                            </m:e>
                          </m:d>
                          <m:r>
                            <a:rPr lang="en-US" altLang="zh-CN" sz="2000" i="1" dirty="0" smtClean="0">
                              <a:latin typeface="Cambria Math" panose="02040503050406030204" pitchFamily="18" charset="0"/>
                            </a:rPr>
                            <m:t>, ⋯, </m:t>
                          </m:r>
                          <m:d>
                            <m:dPr>
                              <m:ctrlPr>
                                <a:rPr lang="en-US" altLang="zh-CN" sz="2000" i="1" dirty="0" smtClean="0">
                                  <a:latin typeface="Cambria Math" panose="02040503050406030204" pitchFamily="18" charset="0"/>
                                </a:rPr>
                              </m:ctrlPr>
                            </m:dPr>
                            <m:e>
                              <m:sSub>
                                <m:sSubPr>
                                  <m:ctrlPr>
                                    <a:rPr lang="en-US" altLang="zh-CN" sz="2000" i="1" dirty="0" smtClean="0">
                                      <a:latin typeface="Cambria Math" panose="02040503050406030204" pitchFamily="18" charset="0"/>
                                    </a:rPr>
                                  </m:ctrlPr>
                                </m:sSubPr>
                                <m:e>
                                  <m:r>
                                    <a:rPr lang="en-US" altLang="zh-CN" sz="2000" i="1" dirty="0" smtClean="0">
                                      <a:latin typeface="Cambria Math" panose="02040503050406030204" pitchFamily="18" charset="0"/>
                                    </a:rPr>
                                    <m:t>𝑥</m:t>
                                  </m:r>
                                </m:e>
                                <m:sub>
                                  <m:r>
                                    <a:rPr lang="en-US" altLang="zh-CN" sz="2000" i="1" dirty="0" smtClean="0">
                                      <a:latin typeface="Cambria Math" panose="02040503050406030204" pitchFamily="18" charset="0"/>
                                    </a:rPr>
                                    <m:t>𝑁</m:t>
                                  </m:r>
                                </m:sub>
                              </m:sSub>
                              <m:r>
                                <a:rPr lang="en-US" altLang="zh-CN" sz="2000" i="1" dirty="0" smtClean="0">
                                  <a:latin typeface="Cambria Math" panose="02040503050406030204" pitchFamily="18" charset="0"/>
                                </a:rPr>
                                <m:t>, </m:t>
                              </m:r>
                              <m:sSub>
                                <m:sSubPr>
                                  <m:ctrlPr>
                                    <a:rPr lang="en-US" altLang="zh-CN" sz="2000" i="1" dirty="0" smtClean="0">
                                      <a:latin typeface="Cambria Math" panose="02040503050406030204" pitchFamily="18" charset="0"/>
                                    </a:rPr>
                                  </m:ctrlPr>
                                </m:sSubPr>
                                <m:e>
                                  <m:r>
                                    <a:rPr lang="en-US" altLang="zh-CN" sz="2000" i="1" dirty="0" smtClean="0">
                                      <a:latin typeface="Cambria Math" panose="02040503050406030204" pitchFamily="18" charset="0"/>
                                    </a:rPr>
                                    <m:t>𝑦</m:t>
                                  </m:r>
                                </m:e>
                                <m:sub>
                                  <m:r>
                                    <a:rPr lang="en-US" altLang="zh-CN" sz="2000" i="1" dirty="0" smtClean="0">
                                      <a:latin typeface="Cambria Math" panose="02040503050406030204" pitchFamily="18" charset="0"/>
                                    </a:rPr>
                                    <m:t>𝑁</m:t>
                                  </m:r>
                                </m:sub>
                              </m:sSub>
                            </m:e>
                          </m:d>
                        </m:e>
                      </m:d>
                      <m:r>
                        <a:rPr lang="en-US" altLang="zh-CN" sz="2000" b="0" i="1" dirty="0" smtClean="0">
                          <a:latin typeface="Cambria Math" panose="02040503050406030204" pitchFamily="18" charset="0"/>
                        </a:rPr>
                        <m:t>     </m:t>
                      </m:r>
                      <m:sSub>
                        <m:sSubPr>
                          <m:ctrlPr>
                            <a:rPr lang="en-US" altLang="zh-CN" sz="2000" i="1" dirty="0" smtClean="0">
                              <a:latin typeface="Cambria Math" panose="02040503050406030204" pitchFamily="18" charset="0"/>
                            </a:rPr>
                          </m:ctrlPr>
                        </m:sSubPr>
                        <m:e>
                          <m:r>
                            <a:rPr lang="en-US" altLang="zh-CN" sz="2000" i="1" dirty="0" smtClean="0">
                              <a:latin typeface="Cambria Math" panose="02040503050406030204" pitchFamily="18" charset="0"/>
                            </a:rPr>
                            <m:t>𝑥</m:t>
                          </m:r>
                        </m:e>
                        <m:sub>
                          <m:r>
                            <a:rPr lang="en-US" altLang="zh-CN" sz="2000" i="1" dirty="0" smtClean="0">
                              <a:latin typeface="Cambria Math" panose="02040503050406030204" pitchFamily="18" charset="0"/>
                            </a:rPr>
                            <m:t>𝑖</m:t>
                          </m:r>
                        </m:sub>
                      </m:sSub>
                      <m:r>
                        <a:rPr lang="en-US" altLang="zh-CN" sz="2000" i="1" dirty="0" smtClean="0">
                          <a:latin typeface="Cambria Math" panose="02040503050406030204" pitchFamily="18" charset="0"/>
                        </a:rPr>
                        <m:t>∈</m:t>
                      </m:r>
                      <m:r>
                        <a:rPr lang="en-US" altLang="zh-CN" sz="2000" i="1" dirty="0" smtClean="0">
                          <a:latin typeface="Cambria Math" panose="02040503050406030204" pitchFamily="18" charset="0"/>
                        </a:rPr>
                        <m:t>𝑅</m:t>
                      </m:r>
                      <m:r>
                        <a:rPr lang="en-US" altLang="zh-CN" sz="2000" b="0" i="1" dirty="0" smtClean="0">
                          <a:latin typeface="Cambria Math" panose="02040503050406030204" pitchFamily="18" charset="0"/>
                        </a:rPr>
                        <m:t>,</m:t>
                      </m:r>
                      <m:r>
                        <a:rPr lang="en-US" altLang="zh-CN" sz="2000" i="1" dirty="0" smtClean="0">
                          <a:latin typeface="Cambria Math" panose="02040503050406030204" pitchFamily="18" charset="0"/>
                        </a:rPr>
                        <m:t> </m:t>
                      </m:r>
                      <m:r>
                        <a:rPr lang="en-US" altLang="zh-CN" sz="2000" b="0" i="1" dirty="0" smtClean="0">
                          <a:latin typeface="Cambria Math" panose="02040503050406030204" pitchFamily="18" charset="0"/>
                        </a:rPr>
                        <m:t> </m:t>
                      </m:r>
                      <m:sSub>
                        <m:sSubPr>
                          <m:ctrlPr>
                            <a:rPr lang="en-US" altLang="zh-CN" sz="2000" i="1" dirty="0" smtClean="0">
                              <a:latin typeface="Cambria Math" panose="02040503050406030204" pitchFamily="18" charset="0"/>
                            </a:rPr>
                          </m:ctrlPr>
                        </m:sSubPr>
                        <m:e>
                          <m:r>
                            <a:rPr lang="en-US" altLang="zh-CN" sz="2000" i="1" dirty="0" smtClean="0">
                              <a:latin typeface="Cambria Math" panose="02040503050406030204" pitchFamily="18" charset="0"/>
                            </a:rPr>
                            <m:t>𝑦</m:t>
                          </m:r>
                        </m:e>
                        <m:sub>
                          <m:r>
                            <a:rPr lang="en-US" altLang="zh-CN" sz="2000" i="1" dirty="0" smtClean="0">
                              <a:latin typeface="Cambria Math" panose="02040503050406030204" pitchFamily="18" charset="0"/>
                            </a:rPr>
                            <m:t>𝑖</m:t>
                          </m:r>
                        </m:sub>
                      </m:sSub>
                      <m:r>
                        <a:rPr lang="en-US" altLang="zh-CN" sz="2000" i="1" dirty="0" smtClean="0">
                          <a:latin typeface="Cambria Math" panose="02040503050406030204" pitchFamily="18" charset="0"/>
                        </a:rPr>
                        <m:t>∈</m:t>
                      </m:r>
                      <m:r>
                        <m:rPr>
                          <m:lit/>
                        </m:rPr>
                        <a:rPr lang="en-US" altLang="zh-CN" sz="2000" i="1" dirty="0" smtClean="0">
                          <a:latin typeface="Cambria Math" panose="02040503050406030204" pitchFamily="18" charset="0"/>
                        </a:rPr>
                        <m:t>{</m:t>
                      </m:r>
                      <m:r>
                        <a:rPr lang="en-US" altLang="zh-CN" sz="2000" i="1" dirty="0" smtClean="0">
                          <a:latin typeface="Cambria Math" panose="02040503050406030204" pitchFamily="18" charset="0"/>
                        </a:rPr>
                        <m:t>0, 1</m:t>
                      </m:r>
                      <m:r>
                        <m:rPr>
                          <m:lit/>
                        </m:rPr>
                        <a:rPr lang="en-US" altLang="zh-CN" sz="2000" i="1" dirty="0" smtClean="0">
                          <a:latin typeface="Cambria Math" panose="02040503050406030204" pitchFamily="18" charset="0"/>
                        </a:rPr>
                        <m:t>}</m:t>
                      </m:r>
                    </m:oMath>
                  </a14:m>
                  <a:endParaRPr lang="zh-CN" altLang="en-US" sz="2000" dirty="0">
                    <a:latin typeface=""/>
                  </a:endParaRPr>
                </a:p>
              </p:txBody>
            </p:sp>
          </mc:Choice>
          <mc:Fallback xmlns="">
            <p:sp>
              <p:nvSpPr>
                <p:cNvPr id="20" name="文本框 19">
                  <a:extLst>
                    <a:ext uri="{FF2B5EF4-FFF2-40B4-BE49-F238E27FC236}">
                      <a16:creationId xmlns:a16="http://schemas.microsoft.com/office/drawing/2014/main" id="{566FC587-C75F-8A1C-21ED-F23492786F25}"/>
                    </a:ext>
                  </a:extLst>
                </p:cNvPr>
                <p:cNvSpPr txBox="1">
                  <a:spLocks noRot="1" noChangeAspect="1" noMove="1" noResize="1" noEditPoints="1" noAdjustHandles="1" noChangeArrowheads="1" noChangeShapeType="1" noTextEdit="1"/>
                </p:cNvSpPr>
                <p:nvPr/>
              </p:nvSpPr>
              <p:spPr>
                <a:xfrm>
                  <a:off x="265379" y="2711845"/>
                  <a:ext cx="5685969" cy="707886"/>
                </a:xfrm>
                <a:prstGeom prst="rect">
                  <a:avLst/>
                </a:prstGeom>
                <a:blipFill>
                  <a:blip r:embed="rId13"/>
                  <a:stretch>
                    <a:fillRect l="-1339" t="-5263" b="-10526"/>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94A03C7D-9E39-864B-BEE7-4EFF20E4D1AF}"/>
                    </a:ext>
                  </a:extLst>
                </p:cNvPr>
                <p:cNvSpPr txBox="1"/>
                <p:nvPr/>
              </p:nvSpPr>
              <p:spPr>
                <a:xfrm>
                  <a:off x="265379" y="3919391"/>
                  <a:ext cx="5685969" cy="707886"/>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p:spPr>
              <p:txBody>
                <a:bodyPr wrap="square">
                  <a:spAutoFit/>
                </a:bodyPr>
                <a:lstStyle/>
                <a:p>
                  <a:r>
                    <a:rPr lang="en-US" altLang="zh-CN" sz="2000" dirty="0">
                      <a:latin typeface=""/>
                    </a:rPr>
                    <a:t>Given a set of KPI anomaly detection algorithms:</a:t>
                  </a:r>
                </a:p>
                <a:p>
                  <a:pPr/>
                  <a14:m>
                    <m:oMathPara xmlns:m="http://schemas.openxmlformats.org/officeDocument/2006/math">
                      <m:oMathParaPr>
                        <m:jc m:val="center"/>
                      </m:oMathParaPr>
                      <m:oMath xmlns:m="http://schemas.openxmlformats.org/officeDocument/2006/math">
                        <m:r>
                          <m:rPr>
                            <m:sty m:val="p"/>
                          </m:rPr>
                          <a:rPr lang="en-US" altLang="zh-CN" sz="2000" i="1" dirty="0">
                            <a:latin typeface="Cambria Math" panose="02040503050406030204" pitchFamily="18" charset="0"/>
                          </a:rPr>
                          <m:t>G</m:t>
                        </m:r>
                        <m:r>
                          <a:rPr lang="en-US" altLang="zh-CN" sz="2000" i="1" dirty="0">
                            <a:latin typeface="Cambria Math" panose="02040503050406030204" pitchFamily="18" charset="0"/>
                          </a:rPr>
                          <m:t>= </m:t>
                        </m:r>
                        <m:r>
                          <m:rPr>
                            <m:lit/>
                          </m:rPr>
                          <a:rPr lang="en-US" altLang="zh-CN" sz="2000" i="1" dirty="0">
                            <a:latin typeface="Cambria Math" panose="02040503050406030204" pitchFamily="18" charset="0"/>
                          </a:rPr>
                          <m:t>{</m:t>
                        </m:r>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𝑔</m:t>
                            </m:r>
                          </m:e>
                          <m:sub>
                            <m:r>
                              <a:rPr lang="en-US" altLang="zh-CN" sz="2000" i="1" dirty="0">
                                <a:latin typeface="Cambria Math" panose="02040503050406030204" pitchFamily="18" charset="0"/>
                              </a:rPr>
                              <m:t>1</m:t>
                            </m:r>
                          </m:sub>
                        </m:sSub>
                        <m:r>
                          <a:rPr lang="en-US" altLang="zh-CN" sz="2000" i="1" dirty="0">
                            <a:latin typeface="Cambria Math" panose="02040503050406030204" pitchFamily="18" charset="0"/>
                          </a:rPr>
                          <m:t>, </m:t>
                        </m:r>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𝑔</m:t>
                            </m:r>
                          </m:e>
                          <m:sub>
                            <m:r>
                              <a:rPr lang="en-US" altLang="zh-CN" sz="2000" i="1" dirty="0">
                                <a:latin typeface="Cambria Math" panose="02040503050406030204" pitchFamily="18" charset="0"/>
                              </a:rPr>
                              <m:t>2</m:t>
                            </m:r>
                          </m:sub>
                        </m:sSub>
                        <m:r>
                          <a:rPr lang="en-US" altLang="zh-CN" sz="2000" i="1" dirty="0">
                            <a:latin typeface="Cambria Math" panose="02040503050406030204" pitchFamily="18" charset="0"/>
                          </a:rPr>
                          <m:t>, …, </m:t>
                        </m:r>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𝑔</m:t>
                            </m:r>
                          </m:e>
                          <m:sub>
                            <m:r>
                              <a:rPr lang="en-US" altLang="zh-CN" sz="2000" i="1" dirty="0">
                                <a:latin typeface="Cambria Math" panose="02040503050406030204" pitchFamily="18" charset="0"/>
                              </a:rPr>
                              <m:t>𝑚</m:t>
                            </m:r>
                          </m:sub>
                        </m:sSub>
                        <m:r>
                          <a:rPr lang="en-US" altLang="zh-CN" sz="2000" b="0" i="1" dirty="0" smtClean="0">
                            <a:latin typeface="Cambria Math" panose="02040503050406030204" pitchFamily="18" charset="0"/>
                          </a:rPr>
                          <m:t>}</m:t>
                        </m:r>
                        <m:r>
                          <a:rPr lang="en-US" altLang="zh-CN" sz="2000" i="1" dirty="0">
                            <a:latin typeface="Cambria Math" panose="02040503050406030204" pitchFamily="18" charset="0"/>
                          </a:rPr>
                          <m:t>, </m:t>
                        </m:r>
                        <m:r>
                          <a:rPr lang="en-US" altLang="zh-CN" sz="2000" b="0" i="1" dirty="0" smtClean="0">
                            <a:latin typeface="Cambria Math" panose="02040503050406030204" pitchFamily="18" charset="0"/>
                          </a:rPr>
                          <m:t> </m:t>
                        </m:r>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𝑔</m:t>
                            </m:r>
                          </m:e>
                          <m:sub>
                            <m:r>
                              <a:rPr lang="en-US" altLang="zh-CN" sz="2000" i="1" dirty="0">
                                <a:latin typeface="Cambria Math" panose="02040503050406030204" pitchFamily="18" charset="0"/>
                              </a:rPr>
                              <m:t>𝑖</m:t>
                            </m:r>
                          </m:sub>
                        </m:sSub>
                        <m:r>
                          <a:rPr lang="en-US" altLang="zh-CN" sz="2000" i="1" dirty="0">
                            <a:latin typeface="Cambria Math" panose="02040503050406030204" pitchFamily="18" charset="0"/>
                          </a:rPr>
                          <m:t>: </m:t>
                        </m:r>
                        <m:r>
                          <a:rPr lang="en-US" altLang="zh-CN" sz="2000" i="1" dirty="0">
                            <a:latin typeface="Cambria Math" panose="02040503050406030204" pitchFamily="18" charset="0"/>
                          </a:rPr>
                          <m:t>𝑥</m:t>
                        </m:r>
                        <m:r>
                          <a:rPr lang="en-US" altLang="zh-CN" sz="2000" i="1" dirty="0">
                            <a:latin typeface="Cambria Math" panose="02040503050406030204" pitchFamily="18" charset="0"/>
                          </a:rPr>
                          <m:t> ↦</m:t>
                        </m:r>
                        <m:r>
                          <a:rPr lang="en-US" altLang="zh-CN" sz="2000" i="1" dirty="0">
                            <a:latin typeface="Cambria Math" panose="02040503050406030204" pitchFamily="18" charset="0"/>
                          </a:rPr>
                          <m:t>𝑦</m:t>
                        </m:r>
                      </m:oMath>
                    </m:oMathPara>
                  </a14:m>
                  <a:endParaRPr lang="zh-CN" altLang="en-US" sz="2000" dirty="0">
                    <a:latin typeface=""/>
                  </a:endParaRPr>
                </a:p>
              </p:txBody>
            </p:sp>
          </mc:Choice>
          <mc:Fallback xmlns="">
            <p:sp>
              <p:nvSpPr>
                <p:cNvPr id="21" name="文本框 20">
                  <a:extLst>
                    <a:ext uri="{FF2B5EF4-FFF2-40B4-BE49-F238E27FC236}">
                      <a16:creationId xmlns:a16="http://schemas.microsoft.com/office/drawing/2014/main" id="{94A03C7D-9E39-864B-BEE7-4EFF20E4D1AF}"/>
                    </a:ext>
                  </a:extLst>
                </p:cNvPr>
                <p:cNvSpPr txBox="1">
                  <a:spLocks noRot="1" noChangeAspect="1" noMove="1" noResize="1" noEditPoints="1" noAdjustHandles="1" noChangeArrowheads="1" noChangeShapeType="1" noTextEdit="1"/>
                </p:cNvSpPr>
                <p:nvPr/>
              </p:nvSpPr>
              <p:spPr>
                <a:xfrm>
                  <a:off x="265379" y="3919391"/>
                  <a:ext cx="5685969" cy="707886"/>
                </a:xfrm>
                <a:prstGeom prst="rect">
                  <a:avLst/>
                </a:prstGeom>
                <a:blipFill>
                  <a:blip r:embed="rId14"/>
                  <a:stretch>
                    <a:fillRect l="-1339" t="-5263" r="-893" b="-10526"/>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0472283B-A8F8-C13D-51BF-AB96655DF0AC}"/>
                    </a:ext>
                  </a:extLst>
                </p:cNvPr>
                <p:cNvSpPr txBox="1"/>
                <p:nvPr/>
              </p:nvSpPr>
              <p:spPr>
                <a:xfrm>
                  <a:off x="265379" y="5008545"/>
                  <a:ext cx="5685969" cy="1404039"/>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p:spPr>
              <p:txBody>
                <a:bodyPr wrap="square">
                  <a:spAutoFit/>
                </a:bodyPr>
                <a:lstStyle/>
                <a:p>
                  <a:r>
                    <a:rPr lang="en-US" altLang="zh-CN" sz="2000" dirty="0">
                      <a:latin typeface=""/>
                    </a:rPr>
                    <a:t>For each algorithm</a:t>
                  </a:r>
                  <a14:m>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𝑔</m:t>
                          </m:r>
                        </m:e>
                        <m:sub>
                          <m:r>
                            <a:rPr lang="en-US" altLang="zh-CN" sz="2000" b="0" i="1" smtClean="0">
                              <a:latin typeface="Cambria Math" panose="02040503050406030204" pitchFamily="18" charset="0"/>
                            </a:rPr>
                            <m:t>𝑖</m:t>
                          </m:r>
                        </m:sub>
                      </m:sSub>
                    </m:oMath>
                  </a14:m>
                  <a:r>
                    <a:rPr lang="en-US" altLang="zh-CN" sz="2000" dirty="0">
                      <a:latin typeface=""/>
                    </a:rPr>
                    <a:t>, </a:t>
                  </a:r>
                </a:p>
                <a:p>
                  <a:r>
                    <a:rPr lang="en-US" altLang="zh-CN" sz="2000" dirty="0">
                      <a:latin typeface=""/>
                    </a:rPr>
                    <a:t> a set of possible</a:t>
                  </a:r>
                  <a:r>
                    <a:rPr lang="zh-CN" altLang="en-US" sz="2000" dirty="0">
                      <a:latin typeface=""/>
                    </a:rPr>
                    <a:t> </a:t>
                  </a:r>
                  <a:r>
                    <a:rPr lang="en-US" altLang="zh-CN" sz="2000" dirty="0">
                      <a:latin typeface=""/>
                    </a:rPr>
                    <a:t>hyperparameters:</a:t>
                  </a:r>
                </a:p>
                <a:p>
                  <a:pPr algn="ctr"/>
                  <a14:m>
                    <m:oMath xmlns:m="http://schemas.openxmlformats.org/officeDocument/2006/math">
                      <m:sSub>
                        <m:sSubPr>
                          <m:ctrlPr>
                            <a:rPr lang="en-US" altLang="zh-CN" sz="2000" i="1" dirty="0" smtClean="0">
                              <a:latin typeface="Cambria Math" panose="02040503050406030204" pitchFamily="18" charset="0"/>
                            </a:rPr>
                          </m:ctrlPr>
                        </m:sSubPr>
                        <m:e>
                          <m:r>
                            <m:rPr>
                              <m:sty m:val="p"/>
                            </m:rPr>
                            <a:rPr lang="en-US" altLang="zh-CN" sz="2000" i="0" dirty="0" smtClean="0">
                              <a:latin typeface="Cambria Math" panose="02040503050406030204" pitchFamily="18" charset="0"/>
                            </a:rPr>
                            <m:t>Θ</m:t>
                          </m:r>
                        </m:e>
                        <m:sub>
                          <m:r>
                            <a:rPr lang="en-US" altLang="zh-CN" sz="2000" i="1" dirty="0" err="1" smtClean="0">
                              <a:latin typeface="Cambria Math" panose="02040503050406030204" pitchFamily="18" charset="0"/>
                            </a:rPr>
                            <m:t>𝑖</m:t>
                          </m:r>
                        </m:sub>
                      </m:sSub>
                      <m:r>
                        <a:rPr lang="en-US" altLang="zh-CN" sz="2000" i="1" dirty="0" smtClean="0">
                          <a:latin typeface="Cambria Math" panose="02040503050406030204" pitchFamily="18" charset="0"/>
                        </a:rPr>
                        <m:t>= </m:t>
                      </m:r>
                      <m:r>
                        <m:rPr>
                          <m:lit/>
                        </m:rPr>
                        <a:rPr lang="en-US" altLang="zh-CN" sz="2000" i="1" dirty="0" smtClean="0">
                          <a:latin typeface="Cambria Math" panose="02040503050406030204" pitchFamily="18" charset="0"/>
                        </a:rPr>
                        <m:t>{</m:t>
                      </m:r>
                      <m:sSubSup>
                        <m:sSubSupPr>
                          <m:ctrlPr>
                            <a:rPr lang="en-US" altLang="zh-CN" sz="2000" i="1" dirty="0" smtClean="0">
                              <a:latin typeface="Cambria Math" panose="02040503050406030204" pitchFamily="18" charset="0"/>
                            </a:rPr>
                          </m:ctrlPr>
                        </m:sSubSupPr>
                        <m:e>
                          <m:r>
                            <a:rPr lang="en-US" altLang="zh-CN" sz="2000" i="1" dirty="0" smtClean="0">
                              <a:latin typeface="Cambria Math" panose="02040503050406030204" pitchFamily="18" charset="0"/>
                            </a:rPr>
                            <m:t>𝜃</m:t>
                          </m:r>
                        </m:e>
                        <m:sub>
                          <m:r>
                            <a:rPr lang="en-US" altLang="zh-CN" sz="2000" b="0" i="1" dirty="0" smtClean="0">
                              <a:latin typeface="Cambria Math" panose="02040503050406030204" pitchFamily="18" charset="0"/>
                            </a:rPr>
                            <m:t>1</m:t>
                          </m:r>
                        </m:sub>
                        <m:sup>
                          <m:r>
                            <a:rPr lang="en-US" altLang="zh-CN" sz="2000" i="1" dirty="0" err="1" smtClean="0">
                              <a:latin typeface="Cambria Math" panose="02040503050406030204" pitchFamily="18" charset="0"/>
                            </a:rPr>
                            <m:t>𝑖</m:t>
                          </m:r>
                        </m:sup>
                      </m:sSubSup>
                      <m:r>
                        <a:rPr lang="en-US" altLang="zh-CN" sz="2000" i="1" dirty="0" smtClean="0">
                          <a:latin typeface="Cambria Math" panose="02040503050406030204" pitchFamily="18" charset="0"/>
                        </a:rPr>
                        <m:t>, </m:t>
                      </m:r>
                      <m:sSubSup>
                        <m:sSubSupPr>
                          <m:ctrlPr>
                            <a:rPr lang="en-US" altLang="zh-CN" sz="2000" i="1" dirty="0" smtClean="0">
                              <a:latin typeface="Cambria Math" panose="02040503050406030204" pitchFamily="18" charset="0"/>
                            </a:rPr>
                          </m:ctrlPr>
                        </m:sSubSupPr>
                        <m:e>
                          <m:r>
                            <a:rPr lang="en-US" altLang="zh-CN" sz="2000" i="1" dirty="0" smtClean="0">
                              <a:latin typeface="Cambria Math" panose="02040503050406030204" pitchFamily="18" charset="0"/>
                            </a:rPr>
                            <m:t>𝜃</m:t>
                          </m:r>
                        </m:e>
                        <m:sub>
                          <m:r>
                            <a:rPr lang="en-US" altLang="zh-CN" sz="2000" b="0" i="1" dirty="0" smtClean="0">
                              <a:latin typeface="Cambria Math" panose="02040503050406030204" pitchFamily="18" charset="0"/>
                            </a:rPr>
                            <m:t>2</m:t>
                          </m:r>
                        </m:sub>
                        <m:sup>
                          <m:r>
                            <a:rPr lang="en-US" altLang="zh-CN" sz="2000" i="1" dirty="0" err="1" smtClean="0">
                              <a:latin typeface="Cambria Math" panose="02040503050406030204" pitchFamily="18" charset="0"/>
                            </a:rPr>
                            <m:t>𝑖</m:t>
                          </m:r>
                        </m:sup>
                      </m:sSubSup>
                      <m:r>
                        <a:rPr lang="en-US" altLang="zh-CN" sz="2000" i="1" dirty="0" smtClean="0">
                          <a:latin typeface="Cambria Math" panose="02040503050406030204" pitchFamily="18" charset="0"/>
                        </a:rPr>
                        <m:t>, …, </m:t>
                      </m:r>
                      <m:sSubSup>
                        <m:sSubSupPr>
                          <m:ctrlPr>
                            <a:rPr lang="en-US" altLang="zh-CN" sz="2000" i="1" dirty="0" smtClean="0">
                              <a:latin typeface="Cambria Math" panose="02040503050406030204" pitchFamily="18" charset="0"/>
                            </a:rPr>
                          </m:ctrlPr>
                        </m:sSubSupPr>
                        <m:e>
                          <m:r>
                            <a:rPr lang="en-US" altLang="zh-CN" sz="2000" i="1" dirty="0" smtClean="0">
                              <a:latin typeface="Cambria Math" panose="02040503050406030204" pitchFamily="18" charset="0"/>
                            </a:rPr>
                            <m:t>𝜃</m:t>
                          </m:r>
                        </m:e>
                        <m:sub>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𝑛</m:t>
                              </m:r>
                            </m:e>
                            <m:sub>
                              <m:r>
                                <a:rPr lang="en-US" altLang="zh-CN" sz="2000" b="0" i="1" dirty="0" smtClean="0">
                                  <a:latin typeface="Cambria Math" panose="02040503050406030204" pitchFamily="18" charset="0"/>
                                </a:rPr>
                                <m:t>𝑗</m:t>
                              </m:r>
                            </m:sub>
                          </m:sSub>
                        </m:sub>
                        <m:sup>
                          <m:r>
                            <a:rPr lang="en-US" altLang="zh-CN" sz="2000" i="1" dirty="0" err="1" smtClean="0">
                              <a:latin typeface="Cambria Math" panose="02040503050406030204" pitchFamily="18" charset="0"/>
                            </a:rPr>
                            <m:t>𝑖</m:t>
                          </m:r>
                        </m:sup>
                      </m:sSubSup>
                    </m:oMath>
                  </a14:m>
                  <a:r>
                    <a:rPr lang="en-US" altLang="zh-CN" sz="2000" dirty="0">
                      <a:latin typeface=""/>
                    </a:rPr>
                    <a:t>}</a:t>
                  </a:r>
                </a:p>
                <a:p>
                  <a:endParaRPr lang="zh-CN" altLang="en-US" sz="2000" dirty="0">
                    <a:latin typeface=""/>
                  </a:endParaRPr>
                </a:p>
              </p:txBody>
            </p:sp>
          </mc:Choice>
          <mc:Fallback xmlns="">
            <p:sp>
              <p:nvSpPr>
                <p:cNvPr id="22" name="文本框 21">
                  <a:extLst>
                    <a:ext uri="{FF2B5EF4-FFF2-40B4-BE49-F238E27FC236}">
                      <a16:creationId xmlns:a16="http://schemas.microsoft.com/office/drawing/2014/main" id="{0472283B-A8F8-C13D-51BF-AB96655DF0AC}"/>
                    </a:ext>
                  </a:extLst>
                </p:cNvPr>
                <p:cNvSpPr txBox="1">
                  <a:spLocks noRot="1" noChangeAspect="1" noMove="1" noResize="1" noEditPoints="1" noAdjustHandles="1" noChangeArrowheads="1" noChangeShapeType="1" noTextEdit="1"/>
                </p:cNvSpPr>
                <p:nvPr/>
              </p:nvSpPr>
              <p:spPr>
                <a:xfrm>
                  <a:off x="265379" y="5008545"/>
                  <a:ext cx="5685969" cy="1404039"/>
                </a:xfrm>
                <a:prstGeom prst="rect">
                  <a:avLst/>
                </a:prstGeom>
                <a:blipFill>
                  <a:blip r:embed="rId15"/>
                  <a:stretch>
                    <a:fillRect l="-1339" t="-2703"/>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81A369B3-835A-A273-C60C-70D41CFCD9F7}"/>
                    </a:ext>
                  </a:extLst>
                </p:cNvPr>
                <p:cNvSpPr txBox="1"/>
                <p:nvPr/>
              </p:nvSpPr>
              <p:spPr>
                <a:xfrm>
                  <a:off x="6604777" y="3518239"/>
                  <a:ext cx="5445786" cy="866006"/>
                </a:xfrm>
                <a:prstGeom prst="rect">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p:spPr>
              <p:txBody>
                <a:bodyPr wrap="square">
                  <a:spAutoFit/>
                </a:bodyPr>
                <a:lstStyle>
                  <a:defPPr>
                    <a:defRPr lang="zh-CN"/>
                  </a:defPPr>
                </a:lstStyle>
                <a:p>
                  <a:pPr algn="ctr"/>
                  <a:r>
                    <a:rPr lang="en-US" altLang="zh-CN" sz="2400" dirty="0">
                      <a:latin typeface=""/>
                    </a:rPr>
                    <a:t>Our</a:t>
                  </a:r>
                  <a:r>
                    <a:rPr lang="zh-CN" altLang="en-US" sz="2400" dirty="0">
                      <a:latin typeface=""/>
                    </a:rPr>
                    <a:t> </a:t>
                  </a:r>
                  <a:r>
                    <a:rPr lang="en-US" altLang="zh-CN" sz="2400" dirty="0">
                      <a:latin typeface=""/>
                    </a:rPr>
                    <a:t>goal is to find the best </a:t>
                  </a:r>
                  <a14:m>
                    <m:oMath xmlns:m="http://schemas.openxmlformats.org/officeDocument/2006/math">
                      <m:sSub>
                        <m:sSubPr>
                          <m:ctrlPr>
                            <a:rPr lang="en-US" altLang="zh-CN" sz="2400" i="1">
                              <a:latin typeface="Cambria Math" panose="02040503050406030204" pitchFamily="18" charset="0"/>
                            </a:rPr>
                          </m:ctrlPr>
                        </m:sSubPr>
                        <m:e>
                          <m:r>
                            <a:rPr lang="en-US" altLang="zh-CN" sz="2400">
                              <a:latin typeface="Cambria Math" panose="02040503050406030204" pitchFamily="18" charset="0"/>
                            </a:rPr>
                            <m:t>𝑔</m:t>
                          </m:r>
                        </m:e>
                        <m:sub>
                          <m:r>
                            <a:rPr lang="en-US" altLang="zh-CN" sz="2400">
                              <a:latin typeface="Cambria Math" panose="02040503050406030204" pitchFamily="18" charset="0"/>
                            </a:rPr>
                            <m:t>𝑖</m:t>
                          </m:r>
                        </m:sub>
                      </m:sSub>
                    </m:oMath>
                  </a14:m>
                  <a:r>
                    <a:rPr lang="en-US" altLang="zh-CN" sz="2400" dirty="0">
                      <a:latin typeface=""/>
                    </a:rPr>
                    <a:t> and the corresponding </a:t>
                  </a:r>
                  <a14:m>
                    <m:oMath xmlns:m="http://schemas.openxmlformats.org/officeDocument/2006/math">
                      <m:sSub>
                        <m:sSubPr>
                          <m:ctrlPr>
                            <a:rPr lang="en-US" altLang="zh-CN" sz="2400" i="1">
                              <a:latin typeface="Cambria Math" panose="02040503050406030204" pitchFamily="18" charset="0"/>
                            </a:rPr>
                          </m:ctrlPr>
                        </m:sSubPr>
                        <m:e>
                          <m:r>
                            <a:rPr lang="en-US" altLang="zh-CN" sz="2400">
                              <a:latin typeface="Cambria Math" panose="02040503050406030204" pitchFamily="18" charset="0"/>
                            </a:rPr>
                            <m:t>𝜃</m:t>
                          </m:r>
                        </m:e>
                        <m:sub>
                          <m:r>
                            <a:rPr lang="en-US" altLang="zh-CN" sz="2400">
                              <a:latin typeface="Cambria Math" panose="02040503050406030204" pitchFamily="18" charset="0"/>
                            </a:rPr>
                            <m:t>𝑗</m:t>
                          </m:r>
                        </m:sub>
                      </m:sSub>
                    </m:oMath>
                  </a14:m>
                  <a:r>
                    <a:rPr lang="en-US" altLang="zh-CN" sz="2400" dirty="0">
                      <a:latin typeface=""/>
                    </a:rPr>
                    <a:t> </a:t>
                  </a:r>
                  <a:endParaRPr lang="zh-CN" altLang="en-US" sz="2400" dirty="0">
                    <a:latin typeface=""/>
                  </a:endParaRPr>
                </a:p>
              </p:txBody>
            </p:sp>
          </mc:Choice>
          <mc:Fallback xmlns="">
            <p:sp>
              <p:nvSpPr>
                <p:cNvPr id="23" name="文本框 22">
                  <a:extLst>
                    <a:ext uri="{FF2B5EF4-FFF2-40B4-BE49-F238E27FC236}">
                      <a16:creationId xmlns:a16="http://schemas.microsoft.com/office/drawing/2014/main" id="{81A369B3-835A-A273-C60C-70D41CFCD9F7}"/>
                    </a:ext>
                  </a:extLst>
                </p:cNvPr>
                <p:cNvSpPr txBox="1">
                  <a:spLocks noRot="1" noChangeAspect="1" noMove="1" noResize="1" noEditPoints="1" noAdjustHandles="1" noChangeArrowheads="1" noChangeShapeType="1" noTextEdit="1"/>
                </p:cNvSpPr>
                <p:nvPr/>
              </p:nvSpPr>
              <p:spPr>
                <a:xfrm>
                  <a:off x="6604777" y="3518239"/>
                  <a:ext cx="5445786" cy="866006"/>
                </a:xfrm>
                <a:prstGeom prst="rect">
                  <a:avLst/>
                </a:prstGeom>
                <a:blipFill>
                  <a:blip r:embed="rId16"/>
                  <a:stretch>
                    <a:fillRect t="-4286" r="-930" b="-10000"/>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87767F80-7941-739B-B314-85D240585A2A}"/>
                    </a:ext>
                  </a:extLst>
                </p:cNvPr>
                <p:cNvSpPr txBox="1"/>
                <p:nvPr/>
              </p:nvSpPr>
              <p:spPr>
                <a:xfrm>
                  <a:off x="7917569" y="5008545"/>
                  <a:ext cx="2820202" cy="724429"/>
                </a:xfrm>
                <a:prstGeom prst="rect">
                  <a:avLst/>
                </a:prstGeom>
                <a:solidFill>
                  <a:srgbClr val="92D050"/>
                </a:solidFill>
                <a:ln>
                  <a:noFill/>
                </a:ln>
                <a:effectLst>
                  <a:glow rad="139700">
                    <a:srgbClr val="92D050">
                      <a:alpha val="40000"/>
                    </a:srgbClr>
                  </a:glow>
                </a:effectLst>
              </p:spPr>
              <p:txBody>
                <a:bodyPr wrap="square">
                  <a:spAutoFit/>
                </a:bodyPr>
                <a:lstStyle>
                  <a:defPPr>
                    <a:defRPr lang="zh-CN"/>
                  </a:defPPr>
                </a:lstStyle>
                <a:p>
                  <a:pPr/>
                  <a14:m>
                    <m:oMathPara xmlns:m="http://schemas.openxmlformats.org/officeDocument/2006/math">
                      <m:oMathParaPr>
                        <m:jc m:val="centerGroup"/>
                      </m:oMathParaPr>
                      <m:oMath xmlns:m="http://schemas.openxmlformats.org/officeDocument/2006/math">
                        <m:func>
                          <m:funcPr>
                            <m:ctrlPr>
                              <a:rPr lang="en-US" altLang="zh-CN" sz="2400" i="1">
                                <a:latin typeface="Cambria Math" panose="02040503050406030204" pitchFamily="18" charset="0"/>
                              </a:rPr>
                            </m:ctrlPr>
                          </m:funcPr>
                          <m:fName>
                            <m:limLow>
                              <m:limLowPr>
                                <m:ctrlPr>
                                  <a:rPr lang="en-US" altLang="zh-CN" sz="2400" i="1">
                                    <a:latin typeface="Cambria Math" panose="02040503050406030204" pitchFamily="18" charset="0"/>
                                  </a:rPr>
                                </m:ctrlPr>
                              </m:limLowPr>
                              <m:e>
                                <m:r>
                                  <m:rPr>
                                    <m:sty m:val="p"/>
                                  </m:rPr>
                                  <a:rPr lang="en-US" altLang="zh-CN" sz="2400">
                                    <a:latin typeface="Cambria Math" panose="02040503050406030204" pitchFamily="18" charset="0"/>
                                  </a:rPr>
                                  <m:t>arg</m:t>
                                </m:r>
                                <m:r>
                                  <a:rPr lang="zh-CN" altLang="en-US" sz="2400">
                                    <a:latin typeface="Cambria Math" panose="02040503050406030204" pitchFamily="18" charset="0"/>
                                  </a:rPr>
                                  <m:t> </m:t>
                                </m:r>
                                <m:r>
                                  <m:rPr>
                                    <m:sty m:val="p"/>
                                  </m:rPr>
                                  <a:rPr lang="en-US" altLang="zh-CN" sz="2400">
                                    <a:latin typeface="Cambria Math" panose="02040503050406030204" pitchFamily="18" charset="0"/>
                                  </a:rPr>
                                  <m:t>max</m:t>
                                </m:r>
                              </m:e>
                              <m:lim>
                                <m:r>
                                  <a:rPr lang="en-US" altLang="zh-CN" sz="2400">
                                    <a:latin typeface="Cambria Math" panose="02040503050406030204" pitchFamily="18" charset="0"/>
                                  </a:rPr>
                                  <m:t>𝑔</m:t>
                                </m:r>
                                <m:r>
                                  <a:rPr lang="en-US" altLang="zh-CN" sz="2400">
                                    <a:latin typeface="Cambria Math" panose="02040503050406030204" pitchFamily="18" charset="0"/>
                                  </a:rPr>
                                  <m:t>∈</m:t>
                                </m:r>
                                <m:r>
                                  <a:rPr lang="en-US" altLang="zh-CN" sz="2400">
                                    <a:latin typeface="Cambria Math" panose="02040503050406030204" pitchFamily="18" charset="0"/>
                                  </a:rPr>
                                  <m:t>𝐺</m:t>
                                </m:r>
                                <m:r>
                                  <a:rPr lang="en-US" altLang="zh-CN" sz="2400">
                                    <a:latin typeface="Cambria Math" panose="02040503050406030204" pitchFamily="18" charset="0"/>
                                  </a:rPr>
                                  <m:t>,  </m:t>
                                </m:r>
                                <m:r>
                                  <a:rPr lang="en-US" altLang="zh-CN" sz="2400">
                                    <a:latin typeface="Cambria Math" panose="02040503050406030204" pitchFamily="18" charset="0"/>
                                  </a:rPr>
                                  <m:t>h</m:t>
                                </m:r>
                                <m:r>
                                  <a:rPr lang="en-US" altLang="zh-CN" sz="2400">
                                    <a:latin typeface="Cambria Math" panose="02040503050406030204" pitchFamily="18" charset="0"/>
                                  </a:rPr>
                                  <m:t>∈</m:t>
                                </m:r>
                                <m:sSub>
                                  <m:sSubPr>
                                    <m:ctrlPr>
                                      <a:rPr lang="en-US" altLang="zh-CN" sz="2400" i="1">
                                        <a:latin typeface="Cambria Math" panose="02040503050406030204" pitchFamily="18" charset="0"/>
                                      </a:rPr>
                                    </m:ctrlPr>
                                  </m:sSubPr>
                                  <m:e>
                                    <m:r>
                                      <m:rPr>
                                        <m:sty m:val="p"/>
                                      </m:rPr>
                                      <a:rPr lang="en-US" altLang="zh-CN" sz="2400">
                                        <a:latin typeface="Cambria Math" panose="02040503050406030204" pitchFamily="18" charset="0"/>
                                      </a:rPr>
                                      <m:t>Θ</m:t>
                                    </m:r>
                                  </m:e>
                                  <m:sub>
                                    <m:r>
                                      <a:rPr lang="en-US" altLang="zh-CN" sz="2400">
                                        <a:latin typeface="Cambria Math" panose="02040503050406030204" pitchFamily="18" charset="0"/>
                                      </a:rPr>
                                      <m:t>𝑔</m:t>
                                    </m:r>
                                  </m:sub>
                                </m:sSub>
                              </m:lim>
                            </m:limLow>
                          </m:fName>
                          <m:e>
                            <m:r>
                              <a:rPr lang="en-US" altLang="zh-CN" sz="2400">
                                <a:latin typeface="Cambria Math" panose="02040503050406030204" pitchFamily="18" charset="0"/>
                              </a:rPr>
                              <m:t>𝐿</m:t>
                            </m:r>
                            <m:r>
                              <a:rPr lang="en-US" altLang="zh-CN" sz="2400">
                                <a:latin typeface="Cambria Math" panose="02040503050406030204" pitchFamily="18" charset="0"/>
                              </a:rPr>
                              <m:t>(</m:t>
                            </m:r>
                            <m:r>
                              <a:rPr lang="en-US" altLang="zh-CN" sz="2400">
                                <a:latin typeface="Cambria Math" panose="02040503050406030204" pitchFamily="18" charset="0"/>
                              </a:rPr>
                              <m:t>𝑔</m:t>
                            </m:r>
                            <m:r>
                              <a:rPr lang="en-US" altLang="zh-CN" sz="2400">
                                <a:latin typeface="Cambria Math" panose="02040503050406030204" pitchFamily="18" charset="0"/>
                              </a:rPr>
                              <m:t>, </m:t>
                            </m:r>
                            <m:r>
                              <a:rPr lang="en-US" altLang="zh-CN" sz="2400">
                                <a:latin typeface="Cambria Math" panose="02040503050406030204" pitchFamily="18" charset="0"/>
                              </a:rPr>
                              <m:t>𝜃</m:t>
                            </m:r>
                            <m:r>
                              <a:rPr lang="en-US" altLang="zh-CN" sz="2400">
                                <a:latin typeface="Cambria Math" panose="02040503050406030204" pitchFamily="18" charset="0"/>
                              </a:rPr>
                              <m:t>;</m:t>
                            </m:r>
                            <m:r>
                              <a:rPr lang="en-US" altLang="zh-CN" sz="2400">
                                <a:latin typeface="Cambria Math" panose="02040503050406030204" pitchFamily="18" charset="0"/>
                              </a:rPr>
                              <m:t>𝑋</m:t>
                            </m:r>
                            <m:r>
                              <a:rPr lang="en-US" altLang="zh-CN" sz="2400">
                                <a:latin typeface="Cambria Math" panose="02040503050406030204" pitchFamily="18" charset="0"/>
                              </a:rPr>
                              <m:t>)</m:t>
                            </m:r>
                          </m:e>
                        </m:func>
                      </m:oMath>
                    </m:oMathPara>
                  </a14:m>
                  <a:endParaRPr lang="zh-CN" altLang="en-US" sz="2400" dirty="0"/>
                </a:p>
              </p:txBody>
            </p:sp>
          </mc:Choice>
          <mc:Fallback xmlns="">
            <p:sp>
              <p:nvSpPr>
                <p:cNvPr id="24" name="文本框 23">
                  <a:extLst>
                    <a:ext uri="{FF2B5EF4-FFF2-40B4-BE49-F238E27FC236}">
                      <a16:creationId xmlns:a16="http://schemas.microsoft.com/office/drawing/2014/main" id="{87767F80-7941-739B-B314-85D240585A2A}"/>
                    </a:ext>
                  </a:extLst>
                </p:cNvPr>
                <p:cNvSpPr txBox="1">
                  <a:spLocks noRot="1" noChangeAspect="1" noMove="1" noResize="1" noEditPoints="1" noAdjustHandles="1" noChangeArrowheads="1" noChangeShapeType="1" noTextEdit="1"/>
                </p:cNvSpPr>
                <p:nvPr/>
              </p:nvSpPr>
              <p:spPr>
                <a:xfrm>
                  <a:off x="7917569" y="5008545"/>
                  <a:ext cx="2820202" cy="724429"/>
                </a:xfrm>
                <a:prstGeom prst="rect">
                  <a:avLst/>
                </a:prstGeom>
                <a:blipFill>
                  <a:blip r:embed="rId17"/>
                  <a:stretch>
                    <a:fillRect/>
                  </a:stretch>
                </a:blipFill>
                <a:ln>
                  <a:noFill/>
                </a:ln>
                <a:effectLst>
                  <a:glow rad="139700">
                    <a:srgbClr val="92D050">
                      <a:alpha val="40000"/>
                    </a:srgbClr>
                  </a:glow>
                </a:effectLst>
              </p:spPr>
              <p:txBody>
                <a:bodyPr/>
                <a:lstStyle/>
                <a:p>
                  <a:r>
                    <a:rPr lang="zh-CN" altLang="en-US">
                      <a:noFill/>
                    </a:rPr>
                    <a:t> </a:t>
                  </a:r>
                </a:p>
              </p:txBody>
            </p:sp>
          </mc:Fallback>
        </mc:AlternateContent>
        <p:sp>
          <p:nvSpPr>
            <p:cNvPr id="25" name="下箭头 24">
              <a:extLst>
                <a:ext uri="{FF2B5EF4-FFF2-40B4-BE49-F238E27FC236}">
                  <a16:creationId xmlns:a16="http://schemas.microsoft.com/office/drawing/2014/main" id="{07A719E5-1978-FB19-2D79-C3DE7533EE1A}"/>
                </a:ext>
              </a:extLst>
            </p:cNvPr>
            <p:cNvSpPr/>
            <p:nvPr/>
          </p:nvSpPr>
          <p:spPr>
            <a:xfrm>
              <a:off x="8831367" y="4471329"/>
              <a:ext cx="715835" cy="450132"/>
            </a:xfrm>
            <a:prstGeom prst="downArrow">
              <a:avLst/>
            </a:pr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 name="文本框 6">
            <a:extLst>
              <a:ext uri="{FF2B5EF4-FFF2-40B4-BE49-F238E27FC236}">
                <a16:creationId xmlns:a16="http://schemas.microsoft.com/office/drawing/2014/main" id="{77382D25-7F2D-FFE5-0F56-A2857908CA82}"/>
              </a:ext>
            </a:extLst>
          </p:cNvPr>
          <p:cNvSpPr txBox="1"/>
          <p:nvPr/>
        </p:nvSpPr>
        <p:spPr>
          <a:xfrm>
            <a:off x="585523" y="3503892"/>
            <a:ext cx="10731650" cy="830997"/>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Our goal is to design an effective and efficient </a:t>
            </a:r>
            <a:r>
              <a:rPr lang="en-US" altLang="zh-CN" sz="2400" i="1" dirty="0" err="1">
                <a:solidFill>
                  <a:prstClr val="black">
                    <a:lumMod val="85000"/>
                    <a:lumOff val="15000"/>
                  </a:prstClr>
                </a:solidFill>
                <a:latin typeface="Rockwell" panose="02060603020205020403" pitchFamily="18" charset="0"/>
                <a:cs typeface="Segoe UI" panose="020B0502040204020203" pitchFamily="34" charset="0"/>
              </a:rPr>
              <a:t>AutoML</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 framework for unsupervised  KPI anomaly detection under a </a:t>
            </a:r>
            <a:r>
              <a:rPr lang="en-US" altLang="zh-CN" sz="2400" i="1" dirty="0">
                <a:solidFill>
                  <a:srgbClr val="FFFF00"/>
                </a:solidFill>
                <a:latin typeface="Rockwell" panose="02060603020205020403" pitchFamily="18" charset="0"/>
                <a:cs typeface="Segoe UI" panose="020B0502040204020203" pitchFamily="34" charset="0"/>
              </a:rPr>
              <a:t>Label-Free condition</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a:t>
            </a:r>
            <a:endParaRPr lang="zh-CN" altLang="en-US" sz="2400" i="1" dirty="0">
              <a:solidFill>
                <a:prstClr val="black">
                  <a:lumMod val="85000"/>
                  <a:lumOff val="15000"/>
                </a:prstClr>
              </a:solidFill>
              <a:latin typeface="Rockwell" panose="02060603020205020403" pitchFamily="18" charset="0"/>
              <a:cs typeface="Segoe UI" panose="020B0502040204020203" pitchFamily="34" charset="0"/>
            </a:endParaRPr>
          </a:p>
        </p:txBody>
      </p:sp>
    </p:spTree>
    <p:extLst>
      <p:ext uri="{BB962C8B-B14F-4D97-AF65-F5344CB8AC3E}">
        <p14:creationId xmlns:p14="http://schemas.microsoft.com/office/powerpoint/2010/main" val="86570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04167E-6 2.22222E-6 L 0.00026 -0.30486 " pathEditMode="relative" rAng="0" ptsTypes="AA">
                                      <p:cBhvr>
                                        <p:cTn id="6" dur="2000" fill="hold"/>
                                        <p:tgtEl>
                                          <p:spTgt spid="7"/>
                                        </p:tgtEl>
                                        <p:attrNameLst>
                                          <p:attrName>ppt_x</p:attrName>
                                          <p:attrName>ppt_y</p:attrName>
                                        </p:attrNameLst>
                                      </p:cBhvr>
                                      <p:rCtr x="13" y="-15255"/>
                                    </p:animMotion>
                                  </p:childTnLst>
                                </p:cTn>
                              </p:par>
                              <p:par>
                                <p:cTn id="7" presetID="2" presetClass="entr" presetSubtype="4"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additive="base">
                                        <p:cTn id="9" dur="2000" fill="hold"/>
                                        <p:tgtEl>
                                          <p:spTgt spid="16"/>
                                        </p:tgtEl>
                                        <p:attrNameLst>
                                          <p:attrName>ppt_x</p:attrName>
                                        </p:attrNameLst>
                                      </p:cBhvr>
                                      <p:tavLst>
                                        <p:tav tm="0">
                                          <p:val>
                                            <p:strVal val="#ppt_x"/>
                                          </p:val>
                                        </p:tav>
                                        <p:tav tm="100000">
                                          <p:val>
                                            <p:strVal val="#ppt_x"/>
                                          </p:val>
                                        </p:tav>
                                      </p:tavLst>
                                    </p:anim>
                                    <p:anim calcmode="lin" valueType="num">
                                      <p:cBhvr additive="base">
                                        <p:cTn id="10" dur="2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主题">
  <a:themeElements>
    <a:clrScheme name="046">
      <a:dk1>
        <a:srgbClr val="000000"/>
      </a:dk1>
      <a:lt1>
        <a:srgbClr val="FFFFFF"/>
      </a:lt1>
      <a:dk2>
        <a:srgbClr val="5E5E5E"/>
      </a:dk2>
      <a:lt2>
        <a:srgbClr val="DDDDDD"/>
      </a:lt2>
      <a:accent1>
        <a:srgbClr val="0063BE"/>
      </a:accent1>
      <a:accent2>
        <a:srgbClr val="0178D9"/>
      </a:accent2>
      <a:accent3>
        <a:srgbClr val="3688F7"/>
      </a:accent3>
      <a:accent4>
        <a:srgbClr val="47A1FE"/>
      </a:accent4>
      <a:accent5>
        <a:srgbClr val="6EB8FF"/>
      </a:accent5>
      <a:accent6>
        <a:srgbClr val="9FD2FF"/>
      </a:accent6>
      <a:hlink>
        <a:srgbClr val="F59E00"/>
      </a:hlink>
      <a:folHlink>
        <a:srgbClr val="B2B2B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solidFill>
            <a:schemeClr val="accent1"/>
          </a:solidFill>
        </a:ln>
      </a:spPr>
      <a:bodyPr wrap="square" rtlCol="0">
        <a:spAutoFit/>
      </a:bodyPr>
      <a:lstStyle>
        <a:defPPr algn="l">
          <a:defRPr sz="1400" b="1" dirty="0" smtClean="0">
            <a:solidFill>
              <a:prstClr val="black">
                <a:lumMod val="85000"/>
                <a:lumOff val="15000"/>
              </a:prstClr>
            </a:solidFill>
            <a:latin typeface="Comic Sans MS" panose="030F0702030302020204" pitchFamily="66" charset="0"/>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19066</TotalTime>
  <Words>1432</Words>
  <Application>Microsoft Macintosh PowerPoint</Application>
  <PresentationFormat>宽屏</PresentationFormat>
  <Paragraphs>262</Paragraphs>
  <Slides>28</Slides>
  <Notes>28</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28</vt:i4>
      </vt:variant>
    </vt:vector>
  </HeadingPairs>
  <TitlesOfParts>
    <vt:vector size="40" baseType="lpstr">
      <vt:lpstr>等线</vt:lpstr>
      <vt:lpstr>等线 Light</vt:lpstr>
      <vt:lpstr>Arial</vt:lpstr>
      <vt:lpstr>Bahnschrift</vt:lpstr>
      <vt:lpstr>Calibri</vt:lpstr>
      <vt:lpstr>Cambria Math</vt:lpstr>
      <vt:lpstr>Comic Sans MS</vt:lpstr>
      <vt:lpstr>Menlo</vt:lpstr>
      <vt:lpstr>Rockwell</vt:lpstr>
      <vt:lpstr>Segoe UI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Windows用户</dc:creator>
  <cp:lastModifiedBy>Arthur Yu</cp:lastModifiedBy>
  <cp:revision>615</cp:revision>
  <dcterms:created xsi:type="dcterms:W3CDTF">2015-12-24T07:33:27Z</dcterms:created>
  <dcterms:modified xsi:type="dcterms:W3CDTF">2023-11-17T16:32:34Z</dcterms:modified>
</cp:coreProperties>
</file>