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charts/chart6.xml" ContentType="application/vnd.openxmlformats-officedocument.drawingml.chart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415" r:id="rId2"/>
    <p:sldId id="422" r:id="rId3"/>
    <p:sldId id="438" r:id="rId4"/>
    <p:sldId id="426" r:id="rId5"/>
    <p:sldId id="419" r:id="rId6"/>
    <p:sldId id="386" r:id="rId7"/>
    <p:sldId id="385" r:id="rId8"/>
    <p:sldId id="387" r:id="rId9"/>
    <p:sldId id="433" r:id="rId10"/>
    <p:sldId id="420" r:id="rId11"/>
    <p:sldId id="389" r:id="rId12"/>
    <p:sldId id="435" r:id="rId13"/>
    <p:sldId id="441" r:id="rId14"/>
    <p:sldId id="442" r:id="rId15"/>
    <p:sldId id="427" r:id="rId16"/>
    <p:sldId id="430" r:id="rId17"/>
    <p:sldId id="429" r:id="rId18"/>
    <p:sldId id="391" r:id="rId19"/>
    <p:sldId id="432" r:id="rId20"/>
    <p:sldId id="390" r:id="rId21"/>
    <p:sldId id="396" r:id="rId22"/>
    <p:sldId id="410" r:id="rId23"/>
    <p:sldId id="439" r:id="rId24"/>
    <p:sldId id="418" r:id="rId25"/>
    <p:sldId id="393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DF82E0A6-CDCC-485A-8FE6-74BDCDF3E408}">
          <p14:sldIdLst>
            <p14:sldId id="415"/>
            <p14:sldId id="422"/>
            <p14:sldId id="438"/>
            <p14:sldId id="426"/>
            <p14:sldId id="419"/>
            <p14:sldId id="386"/>
            <p14:sldId id="385"/>
            <p14:sldId id="387"/>
            <p14:sldId id="433"/>
            <p14:sldId id="420"/>
            <p14:sldId id="389"/>
            <p14:sldId id="435"/>
            <p14:sldId id="441"/>
            <p14:sldId id="442"/>
            <p14:sldId id="427"/>
            <p14:sldId id="430"/>
            <p14:sldId id="429"/>
            <p14:sldId id="391"/>
            <p14:sldId id="432"/>
            <p14:sldId id="390"/>
            <p14:sldId id="396"/>
            <p14:sldId id="410"/>
            <p14:sldId id="439"/>
            <p14:sldId id="418"/>
            <p14:sldId id="393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A0000"/>
    <a:srgbClr val="C7D9A3"/>
    <a:srgbClr val="FFE98B"/>
    <a:srgbClr val="FFCC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423" autoAdjust="0"/>
    <p:restoredTop sz="89474" autoAdjust="0"/>
  </p:normalViewPr>
  <p:slideViewPr>
    <p:cSldViewPr>
      <p:cViewPr varScale="1">
        <p:scale>
          <a:sx n="108" d="100"/>
          <a:sy n="108" d="100"/>
        </p:scale>
        <p:origin x="-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dot_11_energy_with_conten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throughput_and_fairness_4_link_iper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iperf_tcp_v_iperf_tcp_autorate_90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gm:Documents:research:submissions_svn:conferences:current:mobisys10_sleepwell:graphs:energy_tdm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jgm:Documents:research:submissions_svn:conferences:current:mobisys10_sleepwell:graphs:energy_tdm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energy_tdm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trace_energy_compa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iperf_tcp_v_iperf_tcp_autorate_90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iperf_tcp_v_iperf_tcp_autorate_90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m:Documents:research:submissions_svn:conferences:current:mobisys10_sleepwell:graphs:youtube_v_iperf_tcp_autorate_60s_compare_cd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v>Iperf</c:v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'energy DATA'!$A$2:$A$9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'energy DATA'!$B$2:$B$9</c:f>
              <c:numCache>
                <c:formatCode>General</c:formatCode>
                <c:ptCount val="8"/>
                <c:pt idx="0">
                  <c:v>8.189092199215684</c:v>
                </c:pt>
                <c:pt idx="1">
                  <c:v>10.87918815255748</c:v>
                </c:pt>
                <c:pt idx="2">
                  <c:v>13.2721970872982</c:v>
                </c:pt>
                <c:pt idx="3">
                  <c:v>16.22214187064158</c:v>
                </c:pt>
                <c:pt idx="4">
                  <c:v>20.53574804086658</c:v>
                </c:pt>
                <c:pt idx="5">
                  <c:v>24.40508087674612</c:v>
                </c:pt>
                <c:pt idx="6">
                  <c:v>28.90592180698276</c:v>
                </c:pt>
                <c:pt idx="7">
                  <c:v>35.66584576158016</c:v>
                </c:pt>
              </c:numCache>
            </c:numRef>
          </c:val>
        </c:ser>
        <c:ser>
          <c:idx val="1"/>
          <c:order val="1"/>
          <c:tx>
            <c:v>YouTube</c:v>
          </c:tx>
          <c:spPr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'energy DATA'!$E$2:$E$9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'energy DATA'!$F$2:$F$9</c:f>
              <c:numCache>
                <c:formatCode>General</c:formatCode>
                <c:ptCount val="8"/>
                <c:pt idx="0">
                  <c:v>8.9437745729324</c:v>
                </c:pt>
                <c:pt idx="1">
                  <c:v>9.604167670675848</c:v>
                </c:pt>
                <c:pt idx="2">
                  <c:v>10.46989206859211</c:v>
                </c:pt>
                <c:pt idx="3">
                  <c:v>11.33447950868247</c:v>
                </c:pt>
                <c:pt idx="4">
                  <c:v>12.34921681317571</c:v>
                </c:pt>
                <c:pt idx="5">
                  <c:v>13.53864933310678</c:v>
                </c:pt>
                <c:pt idx="6">
                  <c:v>14.7109759490639</c:v>
                </c:pt>
                <c:pt idx="7">
                  <c:v>16.45516901617698</c:v>
                </c:pt>
              </c:numCache>
            </c:numRef>
          </c:val>
        </c:ser>
        <c:dLbls/>
        <c:axId val="1086356984"/>
        <c:axId val="1087111128"/>
      </c:barChart>
      <c:catAx>
        <c:axId val="1086356984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111128"/>
        <c:crosses val="autoZero"/>
        <c:auto val="1"/>
        <c:lblAlgn val="ctr"/>
        <c:lblOffset val="100"/>
      </c:catAx>
      <c:valAx>
        <c:axId val="1087111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/>
                  <a:t>Total Energy in Joules (J)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6356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7109616392499"/>
          <c:y val="0.270638662681445"/>
          <c:w val="0.254588697090584"/>
          <c:h val="0.160678430201234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scatterChart>
        <c:scatterStyle val="lineMarker"/>
        <c:ser>
          <c:idx val="0"/>
          <c:order val="0"/>
          <c:tx>
            <c:v>802.11</c:v>
          </c:tx>
          <c:spPr>
            <a:ln w="635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'thput DATA'!$A$2:$A$71</c:f>
              <c:numCache>
                <c:formatCode>General</c:formatCode>
                <c:ptCount val="70"/>
                <c:pt idx="0">
                  <c:v>0.992</c:v>
                </c:pt>
                <c:pt idx="1">
                  <c:v>1.06</c:v>
                </c:pt>
                <c:pt idx="2">
                  <c:v>1.07</c:v>
                </c:pt>
                <c:pt idx="3">
                  <c:v>1.1</c:v>
                </c:pt>
                <c:pt idx="4">
                  <c:v>1.13</c:v>
                </c:pt>
                <c:pt idx="5">
                  <c:v>1.14</c:v>
                </c:pt>
                <c:pt idx="6">
                  <c:v>1.16</c:v>
                </c:pt>
                <c:pt idx="7">
                  <c:v>1.17</c:v>
                </c:pt>
                <c:pt idx="8">
                  <c:v>1.18</c:v>
                </c:pt>
                <c:pt idx="9">
                  <c:v>1.2</c:v>
                </c:pt>
                <c:pt idx="10">
                  <c:v>1.21</c:v>
                </c:pt>
                <c:pt idx="11">
                  <c:v>1.24</c:v>
                </c:pt>
                <c:pt idx="12">
                  <c:v>1.25</c:v>
                </c:pt>
                <c:pt idx="13">
                  <c:v>1.26</c:v>
                </c:pt>
                <c:pt idx="14">
                  <c:v>1.27</c:v>
                </c:pt>
                <c:pt idx="15">
                  <c:v>1.28</c:v>
                </c:pt>
                <c:pt idx="16">
                  <c:v>1.31</c:v>
                </c:pt>
                <c:pt idx="17">
                  <c:v>1.33</c:v>
                </c:pt>
                <c:pt idx="18">
                  <c:v>1.34</c:v>
                </c:pt>
                <c:pt idx="19">
                  <c:v>1.35</c:v>
                </c:pt>
                <c:pt idx="20">
                  <c:v>1.36</c:v>
                </c:pt>
                <c:pt idx="21">
                  <c:v>1.37</c:v>
                </c:pt>
                <c:pt idx="22">
                  <c:v>1.39</c:v>
                </c:pt>
                <c:pt idx="23">
                  <c:v>1.4</c:v>
                </c:pt>
                <c:pt idx="24">
                  <c:v>1.41</c:v>
                </c:pt>
                <c:pt idx="25">
                  <c:v>1.42</c:v>
                </c:pt>
                <c:pt idx="26">
                  <c:v>1.43</c:v>
                </c:pt>
                <c:pt idx="27">
                  <c:v>1.44</c:v>
                </c:pt>
                <c:pt idx="28">
                  <c:v>1.46</c:v>
                </c:pt>
                <c:pt idx="29">
                  <c:v>1.47</c:v>
                </c:pt>
                <c:pt idx="30">
                  <c:v>1.5</c:v>
                </c:pt>
                <c:pt idx="31">
                  <c:v>1.53</c:v>
                </c:pt>
                <c:pt idx="32">
                  <c:v>1.54</c:v>
                </c:pt>
                <c:pt idx="33">
                  <c:v>1.56</c:v>
                </c:pt>
                <c:pt idx="34">
                  <c:v>1.57</c:v>
                </c:pt>
                <c:pt idx="35">
                  <c:v>1.58</c:v>
                </c:pt>
                <c:pt idx="36">
                  <c:v>1.6</c:v>
                </c:pt>
                <c:pt idx="37">
                  <c:v>1.61</c:v>
                </c:pt>
                <c:pt idx="38">
                  <c:v>1.63</c:v>
                </c:pt>
                <c:pt idx="39">
                  <c:v>1.64</c:v>
                </c:pt>
                <c:pt idx="40">
                  <c:v>1.65</c:v>
                </c:pt>
                <c:pt idx="41">
                  <c:v>1.67</c:v>
                </c:pt>
                <c:pt idx="42">
                  <c:v>1.68</c:v>
                </c:pt>
                <c:pt idx="43">
                  <c:v>1.7</c:v>
                </c:pt>
                <c:pt idx="44">
                  <c:v>1.71</c:v>
                </c:pt>
                <c:pt idx="45">
                  <c:v>1.74</c:v>
                </c:pt>
                <c:pt idx="46">
                  <c:v>1.75</c:v>
                </c:pt>
                <c:pt idx="47">
                  <c:v>1.77</c:v>
                </c:pt>
                <c:pt idx="48">
                  <c:v>1.79</c:v>
                </c:pt>
                <c:pt idx="49">
                  <c:v>1.8</c:v>
                </c:pt>
                <c:pt idx="50">
                  <c:v>1.84</c:v>
                </c:pt>
                <c:pt idx="51">
                  <c:v>1.85</c:v>
                </c:pt>
                <c:pt idx="52">
                  <c:v>1.87</c:v>
                </c:pt>
                <c:pt idx="53">
                  <c:v>1.88</c:v>
                </c:pt>
                <c:pt idx="54">
                  <c:v>1.89</c:v>
                </c:pt>
                <c:pt idx="55">
                  <c:v>1.9</c:v>
                </c:pt>
                <c:pt idx="56">
                  <c:v>1.91</c:v>
                </c:pt>
                <c:pt idx="57">
                  <c:v>1.94</c:v>
                </c:pt>
                <c:pt idx="58">
                  <c:v>1.97</c:v>
                </c:pt>
                <c:pt idx="59">
                  <c:v>1.98</c:v>
                </c:pt>
                <c:pt idx="60">
                  <c:v>2.01</c:v>
                </c:pt>
                <c:pt idx="61">
                  <c:v>2.03</c:v>
                </c:pt>
                <c:pt idx="62">
                  <c:v>2.04</c:v>
                </c:pt>
                <c:pt idx="63">
                  <c:v>2.06</c:v>
                </c:pt>
                <c:pt idx="64">
                  <c:v>2.08</c:v>
                </c:pt>
                <c:pt idx="65">
                  <c:v>2.11</c:v>
                </c:pt>
                <c:pt idx="66">
                  <c:v>2.14</c:v>
                </c:pt>
                <c:pt idx="67">
                  <c:v>2.18</c:v>
                </c:pt>
                <c:pt idx="68">
                  <c:v>2.21</c:v>
                </c:pt>
                <c:pt idx="69">
                  <c:v>2.28</c:v>
                </c:pt>
              </c:numCache>
            </c:numRef>
          </c:xVal>
          <c:yVal>
            <c:numRef>
              <c:f>'thput DATA'!$B$2:$B$71</c:f>
              <c:numCache>
                <c:formatCode>General</c:formatCode>
                <c:ptCount val="70"/>
                <c:pt idx="0">
                  <c:v>0.00625</c:v>
                </c:pt>
                <c:pt idx="1">
                  <c:v>0.0125</c:v>
                </c:pt>
                <c:pt idx="2">
                  <c:v>0.01875</c:v>
                </c:pt>
                <c:pt idx="3">
                  <c:v>0.03125</c:v>
                </c:pt>
                <c:pt idx="4">
                  <c:v>0.0375</c:v>
                </c:pt>
                <c:pt idx="5">
                  <c:v>0.04375</c:v>
                </c:pt>
                <c:pt idx="6">
                  <c:v>0.05</c:v>
                </c:pt>
                <c:pt idx="7">
                  <c:v>0.05625</c:v>
                </c:pt>
                <c:pt idx="8">
                  <c:v>0.0625</c:v>
                </c:pt>
                <c:pt idx="9">
                  <c:v>0.075</c:v>
                </c:pt>
                <c:pt idx="10">
                  <c:v>0.08125</c:v>
                </c:pt>
                <c:pt idx="11">
                  <c:v>0.0875</c:v>
                </c:pt>
                <c:pt idx="12">
                  <c:v>0.10625</c:v>
                </c:pt>
                <c:pt idx="13">
                  <c:v>0.125</c:v>
                </c:pt>
                <c:pt idx="14">
                  <c:v>0.1375</c:v>
                </c:pt>
                <c:pt idx="15">
                  <c:v>0.15</c:v>
                </c:pt>
                <c:pt idx="16">
                  <c:v>0.15625</c:v>
                </c:pt>
                <c:pt idx="17">
                  <c:v>0.1625</c:v>
                </c:pt>
                <c:pt idx="18">
                  <c:v>0.16875</c:v>
                </c:pt>
                <c:pt idx="19">
                  <c:v>0.175</c:v>
                </c:pt>
                <c:pt idx="20">
                  <c:v>0.20625</c:v>
                </c:pt>
                <c:pt idx="21">
                  <c:v>0.23125</c:v>
                </c:pt>
                <c:pt idx="22">
                  <c:v>0.2375</c:v>
                </c:pt>
                <c:pt idx="23">
                  <c:v>0.26875</c:v>
                </c:pt>
                <c:pt idx="24">
                  <c:v>0.275</c:v>
                </c:pt>
                <c:pt idx="25">
                  <c:v>0.28125</c:v>
                </c:pt>
                <c:pt idx="26">
                  <c:v>0.33125</c:v>
                </c:pt>
                <c:pt idx="27">
                  <c:v>0.3375</c:v>
                </c:pt>
                <c:pt idx="28">
                  <c:v>0.34375</c:v>
                </c:pt>
                <c:pt idx="29">
                  <c:v>0.35625</c:v>
                </c:pt>
                <c:pt idx="30">
                  <c:v>0.4</c:v>
                </c:pt>
                <c:pt idx="31">
                  <c:v>0.43125</c:v>
                </c:pt>
                <c:pt idx="32">
                  <c:v>0.45</c:v>
                </c:pt>
                <c:pt idx="33">
                  <c:v>0.45625</c:v>
                </c:pt>
                <c:pt idx="34">
                  <c:v>0.46875</c:v>
                </c:pt>
                <c:pt idx="35">
                  <c:v>0.475</c:v>
                </c:pt>
                <c:pt idx="36">
                  <c:v>0.5125</c:v>
                </c:pt>
                <c:pt idx="37">
                  <c:v>0.53125</c:v>
                </c:pt>
                <c:pt idx="38">
                  <c:v>0.5375</c:v>
                </c:pt>
                <c:pt idx="39">
                  <c:v>0.575</c:v>
                </c:pt>
                <c:pt idx="40">
                  <c:v>0.58125</c:v>
                </c:pt>
                <c:pt idx="41">
                  <c:v>0.625</c:v>
                </c:pt>
                <c:pt idx="42">
                  <c:v>0.64375</c:v>
                </c:pt>
                <c:pt idx="43">
                  <c:v>0.65625</c:v>
                </c:pt>
                <c:pt idx="44">
                  <c:v>0.68125</c:v>
                </c:pt>
                <c:pt idx="45">
                  <c:v>0.69375</c:v>
                </c:pt>
                <c:pt idx="46">
                  <c:v>0.7</c:v>
                </c:pt>
                <c:pt idx="47">
                  <c:v>0.70625</c:v>
                </c:pt>
                <c:pt idx="48">
                  <c:v>0.7125</c:v>
                </c:pt>
                <c:pt idx="49">
                  <c:v>0.73125</c:v>
                </c:pt>
                <c:pt idx="50">
                  <c:v>0.7375</c:v>
                </c:pt>
                <c:pt idx="51">
                  <c:v>0.74375</c:v>
                </c:pt>
                <c:pt idx="52">
                  <c:v>0.76875</c:v>
                </c:pt>
                <c:pt idx="53">
                  <c:v>0.775</c:v>
                </c:pt>
                <c:pt idx="54">
                  <c:v>0.78125</c:v>
                </c:pt>
                <c:pt idx="55">
                  <c:v>0.79375</c:v>
                </c:pt>
                <c:pt idx="56">
                  <c:v>0.8</c:v>
                </c:pt>
                <c:pt idx="57">
                  <c:v>0.8375</c:v>
                </c:pt>
                <c:pt idx="58">
                  <c:v>0.8625</c:v>
                </c:pt>
                <c:pt idx="59">
                  <c:v>0.88125</c:v>
                </c:pt>
                <c:pt idx="60">
                  <c:v>0.89375</c:v>
                </c:pt>
                <c:pt idx="61">
                  <c:v>0.9</c:v>
                </c:pt>
                <c:pt idx="62">
                  <c:v>0.925</c:v>
                </c:pt>
                <c:pt idx="63">
                  <c:v>0.93125</c:v>
                </c:pt>
                <c:pt idx="64">
                  <c:v>0.9375</c:v>
                </c:pt>
                <c:pt idx="65">
                  <c:v>0.95</c:v>
                </c:pt>
                <c:pt idx="66">
                  <c:v>0.9625</c:v>
                </c:pt>
                <c:pt idx="67">
                  <c:v>0.96875</c:v>
                </c:pt>
                <c:pt idx="68">
                  <c:v>0.975</c:v>
                </c:pt>
                <c:pt idx="69">
                  <c:v>1.0</c:v>
                </c:pt>
              </c:numCache>
            </c:numRef>
          </c:yVal>
        </c:ser>
        <c:ser>
          <c:idx val="1"/>
          <c:order val="1"/>
          <c:tx>
            <c:v>SleepWell</c:v>
          </c:tx>
          <c:spPr>
            <a:ln w="63500">
              <a:solidFill>
                <a:srgbClr val="990000"/>
              </a:solidFill>
              <a:prstDash val="sysDash"/>
            </a:ln>
          </c:spPr>
          <c:marker>
            <c:symbol val="none"/>
          </c:marker>
          <c:xVal>
            <c:numRef>
              <c:f>'thput DATA'!$C$2:$C$62</c:f>
              <c:numCache>
                <c:formatCode>General</c:formatCode>
                <c:ptCount val="61"/>
                <c:pt idx="0">
                  <c:v>0.826</c:v>
                </c:pt>
                <c:pt idx="1">
                  <c:v>0.931</c:v>
                </c:pt>
                <c:pt idx="2">
                  <c:v>0.987</c:v>
                </c:pt>
                <c:pt idx="3">
                  <c:v>1.09</c:v>
                </c:pt>
                <c:pt idx="4">
                  <c:v>1.13</c:v>
                </c:pt>
                <c:pt idx="5">
                  <c:v>1.2</c:v>
                </c:pt>
                <c:pt idx="6">
                  <c:v>1.23</c:v>
                </c:pt>
                <c:pt idx="7">
                  <c:v>1.24</c:v>
                </c:pt>
                <c:pt idx="8">
                  <c:v>1.25</c:v>
                </c:pt>
                <c:pt idx="9">
                  <c:v>1.26</c:v>
                </c:pt>
                <c:pt idx="10">
                  <c:v>1.27</c:v>
                </c:pt>
                <c:pt idx="11">
                  <c:v>1.29</c:v>
                </c:pt>
                <c:pt idx="12">
                  <c:v>1.3</c:v>
                </c:pt>
                <c:pt idx="13">
                  <c:v>1.32</c:v>
                </c:pt>
                <c:pt idx="14">
                  <c:v>1.33</c:v>
                </c:pt>
                <c:pt idx="15">
                  <c:v>1.34</c:v>
                </c:pt>
                <c:pt idx="16">
                  <c:v>1.35</c:v>
                </c:pt>
                <c:pt idx="17">
                  <c:v>1.36</c:v>
                </c:pt>
                <c:pt idx="18">
                  <c:v>1.37</c:v>
                </c:pt>
                <c:pt idx="19">
                  <c:v>1.39</c:v>
                </c:pt>
                <c:pt idx="20">
                  <c:v>1.4</c:v>
                </c:pt>
                <c:pt idx="21">
                  <c:v>1.43</c:v>
                </c:pt>
                <c:pt idx="22">
                  <c:v>1.44</c:v>
                </c:pt>
                <c:pt idx="23">
                  <c:v>1.46</c:v>
                </c:pt>
                <c:pt idx="24">
                  <c:v>1.47</c:v>
                </c:pt>
                <c:pt idx="25">
                  <c:v>1.5</c:v>
                </c:pt>
                <c:pt idx="26">
                  <c:v>1.51</c:v>
                </c:pt>
                <c:pt idx="27">
                  <c:v>1.53</c:v>
                </c:pt>
                <c:pt idx="28">
                  <c:v>1.54</c:v>
                </c:pt>
                <c:pt idx="29">
                  <c:v>1.57</c:v>
                </c:pt>
                <c:pt idx="30">
                  <c:v>1.58</c:v>
                </c:pt>
                <c:pt idx="31">
                  <c:v>1.6</c:v>
                </c:pt>
                <c:pt idx="32">
                  <c:v>1.61</c:v>
                </c:pt>
                <c:pt idx="33">
                  <c:v>1.64</c:v>
                </c:pt>
                <c:pt idx="34">
                  <c:v>1.65</c:v>
                </c:pt>
                <c:pt idx="35">
                  <c:v>1.67</c:v>
                </c:pt>
                <c:pt idx="36">
                  <c:v>1.68</c:v>
                </c:pt>
                <c:pt idx="37">
                  <c:v>1.71</c:v>
                </c:pt>
                <c:pt idx="38">
                  <c:v>1.72</c:v>
                </c:pt>
                <c:pt idx="39">
                  <c:v>1.74</c:v>
                </c:pt>
                <c:pt idx="40">
                  <c:v>1.75</c:v>
                </c:pt>
                <c:pt idx="41">
                  <c:v>1.76</c:v>
                </c:pt>
                <c:pt idx="42">
                  <c:v>1.78</c:v>
                </c:pt>
                <c:pt idx="43">
                  <c:v>1.79</c:v>
                </c:pt>
                <c:pt idx="44">
                  <c:v>1.81</c:v>
                </c:pt>
                <c:pt idx="45">
                  <c:v>1.82</c:v>
                </c:pt>
                <c:pt idx="46">
                  <c:v>1.83</c:v>
                </c:pt>
                <c:pt idx="47">
                  <c:v>1.85</c:v>
                </c:pt>
                <c:pt idx="48">
                  <c:v>1.86</c:v>
                </c:pt>
                <c:pt idx="49">
                  <c:v>1.88</c:v>
                </c:pt>
                <c:pt idx="50">
                  <c:v>1.89</c:v>
                </c:pt>
                <c:pt idx="51">
                  <c:v>1.9</c:v>
                </c:pt>
                <c:pt idx="52">
                  <c:v>1.91</c:v>
                </c:pt>
                <c:pt idx="53">
                  <c:v>1.93</c:v>
                </c:pt>
                <c:pt idx="54">
                  <c:v>1.95</c:v>
                </c:pt>
                <c:pt idx="55">
                  <c:v>1.96</c:v>
                </c:pt>
                <c:pt idx="56">
                  <c:v>1.97</c:v>
                </c:pt>
                <c:pt idx="57">
                  <c:v>2.0</c:v>
                </c:pt>
                <c:pt idx="58">
                  <c:v>2.04</c:v>
                </c:pt>
                <c:pt idx="59">
                  <c:v>2.11</c:v>
                </c:pt>
                <c:pt idx="60">
                  <c:v>2.29</c:v>
                </c:pt>
              </c:numCache>
            </c:numRef>
          </c:xVal>
          <c:yVal>
            <c:numRef>
              <c:f>'thput DATA'!$D$2:$D$62</c:f>
              <c:numCache>
                <c:formatCode>General</c:formatCode>
                <c:ptCount val="61"/>
                <c:pt idx="0">
                  <c:v>0.005</c:v>
                </c:pt>
                <c:pt idx="1">
                  <c:v>0.01</c:v>
                </c:pt>
                <c:pt idx="2">
                  <c:v>0.015</c:v>
                </c:pt>
                <c:pt idx="3">
                  <c:v>0.02</c:v>
                </c:pt>
                <c:pt idx="4">
                  <c:v>0.03</c:v>
                </c:pt>
                <c:pt idx="5">
                  <c:v>0.045</c:v>
                </c:pt>
                <c:pt idx="6">
                  <c:v>0.055</c:v>
                </c:pt>
                <c:pt idx="7">
                  <c:v>0.06</c:v>
                </c:pt>
                <c:pt idx="8">
                  <c:v>0.065</c:v>
                </c:pt>
                <c:pt idx="9">
                  <c:v>0.07</c:v>
                </c:pt>
                <c:pt idx="10">
                  <c:v>0.075</c:v>
                </c:pt>
                <c:pt idx="11">
                  <c:v>0.085</c:v>
                </c:pt>
                <c:pt idx="12">
                  <c:v>0.09</c:v>
                </c:pt>
                <c:pt idx="13">
                  <c:v>0.095</c:v>
                </c:pt>
                <c:pt idx="14">
                  <c:v>0.115</c:v>
                </c:pt>
                <c:pt idx="15">
                  <c:v>0.12</c:v>
                </c:pt>
                <c:pt idx="16">
                  <c:v>0.125</c:v>
                </c:pt>
                <c:pt idx="17">
                  <c:v>0.13</c:v>
                </c:pt>
                <c:pt idx="18">
                  <c:v>0.145</c:v>
                </c:pt>
                <c:pt idx="19">
                  <c:v>0.15</c:v>
                </c:pt>
                <c:pt idx="20">
                  <c:v>0.155</c:v>
                </c:pt>
                <c:pt idx="21">
                  <c:v>0.18</c:v>
                </c:pt>
                <c:pt idx="22">
                  <c:v>0.215</c:v>
                </c:pt>
                <c:pt idx="23">
                  <c:v>0.225</c:v>
                </c:pt>
                <c:pt idx="24">
                  <c:v>0.285</c:v>
                </c:pt>
                <c:pt idx="25">
                  <c:v>0.305</c:v>
                </c:pt>
                <c:pt idx="26">
                  <c:v>0.32</c:v>
                </c:pt>
                <c:pt idx="27">
                  <c:v>0.335</c:v>
                </c:pt>
                <c:pt idx="28">
                  <c:v>0.375</c:v>
                </c:pt>
                <c:pt idx="29">
                  <c:v>0.425</c:v>
                </c:pt>
                <c:pt idx="30">
                  <c:v>0.435</c:v>
                </c:pt>
                <c:pt idx="31">
                  <c:v>0.45</c:v>
                </c:pt>
                <c:pt idx="32">
                  <c:v>0.465</c:v>
                </c:pt>
                <c:pt idx="33">
                  <c:v>0.52</c:v>
                </c:pt>
                <c:pt idx="34">
                  <c:v>0.525</c:v>
                </c:pt>
                <c:pt idx="35">
                  <c:v>0.53</c:v>
                </c:pt>
                <c:pt idx="36">
                  <c:v>0.58</c:v>
                </c:pt>
                <c:pt idx="37">
                  <c:v>0.635</c:v>
                </c:pt>
                <c:pt idx="38">
                  <c:v>0.665</c:v>
                </c:pt>
                <c:pt idx="39">
                  <c:v>0.675</c:v>
                </c:pt>
                <c:pt idx="40">
                  <c:v>0.71</c:v>
                </c:pt>
                <c:pt idx="41">
                  <c:v>0.715</c:v>
                </c:pt>
                <c:pt idx="42">
                  <c:v>0.73</c:v>
                </c:pt>
                <c:pt idx="43">
                  <c:v>0.775</c:v>
                </c:pt>
                <c:pt idx="44">
                  <c:v>0.79</c:v>
                </c:pt>
                <c:pt idx="45">
                  <c:v>0.83</c:v>
                </c:pt>
                <c:pt idx="46">
                  <c:v>0.835</c:v>
                </c:pt>
                <c:pt idx="47">
                  <c:v>0.86</c:v>
                </c:pt>
                <c:pt idx="48">
                  <c:v>0.87</c:v>
                </c:pt>
                <c:pt idx="49">
                  <c:v>0.9</c:v>
                </c:pt>
                <c:pt idx="50">
                  <c:v>0.92</c:v>
                </c:pt>
                <c:pt idx="51">
                  <c:v>0.925</c:v>
                </c:pt>
                <c:pt idx="52">
                  <c:v>0.935</c:v>
                </c:pt>
                <c:pt idx="53">
                  <c:v>0.955</c:v>
                </c:pt>
                <c:pt idx="54">
                  <c:v>0.965</c:v>
                </c:pt>
                <c:pt idx="55">
                  <c:v>0.97</c:v>
                </c:pt>
                <c:pt idx="56">
                  <c:v>0.975</c:v>
                </c:pt>
                <c:pt idx="57">
                  <c:v>0.985</c:v>
                </c:pt>
                <c:pt idx="58">
                  <c:v>0.99</c:v>
                </c:pt>
                <c:pt idx="59">
                  <c:v>0.995</c:v>
                </c:pt>
                <c:pt idx="60">
                  <c:v>1.0</c:v>
                </c:pt>
              </c:numCache>
            </c:numRef>
          </c:yVal>
        </c:ser>
        <c:dLbls/>
        <c:axId val="1086401656"/>
        <c:axId val="1087236648"/>
      </c:scatterChart>
      <c:valAx>
        <c:axId val="1086401656"/>
        <c:scaling>
          <c:orientation val="minMax"/>
          <c:min val="0.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 dirty="0" err="1" smtClean="0"/>
                  <a:t>throughput(</a:t>
                </a:r>
                <a:r>
                  <a:rPr lang="en-US" dirty="0" err="1"/>
                  <a:t>Mbps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236648"/>
        <c:crosses val="autoZero"/>
        <c:crossBetween val="midCat"/>
      </c:valAx>
      <c:valAx>
        <c:axId val="1087236648"/>
        <c:scaling>
          <c:orientation val="minMax"/>
          <c:max val="1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/>
                  <a:t>Empirical CDF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6401656"/>
        <c:crosses val="autoZero"/>
        <c:crossBetween val="midCat"/>
        <c:majorUnit val="0.2"/>
        <c:minorUnit val="0.1"/>
      </c:valAx>
    </c:plotArea>
    <c:legend>
      <c:legendPos val="r"/>
      <c:layout>
        <c:manualLayout>
          <c:xMode val="edge"/>
          <c:yMode val="edge"/>
          <c:x val="0.707104947613175"/>
          <c:y val="0.528559385429077"/>
          <c:w val="0.221153756365268"/>
          <c:h val="0.160678430201234"/>
        </c:manualLayout>
      </c:layout>
      <c:overlay val="1"/>
      <c:spPr>
        <a:solidFill>
          <a:srgbClr val="FFFFFF"/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File Download</a:t>
            </a:r>
            <a:endParaRPr lang="en-US" sz="2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413091851168"/>
          <c:y val="0.105806038228096"/>
          <c:w val="0.844454783462621"/>
          <c:h val="0.763490475264532"/>
        </c:manualLayout>
      </c:layout>
      <c:barChart>
        <c:barDir val="col"/>
        <c:grouping val="percentStacked"/>
        <c:ser>
          <c:idx val="0"/>
          <c:order val="0"/>
          <c:tx>
            <c:v>Deep Sleep</c:v>
          </c:tx>
          <c:spPr>
            <a:solidFill>
              <a:schemeClr val="accent3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DATA'!$A$2:$A$9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DATA'!$B$2:$B$9</c:f>
              <c:numCache>
                <c:formatCode>General</c:formatCode>
                <c:ptCount val="8"/>
                <c:pt idx="0">
                  <c:v>0.849102003991093</c:v>
                </c:pt>
                <c:pt idx="1">
                  <c:v>0.776591215150155</c:v>
                </c:pt>
                <c:pt idx="2">
                  <c:v>0.714091492926698</c:v>
                </c:pt>
                <c:pt idx="3">
                  <c:v>0.630233643406029</c:v>
                </c:pt>
                <c:pt idx="4">
                  <c:v>0.513295187446905</c:v>
                </c:pt>
                <c:pt idx="5">
                  <c:v>0.411556841805459</c:v>
                </c:pt>
                <c:pt idx="6">
                  <c:v>0.281869430805601</c:v>
                </c:pt>
                <c:pt idx="7">
                  <c:v>0.0975695609565312</c:v>
                </c:pt>
              </c:numCache>
            </c:numRef>
          </c:val>
        </c:ser>
        <c:ser>
          <c:idx val="1"/>
          <c:order val="1"/>
          <c:tx>
            <c:v>Light Sleep</c:v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DATA'!$E$2:$E$9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DATA'!$F$2:$F$9</c:f>
              <c:numCache>
                <c:formatCode>General</c:formatCode>
                <c:ptCount val="8"/>
                <c:pt idx="0">
                  <c:v>0.0316874147226013</c:v>
                </c:pt>
                <c:pt idx="1">
                  <c:v>0.0320976351216218</c:v>
                </c:pt>
                <c:pt idx="2">
                  <c:v>0.0277452100212887</c:v>
                </c:pt>
                <c:pt idx="3">
                  <c:v>0.0301994213359052</c:v>
                </c:pt>
                <c:pt idx="4">
                  <c:v>0.0303805191853238</c:v>
                </c:pt>
                <c:pt idx="5">
                  <c:v>0.0222499093522211</c:v>
                </c:pt>
                <c:pt idx="6">
                  <c:v>0.0270813912101774</c:v>
                </c:pt>
                <c:pt idx="7">
                  <c:v>0.0180741820573732</c:v>
                </c:pt>
              </c:numCache>
            </c:numRef>
          </c:val>
        </c:ser>
        <c:ser>
          <c:idx val="2"/>
          <c:order val="2"/>
          <c:tx>
            <c:v>Idle/Overhear</c:v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DATA'!$I$2:$I$9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DATA'!$J$2:$J$9</c:f>
              <c:numCache>
                <c:formatCode>General</c:formatCode>
                <c:ptCount val="8"/>
                <c:pt idx="0">
                  <c:v>0.0373393896027129</c:v>
                </c:pt>
                <c:pt idx="1">
                  <c:v>0.0990942262478833</c:v>
                </c:pt>
                <c:pt idx="2">
                  <c:v>0.161353060653064</c:v>
                </c:pt>
                <c:pt idx="3">
                  <c:v>0.240075821885236</c:v>
                </c:pt>
                <c:pt idx="4">
                  <c:v>0.348456450324634</c:v>
                </c:pt>
                <c:pt idx="5">
                  <c:v>0.452561489564302</c:v>
                </c:pt>
                <c:pt idx="6">
                  <c:v>0.570601431328562</c:v>
                </c:pt>
                <c:pt idx="7">
                  <c:v>0.754047657671872</c:v>
                </c:pt>
              </c:numCache>
            </c:numRef>
          </c:val>
        </c:ser>
        <c:ser>
          <c:idx val="3"/>
          <c:order val="3"/>
          <c:tx>
            <c:v>High Power</c:v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DATA'!$M$2:$M$9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DATA'!$N$2:$N$9</c:f>
              <c:numCache>
                <c:formatCode>General</c:formatCode>
                <c:ptCount val="8"/>
                <c:pt idx="0">
                  <c:v>0.0818711916835925</c:v>
                </c:pt>
                <c:pt idx="1">
                  <c:v>0.09221692348034</c:v>
                </c:pt>
                <c:pt idx="2">
                  <c:v>0.0968102363989493</c:v>
                </c:pt>
                <c:pt idx="3">
                  <c:v>0.0994911133728294</c:v>
                </c:pt>
                <c:pt idx="4">
                  <c:v>0.107867843043138</c:v>
                </c:pt>
                <c:pt idx="5">
                  <c:v>0.113631759278018</c:v>
                </c:pt>
                <c:pt idx="6">
                  <c:v>0.120447746655659</c:v>
                </c:pt>
                <c:pt idx="7">
                  <c:v>0.130308599314224</c:v>
                </c:pt>
              </c:numCache>
            </c:numRef>
          </c:val>
        </c:ser>
        <c:dLbls/>
        <c:overlap val="100"/>
        <c:axId val="1060467096"/>
        <c:axId val="1061094200"/>
      </c:barChart>
      <c:catAx>
        <c:axId val="1060467096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61094200"/>
        <c:crosses val="autoZero"/>
        <c:auto val="1"/>
        <c:lblAlgn val="ctr"/>
        <c:lblOffset val="100"/>
      </c:catAx>
      <c:valAx>
        <c:axId val="1061094200"/>
        <c:scaling>
          <c:orientation val="minMax"/>
        </c:scaling>
        <c:axPos val="l"/>
        <c:majorGridlines/>
        <c:numFmt formatCode="0%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60467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474110976434"/>
          <c:y val="0.512322350714328"/>
          <c:w val="0.303328201328477"/>
          <c:h val="0.31680068767234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ser>
          <c:idx val="1"/>
          <c:order val="0"/>
          <c:tx>
            <c:v>SleepWell, 2 AP (Client A)</c:v>
          </c:tx>
          <c:spPr>
            <a:solidFill>
              <a:schemeClr val="accent1"/>
            </a:solidFill>
            <a:ln w="15875">
              <a:solidFill>
                <a:srgbClr val="000000"/>
              </a:solidFill>
              <a:prstDash val="solid"/>
            </a:ln>
          </c:spPr>
          <c:cat>
            <c:numRef>
              <c:f>'sleepA time_50th DATA'!$C$2:$C$397</c:f>
              <c:numCache>
                <c:formatCode>General</c:formatCode>
                <c:ptCount val="396"/>
                <c:pt idx="0">
                  <c:v>0.0</c:v>
                </c:pt>
                <c:pt idx="1">
                  <c:v>0.0100000000000002</c:v>
                </c:pt>
                <c:pt idx="2">
                  <c:v>0.0202</c:v>
                </c:pt>
                <c:pt idx="3">
                  <c:v>0.0302000000000002</c:v>
                </c:pt>
                <c:pt idx="4">
                  <c:v>0.0404</c:v>
                </c:pt>
                <c:pt idx="5">
                  <c:v>0.0504000000000002</c:v>
                </c:pt>
                <c:pt idx="6">
                  <c:v>0.0606000000000004</c:v>
                </c:pt>
                <c:pt idx="7">
                  <c:v>0.0708000000000002</c:v>
                </c:pt>
                <c:pt idx="8">
                  <c:v>0.0808000000000004</c:v>
                </c:pt>
                <c:pt idx="9">
                  <c:v>0.0910000000000002</c:v>
                </c:pt>
                <c:pt idx="10">
                  <c:v>0.101</c:v>
                </c:pt>
                <c:pt idx="11">
                  <c:v>0.1112</c:v>
                </c:pt>
                <c:pt idx="12">
                  <c:v>0.1212</c:v>
                </c:pt>
                <c:pt idx="13">
                  <c:v>0.1314</c:v>
                </c:pt>
                <c:pt idx="14">
                  <c:v>0.1414</c:v>
                </c:pt>
                <c:pt idx="15">
                  <c:v>0.1516</c:v>
                </c:pt>
                <c:pt idx="16">
                  <c:v>0.1616</c:v>
                </c:pt>
                <c:pt idx="17">
                  <c:v>0.1718</c:v>
                </c:pt>
                <c:pt idx="18">
                  <c:v>0.1818</c:v>
                </c:pt>
                <c:pt idx="19">
                  <c:v>0.192</c:v>
                </c:pt>
                <c:pt idx="20">
                  <c:v>0.202</c:v>
                </c:pt>
                <c:pt idx="21">
                  <c:v>0.2122</c:v>
                </c:pt>
                <c:pt idx="22">
                  <c:v>0.2222</c:v>
                </c:pt>
                <c:pt idx="23">
                  <c:v>0.2324</c:v>
                </c:pt>
                <c:pt idx="24">
                  <c:v>0.2424</c:v>
                </c:pt>
                <c:pt idx="25">
                  <c:v>0.2526</c:v>
                </c:pt>
                <c:pt idx="26">
                  <c:v>0.2626</c:v>
                </c:pt>
                <c:pt idx="27">
                  <c:v>0.2728</c:v>
                </c:pt>
                <c:pt idx="28">
                  <c:v>0.2828</c:v>
                </c:pt>
                <c:pt idx="29">
                  <c:v>0.293</c:v>
                </c:pt>
                <c:pt idx="30">
                  <c:v>0.303</c:v>
                </c:pt>
                <c:pt idx="31">
                  <c:v>0.3132</c:v>
                </c:pt>
                <c:pt idx="32">
                  <c:v>0.3232</c:v>
                </c:pt>
                <c:pt idx="33">
                  <c:v>0.3334</c:v>
                </c:pt>
                <c:pt idx="34">
                  <c:v>0.3434</c:v>
                </c:pt>
                <c:pt idx="35">
                  <c:v>0.3536</c:v>
                </c:pt>
                <c:pt idx="36">
                  <c:v>0.3636</c:v>
                </c:pt>
                <c:pt idx="37">
                  <c:v>0.3738</c:v>
                </c:pt>
                <c:pt idx="38">
                  <c:v>0.3838</c:v>
                </c:pt>
                <c:pt idx="39">
                  <c:v>0.394</c:v>
                </c:pt>
                <c:pt idx="40">
                  <c:v>0.404</c:v>
                </c:pt>
                <c:pt idx="41">
                  <c:v>0.4142</c:v>
                </c:pt>
                <c:pt idx="42">
                  <c:v>0.4242</c:v>
                </c:pt>
                <c:pt idx="43">
                  <c:v>0.4344</c:v>
                </c:pt>
                <c:pt idx="44">
                  <c:v>0.4444</c:v>
                </c:pt>
                <c:pt idx="45">
                  <c:v>0.4546</c:v>
                </c:pt>
                <c:pt idx="46">
                  <c:v>0.4646</c:v>
                </c:pt>
                <c:pt idx="47">
                  <c:v>0.4748</c:v>
                </c:pt>
                <c:pt idx="48">
                  <c:v>0.4848</c:v>
                </c:pt>
                <c:pt idx="49">
                  <c:v>0.494800000000001</c:v>
                </c:pt>
                <c:pt idx="50">
                  <c:v>0.505</c:v>
                </c:pt>
                <c:pt idx="51">
                  <c:v>0.515000000000001</c:v>
                </c:pt>
                <c:pt idx="52">
                  <c:v>0.5252</c:v>
                </c:pt>
                <c:pt idx="53">
                  <c:v>0.535200000000001</c:v>
                </c:pt>
                <c:pt idx="54">
                  <c:v>0.5454</c:v>
                </c:pt>
                <c:pt idx="55">
                  <c:v>0.555400000000001</c:v>
                </c:pt>
                <c:pt idx="56">
                  <c:v>0.5656</c:v>
                </c:pt>
                <c:pt idx="57">
                  <c:v>0.575600000000001</c:v>
                </c:pt>
                <c:pt idx="58">
                  <c:v>0.5858</c:v>
                </c:pt>
                <c:pt idx="59">
                  <c:v>0.595800000000001</c:v>
                </c:pt>
                <c:pt idx="60">
                  <c:v>0.606</c:v>
                </c:pt>
                <c:pt idx="61">
                  <c:v>0.616</c:v>
                </c:pt>
                <c:pt idx="62">
                  <c:v>0.6262</c:v>
                </c:pt>
                <c:pt idx="63">
                  <c:v>0.6362</c:v>
                </c:pt>
                <c:pt idx="64">
                  <c:v>0.6464</c:v>
                </c:pt>
                <c:pt idx="65">
                  <c:v>0.6564</c:v>
                </c:pt>
                <c:pt idx="66">
                  <c:v>0.6666</c:v>
                </c:pt>
                <c:pt idx="67">
                  <c:v>0.6766</c:v>
                </c:pt>
                <c:pt idx="68">
                  <c:v>0.6868</c:v>
                </c:pt>
                <c:pt idx="69">
                  <c:v>0.6968</c:v>
                </c:pt>
                <c:pt idx="70">
                  <c:v>0.707</c:v>
                </c:pt>
                <c:pt idx="71">
                  <c:v>0.717</c:v>
                </c:pt>
                <c:pt idx="72">
                  <c:v>0.7272</c:v>
                </c:pt>
                <c:pt idx="73">
                  <c:v>0.7372</c:v>
                </c:pt>
                <c:pt idx="74">
                  <c:v>0.7474</c:v>
                </c:pt>
                <c:pt idx="75">
                  <c:v>0.7574</c:v>
                </c:pt>
                <c:pt idx="76">
                  <c:v>0.7676</c:v>
                </c:pt>
                <c:pt idx="77">
                  <c:v>0.7776</c:v>
                </c:pt>
                <c:pt idx="78">
                  <c:v>0.7878</c:v>
                </c:pt>
                <c:pt idx="79">
                  <c:v>0.7978</c:v>
                </c:pt>
                <c:pt idx="80">
                  <c:v>0.808</c:v>
                </c:pt>
                <c:pt idx="81">
                  <c:v>0.818</c:v>
                </c:pt>
                <c:pt idx="82">
                  <c:v>0.8282</c:v>
                </c:pt>
                <c:pt idx="83">
                  <c:v>0.8382</c:v>
                </c:pt>
                <c:pt idx="84">
                  <c:v>0.8484</c:v>
                </c:pt>
                <c:pt idx="85">
                  <c:v>0.8584</c:v>
                </c:pt>
                <c:pt idx="86">
                  <c:v>0.8686</c:v>
                </c:pt>
                <c:pt idx="87">
                  <c:v>0.8786</c:v>
                </c:pt>
                <c:pt idx="88">
                  <c:v>0.8888</c:v>
                </c:pt>
                <c:pt idx="89">
                  <c:v>0.8988</c:v>
                </c:pt>
                <c:pt idx="90">
                  <c:v>0.909</c:v>
                </c:pt>
                <c:pt idx="91">
                  <c:v>0.919</c:v>
                </c:pt>
                <c:pt idx="92">
                  <c:v>0.9292</c:v>
                </c:pt>
                <c:pt idx="93">
                  <c:v>0.9392</c:v>
                </c:pt>
                <c:pt idx="94">
                  <c:v>0.9494</c:v>
                </c:pt>
                <c:pt idx="95">
                  <c:v>0.9594</c:v>
                </c:pt>
                <c:pt idx="96">
                  <c:v>0.9696</c:v>
                </c:pt>
                <c:pt idx="97">
                  <c:v>0.9796</c:v>
                </c:pt>
                <c:pt idx="98">
                  <c:v>0.9898</c:v>
                </c:pt>
                <c:pt idx="99">
                  <c:v>0.9998</c:v>
                </c:pt>
                <c:pt idx="100">
                  <c:v>1.01</c:v>
                </c:pt>
                <c:pt idx="101">
                  <c:v>1.02</c:v>
                </c:pt>
                <c:pt idx="102">
                  <c:v>1.0302</c:v>
                </c:pt>
                <c:pt idx="103">
                  <c:v>1.0402</c:v>
                </c:pt>
                <c:pt idx="104">
                  <c:v>1.0504</c:v>
                </c:pt>
                <c:pt idx="105">
                  <c:v>1.0604</c:v>
                </c:pt>
                <c:pt idx="106">
                  <c:v>1.0706</c:v>
                </c:pt>
                <c:pt idx="107">
                  <c:v>1.0806</c:v>
                </c:pt>
                <c:pt idx="108">
                  <c:v>1.0908</c:v>
                </c:pt>
                <c:pt idx="109">
                  <c:v>1.1008</c:v>
                </c:pt>
                <c:pt idx="110">
                  <c:v>1.111000000000001</c:v>
                </c:pt>
                <c:pt idx="111">
                  <c:v>1.1212</c:v>
                </c:pt>
                <c:pt idx="112">
                  <c:v>1.131200000000001</c:v>
                </c:pt>
                <c:pt idx="113">
                  <c:v>1.1414</c:v>
                </c:pt>
                <c:pt idx="114">
                  <c:v>1.151400000000001</c:v>
                </c:pt>
                <c:pt idx="115">
                  <c:v>1.1616</c:v>
                </c:pt>
                <c:pt idx="116">
                  <c:v>1.171600000000001</c:v>
                </c:pt>
                <c:pt idx="117">
                  <c:v>1.1818</c:v>
                </c:pt>
                <c:pt idx="118">
                  <c:v>1.191800000000001</c:v>
                </c:pt>
                <c:pt idx="119">
                  <c:v>1.202</c:v>
                </c:pt>
                <c:pt idx="120">
                  <c:v>1.212000000000001</c:v>
                </c:pt>
                <c:pt idx="121">
                  <c:v>1.2222</c:v>
                </c:pt>
                <c:pt idx="122">
                  <c:v>1.232200000000001</c:v>
                </c:pt>
                <c:pt idx="123">
                  <c:v>1.2424</c:v>
                </c:pt>
                <c:pt idx="124">
                  <c:v>1.252400000000001</c:v>
                </c:pt>
                <c:pt idx="125">
                  <c:v>1.2626</c:v>
                </c:pt>
                <c:pt idx="126">
                  <c:v>1.272600000000001</c:v>
                </c:pt>
                <c:pt idx="127">
                  <c:v>1.2828</c:v>
                </c:pt>
                <c:pt idx="128">
                  <c:v>1.292800000000001</c:v>
                </c:pt>
                <c:pt idx="129">
                  <c:v>1.303</c:v>
                </c:pt>
                <c:pt idx="130">
                  <c:v>1.313000000000001</c:v>
                </c:pt>
                <c:pt idx="131">
                  <c:v>1.3232</c:v>
                </c:pt>
                <c:pt idx="132">
                  <c:v>1.333200000000001</c:v>
                </c:pt>
                <c:pt idx="133">
                  <c:v>1.3434</c:v>
                </c:pt>
                <c:pt idx="134">
                  <c:v>1.353400000000001</c:v>
                </c:pt>
                <c:pt idx="135">
                  <c:v>1.3636</c:v>
                </c:pt>
                <c:pt idx="136">
                  <c:v>1.373600000000001</c:v>
                </c:pt>
                <c:pt idx="137">
                  <c:v>1.3838</c:v>
                </c:pt>
                <c:pt idx="138">
                  <c:v>1.393800000000001</c:v>
                </c:pt>
                <c:pt idx="139">
                  <c:v>1.403999999999999</c:v>
                </c:pt>
                <c:pt idx="140">
                  <c:v>1.414000000000001</c:v>
                </c:pt>
                <c:pt idx="141">
                  <c:v>1.4242</c:v>
                </c:pt>
                <c:pt idx="142">
                  <c:v>1.434200000000001</c:v>
                </c:pt>
                <c:pt idx="143">
                  <c:v>1.4444</c:v>
                </c:pt>
                <c:pt idx="144">
                  <c:v>1.454400000000001</c:v>
                </c:pt>
                <c:pt idx="145">
                  <c:v>1.4646</c:v>
                </c:pt>
                <c:pt idx="146">
                  <c:v>1.474600000000001</c:v>
                </c:pt>
                <c:pt idx="147">
                  <c:v>1.4848</c:v>
                </c:pt>
                <c:pt idx="148">
                  <c:v>1.494800000000001</c:v>
                </c:pt>
                <c:pt idx="149">
                  <c:v>1.505</c:v>
                </c:pt>
                <c:pt idx="150">
                  <c:v>1.515000000000001</c:v>
                </c:pt>
                <c:pt idx="151">
                  <c:v>1.5252</c:v>
                </c:pt>
                <c:pt idx="152">
                  <c:v>1.535200000000001</c:v>
                </c:pt>
                <c:pt idx="153">
                  <c:v>1.5454</c:v>
                </c:pt>
                <c:pt idx="154">
                  <c:v>1.555400000000001</c:v>
                </c:pt>
                <c:pt idx="155">
                  <c:v>1.5656</c:v>
                </c:pt>
                <c:pt idx="156">
                  <c:v>1.575600000000001</c:v>
                </c:pt>
                <c:pt idx="157">
                  <c:v>1.5858</c:v>
                </c:pt>
                <c:pt idx="158">
                  <c:v>1.595800000000001</c:v>
                </c:pt>
                <c:pt idx="159">
                  <c:v>1.606</c:v>
                </c:pt>
                <c:pt idx="160">
                  <c:v>1.616</c:v>
                </c:pt>
                <c:pt idx="161">
                  <c:v>1.6262</c:v>
                </c:pt>
                <c:pt idx="162">
                  <c:v>1.6362</c:v>
                </c:pt>
                <c:pt idx="163">
                  <c:v>1.6464</c:v>
                </c:pt>
                <c:pt idx="164">
                  <c:v>1.6564</c:v>
                </c:pt>
                <c:pt idx="165">
                  <c:v>1.6666</c:v>
                </c:pt>
                <c:pt idx="166">
                  <c:v>1.6766</c:v>
                </c:pt>
                <c:pt idx="167">
                  <c:v>1.6868</c:v>
                </c:pt>
                <c:pt idx="168">
                  <c:v>1.6968</c:v>
                </c:pt>
                <c:pt idx="169">
                  <c:v>1.707</c:v>
                </c:pt>
                <c:pt idx="170">
                  <c:v>1.717</c:v>
                </c:pt>
                <c:pt idx="171">
                  <c:v>1.7272</c:v>
                </c:pt>
                <c:pt idx="172">
                  <c:v>1.7372</c:v>
                </c:pt>
                <c:pt idx="173">
                  <c:v>1.7474</c:v>
                </c:pt>
                <c:pt idx="174">
                  <c:v>1.7574</c:v>
                </c:pt>
                <c:pt idx="175">
                  <c:v>1.7676</c:v>
                </c:pt>
                <c:pt idx="176">
                  <c:v>1.7776</c:v>
                </c:pt>
                <c:pt idx="177">
                  <c:v>1.7878</c:v>
                </c:pt>
                <c:pt idx="178">
                  <c:v>1.7978</c:v>
                </c:pt>
                <c:pt idx="179">
                  <c:v>1.808</c:v>
                </c:pt>
                <c:pt idx="180">
                  <c:v>1.818</c:v>
                </c:pt>
                <c:pt idx="181">
                  <c:v>1.8282</c:v>
                </c:pt>
                <c:pt idx="182">
                  <c:v>1.8382</c:v>
                </c:pt>
                <c:pt idx="183">
                  <c:v>1.8484</c:v>
                </c:pt>
                <c:pt idx="184">
                  <c:v>1.8584</c:v>
                </c:pt>
                <c:pt idx="185">
                  <c:v>1.8686</c:v>
                </c:pt>
                <c:pt idx="186">
                  <c:v>1.8786</c:v>
                </c:pt>
                <c:pt idx="187">
                  <c:v>1.8888</c:v>
                </c:pt>
                <c:pt idx="188">
                  <c:v>1.8988</c:v>
                </c:pt>
                <c:pt idx="189">
                  <c:v>1.909</c:v>
                </c:pt>
                <c:pt idx="190">
                  <c:v>1.919</c:v>
                </c:pt>
                <c:pt idx="191">
                  <c:v>1.9292</c:v>
                </c:pt>
                <c:pt idx="192">
                  <c:v>1.9392</c:v>
                </c:pt>
                <c:pt idx="193">
                  <c:v>1.9494</c:v>
                </c:pt>
                <c:pt idx="194">
                  <c:v>1.9594</c:v>
                </c:pt>
                <c:pt idx="195">
                  <c:v>1.9696</c:v>
                </c:pt>
                <c:pt idx="196">
                  <c:v>1.9796</c:v>
                </c:pt>
                <c:pt idx="197">
                  <c:v>1.9898</c:v>
                </c:pt>
                <c:pt idx="198">
                  <c:v>1.9998</c:v>
                </c:pt>
                <c:pt idx="199">
                  <c:v>2.01</c:v>
                </c:pt>
                <c:pt idx="200">
                  <c:v>2.02</c:v>
                </c:pt>
                <c:pt idx="201">
                  <c:v>2.0302</c:v>
                </c:pt>
                <c:pt idx="202">
                  <c:v>2.0402</c:v>
                </c:pt>
                <c:pt idx="203">
                  <c:v>2.0504</c:v>
                </c:pt>
                <c:pt idx="204">
                  <c:v>2.0604</c:v>
                </c:pt>
                <c:pt idx="205">
                  <c:v>2.0706</c:v>
                </c:pt>
                <c:pt idx="206">
                  <c:v>2.0806</c:v>
                </c:pt>
                <c:pt idx="207">
                  <c:v>2.0908</c:v>
                </c:pt>
                <c:pt idx="208">
                  <c:v>2.1008</c:v>
                </c:pt>
                <c:pt idx="209">
                  <c:v>2.111000000000001</c:v>
                </c:pt>
                <c:pt idx="210">
                  <c:v>2.1212</c:v>
                </c:pt>
                <c:pt idx="211">
                  <c:v>2.131200000000001</c:v>
                </c:pt>
                <c:pt idx="212">
                  <c:v>2.1414</c:v>
                </c:pt>
                <c:pt idx="213">
                  <c:v>2.151400000000001</c:v>
                </c:pt>
                <c:pt idx="214">
                  <c:v>2.1616</c:v>
                </c:pt>
                <c:pt idx="215">
                  <c:v>2.171600000000001</c:v>
                </c:pt>
                <c:pt idx="216">
                  <c:v>2.1818</c:v>
                </c:pt>
                <c:pt idx="217">
                  <c:v>2.191800000000001</c:v>
                </c:pt>
                <c:pt idx="218">
                  <c:v>2.202</c:v>
                </c:pt>
                <c:pt idx="219">
                  <c:v>2.212000000000001</c:v>
                </c:pt>
                <c:pt idx="220">
                  <c:v>2.2222</c:v>
                </c:pt>
                <c:pt idx="221">
                  <c:v>2.232200000000001</c:v>
                </c:pt>
                <c:pt idx="222">
                  <c:v>2.2424</c:v>
                </c:pt>
                <c:pt idx="223">
                  <c:v>2.252400000000001</c:v>
                </c:pt>
                <c:pt idx="224">
                  <c:v>2.2626</c:v>
                </c:pt>
                <c:pt idx="225">
                  <c:v>2.272600000000001</c:v>
                </c:pt>
                <c:pt idx="226">
                  <c:v>2.2828</c:v>
                </c:pt>
                <c:pt idx="227">
                  <c:v>2.292800000000001</c:v>
                </c:pt>
                <c:pt idx="228">
                  <c:v>2.302999999999999</c:v>
                </c:pt>
                <c:pt idx="229">
                  <c:v>2.313000000000001</c:v>
                </c:pt>
                <c:pt idx="230">
                  <c:v>2.3232</c:v>
                </c:pt>
                <c:pt idx="231">
                  <c:v>2.333200000000001</c:v>
                </c:pt>
                <c:pt idx="232">
                  <c:v>2.3434</c:v>
                </c:pt>
                <c:pt idx="233">
                  <c:v>2.353400000000001</c:v>
                </c:pt>
                <c:pt idx="234">
                  <c:v>2.3636</c:v>
                </c:pt>
                <c:pt idx="235">
                  <c:v>2.373600000000001</c:v>
                </c:pt>
                <c:pt idx="236">
                  <c:v>2.3838</c:v>
                </c:pt>
                <c:pt idx="237">
                  <c:v>2.393800000000001</c:v>
                </c:pt>
                <c:pt idx="238">
                  <c:v>2.404</c:v>
                </c:pt>
                <c:pt idx="239">
                  <c:v>2.414000000000001</c:v>
                </c:pt>
                <c:pt idx="240">
                  <c:v>2.4242</c:v>
                </c:pt>
                <c:pt idx="241">
                  <c:v>2.434200000000001</c:v>
                </c:pt>
                <c:pt idx="242">
                  <c:v>2.4444</c:v>
                </c:pt>
                <c:pt idx="243">
                  <c:v>2.454400000000001</c:v>
                </c:pt>
                <c:pt idx="244">
                  <c:v>2.4646</c:v>
                </c:pt>
                <c:pt idx="245">
                  <c:v>2.474600000000001</c:v>
                </c:pt>
                <c:pt idx="246">
                  <c:v>2.4848</c:v>
                </c:pt>
                <c:pt idx="247">
                  <c:v>2.494800000000001</c:v>
                </c:pt>
                <c:pt idx="248">
                  <c:v>2.505</c:v>
                </c:pt>
                <c:pt idx="249">
                  <c:v>2.515000000000001</c:v>
                </c:pt>
                <c:pt idx="250">
                  <c:v>2.5252</c:v>
                </c:pt>
                <c:pt idx="251">
                  <c:v>2.535200000000001</c:v>
                </c:pt>
                <c:pt idx="252">
                  <c:v>2.5454</c:v>
                </c:pt>
                <c:pt idx="253">
                  <c:v>2.555400000000001</c:v>
                </c:pt>
                <c:pt idx="254">
                  <c:v>2.5656</c:v>
                </c:pt>
                <c:pt idx="255">
                  <c:v>2.575600000000001</c:v>
                </c:pt>
                <c:pt idx="256">
                  <c:v>2.5858</c:v>
                </c:pt>
                <c:pt idx="257">
                  <c:v>2.595800000000001</c:v>
                </c:pt>
                <c:pt idx="258">
                  <c:v>2.606</c:v>
                </c:pt>
                <c:pt idx="259">
                  <c:v>2.616</c:v>
                </c:pt>
                <c:pt idx="260">
                  <c:v>2.6262</c:v>
                </c:pt>
                <c:pt idx="261">
                  <c:v>2.6362</c:v>
                </c:pt>
                <c:pt idx="262">
                  <c:v>2.6464</c:v>
                </c:pt>
                <c:pt idx="263">
                  <c:v>2.6564</c:v>
                </c:pt>
                <c:pt idx="264">
                  <c:v>2.6666</c:v>
                </c:pt>
                <c:pt idx="265">
                  <c:v>2.6766</c:v>
                </c:pt>
                <c:pt idx="266">
                  <c:v>2.6868</c:v>
                </c:pt>
                <c:pt idx="267">
                  <c:v>2.6968</c:v>
                </c:pt>
                <c:pt idx="268">
                  <c:v>2.707</c:v>
                </c:pt>
                <c:pt idx="269">
                  <c:v>2.717</c:v>
                </c:pt>
                <c:pt idx="270">
                  <c:v>2.7272</c:v>
                </c:pt>
                <c:pt idx="271">
                  <c:v>2.7372</c:v>
                </c:pt>
                <c:pt idx="272">
                  <c:v>2.7474</c:v>
                </c:pt>
                <c:pt idx="273">
                  <c:v>2.7574</c:v>
                </c:pt>
                <c:pt idx="274">
                  <c:v>2.7676</c:v>
                </c:pt>
                <c:pt idx="275">
                  <c:v>2.7776</c:v>
                </c:pt>
                <c:pt idx="276">
                  <c:v>2.7878</c:v>
                </c:pt>
                <c:pt idx="277">
                  <c:v>2.7978</c:v>
                </c:pt>
                <c:pt idx="278">
                  <c:v>2.808</c:v>
                </c:pt>
                <c:pt idx="279">
                  <c:v>2.818</c:v>
                </c:pt>
                <c:pt idx="280">
                  <c:v>2.8282</c:v>
                </c:pt>
                <c:pt idx="281">
                  <c:v>2.8382</c:v>
                </c:pt>
                <c:pt idx="282">
                  <c:v>2.8484</c:v>
                </c:pt>
                <c:pt idx="283">
                  <c:v>2.8584</c:v>
                </c:pt>
                <c:pt idx="284">
                  <c:v>2.8686</c:v>
                </c:pt>
                <c:pt idx="285">
                  <c:v>2.8786</c:v>
                </c:pt>
                <c:pt idx="286">
                  <c:v>2.8888</c:v>
                </c:pt>
                <c:pt idx="287">
                  <c:v>2.8988</c:v>
                </c:pt>
                <c:pt idx="288">
                  <c:v>2.909</c:v>
                </c:pt>
                <c:pt idx="289">
                  <c:v>2.919</c:v>
                </c:pt>
                <c:pt idx="290">
                  <c:v>2.9292</c:v>
                </c:pt>
                <c:pt idx="291">
                  <c:v>2.9392</c:v>
                </c:pt>
                <c:pt idx="292">
                  <c:v>2.9494</c:v>
                </c:pt>
                <c:pt idx="293">
                  <c:v>2.9594</c:v>
                </c:pt>
                <c:pt idx="294">
                  <c:v>2.9696</c:v>
                </c:pt>
                <c:pt idx="295">
                  <c:v>2.9796</c:v>
                </c:pt>
                <c:pt idx="296">
                  <c:v>2.9898</c:v>
                </c:pt>
                <c:pt idx="297">
                  <c:v>2.9998</c:v>
                </c:pt>
                <c:pt idx="298">
                  <c:v>3.01</c:v>
                </c:pt>
                <c:pt idx="299">
                  <c:v>3.02</c:v>
                </c:pt>
                <c:pt idx="300">
                  <c:v>3.0302</c:v>
                </c:pt>
                <c:pt idx="301">
                  <c:v>3.0402</c:v>
                </c:pt>
                <c:pt idx="302">
                  <c:v>3.0504</c:v>
                </c:pt>
                <c:pt idx="303">
                  <c:v>3.0604</c:v>
                </c:pt>
                <c:pt idx="304">
                  <c:v>3.0706</c:v>
                </c:pt>
                <c:pt idx="305">
                  <c:v>3.0806</c:v>
                </c:pt>
                <c:pt idx="306">
                  <c:v>3.0908</c:v>
                </c:pt>
                <c:pt idx="307">
                  <c:v>3.1008</c:v>
                </c:pt>
                <c:pt idx="308">
                  <c:v>3.111000000000001</c:v>
                </c:pt>
                <c:pt idx="309">
                  <c:v>3.1212</c:v>
                </c:pt>
                <c:pt idx="310">
                  <c:v>3.131200000000001</c:v>
                </c:pt>
                <c:pt idx="311">
                  <c:v>3.1414</c:v>
                </c:pt>
                <c:pt idx="312">
                  <c:v>3.151400000000001</c:v>
                </c:pt>
                <c:pt idx="313">
                  <c:v>3.1616</c:v>
                </c:pt>
                <c:pt idx="314">
                  <c:v>3.171600000000001</c:v>
                </c:pt>
                <c:pt idx="315">
                  <c:v>3.1818</c:v>
                </c:pt>
                <c:pt idx="316">
                  <c:v>3.191800000000001</c:v>
                </c:pt>
                <c:pt idx="317">
                  <c:v>3.202</c:v>
                </c:pt>
                <c:pt idx="318">
                  <c:v>3.212000000000001</c:v>
                </c:pt>
                <c:pt idx="319">
                  <c:v>3.2222</c:v>
                </c:pt>
                <c:pt idx="320">
                  <c:v>3.232200000000001</c:v>
                </c:pt>
                <c:pt idx="321">
                  <c:v>3.2424</c:v>
                </c:pt>
                <c:pt idx="322">
                  <c:v>3.252400000000001</c:v>
                </c:pt>
                <c:pt idx="323">
                  <c:v>3.2626</c:v>
                </c:pt>
                <c:pt idx="324">
                  <c:v>3.272600000000001</c:v>
                </c:pt>
                <c:pt idx="325">
                  <c:v>3.2828</c:v>
                </c:pt>
                <c:pt idx="326">
                  <c:v>3.292800000000001</c:v>
                </c:pt>
                <c:pt idx="327">
                  <c:v>3.302999999999999</c:v>
                </c:pt>
                <c:pt idx="328">
                  <c:v>3.313000000000001</c:v>
                </c:pt>
                <c:pt idx="329">
                  <c:v>3.3232</c:v>
                </c:pt>
                <c:pt idx="330">
                  <c:v>3.333200000000001</c:v>
                </c:pt>
                <c:pt idx="331">
                  <c:v>3.3434</c:v>
                </c:pt>
                <c:pt idx="332">
                  <c:v>3.353400000000001</c:v>
                </c:pt>
                <c:pt idx="333">
                  <c:v>3.3636</c:v>
                </c:pt>
                <c:pt idx="334">
                  <c:v>3.373600000000001</c:v>
                </c:pt>
                <c:pt idx="335">
                  <c:v>3.3838</c:v>
                </c:pt>
                <c:pt idx="336">
                  <c:v>3.393800000000001</c:v>
                </c:pt>
                <c:pt idx="337">
                  <c:v>3.404</c:v>
                </c:pt>
                <c:pt idx="338">
                  <c:v>3.414000000000001</c:v>
                </c:pt>
                <c:pt idx="339">
                  <c:v>3.4242</c:v>
                </c:pt>
                <c:pt idx="340">
                  <c:v>3.434200000000001</c:v>
                </c:pt>
                <c:pt idx="341">
                  <c:v>3.4444</c:v>
                </c:pt>
                <c:pt idx="342">
                  <c:v>3.454400000000001</c:v>
                </c:pt>
                <c:pt idx="343">
                  <c:v>3.4646</c:v>
                </c:pt>
                <c:pt idx="344">
                  <c:v>3.474600000000001</c:v>
                </c:pt>
                <c:pt idx="345">
                  <c:v>3.4848</c:v>
                </c:pt>
                <c:pt idx="346">
                  <c:v>3.494800000000001</c:v>
                </c:pt>
                <c:pt idx="347">
                  <c:v>3.505</c:v>
                </c:pt>
                <c:pt idx="348">
                  <c:v>3.515000000000001</c:v>
                </c:pt>
                <c:pt idx="349">
                  <c:v>3.5252</c:v>
                </c:pt>
                <c:pt idx="350">
                  <c:v>3.535200000000001</c:v>
                </c:pt>
                <c:pt idx="351">
                  <c:v>3.5454</c:v>
                </c:pt>
                <c:pt idx="352">
                  <c:v>3.555400000000001</c:v>
                </c:pt>
                <c:pt idx="353">
                  <c:v>3.5656</c:v>
                </c:pt>
                <c:pt idx="354">
                  <c:v>3.575600000000001</c:v>
                </c:pt>
                <c:pt idx="355">
                  <c:v>3.5858</c:v>
                </c:pt>
                <c:pt idx="356">
                  <c:v>3.595800000000001</c:v>
                </c:pt>
                <c:pt idx="357">
                  <c:v>3.606</c:v>
                </c:pt>
                <c:pt idx="358">
                  <c:v>3.616</c:v>
                </c:pt>
                <c:pt idx="359">
                  <c:v>3.6262</c:v>
                </c:pt>
                <c:pt idx="360">
                  <c:v>3.6362</c:v>
                </c:pt>
                <c:pt idx="361">
                  <c:v>3.6464</c:v>
                </c:pt>
                <c:pt idx="362">
                  <c:v>3.6564</c:v>
                </c:pt>
                <c:pt idx="363">
                  <c:v>3.6666</c:v>
                </c:pt>
                <c:pt idx="364">
                  <c:v>3.6766</c:v>
                </c:pt>
                <c:pt idx="365">
                  <c:v>3.6868</c:v>
                </c:pt>
                <c:pt idx="366">
                  <c:v>3.6968</c:v>
                </c:pt>
                <c:pt idx="367">
                  <c:v>3.707</c:v>
                </c:pt>
                <c:pt idx="368">
                  <c:v>3.717</c:v>
                </c:pt>
                <c:pt idx="369">
                  <c:v>3.7272</c:v>
                </c:pt>
                <c:pt idx="370">
                  <c:v>3.7372</c:v>
                </c:pt>
                <c:pt idx="371">
                  <c:v>3.7474</c:v>
                </c:pt>
                <c:pt idx="372">
                  <c:v>3.7574</c:v>
                </c:pt>
                <c:pt idx="373">
                  <c:v>3.7676</c:v>
                </c:pt>
                <c:pt idx="374">
                  <c:v>3.7776</c:v>
                </c:pt>
                <c:pt idx="375">
                  <c:v>3.7878</c:v>
                </c:pt>
                <c:pt idx="376">
                  <c:v>3.7978</c:v>
                </c:pt>
                <c:pt idx="377">
                  <c:v>3.808</c:v>
                </c:pt>
                <c:pt idx="378">
                  <c:v>3.818</c:v>
                </c:pt>
                <c:pt idx="379">
                  <c:v>3.8282</c:v>
                </c:pt>
                <c:pt idx="380">
                  <c:v>3.8382</c:v>
                </c:pt>
                <c:pt idx="381">
                  <c:v>3.8484</c:v>
                </c:pt>
                <c:pt idx="382">
                  <c:v>3.8584</c:v>
                </c:pt>
                <c:pt idx="383">
                  <c:v>3.8686</c:v>
                </c:pt>
                <c:pt idx="384">
                  <c:v>3.8786</c:v>
                </c:pt>
                <c:pt idx="385">
                  <c:v>3.8888</c:v>
                </c:pt>
                <c:pt idx="386">
                  <c:v>3.8988</c:v>
                </c:pt>
                <c:pt idx="387">
                  <c:v>3.909</c:v>
                </c:pt>
                <c:pt idx="388">
                  <c:v>3.919</c:v>
                </c:pt>
                <c:pt idx="389">
                  <c:v>3.9292</c:v>
                </c:pt>
                <c:pt idx="390">
                  <c:v>3.9392</c:v>
                </c:pt>
                <c:pt idx="391">
                  <c:v>3.9494</c:v>
                </c:pt>
                <c:pt idx="392">
                  <c:v>3.9594</c:v>
                </c:pt>
                <c:pt idx="393">
                  <c:v>3.9696</c:v>
                </c:pt>
                <c:pt idx="394">
                  <c:v>3.9796</c:v>
                </c:pt>
                <c:pt idx="395">
                  <c:v>3.9898</c:v>
                </c:pt>
              </c:numCache>
            </c:numRef>
          </c:cat>
          <c:val>
            <c:numRef>
              <c:f>'sleepA time_50th DATA'!$D$2:$D$397</c:f>
              <c:numCache>
                <c:formatCode>General</c:formatCode>
                <c:ptCount val="396"/>
                <c:pt idx="0">
                  <c:v>127.4775</c:v>
                </c:pt>
                <c:pt idx="1">
                  <c:v>127.468875</c:v>
                </c:pt>
                <c:pt idx="2">
                  <c:v>127.4775</c:v>
                </c:pt>
                <c:pt idx="3">
                  <c:v>127.4775</c:v>
                </c:pt>
                <c:pt idx="4">
                  <c:v>127.46025</c:v>
                </c:pt>
                <c:pt idx="5">
                  <c:v>127.4775</c:v>
                </c:pt>
                <c:pt idx="6">
                  <c:v>127.4775</c:v>
                </c:pt>
                <c:pt idx="7">
                  <c:v>127.4775</c:v>
                </c:pt>
                <c:pt idx="8">
                  <c:v>127.468875</c:v>
                </c:pt>
                <c:pt idx="9">
                  <c:v>127.4775</c:v>
                </c:pt>
                <c:pt idx="10">
                  <c:v>127.4775</c:v>
                </c:pt>
                <c:pt idx="11">
                  <c:v>127.4775</c:v>
                </c:pt>
                <c:pt idx="12">
                  <c:v>127.4775</c:v>
                </c:pt>
                <c:pt idx="13">
                  <c:v>127.4775</c:v>
                </c:pt>
                <c:pt idx="14">
                  <c:v>127.4775</c:v>
                </c:pt>
                <c:pt idx="15">
                  <c:v>127.4775</c:v>
                </c:pt>
                <c:pt idx="16">
                  <c:v>134.84925</c:v>
                </c:pt>
                <c:pt idx="17">
                  <c:v>360.2625</c:v>
                </c:pt>
                <c:pt idx="18">
                  <c:v>522.771</c:v>
                </c:pt>
                <c:pt idx="19">
                  <c:v>514.197</c:v>
                </c:pt>
                <c:pt idx="20">
                  <c:v>526.4304999999994</c:v>
                </c:pt>
                <c:pt idx="21">
                  <c:v>507.9937499999986</c:v>
                </c:pt>
                <c:pt idx="22">
                  <c:v>536.6985</c:v>
                </c:pt>
                <c:pt idx="23">
                  <c:v>526.68</c:v>
                </c:pt>
                <c:pt idx="24">
                  <c:v>540.3574999999967</c:v>
                </c:pt>
                <c:pt idx="25">
                  <c:v>523.19625</c:v>
                </c:pt>
                <c:pt idx="26">
                  <c:v>525.61375</c:v>
                </c:pt>
                <c:pt idx="27">
                  <c:v>530.0890000000001</c:v>
                </c:pt>
                <c:pt idx="28">
                  <c:v>520.000875</c:v>
                </c:pt>
                <c:pt idx="29">
                  <c:v>522.701</c:v>
                </c:pt>
                <c:pt idx="30">
                  <c:v>514.31975</c:v>
                </c:pt>
                <c:pt idx="31">
                  <c:v>520.8539999999994</c:v>
                </c:pt>
                <c:pt idx="32">
                  <c:v>545.086</c:v>
                </c:pt>
                <c:pt idx="33">
                  <c:v>535.63</c:v>
                </c:pt>
                <c:pt idx="34">
                  <c:v>540.2474999999994</c:v>
                </c:pt>
                <c:pt idx="35">
                  <c:v>519.1474999999979</c:v>
                </c:pt>
                <c:pt idx="36">
                  <c:v>543.12825</c:v>
                </c:pt>
                <c:pt idx="37">
                  <c:v>523.2669999999994</c:v>
                </c:pt>
                <c:pt idx="38">
                  <c:v>496.87625</c:v>
                </c:pt>
                <c:pt idx="39">
                  <c:v>545.0124999999994</c:v>
                </c:pt>
                <c:pt idx="40">
                  <c:v>533.8559999999974</c:v>
                </c:pt>
                <c:pt idx="41">
                  <c:v>508.254</c:v>
                </c:pt>
                <c:pt idx="42">
                  <c:v>168.168</c:v>
                </c:pt>
                <c:pt idx="43">
                  <c:v>168.09975</c:v>
                </c:pt>
                <c:pt idx="44">
                  <c:v>134.8675</c:v>
                </c:pt>
                <c:pt idx="45">
                  <c:v>136.6965</c:v>
                </c:pt>
                <c:pt idx="46">
                  <c:v>168.168</c:v>
                </c:pt>
                <c:pt idx="47">
                  <c:v>168.1225</c:v>
                </c:pt>
                <c:pt idx="48">
                  <c:v>168.09975</c:v>
                </c:pt>
                <c:pt idx="49">
                  <c:v>134.904</c:v>
                </c:pt>
                <c:pt idx="50">
                  <c:v>134.904</c:v>
                </c:pt>
                <c:pt idx="51">
                  <c:v>127.4775</c:v>
                </c:pt>
                <c:pt idx="52">
                  <c:v>127.4775</c:v>
                </c:pt>
                <c:pt idx="53">
                  <c:v>127.4775</c:v>
                </c:pt>
                <c:pt idx="54">
                  <c:v>127.4775</c:v>
                </c:pt>
                <c:pt idx="55">
                  <c:v>127.4775</c:v>
                </c:pt>
                <c:pt idx="56">
                  <c:v>127.4775</c:v>
                </c:pt>
                <c:pt idx="57">
                  <c:v>127.4775</c:v>
                </c:pt>
                <c:pt idx="58">
                  <c:v>127.4775</c:v>
                </c:pt>
                <c:pt idx="59">
                  <c:v>127.4775</c:v>
                </c:pt>
                <c:pt idx="60">
                  <c:v>127.4775</c:v>
                </c:pt>
                <c:pt idx="61">
                  <c:v>127.4775</c:v>
                </c:pt>
                <c:pt idx="62">
                  <c:v>127.4775</c:v>
                </c:pt>
                <c:pt idx="63">
                  <c:v>127.4775</c:v>
                </c:pt>
                <c:pt idx="64">
                  <c:v>127.4775</c:v>
                </c:pt>
                <c:pt idx="65">
                  <c:v>127.4775</c:v>
                </c:pt>
                <c:pt idx="66">
                  <c:v>136.715</c:v>
                </c:pt>
                <c:pt idx="67">
                  <c:v>133.011</c:v>
                </c:pt>
                <c:pt idx="68">
                  <c:v>389.76975</c:v>
                </c:pt>
                <c:pt idx="69">
                  <c:v>554.17525</c:v>
                </c:pt>
                <c:pt idx="70">
                  <c:v>507.925</c:v>
                </c:pt>
                <c:pt idx="71">
                  <c:v>515.278</c:v>
                </c:pt>
                <c:pt idx="72">
                  <c:v>530.0890000000001</c:v>
                </c:pt>
                <c:pt idx="73">
                  <c:v>530.794375</c:v>
                </c:pt>
                <c:pt idx="74">
                  <c:v>526.395</c:v>
                </c:pt>
                <c:pt idx="75">
                  <c:v>523.8363750000001</c:v>
                </c:pt>
                <c:pt idx="76">
                  <c:v>519.3735</c:v>
                </c:pt>
                <c:pt idx="77">
                  <c:v>536.662375</c:v>
                </c:pt>
                <c:pt idx="78">
                  <c:v>508.0625</c:v>
                </c:pt>
                <c:pt idx="79">
                  <c:v>523.6601249999974</c:v>
                </c:pt>
                <c:pt idx="80">
                  <c:v>523.05475</c:v>
                </c:pt>
                <c:pt idx="81">
                  <c:v>507.9937499999986</c:v>
                </c:pt>
                <c:pt idx="82">
                  <c:v>521.1360000000001</c:v>
                </c:pt>
                <c:pt idx="83">
                  <c:v>569.7995</c:v>
                </c:pt>
                <c:pt idx="84">
                  <c:v>524.619</c:v>
                </c:pt>
                <c:pt idx="85">
                  <c:v>526.216875</c:v>
                </c:pt>
                <c:pt idx="86">
                  <c:v>530.0890000000001</c:v>
                </c:pt>
                <c:pt idx="87">
                  <c:v>520.9249999999994</c:v>
                </c:pt>
                <c:pt idx="88">
                  <c:v>509.91</c:v>
                </c:pt>
                <c:pt idx="89">
                  <c:v>526.4662499999963</c:v>
                </c:pt>
                <c:pt idx="90">
                  <c:v>537.477</c:v>
                </c:pt>
                <c:pt idx="91">
                  <c:v>587.12925</c:v>
                </c:pt>
                <c:pt idx="92">
                  <c:v>411.04475</c:v>
                </c:pt>
                <c:pt idx="93">
                  <c:v>168.168</c:v>
                </c:pt>
                <c:pt idx="94">
                  <c:v>134.904</c:v>
                </c:pt>
                <c:pt idx="95">
                  <c:v>134.8675</c:v>
                </c:pt>
                <c:pt idx="96">
                  <c:v>134.8675</c:v>
                </c:pt>
                <c:pt idx="97">
                  <c:v>134.8675</c:v>
                </c:pt>
                <c:pt idx="98">
                  <c:v>134.8675</c:v>
                </c:pt>
                <c:pt idx="99">
                  <c:v>134.904</c:v>
                </c:pt>
                <c:pt idx="100">
                  <c:v>134.8675</c:v>
                </c:pt>
                <c:pt idx="101">
                  <c:v>127.512</c:v>
                </c:pt>
                <c:pt idx="102">
                  <c:v>127.4775</c:v>
                </c:pt>
                <c:pt idx="103">
                  <c:v>127.4775</c:v>
                </c:pt>
                <c:pt idx="104">
                  <c:v>127.4775</c:v>
                </c:pt>
                <c:pt idx="105">
                  <c:v>127.4775</c:v>
                </c:pt>
                <c:pt idx="106">
                  <c:v>127.4775</c:v>
                </c:pt>
                <c:pt idx="107">
                  <c:v>127.4775</c:v>
                </c:pt>
                <c:pt idx="108">
                  <c:v>127.4775</c:v>
                </c:pt>
                <c:pt idx="109">
                  <c:v>127.4775</c:v>
                </c:pt>
                <c:pt idx="110">
                  <c:v>127.4775</c:v>
                </c:pt>
                <c:pt idx="111">
                  <c:v>127.4775</c:v>
                </c:pt>
                <c:pt idx="112">
                  <c:v>127.4775</c:v>
                </c:pt>
                <c:pt idx="113">
                  <c:v>127.4775</c:v>
                </c:pt>
                <c:pt idx="114">
                  <c:v>127.4775</c:v>
                </c:pt>
                <c:pt idx="115">
                  <c:v>134.84925</c:v>
                </c:pt>
                <c:pt idx="116">
                  <c:v>134.8675</c:v>
                </c:pt>
                <c:pt idx="117">
                  <c:v>127.4775</c:v>
                </c:pt>
                <c:pt idx="118">
                  <c:v>132.08725</c:v>
                </c:pt>
                <c:pt idx="119">
                  <c:v>403.836</c:v>
                </c:pt>
                <c:pt idx="120">
                  <c:v>555.1361249999974</c:v>
                </c:pt>
                <c:pt idx="121">
                  <c:v>525.3262499999967</c:v>
                </c:pt>
                <c:pt idx="122">
                  <c:v>511.653625</c:v>
                </c:pt>
                <c:pt idx="123">
                  <c:v>517.16</c:v>
                </c:pt>
                <c:pt idx="124">
                  <c:v>540.0599999999994</c:v>
                </c:pt>
                <c:pt idx="125">
                  <c:v>541.24425</c:v>
                </c:pt>
                <c:pt idx="126">
                  <c:v>528.242</c:v>
                </c:pt>
                <c:pt idx="127">
                  <c:v>519.0772499999994</c:v>
                </c:pt>
                <c:pt idx="128">
                  <c:v>538.619</c:v>
                </c:pt>
                <c:pt idx="129">
                  <c:v>512.215</c:v>
                </c:pt>
                <c:pt idx="130">
                  <c:v>518.5485</c:v>
                </c:pt>
                <c:pt idx="131">
                  <c:v>521.3474999999974</c:v>
                </c:pt>
                <c:pt idx="132">
                  <c:v>517.5952500000001</c:v>
                </c:pt>
                <c:pt idx="133">
                  <c:v>589.6</c:v>
                </c:pt>
                <c:pt idx="134">
                  <c:v>562.4501249999967</c:v>
                </c:pt>
                <c:pt idx="135">
                  <c:v>543.165</c:v>
                </c:pt>
                <c:pt idx="136">
                  <c:v>519.07775</c:v>
                </c:pt>
                <c:pt idx="137">
                  <c:v>524.619</c:v>
                </c:pt>
                <c:pt idx="138">
                  <c:v>524.76075</c:v>
                </c:pt>
                <c:pt idx="139">
                  <c:v>508.0625</c:v>
                </c:pt>
                <c:pt idx="140">
                  <c:v>530.3697500000001</c:v>
                </c:pt>
                <c:pt idx="141">
                  <c:v>526.5374999999979</c:v>
                </c:pt>
                <c:pt idx="142">
                  <c:v>526.4306249999967</c:v>
                </c:pt>
                <c:pt idx="143">
                  <c:v>528.3135</c:v>
                </c:pt>
                <c:pt idx="144">
                  <c:v>522.984</c:v>
                </c:pt>
                <c:pt idx="145">
                  <c:v>520.9245</c:v>
                </c:pt>
                <c:pt idx="146">
                  <c:v>527.703875</c:v>
                </c:pt>
                <c:pt idx="147">
                  <c:v>519.1474999999979</c:v>
                </c:pt>
                <c:pt idx="148">
                  <c:v>522.77175</c:v>
                </c:pt>
                <c:pt idx="149">
                  <c:v>515.4524999999974</c:v>
                </c:pt>
                <c:pt idx="150">
                  <c:v>517.23</c:v>
                </c:pt>
                <c:pt idx="151">
                  <c:v>532.08</c:v>
                </c:pt>
                <c:pt idx="152">
                  <c:v>524.2285</c:v>
                </c:pt>
                <c:pt idx="153">
                  <c:v>279.048</c:v>
                </c:pt>
                <c:pt idx="154">
                  <c:v>168.088375</c:v>
                </c:pt>
                <c:pt idx="155">
                  <c:v>134.8675</c:v>
                </c:pt>
                <c:pt idx="156">
                  <c:v>135.791</c:v>
                </c:pt>
                <c:pt idx="157">
                  <c:v>168.1225</c:v>
                </c:pt>
                <c:pt idx="158">
                  <c:v>168.1225</c:v>
                </c:pt>
                <c:pt idx="159">
                  <c:v>168.1225</c:v>
                </c:pt>
                <c:pt idx="160">
                  <c:v>127.4775</c:v>
                </c:pt>
                <c:pt idx="161">
                  <c:v>127.4775</c:v>
                </c:pt>
                <c:pt idx="162">
                  <c:v>127.4775</c:v>
                </c:pt>
                <c:pt idx="163">
                  <c:v>127.46025</c:v>
                </c:pt>
                <c:pt idx="164">
                  <c:v>127.4775</c:v>
                </c:pt>
                <c:pt idx="165">
                  <c:v>136.6965</c:v>
                </c:pt>
                <c:pt idx="166">
                  <c:v>130.266</c:v>
                </c:pt>
                <c:pt idx="167">
                  <c:v>127.4775</c:v>
                </c:pt>
                <c:pt idx="168">
                  <c:v>127.4775</c:v>
                </c:pt>
                <c:pt idx="169">
                  <c:v>127.4775</c:v>
                </c:pt>
                <c:pt idx="170">
                  <c:v>127.4775</c:v>
                </c:pt>
                <c:pt idx="171">
                  <c:v>127.4775</c:v>
                </c:pt>
                <c:pt idx="172">
                  <c:v>127.4775</c:v>
                </c:pt>
                <c:pt idx="173">
                  <c:v>127.4775</c:v>
                </c:pt>
                <c:pt idx="174">
                  <c:v>127.4775</c:v>
                </c:pt>
                <c:pt idx="175">
                  <c:v>127.4775</c:v>
                </c:pt>
                <c:pt idx="176">
                  <c:v>127.4775</c:v>
                </c:pt>
                <c:pt idx="177">
                  <c:v>127.4775</c:v>
                </c:pt>
                <c:pt idx="178">
                  <c:v>127.4775</c:v>
                </c:pt>
                <c:pt idx="179">
                  <c:v>147.8</c:v>
                </c:pt>
                <c:pt idx="180">
                  <c:v>472.8319999999989</c:v>
                </c:pt>
                <c:pt idx="181">
                  <c:v>521.1360000000001</c:v>
                </c:pt>
                <c:pt idx="182">
                  <c:v>520.8539999999994</c:v>
                </c:pt>
                <c:pt idx="183">
                  <c:v>515.38275</c:v>
                </c:pt>
                <c:pt idx="184">
                  <c:v>540.4385</c:v>
                </c:pt>
                <c:pt idx="185">
                  <c:v>568.9529999999974</c:v>
                </c:pt>
                <c:pt idx="186">
                  <c:v>531.1916249999994</c:v>
                </c:pt>
                <c:pt idx="187">
                  <c:v>524.548</c:v>
                </c:pt>
                <c:pt idx="188">
                  <c:v>516.306375</c:v>
                </c:pt>
                <c:pt idx="189">
                  <c:v>541.3174999999974</c:v>
                </c:pt>
                <c:pt idx="190">
                  <c:v>508.0968750000001</c:v>
                </c:pt>
                <c:pt idx="191">
                  <c:v>514.26675</c:v>
                </c:pt>
                <c:pt idx="192">
                  <c:v>525.4715</c:v>
                </c:pt>
                <c:pt idx="193">
                  <c:v>521.1360000000001</c:v>
                </c:pt>
                <c:pt idx="194">
                  <c:v>524.19075</c:v>
                </c:pt>
                <c:pt idx="195">
                  <c:v>524.69</c:v>
                </c:pt>
                <c:pt idx="196">
                  <c:v>520.8539999999994</c:v>
                </c:pt>
                <c:pt idx="197">
                  <c:v>515.4524999999974</c:v>
                </c:pt>
                <c:pt idx="198">
                  <c:v>525.578</c:v>
                </c:pt>
                <c:pt idx="199">
                  <c:v>514.4062499999974</c:v>
                </c:pt>
                <c:pt idx="200">
                  <c:v>518.9715</c:v>
                </c:pt>
                <c:pt idx="201">
                  <c:v>539.3969999999994</c:v>
                </c:pt>
                <c:pt idx="202">
                  <c:v>517.16</c:v>
                </c:pt>
                <c:pt idx="203">
                  <c:v>519.0772499999994</c:v>
                </c:pt>
                <c:pt idx="204">
                  <c:v>543.73</c:v>
                </c:pt>
                <c:pt idx="205">
                  <c:v>537.6224999999994</c:v>
                </c:pt>
                <c:pt idx="206">
                  <c:v>521.6026249999974</c:v>
                </c:pt>
                <c:pt idx="207">
                  <c:v>520.8539999999994</c:v>
                </c:pt>
                <c:pt idx="208">
                  <c:v>533.8552499999967</c:v>
                </c:pt>
                <c:pt idx="209">
                  <c:v>518.5519999999979</c:v>
                </c:pt>
                <c:pt idx="210">
                  <c:v>509.9569999999989</c:v>
                </c:pt>
                <c:pt idx="211">
                  <c:v>533.818875</c:v>
                </c:pt>
                <c:pt idx="212">
                  <c:v>513.605</c:v>
                </c:pt>
                <c:pt idx="213">
                  <c:v>515.3129999999974</c:v>
                </c:pt>
                <c:pt idx="214">
                  <c:v>192.218</c:v>
                </c:pt>
                <c:pt idx="215">
                  <c:v>168.1225</c:v>
                </c:pt>
                <c:pt idx="216">
                  <c:v>134.8675</c:v>
                </c:pt>
                <c:pt idx="217">
                  <c:v>134.8675</c:v>
                </c:pt>
                <c:pt idx="218">
                  <c:v>168.1225</c:v>
                </c:pt>
                <c:pt idx="219">
                  <c:v>168.1225</c:v>
                </c:pt>
                <c:pt idx="220">
                  <c:v>168.1225</c:v>
                </c:pt>
                <c:pt idx="221">
                  <c:v>127.4775</c:v>
                </c:pt>
                <c:pt idx="222">
                  <c:v>127.4775</c:v>
                </c:pt>
                <c:pt idx="223">
                  <c:v>127.4775</c:v>
                </c:pt>
                <c:pt idx="224">
                  <c:v>127.4775</c:v>
                </c:pt>
                <c:pt idx="225">
                  <c:v>127.4775</c:v>
                </c:pt>
                <c:pt idx="226">
                  <c:v>127.4775</c:v>
                </c:pt>
                <c:pt idx="227">
                  <c:v>127.4775</c:v>
                </c:pt>
                <c:pt idx="228">
                  <c:v>127.4775</c:v>
                </c:pt>
                <c:pt idx="229">
                  <c:v>127.4775</c:v>
                </c:pt>
                <c:pt idx="230">
                  <c:v>127.4775</c:v>
                </c:pt>
                <c:pt idx="231">
                  <c:v>127.4775</c:v>
                </c:pt>
                <c:pt idx="232">
                  <c:v>127.4775</c:v>
                </c:pt>
                <c:pt idx="233">
                  <c:v>127.4775</c:v>
                </c:pt>
                <c:pt idx="234">
                  <c:v>127.4775</c:v>
                </c:pt>
                <c:pt idx="235">
                  <c:v>127.4775</c:v>
                </c:pt>
                <c:pt idx="236">
                  <c:v>127.4775</c:v>
                </c:pt>
                <c:pt idx="237">
                  <c:v>127.4775</c:v>
                </c:pt>
                <c:pt idx="238">
                  <c:v>127.4775</c:v>
                </c:pt>
                <c:pt idx="239">
                  <c:v>127.4775</c:v>
                </c:pt>
                <c:pt idx="240">
                  <c:v>175.465</c:v>
                </c:pt>
                <c:pt idx="241">
                  <c:v>533.78275</c:v>
                </c:pt>
                <c:pt idx="242">
                  <c:v>612.5155</c:v>
                </c:pt>
                <c:pt idx="243">
                  <c:v>525.2225000000001</c:v>
                </c:pt>
                <c:pt idx="244">
                  <c:v>509.91</c:v>
                </c:pt>
                <c:pt idx="245">
                  <c:v>546.8228749999994</c:v>
                </c:pt>
                <c:pt idx="246">
                  <c:v>523.27</c:v>
                </c:pt>
                <c:pt idx="247">
                  <c:v>519.183</c:v>
                </c:pt>
                <c:pt idx="248">
                  <c:v>526.5374999999979</c:v>
                </c:pt>
                <c:pt idx="249">
                  <c:v>524.6542499999994</c:v>
                </c:pt>
                <c:pt idx="250">
                  <c:v>539.3969999999994</c:v>
                </c:pt>
                <c:pt idx="251">
                  <c:v>522.3051249999974</c:v>
                </c:pt>
                <c:pt idx="252">
                  <c:v>519.0069999999994</c:v>
                </c:pt>
                <c:pt idx="253">
                  <c:v>521.8481249999974</c:v>
                </c:pt>
                <c:pt idx="254">
                  <c:v>520.9245</c:v>
                </c:pt>
                <c:pt idx="255">
                  <c:v>542.1669999999979</c:v>
                </c:pt>
                <c:pt idx="256">
                  <c:v>513.4659999999974</c:v>
                </c:pt>
                <c:pt idx="257">
                  <c:v>527.0976249999974</c:v>
                </c:pt>
                <c:pt idx="258">
                  <c:v>522.77175</c:v>
                </c:pt>
                <c:pt idx="259">
                  <c:v>511.653625</c:v>
                </c:pt>
                <c:pt idx="260">
                  <c:v>530.0890000000001</c:v>
                </c:pt>
                <c:pt idx="261">
                  <c:v>513.5355</c:v>
                </c:pt>
                <c:pt idx="262">
                  <c:v>525.6129999999994</c:v>
                </c:pt>
                <c:pt idx="263">
                  <c:v>538.021</c:v>
                </c:pt>
                <c:pt idx="264">
                  <c:v>511.6882499999999</c:v>
                </c:pt>
                <c:pt idx="265">
                  <c:v>169.97</c:v>
                </c:pt>
                <c:pt idx="266">
                  <c:v>136.752</c:v>
                </c:pt>
                <c:pt idx="267">
                  <c:v>134.8675</c:v>
                </c:pt>
                <c:pt idx="268">
                  <c:v>134.904</c:v>
                </c:pt>
                <c:pt idx="269">
                  <c:v>127.4775</c:v>
                </c:pt>
                <c:pt idx="270">
                  <c:v>127.4775</c:v>
                </c:pt>
                <c:pt idx="271">
                  <c:v>127.4775</c:v>
                </c:pt>
                <c:pt idx="272">
                  <c:v>127.4775</c:v>
                </c:pt>
                <c:pt idx="273">
                  <c:v>127.4775</c:v>
                </c:pt>
                <c:pt idx="274">
                  <c:v>127.4775</c:v>
                </c:pt>
                <c:pt idx="275">
                  <c:v>127.4775</c:v>
                </c:pt>
                <c:pt idx="276">
                  <c:v>127.4775</c:v>
                </c:pt>
                <c:pt idx="277">
                  <c:v>127.4775</c:v>
                </c:pt>
                <c:pt idx="278">
                  <c:v>127.4775</c:v>
                </c:pt>
                <c:pt idx="279">
                  <c:v>127.4775</c:v>
                </c:pt>
                <c:pt idx="280">
                  <c:v>127.4775</c:v>
                </c:pt>
                <c:pt idx="281">
                  <c:v>127.4775</c:v>
                </c:pt>
                <c:pt idx="282">
                  <c:v>127.4775</c:v>
                </c:pt>
                <c:pt idx="283">
                  <c:v>127.4775</c:v>
                </c:pt>
                <c:pt idx="284">
                  <c:v>127.46025</c:v>
                </c:pt>
                <c:pt idx="285">
                  <c:v>127.4775</c:v>
                </c:pt>
                <c:pt idx="286">
                  <c:v>127.4775</c:v>
                </c:pt>
                <c:pt idx="287">
                  <c:v>127.4775</c:v>
                </c:pt>
                <c:pt idx="288">
                  <c:v>127.4775</c:v>
                </c:pt>
                <c:pt idx="289">
                  <c:v>127.4775</c:v>
                </c:pt>
                <c:pt idx="290">
                  <c:v>127.4775</c:v>
                </c:pt>
                <c:pt idx="291">
                  <c:v>384.202</c:v>
                </c:pt>
                <c:pt idx="292">
                  <c:v>548.63325</c:v>
                </c:pt>
                <c:pt idx="293">
                  <c:v>522.1022499999979</c:v>
                </c:pt>
                <c:pt idx="294">
                  <c:v>515.3129999999974</c:v>
                </c:pt>
                <c:pt idx="295">
                  <c:v>523.19625</c:v>
                </c:pt>
                <c:pt idx="296">
                  <c:v>520.8539999999994</c:v>
                </c:pt>
                <c:pt idx="297">
                  <c:v>529.416375</c:v>
                </c:pt>
                <c:pt idx="298">
                  <c:v>526.4662499999966</c:v>
                </c:pt>
                <c:pt idx="299">
                  <c:v>516.306375</c:v>
                </c:pt>
                <c:pt idx="300">
                  <c:v>526.5374999999979</c:v>
                </c:pt>
                <c:pt idx="301">
                  <c:v>499.2616249999999</c:v>
                </c:pt>
                <c:pt idx="302">
                  <c:v>534.072</c:v>
                </c:pt>
                <c:pt idx="303">
                  <c:v>531.2631249999994</c:v>
                </c:pt>
                <c:pt idx="304">
                  <c:v>515.3129999999974</c:v>
                </c:pt>
                <c:pt idx="305">
                  <c:v>521.9546249999969</c:v>
                </c:pt>
                <c:pt idx="306">
                  <c:v>535.63</c:v>
                </c:pt>
                <c:pt idx="307">
                  <c:v>542.798125</c:v>
                </c:pt>
                <c:pt idx="308">
                  <c:v>520.00075</c:v>
                </c:pt>
                <c:pt idx="309">
                  <c:v>517.3</c:v>
                </c:pt>
                <c:pt idx="310">
                  <c:v>527.389875</c:v>
                </c:pt>
                <c:pt idx="311">
                  <c:v>508.2</c:v>
                </c:pt>
                <c:pt idx="312">
                  <c:v>525.11375</c:v>
                </c:pt>
                <c:pt idx="313">
                  <c:v>530.16075</c:v>
                </c:pt>
                <c:pt idx="314">
                  <c:v>541.2076249999974</c:v>
                </c:pt>
                <c:pt idx="315">
                  <c:v>422.963</c:v>
                </c:pt>
                <c:pt idx="316">
                  <c:v>169.9585</c:v>
                </c:pt>
                <c:pt idx="317">
                  <c:v>168.1225</c:v>
                </c:pt>
                <c:pt idx="318">
                  <c:v>134.904</c:v>
                </c:pt>
                <c:pt idx="319">
                  <c:v>127.4775</c:v>
                </c:pt>
                <c:pt idx="320">
                  <c:v>127.4775</c:v>
                </c:pt>
                <c:pt idx="321">
                  <c:v>127.46025</c:v>
                </c:pt>
                <c:pt idx="322">
                  <c:v>127.4775</c:v>
                </c:pt>
                <c:pt idx="323">
                  <c:v>127.4775</c:v>
                </c:pt>
                <c:pt idx="324">
                  <c:v>127.46025</c:v>
                </c:pt>
                <c:pt idx="325">
                  <c:v>127.4775</c:v>
                </c:pt>
                <c:pt idx="326">
                  <c:v>127.4775</c:v>
                </c:pt>
                <c:pt idx="327">
                  <c:v>127.4775</c:v>
                </c:pt>
                <c:pt idx="328">
                  <c:v>127.4775</c:v>
                </c:pt>
                <c:pt idx="329">
                  <c:v>127.4775</c:v>
                </c:pt>
                <c:pt idx="330">
                  <c:v>127.4775</c:v>
                </c:pt>
                <c:pt idx="331">
                  <c:v>127.4775</c:v>
                </c:pt>
                <c:pt idx="332">
                  <c:v>127.4775</c:v>
                </c:pt>
                <c:pt idx="333">
                  <c:v>127.4775</c:v>
                </c:pt>
                <c:pt idx="334">
                  <c:v>127.4775</c:v>
                </c:pt>
                <c:pt idx="335">
                  <c:v>127.4775</c:v>
                </c:pt>
                <c:pt idx="336">
                  <c:v>127.4775</c:v>
                </c:pt>
                <c:pt idx="337">
                  <c:v>127.4775</c:v>
                </c:pt>
                <c:pt idx="338">
                  <c:v>127.4775</c:v>
                </c:pt>
                <c:pt idx="339">
                  <c:v>134.904</c:v>
                </c:pt>
                <c:pt idx="340">
                  <c:v>127.4775</c:v>
                </c:pt>
                <c:pt idx="341">
                  <c:v>127.512</c:v>
                </c:pt>
                <c:pt idx="342">
                  <c:v>389.76975</c:v>
                </c:pt>
                <c:pt idx="343">
                  <c:v>555.9469999999974</c:v>
                </c:pt>
                <c:pt idx="344">
                  <c:v>509.8645</c:v>
                </c:pt>
                <c:pt idx="345">
                  <c:v>528.385</c:v>
                </c:pt>
                <c:pt idx="346">
                  <c:v>520.072</c:v>
                </c:pt>
                <c:pt idx="347">
                  <c:v>539.689</c:v>
                </c:pt>
                <c:pt idx="348">
                  <c:v>513.500375</c:v>
                </c:pt>
                <c:pt idx="349">
                  <c:v>524.8319999999974</c:v>
                </c:pt>
                <c:pt idx="350">
                  <c:v>519.1826249999979</c:v>
                </c:pt>
                <c:pt idx="351">
                  <c:v>522.8424999999974</c:v>
                </c:pt>
                <c:pt idx="352">
                  <c:v>482.2293749999992</c:v>
                </c:pt>
                <c:pt idx="353">
                  <c:v>524.8319999999974</c:v>
                </c:pt>
                <c:pt idx="354">
                  <c:v>513.9359999999979</c:v>
                </c:pt>
                <c:pt idx="355">
                  <c:v>513.744</c:v>
                </c:pt>
                <c:pt idx="356">
                  <c:v>556.0227500000001</c:v>
                </c:pt>
                <c:pt idx="357">
                  <c:v>520.995</c:v>
                </c:pt>
                <c:pt idx="358">
                  <c:v>557.1145</c:v>
                </c:pt>
                <c:pt idx="359">
                  <c:v>521.569</c:v>
                </c:pt>
                <c:pt idx="360">
                  <c:v>524.0495</c:v>
                </c:pt>
                <c:pt idx="361">
                  <c:v>522.77175</c:v>
                </c:pt>
                <c:pt idx="362">
                  <c:v>513.605</c:v>
                </c:pt>
                <c:pt idx="363">
                  <c:v>515.4524999999974</c:v>
                </c:pt>
                <c:pt idx="364">
                  <c:v>543.23875</c:v>
                </c:pt>
                <c:pt idx="365">
                  <c:v>523.47925</c:v>
                </c:pt>
                <c:pt idx="366">
                  <c:v>406.3675</c:v>
                </c:pt>
                <c:pt idx="367">
                  <c:v>169.809</c:v>
                </c:pt>
                <c:pt idx="368">
                  <c:v>136.7335</c:v>
                </c:pt>
                <c:pt idx="369">
                  <c:v>134.904</c:v>
                </c:pt>
                <c:pt idx="370">
                  <c:v>136.68725</c:v>
                </c:pt>
                <c:pt idx="371">
                  <c:v>127.4775</c:v>
                </c:pt>
                <c:pt idx="372">
                  <c:v>127.4775</c:v>
                </c:pt>
                <c:pt idx="373">
                  <c:v>127.4775</c:v>
                </c:pt>
                <c:pt idx="374">
                  <c:v>127.4775</c:v>
                </c:pt>
                <c:pt idx="375">
                  <c:v>127.4775</c:v>
                </c:pt>
                <c:pt idx="376">
                  <c:v>127.4775</c:v>
                </c:pt>
                <c:pt idx="377">
                  <c:v>127.4775</c:v>
                </c:pt>
                <c:pt idx="378">
                  <c:v>127.4775</c:v>
                </c:pt>
                <c:pt idx="379">
                  <c:v>127.4775</c:v>
                </c:pt>
                <c:pt idx="380">
                  <c:v>127.4775</c:v>
                </c:pt>
                <c:pt idx="381">
                  <c:v>127.4775</c:v>
                </c:pt>
                <c:pt idx="382">
                  <c:v>127.4775</c:v>
                </c:pt>
                <c:pt idx="383">
                  <c:v>127.4775</c:v>
                </c:pt>
                <c:pt idx="384">
                  <c:v>127.4775</c:v>
                </c:pt>
                <c:pt idx="385">
                  <c:v>127.4775</c:v>
                </c:pt>
                <c:pt idx="386">
                  <c:v>127.4775</c:v>
                </c:pt>
                <c:pt idx="387">
                  <c:v>127.4775</c:v>
                </c:pt>
                <c:pt idx="388">
                  <c:v>127.4775</c:v>
                </c:pt>
                <c:pt idx="389">
                  <c:v>127.4775</c:v>
                </c:pt>
                <c:pt idx="390">
                  <c:v>127.4775</c:v>
                </c:pt>
                <c:pt idx="391">
                  <c:v>127.4775</c:v>
                </c:pt>
                <c:pt idx="392">
                  <c:v>153.331875</c:v>
                </c:pt>
                <c:pt idx="393">
                  <c:v>531.9359999999979</c:v>
                </c:pt>
                <c:pt idx="394">
                  <c:v>528.2776249999994</c:v>
                </c:pt>
                <c:pt idx="395">
                  <c:v>515.3129999999974</c:v>
                </c:pt>
              </c:numCache>
            </c:numRef>
          </c:val>
        </c:ser>
        <c:dLbls/>
        <c:axId val="1087180424"/>
        <c:axId val="1086836728"/>
      </c:areaChart>
      <c:catAx>
        <c:axId val="108718042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#,##0.0" sourceLinked="0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6836728"/>
        <c:crosses val="autoZero"/>
        <c:auto val="1"/>
        <c:lblAlgn val="ctr"/>
        <c:lblOffset val="100"/>
        <c:tickLblSkip val="40"/>
        <c:tickMarkSkip val="40"/>
      </c:catAx>
      <c:valAx>
        <c:axId val="1086836728"/>
        <c:scaling>
          <c:orientation val="minMax"/>
          <c:max val="800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/>
                  <a:t>Power</a:t>
                </a:r>
                <a:r>
                  <a:rPr lang="en-US" baseline="0"/>
                  <a:t> </a:t>
                </a:r>
                <a:r>
                  <a:rPr lang="en-US"/>
                  <a:t>(mW)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180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4622062796936"/>
          <c:y val="0.0386784428402802"/>
          <c:w val="0.594286074526411"/>
          <c:h val="0.0993203335513871"/>
        </c:manualLayout>
      </c:layout>
      <c:overlay val="1"/>
      <c:spPr>
        <a:solidFill>
          <a:srgbClr val="FFFFFF"/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ser>
          <c:idx val="1"/>
          <c:order val="0"/>
          <c:tx>
            <c:v>SleepWell, 2 AP (Client B)</c:v>
          </c:tx>
          <c:spPr>
            <a:solidFill>
              <a:schemeClr val="accent3"/>
            </a:solidFill>
            <a:ln w="15875">
              <a:solidFill>
                <a:srgbClr val="000000"/>
              </a:solidFill>
              <a:prstDash val="solid"/>
            </a:ln>
          </c:spPr>
          <c:cat>
            <c:numRef>
              <c:f>'sleepB time_50th DATA'!$C$2:$C$396</c:f>
              <c:numCache>
                <c:formatCode>General</c:formatCode>
                <c:ptCount val="395"/>
                <c:pt idx="0">
                  <c:v>0.0</c:v>
                </c:pt>
                <c:pt idx="1">
                  <c:v>0.0102000000000002</c:v>
                </c:pt>
                <c:pt idx="2">
                  <c:v>0.0204</c:v>
                </c:pt>
                <c:pt idx="3">
                  <c:v>0.0304000000000002</c:v>
                </c:pt>
                <c:pt idx="4">
                  <c:v>0.0406</c:v>
                </c:pt>
                <c:pt idx="5">
                  <c:v>0.0506000000000002</c:v>
                </c:pt>
                <c:pt idx="6">
                  <c:v>0.0608</c:v>
                </c:pt>
                <c:pt idx="7">
                  <c:v>0.0708000000000002</c:v>
                </c:pt>
                <c:pt idx="8">
                  <c:v>0.0809999999999999</c:v>
                </c:pt>
                <c:pt idx="9">
                  <c:v>0.0910000000000002</c:v>
                </c:pt>
                <c:pt idx="10">
                  <c:v>0.1012</c:v>
                </c:pt>
                <c:pt idx="11">
                  <c:v>0.1112</c:v>
                </c:pt>
                <c:pt idx="12">
                  <c:v>0.1214</c:v>
                </c:pt>
                <c:pt idx="13">
                  <c:v>0.1314</c:v>
                </c:pt>
                <c:pt idx="14">
                  <c:v>0.1416</c:v>
                </c:pt>
                <c:pt idx="15">
                  <c:v>0.1516</c:v>
                </c:pt>
                <c:pt idx="16">
                  <c:v>0.1618</c:v>
                </c:pt>
                <c:pt idx="17">
                  <c:v>0.1718</c:v>
                </c:pt>
                <c:pt idx="18">
                  <c:v>0.182</c:v>
                </c:pt>
                <c:pt idx="19">
                  <c:v>0.192</c:v>
                </c:pt>
                <c:pt idx="20">
                  <c:v>0.2022</c:v>
                </c:pt>
                <c:pt idx="21">
                  <c:v>0.2122</c:v>
                </c:pt>
                <c:pt idx="22">
                  <c:v>0.2224</c:v>
                </c:pt>
                <c:pt idx="23">
                  <c:v>0.2324</c:v>
                </c:pt>
                <c:pt idx="24">
                  <c:v>0.2426</c:v>
                </c:pt>
                <c:pt idx="25">
                  <c:v>0.2526</c:v>
                </c:pt>
                <c:pt idx="26">
                  <c:v>0.2628</c:v>
                </c:pt>
                <c:pt idx="27">
                  <c:v>0.2728</c:v>
                </c:pt>
                <c:pt idx="28">
                  <c:v>0.283</c:v>
                </c:pt>
                <c:pt idx="29">
                  <c:v>0.293</c:v>
                </c:pt>
                <c:pt idx="30">
                  <c:v>0.3032</c:v>
                </c:pt>
                <c:pt idx="31">
                  <c:v>0.3132</c:v>
                </c:pt>
                <c:pt idx="32">
                  <c:v>0.3234</c:v>
                </c:pt>
                <c:pt idx="33">
                  <c:v>0.3334</c:v>
                </c:pt>
                <c:pt idx="34">
                  <c:v>0.3436</c:v>
                </c:pt>
                <c:pt idx="35">
                  <c:v>0.3536</c:v>
                </c:pt>
                <c:pt idx="36">
                  <c:v>0.3638</c:v>
                </c:pt>
                <c:pt idx="37">
                  <c:v>0.3738</c:v>
                </c:pt>
                <c:pt idx="38">
                  <c:v>0.384</c:v>
                </c:pt>
                <c:pt idx="39">
                  <c:v>0.394</c:v>
                </c:pt>
                <c:pt idx="40">
                  <c:v>0.4042</c:v>
                </c:pt>
                <c:pt idx="41">
                  <c:v>0.4142</c:v>
                </c:pt>
                <c:pt idx="42">
                  <c:v>0.4244</c:v>
                </c:pt>
                <c:pt idx="43">
                  <c:v>0.4344</c:v>
                </c:pt>
                <c:pt idx="44">
                  <c:v>0.4446</c:v>
                </c:pt>
                <c:pt idx="45">
                  <c:v>0.4546</c:v>
                </c:pt>
                <c:pt idx="46">
                  <c:v>0.4648</c:v>
                </c:pt>
                <c:pt idx="47">
                  <c:v>0.4748</c:v>
                </c:pt>
                <c:pt idx="48">
                  <c:v>0.485</c:v>
                </c:pt>
                <c:pt idx="49">
                  <c:v>0.495</c:v>
                </c:pt>
                <c:pt idx="50">
                  <c:v>0.5052</c:v>
                </c:pt>
                <c:pt idx="51">
                  <c:v>0.5152</c:v>
                </c:pt>
                <c:pt idx="52">
                  <c:v>0.5254</c:v>
                </c:pt>
                <c:pt idx="53">
                  <c:v>0.5354</c:v>
                </c:pt>
                <c:pt idx="54">
                  <c:v>0.5456</c:v>
                </c:pt>
                <c:pt idx="55">
                  <c:v>0.5556</c:v>
                </c:pt>
                <c:pt idx="56">
                  <c:v>0.5658</c:v>
                </c:pt>
                <c:pt idx="57">
                  <c:v>0.5758</c:v>
                </c:pt>
                <c:pt idx="58">
                  <c:v>0.586</c:v>
                </c:pt>
                <c:pt idx="59">
                  <c:v>0.596</c:v>
                </c:pt>
                <c:pt idx="60">
                  <c:v>0.6062</c:v>
                </c:pt>
                <c:pt idx="61">
                  <c:v>0.6162</c:v>
                </c:pt>
                <c:pt idx="62">
                  <c:v>0.6264</c:v>
                </c:pt>
                <c:pt idx="63">
                  <c:v>0.6364</c:v>
                </c:pt>
                <c:pt idx="64">
                  <c:v>0.6466</c:v>
                </c:pt>
                <c:pt idx="65">
                  <c:v>0.6566</c:v>
                </c:pt>
                <c:pt idx="66">
                  <c:v>0.6668</c:v>
                </c:pt>
                <c:pt idx="67">
                  <c:v>0.6768</c:v>
                </c:pt>
                <c:pt idx="68">
                  <c:v>0.687</c:v>
                </c:pt>
                <c:pt idx="69">
                  <c:v>0.697</c:v>
                </c:pt>
                <c:pt idx="70">
                  <c:v>0.7072</c:v>
                </c:pt>
                <c:pt idx="71">
                  <c:v>0.7172</c:v>
                </c:pt>
                <c:pt idx="72">
                  <c:v>0.7274</c:v>
                </c:pt>
                <c:pt idx="73">
                  <c:v>0.7374</c:v>
                </c:pt>
                <c:pt idx="74">
                  <c:v>0.7476</c:v>
                </c:pt>
                <c:pt idx="75">
                  <c:v>0.7576</c:v>
                </c:pt>
                <c:pt idx="76">
                  <c:v>0.7678</c:v>
                </c:pt>
                <c:pt idx="77">
                  <c:v>0.7778</c:v>
                </c:pt>
                <c:pt idx="78">
                  <c:v>0.788</c:v>
                </c:pt>
                <c:pt idx="79">
                  <c:v>0.798</c:v>
                </c:pt>
                <c:pt idx="80">
                  <c:v>0.8082</c:v>
                </c:pt>
                <c:pt idx="81">
                  <c:v>0.8182</c:v>
                </c:pt>
                <c:pt idx="82">
                  <c:v>0.8284</c:v>
                </c:pt>
                <c:pt idx="83">
                  <c:v>0.8384</c:v>
                </c:pt>
                <c:pt idx="84">
                  <c:v>0.8486</c:v>
                </c:pt>
                <c:pt idx="85">
                  <c:v>0.8586</c:v>
                </c:pt>
                <c:pt idx="86">
                  <c:v>0.8688</c:v>
                </c:pt>
                <c:pt idx="87">
                  <c:v>0.8788</c:v>
                </c:pt>
                <c:pt idx="88">
                  <c:v>0.889</c:v>
                </c:pt>
                <c:pt idx="89">
                  <c:v>0.899</c:v>
                </c:pt>
                <c:pt idx="90">
                  <c:v>0.9092</c:v>
                </c:pt>
                <c:pt idx="91">
                  <c:v>0.9192</c:v>
                </c:pt>
                <c:pt idx="92">
                  <c:v>0.9294</c:v>
                </c:pt>
                <c:pt idx="93">
                  <c:v>0.9394</c:v>
                </c:pt>
                <c:pt idx="94">
                  <c:v>0.9496</c:v>
                </c:pt>
                <c:pt idx="95">
                  <c:v>0.9598</c:v>
                </c:pt>
                <c:pt idx="96">
                  <c:v>0.9698</c:v>
                </c:pt>
                <c:pt idx="97">
                  <c:v>0.98</c:v>
                </c:pt>
                <c:pt idx="98">
                  <c:v>0.99</c:v>
                </c:pt>
                <c:pt idx="99">
                  <c:v>1.0002</c:v>
                </c:pt>
                <c:pt idx="100">
                  <c:v>1.0104</c:v>
                </c:pt>
                <c:pt idx="101">
                  <c:v>1.0204</c:v>
                </c:pt>
                <c:pt idx="102">
                  <c:v>1.0306</c:v>
                </c:pt>
                <c:pt idx="103">
                  <c:v>1.0406</c:v>
                </c:pt>
                <c:pt idx="104">
                  <c:v>1.0508</c:v>
                </c:pt>
                <c:pt idx="105">
                  <c:v>1.0608</c:v>
                </c:pt>
                <c:pt idx="106">
                  <c:v>1.071</c:v>
                </c:pt>
                <c:pt idx="107">
                  <c:v>1.081</c:v>
                </c:pt>
                <c:pt idx="108">
                  <c:v>1.0912</c:v>
                </c:pt>
                <c:pt idx="109">
                  <c:v>1.1012</c:v>
                </c:pt>
                <c:pt idx="110">
                  <c:v>1.1114</c:v>
                </c:pt>
                <c:pt idx="111">
                  <c:v>1.1214</c:v>
                </c:pt>
                <c:pt idx="112">
                  <c:v>1.1316</c:v>
                </c:pt>
                <c:pt idx="113">
                  <c:v>1.1416</c:v>
                </c:pt>
                <c:pt idx="114">
                  <c:v>1.1518</c:v>
                </c:pt>
                <c:pt idx="115">
                  <c:v>1.1618</c:v>
                </c:pt>
                <c:pt idx="116">
                  <c:v>1.172</c:v>
                </c:pt>
                <c:pt idx="117">
                  <c:v>1.182</c:v>
                </c:pt>
                <c:pt idx="118">
                  <c:v>1.1922</c:v>
                </c:pt>
                <c:pt idx="119">
                  <c:v>1.2022</c:v>
                </c:pt>
                <c:pt idx="120">
                  <c:v>1.2124</c:v>
                </c:pt>
                <c:pt idx="121">
                  <c:v>1.2224</c:v>
                </c:pt>
                <c:pt idx="122">
                  <c:v>1.2326</c:v>
                </c:pt>
                <c:pt idx="123">
                  <c:v>1.2426</c:v>
                </c:pt>
                <c:pt idx="124">
                  <c:v>1.2528</c:v>
                </c:pt>
                <c:pt idx="125">
                  <c:v>1.2628</c:v>
                </c:pt>
                <c:pt idx="126">
                  <c:v>1.273</c:v>
                </c:pt>
                <c:pt idx="127">
                  <c:v>1.283</c:v>
                </c:pt>
                <c:pt idx="128">
                  <c:v>1.2932</c:v>
                </c:pt>
                <c:pt idx="129">
                  <c:v>1.3032</c:v>
                </c:pt>
                <c:pt idx="130">
                  <c:v>1.3134</c:v>
                </c:pt>
                <c:pt idx="131">
                  <c:v>1.3234</c:v>
                </c:pt>
                <c:pt idx="132">
                  <c:v>1.3336</c:v>
                </c:pt>
                <c:pt idx="133">
                  <c:v>1.3436</c:v>
                </c:pt>
                <c:pt idx="134">
                  <c:v>1.3538</c:v>
                </c:pt>
                <c:pt idx="135">
                  <c:v>1.3638</c:v>
                </c:pt>
                <c:pt idx="136">
                  <c:v>1.374</c:v>
                </c:pt>
                <c:pt idx="137">
                  <c:v>1.384</c:v>
                </c:pt>
                <c:pt idx="138">
                  <c:v>1.3942</c:v>
                </c:pt>
                <c:pt idx="139">
                  <c:v>1.4042</c:v>
                </c:pt>
                <c:pt idx="140">
                  <c:v>1.4144</c:v>
                </c:pt>
                <c:pt idx="141">
                  <c:v>1.4244</c:v>
                </c:pt>
                <c:pt idx="142">
                  <c:v>1.4346</c:v>
                </c:pt>
                <c:pt idx="143">
                  <c:v>1.4446</c:v>
                </c:pt>
                <c:pt idx="144">
                  <c:v>1.4548</c:v>
                </c:pt>
                <c:pt idx="145">
                  <c:v>1.4648</c:v>
                </c:pt>
                <c:pt idx="146">
                  <c:v>1.475</c:v>
                </c:pt>
                <c:pt idx="147">
                  <c:v>1.485</c:v>
                </c:pt>
                <c:pt idx="148">
                  <c:v>1.4952</c:v>
                </c:pt>
                <c:pt idx="149">
                  <c:v>1.5052</c:v>
                </c:pt>
                <c:pt idx="150">
                  <c:v>1.5154</c:v>
                </c:pt>
                <c:pt idx="151">
                  <c:v>1.5254</c:v>
                </c:pt>
                <c:pt idx="152">
                  <c:v>1.5356</c:v>
                </c:pt>
                <c:pt idx="153">
                  <c:v>1.5456</c:v>
                </c:pt>
                <c:pt idx="154">
                  <c:v>1.5558</c:v>
                </c:pt>
                <c:pt idx="155">
                  <c:v>1.5658</c:v>
                </c:pt>
                <c:pt idx="156">
                  <c:v>1.576</c:v>
                </c:pt>
                <c:pt idx="157">
                  <c:v>1.586</c:v>
                </c:pt>
                <c:pt idx="158">
                  <c:v>1.5962</c:v>
                </c:pt>
                <c:pt idx="159">
                  <c:v>1.6062</c:v>
                </c:pt>
                <c:pt idx="160">
                  <c:v>1.6164</c:v>
                </c:pt>
                <c:pt idx="161">
                  <c:v>1.6264</c:v>
                </c:pt>
                <c:pt idx="162">
                  <c:v>1.6366</c:v>
                </c:pt>
                <c:pt idx="163">
                  <c:v>1.6466</c:v>
                </c:pt>
                <c:pt idx="164">
                  <c:v>1.6568</c:v>
                </c:pt>
                <c:pt idx="165">
                  <c:v>1.6668</c:v>
                </c:pt>
                <c:pt idx="166">
                  <c:v>1.677</c:v>
                </c:pt>
                <c:pt idx="167">
                  <c:v>1.687</c:v>
                </c:pt>
                <c:pt idx="168">
                  <c:v>1.697199999999999</c:v>
                </c:pt>
                <c:pt idx="169">
                  <c:v>1.7072</c:v>
                </c:pt>
                <c:pt idx="170">
                  <c:v>1.7174</c:v>
                </c:pt>
                <c:pt idx="171">
                  <c:v>1.7274</c:v>
                </c:pt>
                <c:pt idx="172">
                  <c:v>1.7376</c:v>
                </c:pt>
                <c:pt idx="173">
                  <c:v>1.7476</c:v>
                </c:pt>
                <c:pt idx="174">
                  <c:v>1.7578</c:v>
                </c:pt>
                <c:pt idx="175">
                  <c:v>1.7678</c:v>
                </c:pt>
                <c:pt idx="176">
                  <c:v>1.778</c:v>
                </c:pt>
                <c:pt idx="177">
                  <c:v>1.788</c:v>
                </c:pt>
                <c:pt idx="178">
                  <c:v>1.7982</c:v>
                </c:pt>
                <c:pt idx="179">
                  <c:v>1.8082</c:v>
                </c:pt>
                <c:pt idx="180">
                  <c:v>1.8184</c:v>
                </c:pt>
                <c:pt idx="181">
                  <c:v>1.8284</c:v>
                </c:pt>
                <c:pt idx="182">
                  <c:v>1.8386</c:v>
                </c:pt>
                <c:pt idx="183">
                  <c:v>1.8486</c:v>
                </c:pt>
                <c:pt idx="184">
                  <c:v>1.8588</c:v>
                </c:pt>
                <c:pt idx="185">
                  <c:v>1.8688</c:v>
                </c:pt>
                <c:pt idx="186">
                  <c:v>1.879</c:v>
                </c:pt>
                <c:pt idx="187">
                  <c:v>1.889</c:v>
                </c:pt>
                <c:pt idx="188">
                  <c:v>1.8992</c:v>
                </c:pt>
                <c:pt idx="189">
                  <c:v>1.9094</c:v>
                </c:pt>
                <c:pt idx="190">
                  <c:v>1.9194</c:v>
                </c:pt>
                <c:pt idx="191">
                  <c:v>1.9296</c:v>
                </c:pt>
                <c:pt idx="192">
                  <c:v>1.9396</c:v>
                </c:pt>
                <c:pt idx="193">
                  <c:v>1.9498</c:v>
                </c:pt>
                <c:pt idx="194">
                  <c:v>1.9598</c:v>
                </c:pt>
                <c:pt idx="195">
                  <c:v>1.97</c:v>
                </c:pt>
                <c:pt idx="196">
                  <c:v>1.98</c:v>
                </c:pt>
                <c:pt idx="197">
                  <c:v>1.9902</c:v>
                </c:pt>
                <c:pt idx="198">
                  <c:v>2.0002</c:v>
                </c:pt>
                <c:pt idx="199">
                  <c:v>2.0104</c:v>
                </c:pt>
                <c:pt idx="200">
                  <c:v>2.0204</c:v>
                </c:pt>
                <c:pt idx="201">
                  <c:v>2.0306</c:v>
                </c:pt>
                <c:pt idx="202">
                  <c:v>2.0406</c:v>
                </c:pt>
                <c:pt idx="203">
                  <c:v>2.0508</c:v>
                </c:pt>
                <c:pt idx="204">
                  <c:v>2.0608</c:v>
                </c:pt>
                <c:pt idx="205">
                  <c:v>2.071</c:v>
                </c:pt>
                <c:pt idx="206">
                  <c:v>2.081</c:v>
                </c:pt>
                <c:pt idx="207">
                  <c:v>2.0912</c:v>
                </c:pt>
                <c:pt idx="208">
                  <c:v>2.1012</c:v>
                </c:pt>
                <c:pt idx="209">
                  <c:v>2.1114</c:v>
                </c:pt>
                <c:pt idx="210">
                  <c:v>2.1214</c:v>
                </c:pt>
                <c:pt idx="211">
                  <c:v>2.1316</c:v>
                </c:pt>
                <c:pt idx="212">
                  <c:v>2.1416</c:v>
                </c:pt>
                <c:pt idx="213">
                  <c:v>2.1518</c:v>
                </c:pt>
                <c:pt idx="214">
                  <c:v>2.1618</c:v>
                </c:pt>
                <c:pt idx="215">
                  <c:v>2.172</c:v>
                </c:pt>
                <c:pt idx="216">
                  <c:v>2.182</c:v>
                </c:pt>
                <c:pt idx="217">
                  <c:v>2.1922</c:v>
                </c:pt>
                <c:pt idx="218">
                  <c:v>2.2022</c:v>
                </c:pt>
                <c:pt idx="219">
                  <c:v>2.2124</c:v>
                </c:pt>
                <c:pt idx="220">
                  <c:v>2.2224</c:v>
                </c:pt>
                <c:pt idx="221">
                  <c:v>2.2326</c:v>
                </c:pt>
                <c:pt idx="222">
                  <c:v>2.2426</c:v>
                </c:pt>
                <c:pt idx="223">
                  <c:v>2.2528</c:v>
                </c:pt>
                <c:pt idx="224">
                  <c:v>2.2628</c:v>
                </c:pt>
                <c:pt idx="225">
                  <c:v>2.273</c:v>
                </c:pt>
                <c:pt idx="226">
                  <c:v>2.283</c:v>
                </c:pt>
                <c:pt idx="227">
                  <c:v>2.2932</c:v>
                </c:pt>
                <c:pt idx="228">
                  <c:v>2.3032</c:v>
                </c:pt>
                <c:pt idx="229">
                  <c:v>2.3134</c:v>
                </c:pt>
                <c:pt idx="230">
                  <c:v>2.3234</c:v>
                </c:pt>
                <c:pt idx="231">
                  <c:v>2.3336</c:v>
                </c:pt>
                <c:pt idx="232">
                  <c:v>2.3436</c:v>
                </c:pt>
                <c:pt idx="233">
                  <c:v>2.3538</c:v>
                </c:pt>
                <c:pt idx="234">
                  <c:v>2.3638</c:v>
                </c:pt>
                <c:pt idx="235">
                  <c:v>2.374</c:v>
                </c:pt>
                <c:pt idx="236">
                  <c:v>2.384</c:v>
                </c:pt>
                <c:pt idx="237">
                  <c:v>2.3942</c:v>
                </c:pt>
                <c:pt idx="238">
                  <c:v>2.4042</c:v>
                </c:pt>
                <c:pt idx="239">
                  <c:v>2.4144</c:v>
                </c:pt>
                <c:pt idx="240">
                  <c:v>2.4244</c:v>
                </c:pt>
                <c:pt idx="241">
                  <c:v>2.4346</c:v>
                </c:pt>
                <c:pt idx="242">
                  <c:v>2.4446</c:v>
                </c:pt>
                <c:pt idx="243">
                  <c:v>2.4548</c:v>
                </c:pt>
                <c:pt idx="244">
                  <c:v>2.4648</c:v>
                </c:pt>
                <c:pt idx="245">
                  <c:v>2.475</c:v>
                </c:pt>
                <c:pt idx="246">
                  <c:v>2.485</c:v>
                </c:pt>
                <c:pt idx="247">
                  <c:v>2.4952</c:v>
                </c:pt>
                <c:pt idx="248">
                  <c:v>2.5052</c:v>
                </c:pt>
                <c:pt idx="249">
                  <c:v>2.5154</c:v>
                </c:pt>
                <c:pt idx="250">
                  <c:v>2.5254</c:v>
                </c:pt>
                <c:pt idx="251">
                  <c:v>2.5356</c:v>
                </c:pt>
                <c:pt idx="252">
                  <c:v>2.5456</c:v>
                </c:pt>
                <c:pt idx="253">
                  <c:v>2.5558</c:v>
                </c:pt>
                <c:pt idx="254">
                  <c:v>2.5658</c:v>
                </c:pt>
                <c:pt idx="255">
                  <c:v>2.576</c:v>
                </c:pt>
                <c:pt idx="256">
                  <c:v>2.586</c:v>
                </c:pt>
                <c:pt idx="257">
                  <c:v>2.5962</c:v>
                </c:pt>
                <c:pt idx="258">
                  <c:v>2.6062</c:v>
                </c:pt>
                <c:pt idx="259">
                  <c:v>2.6164</c:v>
                </c:pt>
                <c:pt idx="260">
                  <c:v>2.6264</c:v>
                </c:pt>
                <c:pt idx="261">
                  <c:v>2.6366</c:v>
                </c:pt>
                <c:pt idx="262">
                  <c:v>2.6466</c:v>
                </c:pt>
                <c:pt idx="263">
                  <c:v>2.6568</c:v>
                </c:pt>
                <c:pt idx="264">
                  <c:v>2.6668</c:v>
                </c:pt>
                <c:pt idx="265">
                  <c:v>2.677</c:v>
                </c:pt>
                <c:pt idx="266">
                  <c:v>2.687</c:v>
                </c:pt>
                <c:pt idx="267">
                  <c:v>2.6972</c:v>
                </c:pt>
                <c:pt idx="268">
                  <c:v>2.7072</c:v>
                </c:pt>
                <c:pt idx="269">
                  <c:v>2.7174</c:v>
                </c:pt>
                <c:pt idx="270">
                  <c:v>2.7274</c:v>
                </c:pt>
                <c:pt idx="271">
                  <c:v>2.7376</c:v>
                </c:pt>
                <c:pt idx="272">
                  <c:v>2.7476</c:v>
                </c:pt>
                <c:pt idx="273">
                  <c:v>2.7578</c:v>
                </c:pt>
                <c:pt idx="274">
                  <c:v>2.7678</c:v>
                </c:pt>
                <c:pt idx="275">
                  <c:v>2.778</c:v>
                </c:pt>
                <c:pt idx="276">
                  <c:v>2.788</c:v>
                </c:pt>
                <c:pt idx="277">
                  <c:v>2.7982</c:v>
                </c:pt>
                <c:pt idx="278">
                  <c:v>2.8082</c:v>
                </c:pt>
                <c:pt idx="279">
                  <c:v>2.8184</c:v>
                </c:pt>
                <c:pt idx="280">
                  <c:v>2.8284</c:v>
                </c:pt>
                <c:pt idx="281">
                  <c:v>2.8386</c:v>
                </c:pt>
                <c:pt idx="282">
                  <c:v>2.8486</c:v>
                </c:pt>
                <c:pt idx="283">
                  <c:v>2.8588</c:v>
                </c:pt>
                <c:pt idx="284">
                  <c:v>2.8688</c:v>
                </c:pt>
                <c:pt idx="285">
                  <c:v>2.879</c:v>
                </c:pt>
                <c:pt idx="286">
                  <c:v>2.889</c:v>
                </c:pt>
                <c:pt idx="287">
                  <c:v>2.899199999999999</c:v>
                </c:pt>
                <c:pt idx="288">
                  <c:v>2.9094</c:v>
                </c:pt>
                <c:pt idx="289">
                  <c:v>2.9194</c:v>
                </c:pt>
                <c:pt idx="290">
                  <c:v>2.9296</c:v>
                </c:pt>
                <c:pt idx="291">
                  <c:v>2.9396</c:v>
                </c:pt>
                <c:pt idx="292">
                  <c:v>2.9498</c:v>
                </c:pt>
                <c:pt idx="293">
                  <c:v>2.9598</c:v>
                </c:pt>
                <c:pt idx="294">
                  <c:v>2.97</c:v>
                </c:pt>
                <c:pt idx="295">
                  <c:v>2.98</c:v>
                </c:pt>
                <c:pt idx="296">
                  <c:v>2.9902</c:v>
                </c:pt>
                <c:pt idx="297">
                  <c:v>3.0002</c:v>
                </c:pt>
                <c:pt idx="298">
                  <c:v>3.0104</c:v>
                </c:pt>
                <c:pt idx="299">
                  <c:v>3.0204</c:v>
                </c:pt>
                <c:pt idx="300">
                  <c:v>3.0306</c:v>
                </c:pt>
                <c:pt idx="301">
                  <c:v>3.0406</c:v>
                </c:pt>
                <c:pt idx="302">
                  <c:v>3.0508</c:v>
                </c:pt>
                <c:pt idx="303">
                  <c:v>3.0608</c:v>
                </c:pt>
                <c:pt idx="304">
                  <c:v>3.071</c:v>
                </c:pt>
                <c:pt idx="305">
                  <c:v>3.081</c:v>
                </c:pt>
                <c:pt idx="306">
                  <c:v>3.0912</c:v>
                </c:pt>
                <c:pt idx="307">
                  <c:v>3.1012</c:v>
                </c:pt>
                <c:pt idx="308">
                  <c:v>3.1114</c:v>
                </c:pt>
                <c:pt idx="309">
                  <c:v>3.1214</c:v>
                </c:pt>
                <c:pt idx="310">
                  <c:v>3.1316</c:v>
                </c:pt>
                <c:pt idx="311">
                  <c:v>3.1416</c:v>
                </c:pt>
                <c:pt idx="312">
                  <c:v>3.1518</c:v>
                </c:pt>
                <c:pt idx="313">
                  <c:v>3.1618</c:v>
                </c:pt>
                <c:pt idx="314">
                  <c:v>3.172</c:v>
                </c:pt>
                <c:pt idx="315">
                  <c:v>3.182</c:v>
                </c:pt>
                <c:pt idx="316">
                  <c:v>3.1922</c:v>
                </c:pt>
                <c:pt idx="317">
                  <c:v>3.2022</c:v>
                </c:pt>
                <c:pt idx="318">
                  <c:v>3.2124</c:v>
                </c:pt>
                <c:pt idx="319">
                  <c:v>3.2224</c:v>
                </c:pt>
                <c:pt idx="320">
                  <c:v>3.2326</c:v>
                </c:pt>
                <c:pt idx="321">
                  <c:v>3.2426</c:v>
                </c:pt>
                <c:pt idx="322">
                  <c:v>3.2528</c:v>
                </c:pt>
                <c:pt idx="323">
                  <c:v>3.2628</c:v>
                </c:pt>
                <c:pt idx="324">
                  <c:v>3.273</c:v>
                </c:pt>
                <c:pt idx="325">
                  <c:v>3.283</c:v>
                </c:pt>
                <c:pt idx="326">
                  <c:v>3.2932</c:v>
                </c:pt>
                <c:pt idx="327">
                  <c:v>3.3032</c:v>
                </c:pt>
                <c:pt idx="328">
                  <c:v>3.3134</c:v>
                </c:pt>
                <c:pt idx="329">
                  <c:v>3.3234</c:v>
                </c:pt>
                <c:pt idx="330">
                  <c:v>3.3336</c:v>
                </c:pt>
                <c:pt idx="331">
                  <c:v>3.3436</c:v>
                </c:pt>
                <c:pt idx="332">
                  <c:v>3.3538</c:v>
                </c:pt>
                <c:pt idx="333">
                  <c:v>3.3638</c:v>
                </c:pt>
                <c:pt idx="334">
                  <c:v>3.374</c:v>
                </c:pt>
                <c:pt idx="335">
                  <c:v>3.384</c:v>
                </c:pt>
                <c:pt idx="336">
                  <c:v>3.3942</c:v>
                </c:pt>
                <c:pt idx="337">
                  <c:v>3.4042</c:v>
                </c:pt>
                <c:pt idx="338">
                  <c:v>3.4144</c:v>
                </c:pt>
                <c:pt idx="339">
                  <c:v>3.4244</c:v>
                </c:pt>
                <c:pt idx="340">
                  <c:v>3.4346</c:v>
                </c:pt>
                <c:pt idx="341">
                  <c:v>3.4446</c:v>
                </c:pt>
                <c:pt idx="342">
                  <c:v>3.4548</c:v>
                </c:pt>
                <c:pt idx="343">
                  <c:v>3.4648</c:v>
                </c:pt>
                <c:pt idx="344">
                  <c:v>3.475</c:v>
                </c:pt>
                <c:pt idx="345">
                  <c:v>3.485</c:v>
                </c:pt>
                <c:pt idx="346">
                  <c:v>3.4952</c:v>
                </c:pt>
                <c:pt idx="347">
                  <c:v>3.5052</c:v>
                </c:pt>
                <c:pt idx="348">
                  <c:v>3.5154</c:v>
                </c:pt>
                <c:pt idx="349">
                  <c:v>3.5254</c:v>
                </c:pt>
                <c:pt idx="350">
                  <c:v>3.5356</c:v>
                </c:pt>
                <c:pt idx="351">
                  <c:v>3.5456</c:v>
                </c:pt>
                <c:pt idx="352">
                  <c:v>3.5558</c:v>
                </c:pt>
                <c:pt idx="353">
                  <c:v>3.5658</c:v>
                </c:pt>
                <c:pt idx="354">
                  <c:v>3.576</c:v>
                </c:pt>
                <c:pt idx="355">
                  <c:v>3.586</c:v>
                </c:pt>
                <c:pt idx="356">
                  <c:v>3.5962</c:v>
                </c:pt>
                <c:pt idx="357">
                  <c:v>3.6062</c:v>
                </c:pt>
                <c:pt idx="358">
                  <c:v>3.6164</c:v>
                </c:pt>
                <c:pt idx="359">
                  <c:v>3.6264</c:v>
                </c:pt>
                <c:pt idx="360">
                  <c:v>3.6366</c:v>
                </c:pt>
                <c:pt idx="361">
                  <c:v>3.6466</c:v>
                </c:pt>
                <c:pt idx="362">
                  <c:v>3.6568</c:v>
                </c:pt>
                <c:pt idx="363">
                  <c:v>3.6668</c:v>
                </c:pt>
                <c:pt idx="364">
                  <c:v>3.677</c:v>
                </c:pt>
                <c:pt idx="365">
                  <c:v>3.687</c:v>
                </c:pt>
                <c:pt idx="366">
                  <c:v>3.6972</c:v>
                </c:pt>
                <c:pt idx="367">
                  <c:v>3.7072</c:v>
                </c:pt>
                <c:pt idx="368">
                  <c:v>3.7174</c:v>
                </c:pt>
                <c:pt idx="369">
                  <c:v>3.7274</c:v>
                </c:pt>
                <c:pt idx="370">
                  <c:v>3.7376</c:v>
                </c:pt>
                <c:pt idx="371">
                  <c:v>3.7476</c:v>
                </c:pt>
                <c:pt idx="372">
                  <c:v>3.7578</c:v>
                </c:pt>
                <c:pt idx="373">
                  <c:v>3.7678</c:v>
                </c:pt>
                <c:pt idx="374">
                  <c:v>3.778</c:v>
                </c:pt>
                <c:pt idx="375">
                  <c:v>3.788</c:v>
                </c:pt>
                <c:pt idx="376">
                  <c:v>3.7982</c:v>
                </c:pt>
                <c:pt idx="377">
                  <c:v>3.8082</c:v>
                </c:pt>
                <c:pt idx="378">
                  <c:v>3.8184</c:v>
                </c:pt>
                <c:pt idx="379">
                  <c:v>3.8284</c:v>
                </c:pt>
                <c:pt idx="380">
                  <c:v>3.8386</c:v>
                </c:pt>
                <c:pt idx="381">
                  <c:v>3.8486</c:v>
                </c:pt>
                <c:pt idx="382">
                  <c:v>3.8588</c:v>
                </c:pt>
                <c:pt idx="383">
                  <c:v>3.8688</c:v>
                </c:pt>
                <c:pt idx="384">
                  <c:v>3.879</c:v>
                </c:pt>
                <c:pt idx="385">
                  <c:v>3.889</c:v>
                </c:pt>
                <c:pt idx="386">
                  <c:v>3.899199999999999</c:v>
                </c:pt>
                <c:pt idx="387">
                  <c:v>3.9094</c:v>
                </c:pt>
                <c:pt idx="388">
                  <c:v>3.9194</c:v>
                </c:pt>
                <c:pt idx="389">
                  <c:v>3.9296</c:v>
                </c:pt>
                <c:pt idx="390">
                  <c:v>3.9396</c:v>
                </c:pt>
                <c:pt idx="391">
                  <c:v>3.9498</c:v>
                </c:pt>
                <c:pt idx="392">
                  <c:v>3.9598</c:v>
                </c:pt>
                <c:pt idx="393">
                  <c:v>3.97</c:v>
                </c:pt>
                <c:pt idx="394">
                  <c:v>3.98</c:v>
                </c:pt>
              </c:numCache>
            </c:numRef>
          </c:cat>
          <c:val>
            <c:numRef>
              <c:f>'sleepB time_50th DATA'!$D$2:$D$396</c:f>
              <c:numCache>
                <c:formatCode>General</c:formatCode>
                <c:ptCount val="395"/>
                <c:pt idx="0">
                  <c:v>500.808</c:v>
                </c:pt>
                <c:pt idx="1">
                  <c:v>422.23925</c:v>
                </c:pt>
                <c:pt idx="2">
                  <c:v>498.96</c:v>
                </c:pt>
                <c:pt idx="3">
                  <c:v>522.8424999999974</c:v>
                </c:pt>
                <c:pt idx="4">
                  <c:v>533.9274999999974</c:v>
                </c:pt>
                <c:pt idx="5">
                  <c:v>447.154</c:v>
                </c:pt>
                <c:pt idx="6">
                  <c:v>507.925</c:v>
                </c:pt>
                <c:pt idx="7">
                  <c:v>423.13475</c:v>
                </c:pt>
                <c:pt idx="8">
                  <c:v>423.0775</c:v>
                </c:pt>
                <c:pt idx="9">
                  <c:v>434.1625</c:v>
                </c:pt>
                <c:pt idx="10">
                  <c:v>513.883</c:v>
                </c:pt>
                <c:pt idx="11">
                  <c:v>453.4977499999989</c:v>
                </c:pt>
                <c:pt idx="12">
                  <c:v>424.925</c:v>
                </c:pt>
                <c:pt idx="13">
                  <c:v>499.7487499999999</c:v>
                </c:pt>
                <c:pt idx="14">
                  <c:v>511.6882499999999</c:v>
                </c:pt>
                <c:pt idx="15">
                  <c:v>506.1465</c:v>
                </c:pt>
                <c:pt idx="16">
                  <c:v>455.6535</c:v>
                </c:pt>
                <c:pt idx="17">
                  <c:v>397.32</c:v>
                </c:pt>
                <c:pt idx="18">
                  <c:v>168.1225</c:v>
                </c:pt>
                <c:pt idx="19">
                  <c:v>133.998</c:v>
                </c:pt>
                <c:pt idx="20">
                  <c:v>131.208</c:v>
                </c:pt>
                <c:pt idx="21">
                  <c:v>121.968</c:v>
                </c:pt>
                <c:pt idx="22">
                  <c:v>121.9845</c:v>
                </c:pt>
                <c:pt idx="23">
                  <c:v>121.968</c:v>
                </c:pt>
                <c:pt idx="24">
                  <c:v>121.968</c:v>
                </c:pt>
                <c:pt idx="25">
                  <c:v>121.968</c:v>
                </c:pt>
                <c:pt idx="26">
                  <c:v>121.968</c:v>
                </c:pt>
                <c:pt idx="27">
                  <c:v>121.968</c:v>
                </c:pt>
                <c:pt idx="28">
                  <c:v>121.968</c:v>
                </c:pt>
                <c:pt idx="29">
                  <c:v>121.968</c:v>
                </c:pt>
                <c:pt idx="30">
                  <c:v>121.968</c:v>
                </c:pt>
                <c:pt idx="31">
                  <c:v>125.664</c:v>
                </c:pt>
                <c:pt idx="32">
                  <c:v>133.02</c:v>
                </c:pt>
                <c:pt idx="33">
                  <c:v>132.104875</c:v>
                </c:pt>
                <c:pt idx="34">
                  <c:v>133.002</c:v>
                </c:pt>
                <c:pt idx="35">
                  <c:v>125.6635</c:v>
                </c:pt>
                <c:pt idx="36">
                  <c:v>121.968</c:v>
                </c:pt>
                <c:pt idx="37">
                  <c:v>121.968</c:v>
                </c:pt>
                <c:pt idx="38">
                  <c:v>121.968</c:v>
                </c:pt>
                <c:pt idx="39">
                  <c:v>121.9845</c:v>
                </c:pt>
                <c:pt idx="40">
                  <c:v>388.08</c:v>
                </c:pt>
                <c:pt idx="41">
                  <c:v>546.9342499999979</c:v>
                </c:pt>
                <c:pt idx="42">
                  <c:v>511.6882499999999</c:v>
                </c:pt>
                <c:pt idx="43">
                  <c:v>461.568875</c:v>
                </c:pt>
                <c:pt idx="44">
                  <c:v>513.5355000000001</c:v>
                </c:pt>
                <c:pt idx="45">
                  <c:v>469.2323749999989</c:v>
                </c:pt>
                <c:pt idx="46">
                  <c:v>475.12875</c:v>
                </c:pt>
                <c:pt idx="47">
                  <c:v>508.0968750000001</c:v>
                </c:pt>
                <c:pt idx="48">
                  <c:v>522.0524999999974</c:v>
                </c:pt>
                <c:pt idx="49">
                  <c:v>467.4807499999989</c:v>
                </c:pt>
                <c:pt idx="50">
                  <c:v>504.3674999999999</c:v>
                </c:pt>
                <c:pt idx="51">
                  <c:v>513.7961250000001</c:v>
                </c:pt>
                <c:pt idx="52">
                  <c:v>428.562</c:v>
                </c:pt>
                <c:pt idx="53">
                  <c:v>447.30975</c:v>
                </c:pt>
                <c:pt idx="54">
                  <c:v>425.0975</c:v>
                </c:pt>
                <c:pt idx="55">
                  <c:v>422.6195</c:v>
                </c:pt>
                <c:pt idx="56">
                  <c:v>502.7294999999999</c:v>
                </c:pt>
                <c:pt idx="57">
                  <c:v>500.9746250000001</c:v>
                </c:pt>
                <c:pt idx="58">
                  <c:v>500.6725</c:v>
                </c:pt>
                <c:pt idx="59">
                  <c:v>508.882875</c:v>
                </c:pt>
                <c:pt idx="60">
                  <c:v>415.63125</c:v>
                </c:pt>
                <c:pt idx="61">
                  <c:v>512.75075</c:v>
                </c:pt>
                <c:pt idx="62">
                  <c:v>509.7719999999989</c:v>
                </c:pt>
                <c:pt idx="63">
                  <c:v>508.5417499999999</c:v>
                </c:pt>
                <c:pt idx="64">
                  <c:v>515.4524999999974</c:v>
                </c:pt>
                <c:pt idx="65">
                  <c:v>438.18225</c:v>
                </c:pt>
                <c:pt idx="66">
                  <c:v>502.52</c:v>
                </c:pt>
                <c:pt idx="67">
                  <c:v>427.7825</c:v>
                </c:pt>
                <c:pt idx="68">
                  <c:v>397.2124999999999</c:v>
                </c:pt>
                <c:pt idx="69">
                  <c:v>168.202125</c:v>
                </c:pt>
                <c:pt idx="70">
                  <c:v>166.3425</c:v>
                </c:pt>
                <c:pt idx="71">
                  <c:v>133.02</c:v>
                </c:pt>
                <c:pt idx="72">
                  <c:v>121.968</c:v>
                </c:pt>
                <c:pt idx="73">
                  <c:v>121.968</c:v>
                </c:pt>
                <c:pt idx="74">
                  <c:v>121.9845</c:v>
                </c:pt>
                <c:pt idx="75">
                  <c:v>121.968</c:v>
                </c:pt>
                <c:pt idx="76">
                  <c:v>121.968</c:v>
                </c:pt>
                <c:pt idx="77">
                  <c:v>121.968</c:v>
                </c:pt>
                <c:pt idx="78">
                  <c:v>121.968</c:v>
                </c:pt>
                <c:pt idx="79">
                  <c:v>121.9845</c:v>
                </c:pt>
                <c:pt idx="80">
                  <c:v>121.968</c:v>
                </c:pt>
                <c:pt idx="81">
                  <c:v>121.968</c:v>
                </c:pt>
                <c:pt idx="82">
                  <c:v>121.968</c:v>
                </c:pt>
                <c:pt idx="83">
                  <c:v>121.968</c:v>
                </c:pt>
                <c:pt idx="84">
                  <c:v>121.968</c:v>
                </c:pt>
                <c:pt idx="85">
                  <c:v>121.968</c:v>
                </c:pt>
                <c:pt idx="86">
                  <c:v>121.968</c:v>
                </c:pt>
                <c:pt idx="87">
                  <c:v>121.968</c:v>
                </c:pt>
                <c:pt idx="88">
                  <c:v>121.968</c:v>
                </c:pt>
                <c:pt idx="89">
                  <c:v>121.9845</c:v>
                </c:pt>
                <c:pt idx="90">
                  <c:v>123.7825</c:v>
                </c:pt>
                <c:pt idx="91">
                  <c:v>438.7819999999986</c:v>
                </c:pt>
                <c:pt idx="92">
                  <c:v>519.1474999999979</c:v>
                </c:pt>
                <c:pt idx="93">
                  <c:v>501.629625</c:v>
                </c:pt>
                <c:pt idx="94">
                  <c:v>510.90275</c:v>
                </c:pt>
                <c:pt idx="95">
                  <c:v>509.91</c:v>
                </c:pt>
                <c:pt idx="96">
                  <c:v>531.227375</c:v>
                </c:pt>
                <c:pt idx="97">
                  <c:v>480.48</c:v>
                </c:pt>
                <c:pt idx="98">
                  <c:v>505.3935</c:v>
                </c:pt>
                <c:pt idx="99">
                  <c:v>513.570125</c:v>
                </c:pt>
                <c:pt idx="100">
                  <c:v>506.6187499999999</c:v>
                </c:pt>
                <c:pt idx="101">
                  <c:v>507.241875</c:v>
                </c:pt>
                <c:pt idx="102">
                  <c:v>511.896</c:v>
                </c:pt>
                <c:pt idx="103">
                  <c:v>507.13875</c:v>
                </c:pt>
                <c:pt idx="104">
                  <c:v>515.3129999999974</c:v>
                </c:pt>
                <c:pt idx="105">
                  <c:v>518.36475</c:v>
                </c:pt>
                <c:pt idx="106">
                  <c:v>520.9245</c:v>
                </c:pt>
                <c:pt idx="107">
                  <c:v>422.3904999999999</c:v>
                </c:pt>
                <c:pt idx="108">
                  <c:v>498.84325</c:v>
                </c:pt>
                <c:pt idx="109">
                  <c:v>508.0962499999989</c:v>
                </c:pt>
                <c:pt idx="110">
                  <c:v>511.7575</c:v>
                </c:pt>
                <c:pt idx="111">
                  <c:v>427.8702500000001</c:v>
                </c:pt>
                <c:pt idx="112">
                  <c:v>511.6190000000001</c:v>
                </c:pt>
                <c:pt idx="113">
                  <c:v>514.6322499999974</c:v>
                </c:pt>
                <c:pt idx="114">
                  <c:v>449.064</c:v>
                </c:pt>
                <c:pt idx="115">
                  <c:v>494.20625</c:v>
                </c:pt>
                <c:pt idx="116">
                  <c:v>504.504</c:v>
                </c:pt>
                <c:pt idx="117">
                  <c:v>510.8335</c:v>
                </c:pt>
                <c:pt idx="118">
                  <c:v>399.0059999999999</c:v>
                </c:pt>
                <c:pt idx="119">
                  <c:v>168.1225</c:v>
                </c:pt>
                <c:pt idx="120">
                  <c:v>133.074</c:v>
                </c:pt>
                <c:pt idx="121">
                  <c:v>133.02</c:v>
                </c:pt>
                <c:pt idx="122">
                  <c:v>151.495</c:v>
                </c:pt>
                <c:pt idx="123">
                  <c:v>168.168</c:v>
                </c:pt>
                <c:pt idx="124">
                  <c:v>168.1225</c:v>
                </c:pt>
                <c:pt idx="125">
                  <c:v>165.3735</c:v>
                </c:pt>
                <c:pt idx="126">
                  <c:v>121.968</c:v>
                </c:pt>
                <c:pt idx="127">
                  <c:v>121.968</c:v>
                </c:pt>
                <c:pt idx="128">
                  <c:v>121.968</c:v>
                </c:pt>
                <c:pt idx="129">
                  <c:v>121.968</c:v>
                </c:pt>
                <c:pt idx="130">
                  <c:v>123.7825</c:v>
                </c:pt>
                <c:pt idx="131">
                  <c:v>133.02</c:v>
                </c:pt>
                <c:pt idx="132">
                  <c:v>133.02</c:v>
                </c:pt>
                <c:pt idx="133">
                  <c:v>133.002</c:v>
                </c:pt>
                <c:pt idx="134">
                  <c:v>131.1725</c:v>
                </c:pt>
                <c:pt idx="135">
                  <c:v>121.968</c:v>
                </c:pt>
                <c:pt idx="136">
                  <c:v>121.968</c:v>
                </c:pt>
                <c:pt idx="137">
                  <c:v>121.968</c:v>
                </c:pt>
                <c:pt idx="138">
                  <c:v>121.968</c:v>
                </c:pt>
                <c:pt idx="139">
                  <c:v>121.968</c:v>
                </c:pt>
                <c:pt idx="140">
                  <c:v>121.968</c:v>
                </c:pt>
                <c:pt idx="141">
                  <c:v>121.968</c:v>
                </c:pt>
                <c:pt idx="142">
                  <c:v>121.968</c:v>
                </c:pt>
                <c:pt idx="143">
                  <c:v>121.968</c:v>
                </c:pt>
                <c:pt idx="144">
                  <c:v>121.968</c:v>
                </c:pt>
                <c:pt idx="145">
                  <c:v>133.047</c:v>
                </c:pt>
                <c:pt idx="146">
                  <c:v>121.9845</c:v>
                </c:pt>
                <c:pt idx="147">
                  <c:v>121.968</c:v>
                </c:pt>
                <c:pt idx="148">
                  <c:v>121.968</c:v>
                </c:pt>
                <c:pt idx="149">
                  <c:v>121.968</c:v>
                </c:pt>
                <c:pt idx="150">
                  <c:v>121.968</c:v>
                </c:pt>
                <c:pt idx="151">
                  <c:v>144.1245</c:v>
                </c:pt>
                <c:pt idx="152">
                  <c:v>528.385</c:v>
                </c:pt>
                <c:pt idx="153">
                  <c:v>491.5015</c:v>
                </c:pt>
                <c:pt idx="154">
                  <c:v>513.605</c:v>
                </c:pt>
                <c:pt idx="155">
                  <c:v>524.8677499999974</c:v>
                </c:pt>
                <c:pt idx="156">
                  <c:v>399.06</c:v>
                </c:pt>
                <c:pt idx="157">
                  <c:v>505.8725</c:v>
                </c:pt>
                <c:pt idx="158">
                  <c:v>511.896</c:v>
                </c:pt>
                <c:pt idx="159">
                  <c:v>467.5419999999999</c:v>
                </c:pt>
                <c:pt idx="160">
                  <c:v>428.7939999999986</c:v>
                </c:pt>
                <c:pt idx="161">
                  <c:v>442.510875</c:v>
                </c:pt>
                <c:pt idx="162">
                  <c:v>500.6725</c:v>
                </c:pt>
                <c:pt idx="163">
                  <c:v>465.5045</c:v>
                </c:pt>
                <c:pt idx="164">
                  <c:v>503.34375</c:v>
                </c:pt>
                <c:pt idx="165">
                  <c:v>509.841</c:v>
                </c:pt>
                <c:pt idx="166">
                  <c:v>424.925</c:v>
                </c:pt>
                <c:pt idx="167">
                  <c:v>507.17275</c:v>
                </c:pt>
                <c:pt idx="168">
                  <c:v>509.841</c:v>
                </c:pt>
                <c:pt idx="169">
                  <c:v>511.7921250000001</c:v>
                </c:pt>
                <c:pt idx="170">
                  <c:v>497.17925</c:v>
                </c:pt>
                <c:pt idx="171">
                  <c:v>502.7239999999989</c:v>
                </c:pt>
                <c:pt idx="172">
                  <c:v>425.155</c:v>
                </c:pt>
                <c:pt idx="173">
                  <c:v>530.3045</c:v>
                </c:pt>
                <c:pt idx="174">
                  <c:v>510.1859999999999</c:v>
                </c:pt>
                <c:pt idx="175">
                  <c:v>509.1236249999999</c:v>
                </c:pt>
                <c:pt idx="176">
                  <c:v>424.925</c:v>
                </c:pt>
                <c:pt idx="177">
                  <c:v>425.06875</c:v>
                </c:pt>
                <c:pt idx="178">
                  <c:v>408.187</c:v>
                </c:pt>
                <c:pt idx="179">
                  <c:v>414.7074999999999</c:v>
                </c:pt>
                <c:pt idx="180">
                  <c:v>168.1225</c:v>
                </c:pt>
                <c:pt idx="181">
                  <c:v>166.32</c:v>
                </c:pt>
                <c:pt idx="182">
                  <c:v>133.02</c:v>
                </c:pt>
                <c:pt idx="183">
                  <c:v>133.056</c:v>
                </c:pt>
                <c:pt idx="184">
                  <c:v>168.09975</c:v>
                </c:pt>
                <c:pt idx="185">
                  <c:v>168.1225</c:v>
                </c:pt>
                <c:pt idx="186">
                  <c:v>168.1225</c:v>
                </c:pt>
                <c:pt idx="187">
                  <c:v>121.968</c:v>
                </c:pt>
                <c:pt idx="188">
                  <c:v>121.968</c:v>
                </c:pt>
                <c:pt idx="189">
                  <c:v>121.968</c:v>
                </c:pt>
                <c:pt idx="190">
                  <c:v>121.9845</c:v>
                </c:pt>
                <c:pt idx="191">
                  <c:v>121.968</c:v>
                </c:pt>
                <c:pt idx="192">
                  <c:v>121.968</c:v>
                </c:pt>
                <c:pt idx="193">
                  <c:v>121.968</c:v>
                </c:pt>
                <c:pt idx="194">
                  <c:v>131.199125</c:v>
                </c:pt>
                <c:pt idx="195">
                  <c:v>133.056</c:v>
                </c:pt>
                <c:pt idx="196">
                  <c:v>121.968</c:v>
                </c:pt>
                <c:pt idx="197">
                  <c:v>121.9845</c:v>
                </c:pt>
                <c:pt idx="198">
                  <c:v>121.968</c:v>
                </c:pt>
                <c:pt idx="199">
                  <c:v>121.968</c:v>
                </c:pt>
                <c:pt idx="200">
                  <c:v>121.968</c:v>
                </c:pt>
                <c:pt idx="201">
                  <c:v>121.9845</c:v>
                </c:pt>
                <c:pt idx="202">
                  <c:v>121.968</c:v>
                </c:pt>
                <c:pt idx="203">
                  <c:v>121.968</c:v>
                </c:pt>
                <c:pt idx="204">
                  <c:v>121.968</c:v>
                </c:pt>
                <c:pt idx="205">
                  <c:v>121.968</c:v>
                </c:pt>
                <c:pt idx="206">
                  <c:v>121.968</c:v>
                </c:pt>
                <c:pt idx="207">
                  <c:v>121.968</c:v>
                </c:pt>
                <c:pt idx="208">
                  <c:v>121.9845</c:v>
                </c:pt>
                <c:pt idx="209">
                  <c:v>121.968</c:v>
                </c:pt>
                <c:pt idx="210">
                  <c:v>121.968</c:v>
                </c:pt>
                <c:pt idx="211">
                  <c:v>121.9845</c:v>
                </c:pt>
                <c:pt idx="212">
                  <c:v>149.677125</c:v>
                </c:pt>
                <c:pt idx="213">
                  <c:v>557.8694999999979</c:v>
                </c:pt>
                <c:pt idx="214">
                  <c:v>532.115375</c:v>
                </c:pt>
                <c:pt idx="215">
                  <c:v>523.05475</c:v>
                </c:pt>
                <c:pt idx="216">
                  <c:v>507.925</c:v>
                </c:pt>
                <c:pt idx="217">
                  <c:v>504.57225</c:v>
                </c:pt>
                <c:pt idx="218">
                  <c:v>516.0274999999979</c:v>
                </c:pt>
                <c:pt idx="219">
                  <c:v>506.4204999999992</c:v>
                </c:pt>
                <c:pt idx="220">
                  <c:v>493.2825</c:v>
                </c:pt>
                <c:pt idx="221">
                  <c:v>502.52</c:v>
                </c:pt>
                <c:pt idx="222">
                  <c:v>507.65225</c:v>
                </c:pt>
                <c:pt idx="223">
                  <c:v>510.117</c:v>
                </c:pt>
                <c:pt idx="224">
                  <c:v>421.2869999999986</c:v>
                </c:pt>
                <c:pt idx="225">
                  <c:v>434.69125</c:v>
                </c:pt>
                <c:pt idx="226">
                  <c:v>510.90275</c:v>
                </c:pt>
                <c:pt idx="227">
                  <c:v>506.1465</c:v>
                </c:pt>
                <c:pt idx="228">
                  <c:v>424.95375</c:v>
                </c:pt>
                <c:pt idx="229">
                  <c:v>506.2749999999999</c:v>
                </c:pt>
                <c:pt idx="230">
                  <c:v>519.2524999999994</c:v>
                </c:pt>
                <c:pt idx="231">
                  <c:v>502.452</c:v>
                </c:pt>
                <c:pt idx="232">
                  <c:v>509.9445</c:v>
                </c:pt>
                <c:pt idx="233">
                  <c:v>523.1255</c:v>
                </c:pt>
                <c:pt idx="234">
                  <c:v>440.68675</c:v>
                </c:pt>
                <c:pt idx="235">
                  <c:v>476.655</c:v>
                </c:pt>
                <c:pt idx="236">
                  <c:v>424.0009999999999</c:v>
                </c:pt>
                <c:pt idx="237">
                  <c:v>498.7575</c:v>
                </c:pt>
                <c:pt idx="238">
                  <c:v>447.124125</c:v>
                </c:pt>
                <c:pt idx="239">
                  <c:v>508.0625</c:v>
                </c:pt>
                <c:pt idx="240">
                  <c:v>348.262</c:v>
                </c:pt>
                <c:pt idx="241">
                  <c:v>168.1225</c:v>
                </c:pt>
                <c:pt idx="242">
                  <c:v>133.002</c:v>
                </c:pt>
                <c:pt idx="243">
                  <c:v>133.02</c:v>
                </c:pt>
                <c:pt idx="244">
                  <c:v>133.02</c:v>
                </c:pt>
                <c:pt idx="245">
                  <c:v>123.7825</c:v>
                </c:pt>
                <c:pt idx="246">
                  <c:v>121.968</c:v>
                </c:pt>
                <c:pt idx="247">
                  <c:v>121.968</c:v>
                </c:pt>
                <c:pt idx="248">
                  <c:v>121.97625</c:v>
                </c:pt>
                <c:pt idx="249">
                  <c:v>121.968</c:v>
                </c:pt>
                <c:pt idx="250">
                  <c:v>121.9845</c:v>
                </c:pt>
                <c:pt idx="251">
                  <c:v>121.9845</c:v>
                </c:pt>
                <c:pt idx="252">
                  <c:v>121.968</c:v>
                </c:pt>
                <c:pt idx="253">
                  <c:v>121.968</c:v>
                </c:pt>
                <c:pt idx="254">
                  <c:v>121.968</c:v>
                </c:pt>
                <c:pt idx="255">
                  <c:v>121.968</c:v>
                </c:pt>
                <c:pt idx="256">
                  <c:v>121.968</c:v>
                </c:pt>
                <c:pt idx="257">
                  <c:v>121.968</c:v>
                </c:pt>
                <c:pt idx="258">
                  <c:v>121.968</c:v>
                </c:pt>
                <c:pt idx="259">
                  <c:v>121.968</c:v>
                </c:pt>
                <c:pt idx="260">
                  <c:v>121.9845</c:v>
                </c:pt>
                <c:pt idx="261">
                  <c:v>121.968</c:v>
                </c:pt>
                <c:pt idx="262">
                  <c:v>121.968</c:v>
                </c:pt>
                <c:pt idx="263">
                  <c:v>404.7119999999989</c:v>
                </c:pt>
                <c:pt idx="264">
                  <c:v>446.2683749999989</c:v>
                </c:pt>
                <c:pt idx="265">
                  <c:v>445.127</c:v>
                </c:pt>
                <c:pt idx="266">
                  <c:v>512.68125</c:v>
                </c:pt>
                <c:pt idx="267">
                  <c:v>511.896</c:v>
                </c:pt>
                <c:pt idx="268">
                  <c:v>512.2076249999974</c:v>
                </c:pt>
                <c:pt idx="269">
                  <c:v>425.04</c:v>
                </c:pt>
                <c:pt idx="270">
                  <c:v>443.95125</c:v>
                </c:pt>
                <c:pt idx="271">
                  <c:v>507.925</c:v>
                </c:pt>
                <c:pt idx="272">
                  <c:v>509.0205</c:v>
                </c:pt>
                <c:pt idx="273">
                  <c:v>486.0897499999999</c:v>
                </c:pt>
                <c:pt idx="274">
                  <c:v>520.036375</c:v>
                </c:pt>
                <c:pt idx="275">
                  <c:v>425.0975</c:v>
                </c:pt>
                <c:pt idx="276">
                  <c:v>505.359875</c:v>
                </c:pt>
                <c:pt idx="277">
                  <c:v>424.81</c:v>
                </c:pt>
                <c:pt idx="278">
                  <c:v>450.8495</c:v>
                </c:pt>
                <c:pt idx="279">
                  <c:v>506.4204999999992</c:v>
                </c:pt>
                <c:pt idx="280">
                  <c:v>424.8387499999992</c:v>
                </c:pt>
                <c:pt idx="281">
                  <c:v>510.117</c:v>
                </c:pt>
                <c:pt idx="282">
                  <c:v>503.4461249999989</c:v>
                </c:pt>
                <c:pt idx="283">
                  <c:v>425.0975</c:v>
                </c:pt>
                <c:pt idx="284">
                  <c:v>517.2651249999979</c:v>
                </c:pt>
                <c:pt idx="285">
                  <c:v>506.3519999999999</c:v>
                </c:pt>
                <c:pt idx="286">
                  <c:v>501.63275</c:v>
                </c:pt>
                <c:pt idx="287">
                  <c:v>504.3675</c:v>
                </c:pt>
                <c:pt idx="288">
                  <c:v>430.584</c:v>
                </c:pt>
                <c:pt idx="289">
                  <c:v>452.82125</c:v>
                </c:pt>
                <c:pt idx="290">
                  <c:v>441.5525</c:v>
                </c:pt>
                <c:pt idx="291">
                  <c:v>397.2393749999989</c:v>
                </c:pt>
                <c:pt idx="292">
                  <c:v>168.1225</c:v>
                </c:pt>
                <c:pt idx="293">
                  <c:v>166.32</c:v>
                </c:pt>
                <c:pt idx="294">
                  <c:v>133.02</c:v>
                </c:pt>
                <c:pt idx="295">
                  <c:v>121.968</c:v>
                </c:pt>
                <c:pt idx="296">
                  <c:v>121.968</c:v>
                </c:pt>
                <c:pt idx="297">
                  <c:v>121.968</c:v>
                </c:pt>
                <c:pt idx="298">
                  <c:v>121.968</c:v>
                </c:pt>
                <c:pt idx="299">
                  <c:v>121.968</c:v>
                </c:pt>
                <c:pt idx="300">
                  <c:v>121.968</c:v>
                </c:pt>
                <c:pt idx="301">
                  <c:v>121.968</c:v>
                </c:pt>
                <c:pt idx="302">
                  <c:v>121.968</c:v>
                </c:pt>
                <c:pt idx="303">
                  <c:v>121.968</c:v>
                </c:pt>
                <c:pt idx="304">
                  <c:v>121.9845</c:v>
                </c:pt>
                <c:pt idx="305">
                  <c:v>121.968</c:v>
                </c:pt>
                <c:pt idx="306">
                  <c:v>121.968</c:v>
                </c:pt>
                <c:pt idx="307">
                  <c:v>121.968</c:v>
                </c:pt>
                <c:pt idx="308">
                  <c:v>121.968</c:v>
                </c:pt>
                <c:pt idx="309">
                  <c:v>121.968</c:v>
                </c:pt>
                <c:pt idx="310">
                  <c:v>121.968</c:v>
                </c:pt>
                <c:pt idx="311">
                  <c:v>121.968</c:v>
                </c:pt>
                <c:pt idx="312">
                  <c:v>121.968</c:v>
                </c:pt>
                <c:pt idx="313">
                  <c:v>123.816</c:v>
                </c:pt>
                <c:pt idx="314">
                  <c:v>513.5355000000001</c:v>
                </c:pt>
                <c:pt idx="315">
                  <c:v>502.588</c:v>
                </c:pt>
                <c:pt idx="316">
                  <c:v>510.1859999999999</c:v>
                </c:pt>
                <c:pt idx="317">
                  <c:v>424.9825</c:v>
                </c:pt>
                <c:pt idx="318">
                  <c:v>507.925</c:v>
                </c:pt>
                <c:pt idx="319">
                  <c:v>451.2169999999986</c:v>
                </c:pt>
                <c:pt idx="320">
                  <c:v>421.23</c:v>
                </c:pt>
                <c:pt idx="321">
                  <c:v>480.9949999999992</c:v>
                </c:pt>
                <c:pt idx="322">
                  <c:v>506.2149999999999</c:v>
                </c:pt>
                <c:pt idx="323">
                  <c:v>500.5707499999999</c:v>
                </c:pt>
                <c:pt idx="324">
                  <c:v>498.825</c:v>
                </c:pt>
                <c:pt idx="325">
                  <c:v>419.43925</c:v>
                </c:pt>
                <c:pt idx="326">
                  <c:v>504.3674999999999</c:v>
                </c:pt>
                <c:pt idx="327">
                  <c:v>494.9959999999986</c:v>
                </c:pt>
                <c:pt idx="328">
                  <c:v>504.2992499999999</c:v>
                </c:pt>
                <c:pt idx="329">
                  <c:v>525.578125</c:v>
                </c:pt>
                <c:pt idx="330">
                  <c:v>485.8924999999999</c:v>
                </c:pt>
                <c:pt idx="331">
                  <c:v>511.653625</c:v>
                </c:pt>
                <c:pt idx="332">
                  <c:v>498.825</c:v>
                </c:pt>
                <c:pt idx="333">
                  <c:v>507.2760000000001</c:v>
                </c:pt>
                <c:pt idx="334">
                  <c:v>413.952</c:v>
                </c:pt>
                <c:pt idx="335">
                  <c:v>495.6995</c:v>
                </c:pt>
                <c:pt idx="336">
                  <c:v>502.384</c:v>
                </c:pt>
                <c:pt idx="337">
                  <c:v>522.984</c:v>
                </c:pt>
                <c:pt idx="338">
                  <c:v>519.1474999999979</c:v>
                </c:pt>
                <c:pt idx="339">
                  <c:v>424.0584999999999</c:v>
                </c:pt>
                <c:pt idx="340">
                  <c:v>452.6375</c:v>
                </c:pt>
                <c:pt idx="341">
                  <c:v>421.4953749999977</c:v>
                </c:pt>
                <c:pt idx="342">
                  <c:v>168.1225</c:v>
                </c:pt>
                <c:pt idx="343">
                  <c:v>133.02</c:v>
                </c:pt>
                <c:pt idx="344">
                  <c:v>133.02</c:v>
                </c:pt>
                <c:pt idx="345">
                  <c:v>123.79925</c:v>
                </c:pt>
                <c:pt idx="346">
                  <c:v>121.968</c:v>
                </c:pt>
                <c:pt idx="347">
                  <c:v>121.968</c:v>
                </c:pt>
                <c:pt idx="348">
                  <c:v>121.968</c:v>
                </c:pt>
                <c:pt idx="349">
                  <c:v>121.968</c:v>
                </c:pt>
                <c:pt idx="350">
                  <c:v>121.968</c:v>
                </c:pt>
                <c:pt idx="351">
                  <c:v>121.968</c:v>
                </c:pt>
                <c:pt idx="352">
                  <c:v>121.968</c:v>
                </c:pt>
                <c:pt idx="353">
                  <c:v>121.968</c:v>
                </c:pt>
                <c:pt idx="354">
                  <c:v>121.968</c:v>
                </c:pt>
                <c:pt idx="355">
                  <c:v>121.968</c:v>
                </c:pt>
                <c:pt idx="356">
                  <c:v>121.9845</c:v>
                </c:pt>
                <c:pt idx="357">
                  <c:v>121.968</c:v>
                </c:pt>
                <c:pt idx="358">
                  <c:v>121.968</c:v>
                </c:pt>
                <c:pt idx="359">
                  <c:v>121.968</c:v>
                </c:pt>
                <c:pt idx="360">
                  <c:v>121.968</c:v>
                </c:pt>
                <c:pt idx="361">
                  <c:v>121.968</c:v>
                </c:pt>
                <c:pt idx="362">
                  <c:v>121.968</c:v>
                </c:pt>
                <c:pt idx="363">
                  <c:v>121.9845</c:v>
                </c:pt>
                <c:pt idx="364">
                  <c:v>146.01175</c:v>
                </c:pt>
                <c:pt idx="365">
                  <c:v>545.7885</c:v>
                </c:pt>
                <c:pt idx="366">
                  <c:v>517.72</c:v>
                </c:pt>
                <c:pt idx="367">
                  <c:v>438.8397499999999</c:v>
                </c:pt>
                <c:pt idx="368">
                  <c:v>439.6455000000001</c:v>
                </c:pt>
                <c:pt idx="369">
                  <c:v>508.13125</c:v>
                </c:pt>
                <c:pt idx="370">
                  <c:v>483.9794999999999</c:v>
                </c:pt>
                <c:pt idx="371">
                  <c:v>507.0015</c:v>
                </c:pt>
                <c:pt idx="372">
                  <c:v>424.925</c:v>
                </c:pt>
                <c:pt idx="373">
                  <c:v>502.4859999999989</c:v>
                </c:pt>
                <c:pt idx="374">
                  <c:v>512.0345</c:v>
                </c:pt>
                <c:pt idx="375">
                  <c:v>520.1813749999998</c:v>
                </c:pt>
                <c:pt idx="376">
                  <c:v>506.4889999999986</c:v>
                </c:pt>
                <c:pt idx="377">
                  <c:v>505.4277499999992</c:v>
                </c:pt>
                <c:pt idx="378">
                  <c:v>510.117</c:v>
                </c:pt>
                <c:pt idx="379">
                  <c:v>423.135</c:v>
                </c:pt>
                <c:pt idx="380">
                  <c:v>508.0625</c:v>
                </c:pt>
                <c:pt idx="381">
                  <c:v>425.8773749999999</c:v>
                </c:pt>
                <c:pt idx="382">
                  <c:v>402.646</c:v>
                </c:pt>
                <c:pt idx="383">
                  <c:v>500.605</c:v>
                </c:pt>
                <c:pt idx="384">
                  <c:v>511.6190000000001</c:v>
                </c:pt>
                <c:pt idx="385">
                  <c:v>509.9105</c:v>
                </c:pt>
                <c:pt idx="386">
                  <c:v>430.38025</c:v>
                </c:pt>
                <c:pt idx="387">
                  <c:v>425.04</c:v>
                </c:pt>
                <c:pt idx="388">
                  <c:v>512.681</c:v>
                </c:pt>
                <c:pt idx="389">
                  <c:v>509.841</c:v>
                </c:pt>
                <c:pt idx="390">
                  <c:v>413.896</c:v>
                </c:pt>
                <c:pt idx="391">
                  <c:v>507.925</c:v>
                </c:pt>
                <c:pt idx="392">
                  <c:v>220.916125</c:v>
                </c:pt>
                <c:pt idx="393">
                  <c:v>168.09975</c:v>
                </c:pt>
                <c:pt idx="394">
                  <c:v>133.02</c:v>
                </c:pt>
              </c:numCache>
            </c:numRef>
          </c:val>
        </c:ser>
        <c:dLbls/>
        <c:axId val="1087201096"/>
        <c:axId val="1060669608"/>
      </c:areaChart>
      <c:catAx>
        <c:axId val="1087201096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#,##0.0" sourceLinked="0"/>
        <c:majorTickMark val="cross"/>
        <c:minorTickMark val="in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2800"/>
            </a:pPr>
            <a:endParaRPr lang="en-US"/>
          </a:p>
        </c:txPr>
        <c:crossAx val="1060669608"/>
        <c:crosses val="autoZero"/>
        <c:auto val="1"/>
        <c:lblAlgn val="ctr"/>
        <c:lblOffset val="100"/>
        <c:tickLblSkip val="40"/>
        <c:tickMarkSkip val="40"/>
      </c:catAx>
      <c:valAx>
        <c:axId val="1060669608"/>
        <c:scaling>
          <c:orientation val="minMax"/>
          <c:max val="800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201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4621716086232"/>
          <c:y val="0.128144540865656"/>
          <c:w val="0.595765947924898"/>
          <c:h val="0.096218145063208"/>
        </c:manualLayout>
      </c:layout>
      <c:overlay val="1"/>
      <c:spPr>
        <a:solidFill>
          <a:srgbClr val="FFFFFF"/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areaChart>
        <c:grouping val="standard"/>
        <c:ser>
          <c:idx val="1"/>
          <c:order val="0"/>
          <c:tx>
            <c:v>802.11, 2 AP</c:v>
          </c:tx>
          <c:spPr>
            <a:solidFill>
              <a:schemeClr val="accent2"/>
            </a:solidFill>
            <a:ln w="15875">
              <a:solidFill>
                <a:srgbClr val="000000">
                  <a:alpha val="73000"/>
                </a:srgbClr>
              </a:solidFill>
              <a:prstDash val="solid"/>
            </a:ln>
          </c:spPr>
          <c:cat>
            <c:numRef>
              <c:f>'dot11 time_50th DATA'!$C$2:$C$396</c:f>
              <c:numCache>
                <c:formatCode>General</c:formatCode>
                <c:ptCount val="395"/>
                <c:pt idx="0">
                  <c:v>0.0</c:v>
                </c:pt>
                <c:pt idx="1">
                  <c:v>0.0102000000000002</c:v>
                </c:pt>
                <c:pt idx="2">
                  <c:v>0.0204</c:v>
                </c:pt>
                <c:pt idx="3">
                  <c:v>0.0304000000000002</c:v>
                </c:pt>
                <c:pt idx="4">
                  <c:v>0.0406</c:v>
                </c:pt>
                <c:pt idx="5">
                  <c:v>0.0506000000000002</c:v>
                </c:pt>
                <c:pt idx="6">
                  <c:v>0.0608</c:v>
                </c:pt>
                <c:pt idx="7">
                  <c:v>0.0708000000000002</c:v>
                </c:pt>
                <c:pt idx="8">
                  <c:v>0.0809999999999999</c:v>
                </c:pt>
                <c:pt idx="9">
                  <c:v>0.0910000000000002</c:v>
                </c:pt>
                <c:pt idx="10">
                  <c:v>0.1012</c:v>
                </c:pt>
                <c:pt idx="11">
                  <c:v>0.1112</c:v>
                </c:pt>
                <c:pt idx="12">
                  <c:v>0.1214</c:v>
                </c:pt>
                <c:pt idx="13">
                  <c:v>0.1314</c:v>
                </c:pt>
                <c:pt idx="14">
                  <c:v>0.1416</c:v>
                </c:pt>
                <c:pt idx="15">
                  <c:v>0.1516</c:v>
                </c:pt>
                <c:pt idx="16">
                  <c:v>0.1618</c:v>
                </c:pt>
                <c:pt idx="17">
                  <c:v>0.1718</c:v>
                </c:pt>
                <c:pt idx="18">
                  <c:v>0.182</c:v>
                </c:pt>
                <c:pt idx="19">
                  <c:v>0.192</c:v>
                </c:pt>
                <c:pt idx="20">
                  <c:v>0.2022</c:v>
                </c:pt>
                <c:pt idx="21">
                  <c:v>0.2122</c:v>
                </c:pt>
                <c:pt idx="22">
                  <c:v>0.2224</c:v>
                </c:pt>
                <c:pt idx="23">
                  <c:v>0.2324</c:v>
                </c:pt>
                <c:pt idx="24">
                  <c:v>0.2426</c:v>
                </c:pt>
                <c:pt idx="25">
                  <c:v>0.2526</c:v>
                </c:pt>
                <c:pt idx="26">
                  <c:v>0.2628</c:v>
                </c:pt>
                <c:pt idx="27">
                  <c:v>0.2728</c:v>
                </c:pt>
                <c:pt idx="28">
                  <c:v>0.283</c:v>
                </c:pt>
                <c:pt idx="29">
                  <c:v>0.293</c:v>
                </c:pt>
                <c:pt idx="30">
                  <c:v>0.3032</c:v>
                </c:pt>
                <c:pt idx="31">
                  <c:v>0.3132</c:v>
                </c:pt>
                <c:pt idx="32">
                  <c:v>0.3234</c:v>
                </c:pt>
                <c:pt idx="33">
                  <c:v>0.3334</c:v>
                </c:pt>
                <c:pt idx="34">
                  <c:v>0.3436</c:v>
                </c:pt>
                <c:pt idx="35">
                  <c:v>0.3536</c:v>
                </c:pt>
                <c:pt idx="36">
                  <c:v>0.3638</c:v>
                </c:pt>
                <c:pt idx="37">
                  <c:v>0.3738</c:v>
                </c:pt>
                <c:pt idx="38">
                  <c:v>0.384</c:v>
                </c:pt>
                <c:pt idx="39">
                  <c:v>0.394</c:v>
                </c:pt>
                <c:pt idx="40">
                  <c:v>0.4042</c:v>
                </c:pt>
                <c:pt idx="41">
                  <c:v>0.4142</c:v>
                </c:pt>
                <c:pt idx="42">
                  <c:v>0.4244</c:v>
                </c:pt>
                <c:pt idx="43">
                  <c:v>0.4344</c:v>
                </c:pt>
                <c:pt idx="44">
                  <c:v>0.4446</c:v>
                </c:pt>
                <c:pt idx="45">
                  <c:v>0.4546</c:v>
                </c:pt>
                <c:pt idx="46">
                  <c:v>0.4648</c:v>
                </c:pt>
                <c:pt idx="47">
                  <c:v>0.4748</c:v>
                </c:pt>
                <c:pt idx="48">
                  <c:v>0.485</c:v>
                </c:pt>
                <c:pt idx="49">
                  <c:v>0.495</c:v>
                </c:pt>
                <c:pt idx="50">
                  <c:v>0.5052</c:v>
                </c:pt>
                <c:pt idx="51">
                  <c:v>0.5152</c:v>
                </c:pt>
                <c:pt idx="52">
                  <c:v>0.5254</c:v>
                </c:pt>
                <c:pt idx="53">
                  <c:v>0.5354</c:v>
                </c:pt>
                <c:pt idx="54">
                  <c:v>0.5456</c:v>
                </c:pt>
                <c:pt idx="55">
                  <c:v>0.5556</c:v>
                </c:pt>
                <c:pt idx="56">
                  <c:v>0.5658</c:v>
                </c:pt>
                <c:pt idx="57">
                  <c:v>0.5758</c:v>
                </c:pt>
                <c:pt idx="58">
                  <c:v>0.586</c:v>
                </c:pt>
                <c:pt idx="59">
                  <c:v>0.596</c:v>
                </c:pt>
                <c:pt idx="60">
                  <c:v>0.6062</c:v>
                </c:pt>
                <c:pt idx="61">
                  <c:v>0.6162</c:v>
                </c:pt>
                <c:pt idx="62">
                  <c:v>0.6264</c:v>
                </c:pt>
                <c:pt idx="63">
                  <c:v>0.6364</c:v>
                </c:pt>
                <c:pt idx="64">
                  <c:v>0.6466</c:v>
                </c:pt>
                <c:pt idx="65">
                  <c:v>0.6566</c:v>
                </c:pt>
                <c:pt idx="66">
                  <c:v>0.6668</c:v>
                </c:pt>
                <c:pt idx="67">
                  <c:v>0.6768</c:v>
                </c:pt>
                <c:pt idx="68">
                  <c:v>0.687</c:v>
                </c:pt>
                <c:pt idx="69">
                  <c:v>0.697</c:v>
                </c:pt>
                <c:pt idx="70">
                  <c:v>0.7072</c:v>
                </c:pt>
                <c:pt idx="71">
                  <c:v>0.7172</c:v>
                </c:pt>
                <c:pt idx="72">
                  <c:v>0.7274</c:v>
                </c:pt>
                <c:pt idx="73">
                  <c:v>0.7374</c:v>
                </c:pt>
                <c:pt idx="74">
                  <c:v>0.7476</c:v>
                </c:pt>
                <c:pt idx="75">
                  <c:v>0.7576</c:v>
                </c:pt>
                <c:pt idx="76">
                  <c:v>0.7678</c:v>
                </c:pt>
                <c:pt idx="77">
                  <c:v>0.7778</c:v>
                </c:pt>
                <c:pt idx="78">
                  <c:v>0.788</c:v>
                </c:pt>
                <c:pt idx="79">
                  <c:v>0.798</c:v>
                </c:pt>
                <c:pt idx="80">
                  <c:v>0.8082</c:v>
                </c:pt>
                <c:pt idx="81">
                  <c:v>0.8182</c:v>
                </c:pt>
                <c:pt idx="82">
                  <c:v>0.8284</c:v>
                </c:pt>
                <c:pt idx="83">
                  <c:v>0.8384</c:v>
                </c:pt>
                <c:pt idx="84">
                  <c:v>0.8486</c:v>
                </c:pt>
                <c:pt idx="85">
                  <c:v>0.8586</c:v>
                </c:pt>
                <c:pt idx="86">
                  <c:v>0.8688</c:v>
                </c:pt>
                <c:pt idx="87">
                  <c:v>0.8788</c:v>
                </c:pt>
                <c:pt idx="88">
                  <c:v>0.889</c:v>
                </c:pt>
                <c:pt idx="89">
                  <c:v>0.899</c:v>
                </c:pt>
                <c:pt idx="90">
                  <c:v>0.9092</c:v>
                </c:pt>
                <c:pt idx="91">
                  <c:v>0.9192</c:v>
                </c:pt>
                <c:pt idx="92">
                  <c:v>0.9294</c:v>
                </c:pt>
                <c:pt idx="93">
                  <c:v>0.9394</c:v>
                </c:pt>
                <c:pt idx="94">
                  <c:v>0.9496</c:v>
                </c:pt>
                <c:pt idx="95">
                  <c:v>0.9598</c:v>
                </c:pt>
                <c:pt idx="96">
                  <c:v>0.9698</c:v>
                </c:pt>
                <c:pt idx="97">
                  <c:v>0.98</c:v>
                </c:pt>
                <c:pt idx="98">
                  <c:v>0.99</c:v>
                </c:pt>
                <c:pt idx="99">
                  <c:v>1.0002</c:v>
                </c:pt>
                <c:pt idx="100">
                  <c:v>1.0104</c:v>
                </c:pt>
                <c:pt idx="101">
                  <c:v>1.0204</c:v>
                </c:pt>
                <c:pt idx="102">
                  <c:v>1.0306</c:v>
                </c:pt>
                <c:pt idx="103">
                  <c:v>1.0406</c:v>
                </c:pt>
                <c:pt idx="104">
                  <c:v>1.0508</c:v>
                </c:pt>
                <c:pt idx="105">
                  <c:v>1.0608</c:v>
                </c:pt>
                <c:pt idx="106">
                  <c:v>1.071</c:v>
                </c:pt>
                <c:pt idx="107">
                  <c:v>1.081</c:v>
                </c:pt>
                <c:pt idx="108">
                  <c:v>1.0912</c:v>
                </c:pt>
                <c:pt idx="109">
                  <c:v>1.1012</c:v>
                </c:pt>
                <c:pt idx="110">
                  <c:v>1.1114</c:v>
                </c:pt>
                <c:pt idx="111">
                  <c:v>1.1214</c:v>
                </c:pt>
                <c:pt idx="112">
                  <c:v>1.1316</c:v>
                </c:pt>
                <c:pt idx="113">
                  <c:v>1.1416</c:v>
                </c:pt>
                <c:pt idx="114">
                  <c:v>1.1518</c:v>
                </c:pt>
                <c:pt idx="115">
                  <c:v>1.1618</c:v>
                </c:pt>
                <c:pt idx="116">
                  <c:v>1.172</c:v>
                </c:pt>
                <c:pt idx="117">
                  <c:v>1.182</c:v>
                </c:pt>
                <c:pt idx="118">
                  <c:v>1.1922</c:v>
                </c:pt>
                <c:pt idx="119">
                  <c:v>1.2022</c:v>
                </c:pt>
                <c:pt idx="120">
                  <c:v>1.2124</c:v>
                </c:pt>
                <c:pt idx="121">
                  <c:v>1.2224</c:v>
                </c:pt>
                <c:pt idx="122">
                  <c:v>1.2326</c:v>
                </c:pt>
                <c:pt idx="123">
                  <c:v>1.2426</c:v>
                </c:pt>
                <c:pt idx="124">
                  <c:v>1.2528</c:v>
                </c:pt>
                <c:pt idx="125">
                  <c:v>1.2628</c:v>
                </c:pt>
                <c:pt idx="126">
                  <c:v>1.273</c:v>
                </c:pt>
                <c:pt idx="127">
                  <c:v>1.283</c:v>
                </c:pt>
                <c:pt idx="128">
                  <c:v>1.2932</c:v>
                </c:pt>
                <c:pt idx="129">
                  <c:v>1.3032</c:v>
                </c:pt>
                <c:pt idx="130">
                  <c:v>1.3134</c:v>
                </c:pt>
                <c:pt idx="131">
                  <c:v>1.3234</c:v>
                </c:pt>
                <c:pt idx="132">
                  <c:v>1.3336</c:v>
                </c:pt>
                <c:pt idx="133">
                  <c:v>1.3436</c:v>
                </c:pt>
                <c:pt idx="134">
                  <c:v>1.3538</c:v>
                </c:pt>
                <c:pt idx="135">
                  <c:v>1.3638</c:v>
                </c:pt>
                <c:pt idx="136">
                  <c:v>1.374</c:v>
                </c:pt>
                <c:pt idx="137">
                  <c:v>1.384</c:v>
                </c:pt>
                <c:pt idx="138">
                  <c:v>1.3942</c:v>
                </c:pt>
                <c:pt idx="139">
                  <c:v>1.4042</c:v>
                </c:pt>
                <c:pt idx="140">
                  <c:v>1.4144</c:v>
                </c:pt>
                <c:pt idx="141">
                  <c:v>1.4244</c:v>
                </c:pt>
                <c:pt idx="142">
                  <c:v>1.4346</c:v>
                </c:pt>
                <c:pt idx="143">
                  <c:v>1.4446</c:v>
                </c:pt>
                <c:pt idx="144">
                  <c:v>1.4548</c:v>
                </c:pt>
                <c:pt idx="145">
                  <c:v>1.4648</c:v>
                </c:pt>
                <c:pt idx="146">
                  <c:v>1.475</c:v>
                </c:pt>
                <c:pt idx="147">
                  <c:v>1.485</c:v>
                </c:pt>
                <c:pt idx="148">
                  <c:v>1.4952</c:v>
                </c:pt>
                <c:pt idx="149">
                  <c:v>1.5052</c:v>
                </c:pt>
                <c:pt idx="150">
                  <c:v>1.5154</c:v>
                </c:pt>
                <c:pt idx="151">
                  <c:v>1.5254</c:v>
                </c:pt>
                <c:pt idx="152">
                  <c:v>1.5356</c:v>
                </c:pt>
                <c:pt idx="153">
                  <c:v>1.5456</c:v>
                </c:pt>
                <c:pt idx="154">
                  <c:v>1.5558</c:v>
                </c:pt>
                <c:pt idx="155">
                  <c:v>1.5658</c:v>
                </c:pt>
                <c:pt idx="156">
                  <c:v>1.576</c:v>
                </c:pt>
                <c:pt idx="157">
                  <c:v>1.586</c:v>
                </c:pt>
                <c:pt idx="158">
                  <c:v>1.5962</c:v>
                </c:pt>
                <c:pt idx="159">
                  <c:v>1.6062</c:v>
                </c:pt>
                <c:pt idx="160">
                  <c:v>1.6164</c:v>
                </c:pt>
                <c:pt idx="161">
                  <c:v>1.6264</c:v>
                </c:pt>
                <c:pt idx="162">
                  <c:v>1.6366</c:v>
                </c:pt>
                <c:pt idx="163">
                  <c:v>1.6466</c:v>
                </c:pt>
                <c:pt idx="164">
                  <c:v>1.6568</c:v>
                </c:pt>
                <c:pt idx="165">
                  <c:v>1.6668</c:v>
                </c:pt>
                <c:pt idx="166">
                  <c:v>1.677</c:v>
                </c:pt>
                <c:pt idx="167">
                  <c:v>1.687</c:v>
                </c:pt>
                <c:pt idx="168">
                  <c:v>1.697199999999999</c:v>
                </c:pt>
                <c:pt idx="169">
                  <c:v>1.7072</c:v>
                </c:pt>
                <c:pt idx="170">
                  <c:v>1.7174</c:v>
                </c:pt>
                <c:pt idx="171">
                  <c:v>1.7274</c:v>
                </c:pt>
                <c:pt idx="172">
                  <c:v>1.7376</c:v>
                </c:pt>
                <c:pt idx="173">
                  <c:v>1.7476</c:v>
                </c:pt>
                <c:pt idx="174">
                  <c:v>1.7578</c:v>
                </c:pt>
                <c:pt idx="175">
                  <c:v>1.7678</c:v>
                </c:pt>
                <c:pt idx="176">
                  <c:v>1.778</c:v>
                </c:pt>
                <c:pt idx="177">
                  <c:v>1.788</c:v>
                </c:pt>
                <c:pt idx="178">
                  <c:v>1.7982</c:v>
                </c:pt>
                <c:pt idx="179">
                  <c:v>1.8082</c:v>
                </c:pt>
                <c:pt idx="180">
                  <c:v>1.8184</c:v>
                </c:pt>
                <c:pt idx="181">
                  <c:v>1.8284</c:v>
                </c:pt>
                <c:pt idx="182">
                  <c:v>1.8386</c:v>
                </c:pt>
                <c:pt idx="183">
                  <c:v>1.8486</c:v>
                </c:pt>
                <c:pt idx="184">
                  <c:v>1.8588</c:v>
                </c:pt>
                <c:pt idx="185">
                  <c:v>1.8688</c:v>
                </c:pt>
                <c:pt idx="186">
                  <c:v>1.879</c:v>
                </c:pt>
                <c:pt idx="187">
                  <c:v>1.889</c:v>
                </c:pt>
                <c:pt idx="188">
                  <c:v>1.8992</c:v>
                </c:pt>
                <c:pt idx="189">
                  <c:v>1.9094</c:v>
                </c:pt>
                <c:pt idx="190">
                  <c:v>1.9194</c:v>
                </c:pt>
                <c:pt idx="191">
                  <c:v>1.9296</c:v>
                </c:pt>
                <c:pt idx="192">
                  <c:v>1.9396</c:v>
                </c:pt>
                <c:pt idx="193">
                  <c:v>1.9498</c:v>
                </c:pt>
                <c:pt idx="194">
                  <c:v>1.9598</c:v>
                </c:pt>
                <c:pt idx="195">
                  <c:v>1.97</c:v>
                </c:pt>
                <c:pt idx="196">
                  <c:v>1.98</c:v>
                </c:pt>
                <c:pt idx="197">
                  <c:v>1.9902</c:v>
                </c:pt>
                <c:pt idx="198">
                  <c:v>2.0002</c:v>
                </c:pt>
                <c:pt idx="199">
                  <c:v>2.0104</c:v>
                </c:pt>
                <c:pt idx="200">
                  <c:v>2.0204</c:v>
                </c:pt>
                <c:pt idx="201">
                  <c:v>2.0306</c:v>
                </c:pt>
                <c:pt idx="202">
                  <c:v>2.0406</c:v>
                </c:pt>
                <c:pt idx="203">
                  <c:v>2.0508</c:v>
                </c:pt>
                <c:pt idx="204">
                  <c:v>2.0608</c:v>
                </c:pt>
                <c:pt idx="205">
                  <c:v>2.071</c:v>
                </c:pt>
                <c:pt idx="206">
                  <c:v>2.081</c:v>
                </c:pt>
                <c:pt idx="207">
                  <c:v>2.0912</c:v>
                </c:pt>
                <c:pt idx="208">
                  <c:v>2.1012</c:v>
                </c:pt>
                <c:pt idx="209">
                  <c:v>2.1114</c:v>
                </c:pt>
                <c:pt idx="210">
                  <c:v>2.1214</c:v>
                </c:pt>
                <c:pt idx="211">
                  <c:v>2.1316</c:v>
                </c:pt>
                <c:pt idx="212">
                  <c:v>2.1416</c:v>
                </c:pt>
                <c:pt idx="213">
                  <c:v>2.1518</c:v>
                </c:pt>
                <c:pt idx="214">
                  <c:v>2.1618</c:v>
                </c:pt>
                <c:pt idx="215">
                  <c:v>2.172</c:v>
                </c:pt>
                <c:pt idx="216">
                  <c:v>2.182</c:v>
                </c:pt>
                <c:pt idx="217">
                  <c:v>2.1922</c:v>
                </c:pt>
                <c:pt idx="218">
                  <c:v>2.2022</c:v>
                </c:pt>
                <c:pt idx="219">
                  <c:v>2.2124</c:v>
                </c:pt>
                <c:pt idx="220">
                  <c:v>2.2224</c:v>
                </c:pt>
                <c:pt idx="221">
                  <c:v>2.2326</c:v>
                </c:pt>
                <c:pt idx="222">
                  <c:v>2.2426</c:v>
                </c:pt>
                <c:pt idx="223">
                  <c:v>2.2528</c:v>
                </c:pt>
                <c:pt idx="224">
                  <c:v>2.2628</c:v>
                </c:pt>
                <c:pt idx="225">
                  <c:v>2.273</c:v>
                </c:pt>
                <c:pt idx="226">
                  <c:v>2.283</c:v>
                </c:pt>
                <c:pt idx="227">
                  <c:v>2.2932</c:v>
                </c:pt>
                <c:pt idx="228">
                  <c:v>2.3032</c:v>
                </c:pt>
                <c:pt idx="229">
                  <c:v>2.3134</c:v>
                </c:pt>
                <c:pt idx="230">
                  <c:v>2.3234</c:v>
                </c:pt>
                <c:pt idx="231">
                  <c:v>2.3336</c:v>
                </c:pt>
                <c:pt idx="232">
                  <c:v>2.3436</c:v>
                </c:pt>
                <c:pt idx="233">
                  <c:v>2.3538</c:v>
                </c:pt>
                <c:pt idx="234">
                  <c:v>2.3638</c:v>
                </c:pt>
                <c:pt idx="235">
                  <c:v>2.374</c:v>
                </c:pt>
                <c:pt idx="236">
                  <c:v>2.384</c:v>
                </c:pt>
                <c:pt idx="237">
                  <c:v>2.3942</c:v>
                </c:pt>
                <c:pt idx="238">
                  <c:v>2.4042</c:v>
                </c:pt>
                <c:pt idx="239">
                  <c:v>2.4144</c:v>
                </c:pt>
                <c:pt idx="240">
                  <c:v>2.4244</c:v>
                </c:pt>
                <c:pt idx="241">
                  <c:v>2.4346</c:v>
                </c:pt>
                <c:pt idx="242">
                  <c:v>2.4446</c:v>
                </c:pt>
                <c:pt idx="243">
                  <c:v>2.4548</c:v>
                </c:pt>
                <c:pt idx="244">
                  <c:v>2.4648</c:v>
                </c:pt>
                <c:pt idx="245">
                  <c:v>2.475</c:v>
                </c:pt>
                <c:pt idx="246">
                  <c:v>2.485</c:v>
                </c:pt>
                <c:pt idx="247">
                  <c:v>2.4952</c:v>
                </c:pt>
                <c:pt idx="248">
                  <c:v>2.5052</c:v>
                </c:pt>
                <c:pt idx="249">
                  <c:v>2.5154</c:v>
                </c:pt>
                <c:pt idx="250">
                  <c:v>2.5254</c:v>
                </c:pt>
                <c:pt idx="251">
                  <c:v>2.5356</c:v>
                </c:pt>
                <c:pt idx="252">
                  <c:v>2.5456</c:v>
                </c:pt>
                <c:pt idx="253">
                  <c:v>2.5558</c:v>
                </c:pt>
                <c:pt idx="254">
                  <c:v>2.5658</c:v>
                </c:pt>
                <c:pt idx="255">
                  <c:v>2.576</c:v>
                </c:pt>
                <c:pt idx="256">
                  <c:v>2.586</c:v>
                </c:pt>
                <c:pt idx="257">
                  <c:v>2.5962</c:v>
                </c:pt>
                <c:pt idx="258">
                  <c:v>2.6062</c:v>
                </c:pt>
                <c:pt idx="259">
                  <c:v>2.6164</c:v>
                </c:pt>
                <c:pt idx="260">
                  <c:v>2.6264</c:v>
                </c:pt>
                <c:pt idx="261">
                  <c:v>2.6366</c:v>
                </c:pt>
                <c:pt idx="262">
                  <c:v>2.6466</c:v>
                </c:pt>
                <c:pt idx="263">
                  <c:v>2.6568</c:v>
                </c:pt>
                <c:pt idx="264">
                  <c:v>2.6668</c:v>
                </c:pt>
                <c:pt idx="265">
                  <c:v>2.677</c:v>
                </c:pt>
                <c:pt idx="266">
                  <c:v>2.687</c:v>
                </c:pt>
                <c:pt idx="267">
                  <c:v>2.6972</c:v>
                </c:pt>
                <c:pt idx="268">
                  <c:v>2.7072</c:v>
                </c:pt>
                <c:pt idx="269">
                  <c:v>2.7174</c:v>
                </c:pt>
                <c:pt idx="270">
                  <c:v>2.7274</c:v>
                </c:pt>
                <c:pt idx="271">
                  <c:v>2.7376</c:v>
                </c:pt>
                <c:pt idx="272">
                  <c:v>2.7476</c:v>
                </c:pt>
                <c:pt idx="273">
                  <c:v>2.7578</c:v>
                </c:pt>
                <c:pt idx="274">
                  <c:v>2.7678</c:v>
                </c:pt>
                <c:pt idx="275">
                  <c:v>2.778</c:v>
                </c:pt>
                <c:pt idx="276">
                  <c:v>2.788</c:v>
                </c:pt>
                <c:pt idx="277">
                  <c:v>2.7982</c:v>
                </c:pt>
                <c:pt idx="278">
                  <c:v>2.8082</c:v>
                </c:pt>
                <c:pt idx="279">
                  <c:v>2.8184</c:v>
                </c:pt>
                <c:pt idx="280">
                  <c:v>2.8284</c:v>
                </c:pt>
                <c:pt idx="281">
                  <c:v>2.8386</c:v>
                </c:pt>
                <c:pt idx="282">
                  <c:v>2.8486</c:v>
                </c:pt>
                <c:pt idx="283">
                  <c:v>2.8588</c:v>
                </c:pt>
                <c:pt idx="284">
                  <c:v>2.8688</c:v>
                </c:pt>
                <c:pt idx="285">
                  <c:v>2.879</c:v>
                </c:pt>
                <c:pt idx="286">
                  <c:v>2.889</c:v>
                </c:pt>
                <c:pt idx="287">
                  <c:v>2.899199999999999</c:v>
                </c:pt>
                <c:pt idx="288">
                  <c:v>2.9094</c:v>
                </c:pt>
                <c:pt idx="289">
                  <c:v>2.9194</c:v>
                </c:pt>
                <c:pt idx="290">
                  <c:v>2.9296</c:v>
                </c:pt>
                <c:pt idx="291">
                  <c:v>2.9396</c:v>
                </c:pt>
                <c:pt idx="292">
                  <c:v>2.9498</c:v>
                </c:pt>
                <c:pt idx="293">
                  <c:v>2.9598</c:v>
                </c:pt>
                <c:pt idx="294">
                  <c:v>2.97</c:v>
                </c:pt>
                <c:pt idx="295">
                  <c:v>2.98</c:v>
                </c:pt>
                <c:pt idx="296">
                  <c:v>2.9902</c:v>
                </c:pt>
                <c:pt idx="297">
                  <c:v>3.0002</c:v>
                </c:pt>
                <c:pt idx="298">
                  <c:v>3.0104</c:v>
                </c:pt>
                <c:pt idx="299">
                  <c:v>3.0204</c:v>
                </c:pt>
                <c:pt idx="300">
                  <c:v>3.0306</c:v>
                </c:pt>
                <c:pt idx="301">
                  <c:v>3.0406</c:v>
                </c:pt>
                <c:pt idx="302">
                  <c:v>3.0508</c:v>
                </c:pt>
                <c:pt idx="303">
                  <c:v>3.0608</c:v>
                </c:pt>
                <c:pt idx="304">
                  <c:v>3.071</c:v>
                </c:pt>
                <c:pt idx="305">
                  <c:v>3.081</c:v>
                </c:pt>
                <c:pt idx="306">
                  <c:v>3.0912</c:v>
                </c:pt>
                <c:pt idx="307">
                  <c:v>3.1012</c:v>
                </c:pt>
                <c:pt idx="308">
                  <c:v>3.1114</c:v>
                </c:pt>
                <c:pt idx="309">
                  <c:v>3.1214</c:v>
                </c:pt>
                <c:pt idx="310">
                  <c:v>3.1316</c:v>
                </c:pt>
                <c:pt idx="311">
                  <c:v>3.1416</c:v>
                </c:pt>
                <c:pt idx="312">
                  <c:v>3.1518</c:v>
                </c:pt>
                <c:pt idx="313">
                  <c:v>3.1618</c:v>
                </c:pt>
                <c:pt idx="314">
                  <c:v>3.172</c:v>
                </c:pt>
                <c:pt idx="315">
                  <c:v>3.182</c:v>
                </c:pt>
                <c:pt idx="316">
                  <c:v>3.1922</c:v>
                </c:pt>
                <c:pt idx="317">
                  <c:v>3.2022</c:v>
                </c:pt>
                <c:pt idx="318">
                  <c:v>3.2124</c:v>
                </c:pt>
                <c:pt idx="319">
                  <c:v>3.2224</c:v>
                </c:pt>
                <c:pt idx="320">
                  <c:v>3.2326</c:v>
                </c:pt>
                <c:pt idx="321">
                  <c:v>3.2426</c:v>
                </c:pt>
                <c:pt idx="322">
                  <c:v>3.2528</c:v>
                </c:pt>
                <c:pt idx="323">
                  <c:v>3.2628</c:v>
                </c:pt>
                <c:pt idx="324">
                  <c:v>3.273</c:v>
                </c:pt>
                <c:pt idx="325">
                  <c:v>3.283</c:v>
                </c:pt>
                <c:pt idx="326">
                  <c:v>3.2932</c:v>
                </c:pt>
                <c:pt idx="327">
                  <c:v>3.3032</c:v>
                </c:pt>
                <c:pt idx="328">
                  <c:v>3.3134</c:v>
                </c:pt>
                <c:pt idx="329">
                  <c:v>3.3234</c:v>
                </c:pt>
                <c:pt idx="330">
                  <c:v>3.3336</c:v>
                </c:pt>
                <c:pt idx="331">
                  <c:v>3.3436</c:v>
                </c:pt>
                <c:pt idx="332">
                  <c:v>3.3538</c:v>
                </c:pt>
                <c:pt idx="333">
                  <c:v>3.3638</c:v>
                </c:pt>
                <c:pt idx="334">
                  <c:v>3.374</c:v>
                </c:pt>
                <c:pt idx="335">
                  <c:v>3.384</c:v>
                </c:pt>
                <c:pt idx="336">
                  <c:v>3.3942</c:v>
                </c:pt>
                <c:pt idx="337">
                  <c:v>3.4042</c:v>
                </c:pt>
                <c:pt idx="338">
                  <c:v>3.4144</c:v>
                </c:pt>
                <c:pt idx="339">
                  <c:v>3.4244</c:v>
                </c:pt>
                <c:pt idx="340">
                  <c:v>3.4346</c:v>
                </c:pt>
                <c:pt idx="341">
                  <c:v>3.4446</c:v>
                </c:pt>
                <c:pt idx="342">
                  <c:v>3.4548</c:v>
                </c:pt>
                <c:pt idx="343">
                  <c:v>3.4648</c:v>
                </c:pt>
                <c:pt idx="344">
                  <c:v>3.475</c:v>
                </c:pt>
                <c:pt idx="345">
                  <c:v>3.485</c:v>
                </c:pt>
                <c:pt idx="346">
                  <c:v>3.4952</c:v>
                </c:pt>
                <c:pt idx="347">
                  <c:v>3.5052</c:v>
                </c:pt>
                <c:pt idx="348">
                  <c:v>3.5154</c:v>
                </c:pt>
                <c:pt idx="349">
                  <c:v>3.5254</c:v>
                </c:pt>
                <c:pt idx="350">
                  <c:v>3.5356</c:v>
                </c:pt>
                <c:pt idx="351">
                  <c:v>3.5456</c:v>
                </c:pt>
                <c:pt idx="352">
                  <c:v>3.5558</c:v>
                </c:pt>
                <c:pt idx="353">
                  <c:v>3.5658</c:v>
                </c:pt>
                <c:pt idx="354">
                  <c:v>3.576</c:v>
                </c:pt>
                <c:pt idx="355">
                  <c:v>3.586</c:v>
                </c:pt>
                <c:pt idx="356">
                  <c:v>3.5962</c:v>
                </c:pt>
                <c:pt idx="357">
                  <c:v>3.6062</c:v>
                </c:pt>
                <c:pt idx="358">
                  <c:v>3.6164</c:v>
                </c:pt>
                <c:pt idx="359">
                  <c:v>3.6264</c:v>
                </c:pt>
                <c:pt idx="360">
                  <c:v>3.6366</c:v>
                </c:pt>
                <c:pt idx="361">
                  <c:v>3.6466</c:v>
                </c:pt>
                <c:pt idx="362">
                  <c:v>3.6568</c:v>
                </c:pt>
                <c:pt idx="363">
                  <c:v>3.6668</c:v>
                </c:pt>
                <c:pt idx="364">
                  <c:v>3.677</c:v>
                </c:pt>
                <c:pt idx="365">
                  <c:v>3.687</c:v>
                </c:pt>
                <c:pt idx="366">
                  <c:v>3.6972</c:v>
                </c:pt>
                <c:pt idx="367">
                  <c:v>3.7072</c:v>
                </c:pt>
                <c:pt idx="368">
                  <c:v>3.7174</c:v>
                </c:pt>
                <c:pt idx="369">
                  <c:v>3.7274</c:v>
                </c:pt>
                <c:pt idx="370">
                  <c:v>3.7376</c:v>
                </c:pt>
                <c:pt idx="371">
                  <c:v>3.7476</c:v>
                </c:pt>
                <c:pt idx="372">
                  <c:v>3.7578</c:v>
                </c:pt>
                <c:pt idx="373">
                  <c:v>3.7678</c:v>
                </c:pt>
                <c:pt idx="374">
                  <c:v>3.778</c:v>
                </c:pt>
                <c:pt idx="375">
                  <c:v>3.788</c:v>
                </c:pt>
                <c:pt idx="376">
                  <c:v>3.7982</c:v>
                </c:pt>
                <c:pt idx="377">
                  <c:v>3.8082</c:v>
                </c:pt>
                <c:pt idx="378">
                  <c:v>3.8184</c:v>
                </c:pt>
                <c:pt idx="379">
                  <c:v>3.8284</c:v>
                </c:pt>
                <c:pt idx="380">
                  <c:v>3.8386</c:v>
                </c:pt>
                <c:pt idx="381">
                  <c:v>3.8486</c:v>
                </c:pt>
                <c:pt idx="382">
                  <c:v>3.8588</c:v>
                </c:pt>
                <c:pt idx="383">
                  <c:v>3.8688</c:v>
                </c:pt>
                <c:pt idx="384">
                  <c:v>3.879</c:v>
                </c:pt>
                <c:pt idx="385">
                  <c:v>3.889</c:v>
                </c:pt>
                <c:pt idx="386">
                  <c:v>3.899199999999999</c:v>
                </c:pt>
                <c:pt idx="387">
                  <c:v>3.9094</c:v>
                </c:pt>
                <c:pt idx="388">
                  <c:v>3.9194</c:v>
                </c:pt>
                <c:pt idx="389">
                  <c:v>3.9296</c:v>
                </c:pt>
                <c:pt idx="390">
                  <c:v>3.9396</c:v>
                </c:pt>
                <c:pt idx="391">
                  <c:v>3.9498</c:v>
                </c:pt>
                <c:pt idx="392">
                  <c:v>3.9598</c:v>
                </c:pt>
                <c:pt idx="393">
                  <c:v>3.97</c:v>
                </c:pt>
                <c:pt idx="394">
                  <c:v>3.98</c:v>
                </c:pt>
              </c:numCache>
            </c:numRef>
          </c:cat>
          <c:val>
            <c:numRef>
              <c:f>'dot11 time_50th DATA'!$D$2:$D$396</c:f>
              <c:numCache>
                <c:formatCode>General</c:formatCode>
                <c:ptCount val="395"/>
                <c:pt idx="0">
                  <c:v>513.5355000000001</c:v>
                </c:pt>
                <c:pt idx="1">
                  <c:v>509.077</c:v>
                </c:pt>
                <c:pt idx="2">
                  <c:v>456.209</c:v>
                </c:pt>
                <c:pt idx="3">
                  <c:v>501.595</c:v>
                </c:pt>
                <c:pt idx="4">
                  <c:v>513.4659999999974</c:v>
                </c:pt>
                <c:pt idx="5">
                  <c:v>502.3159999999999</c:v>
                </c:pt>
                <c:pt idx="6">
                  <c:v>529.9454999999994</c:v>
                </c:pt>
                <c:pt idx="7">
                  <c:v>515.3127499999994</c:v>
                </c:pt>
                <c:pt idx="8">
                  <c:v>528.242</c:v>
                </c:pt>
                <c:pt idx="9">
                  <c:v>428.504</c:v>
                </c:pt>
                <c:pt idx="10">
                  <c:v>522.8424999999974</c:v>
                </c:pt>
                <c:pt idx="11">
                  <c:v>452.51375</c:v>
                </c:pt>
                <c:pt idx="12">
                  <c:v>524.619</c:v>
                </c:pt>
                <c:pt idx="13">
                  <c:v>410.11725</c:v>
                </c:pt>
                <c:pt idx="14">
                  <c:v>419.3825</c:v>
                </c:pt>
                <c:pt idx="15">
                  <c:v>520.001</c:v>
                </c:pt>
                <c:pt idx="16">
                  <c:v>515.76</c:v>
                </c:pt>
                <c:pt idx="17">
                  <c:v>512.7362499999994</c:v>
                </c:pt>
                <c:pt idx="18">
                  <c:v>515.3129999999974</c:v>
                </c:pt>
                <c:pt idx="19">
                  <c:v>493.18225</c:v>
                </c:pt>
                <c:pt idx="20">
                  <c:v>459.96525</c:v>
                </c:pt>
                <c:pt idx="21">
                  <c:v>427.8605</c:v>
                </c:pt>
                <c:pt idx="22">
                  <c:v>465.507</c:v>
                </c:pt>
                <c:pt idx="23">
                  <c:v>528.4922499999979</c:v>
                </c:pt>
                <c:pt idx="24">
                  <c:v>522.701</c:v>
                </c:pt>
                <c:pt idx="25">
                  <c:v>429.514625</c:v>
                </c:pt>
                <c:pt idx="26">
                  <c:v>447.0344999999999</c:v>
                </c:pt>
                <c:pt idx="27">
                  <c:v>527.4612499999962</c:v>
                </c:pt>
                <c:pt idx="28">
                  <c:v>517.16</c:v>
                </c:pt>
                <c:pt idx="29">
                  <c:v>506.0779999999999</c:v>
                </c:pt>
                <c:pt idx="30">
                  <c:v>423.0775</c:v>
                </c:pt>
                <c:pt idx="31">
                  <c:v>466.4324999999992</c:v>
                </c:pt>
                <c:pt idx="32">
                  <c:v>528.3135</c:v>
                </c:pt>
                <c:pt idx="33">
                  <c:v>504.843</c:v>
                </c:pt>
                <c:pt idx="34">
                  <c:v>537.768</c:v>
                </c:pt>
                <c:pt idx="35">
                  <c:v>525.5070000000001</c:v>
                </c:pt>
                <c:pt idx="36">
                  <c:v>517.3</c:v>
                </c:pt>
                <c:pt idx="37">
                  <c:v>460.17525</c:v>
                </c:pt>
                <c:pt idx="38">
                  <c:v>454.608</c:v>
                </c:pt>
                <c:pt idx="39">
                  <c:v>492.2585</c:v>
                </c:pt>
                <c:pt idx="40">
                  <c:v>430.40925</c:v>
                </c:pt>
                <c:pt idx="41">
                  <c:v>513.50075</c:v>
                </c:pt>
                <c:pt idx="42">
                  <c:v>430.4674999999999</c:v>
                </c:pt>
                <c:pt idx="43">
                  <c:v>521.8482499999974</c:v>
                </c:pt>
                <c:pt idx="44">
                  <c:v>513.4659999999974</c:v>
                </c:pt>
                <c:pt idx="45">
                  <c:v>461.7811249999986</c:v>
                </c:pt>
                <c:pt idx="46">
                  <c:v>493.149</c:v>
                </c:pt>
                <c:pt idx="47">
                  <c:v>476.6876250000001</c:v>
                </c:pt>
                <c:pt idx="48">
                  <c:v>538.8129999999974</c:v>
                </c:pt>
                <c:pt idx="49">
                  <c:v>517.6812500000001</c:v>
                </c:pt>
                <c:pt idx="50">
                  <c:v>500.808</c:v>
                </c:pt>
                <c:pt idx="51">
                  <c:v>513.4659999999974</c:v>
                </c:pt>
                <c:pt idx="52">
                  <c:v>437.7389999999986</c:v>
                </c:pt>
                <c:pt idx="53">
                  <c:v>519.8599999999979</c:v>
                </c:pt>
                <c:pt idx="54">
                  <c:v>417.4784999999989</c:v>
                </c:pt>
                <c:pt idx="55">
                  <c:v>497.7665</c:v>
                </c:pt>
                <c:pt idx="56">
                  <c:v>517.16</c:v>
                </c:pt>
                <c:pt idx="57">
                  <c:v>519.182</c:v>
                </c:pt>
                <c:pt idx="58">
                  <c:v>517.02</c:v>
                </c:pt>
                <c:pt idx="59">
                  <c:v>507.2375</c:v>
                </c:pt>
                <c:pt idx="60">
                  <c:v>448.821</c:v>
                </c:pt>
                <c:pt idx="61">
                  <c:v>413.7559999999999</c:v>
                </c:pt>
                <c:pt idx="62">
                  <c:v>426.7147499999999</c:v>
                </c:pt>
                <c:pt idx="63">
                  <c:v>468.6775</c:v>
                </c:pt>
                <c:pt idx="64">
                  <c:v>467.35425</c:v>
                </c:pt>
                <c:pt idx="65">
                  <c:v>420.24925</c:v>
                </c:pt>
                <c:pt idx="66">
                  <c:v>520.8539999999994</c:v>
                </c:pt>
                <c:pt idx="67">
                  <c:v>521.3563750000001</c:v>
                </c:pt>
                <c:pt idx="68">
                  <c:v>489.52125</c:v>
                </c:pt>
                <c:pt idx="69">
                  <c:v>516.2014999999999</c:v>
                </c:pt>
                <c:pt idx="70">
                  <c:v>507.9937499999986</c:v>
                </c:pt>
                <c:pt idx="71">
                  <c:v>506.11225</c:v>
                </c:pt>
                <c:pt idx="72">
                  <c:v>419.269</c:v>
                </c:pt>
                <c:pt idx="73">
                  <c:v>518.41175</c:v>
                </c:pt>
                <c:pt idx="74">
                  <c:v>507.925</c:v>
                </c:pt>
                <c:pt idx="75">
                  <c:v>477.5466249999999</c:v>
                </c:pt>
                <c:pt idx="76">
                  <c:v>502.656</c:v>
                </c:pt>
                <c:pt idx="77">
                  <c:v>434.729875</c:v>
                </c:pt>
                <c:pt idx="78">
                  <c:v>415.51875</c:v>
                </c:pt>
                <c:pt idx="79">
                  <c:v>427.5804999999999</c:v>
                </c:pt>
                <c:pt idx="80">
                  <c:v>462.875</c:v>
                </c:pt>
                <c:pt idx="81">
                  <c:v>519.112375</c:v>
                </c:pt>
                <c:pt idx="82">
                  <c:v>419.269</c:v>
                </c:pt>
                <c:pt idx="83">
                  <c:v>519.6846250000001</c:v>
                </c:pt>
                <c:pt idx="84">
                  <c:v>512.0065</c:v>
                </c:pt>
                <c:pt idx="85">
                  <c:v>439.18075</c:v>
                </c:pt>
                <c:pt idx="86">
                  <c:v>507.925</c:v>
                </c:pt>
                <c:pt idx="87">
                  <c:v>514.004</c:v>
                </c:pt>
                <c:pt idx="88">
                  <c:v>514.26675</c:v>
                </c:pt>
                <c:pt idx="89">
                  <c:v>518.0835</c:v>
                </c:pt>
                <c:pt idx="90">
                  <c:v>509.841</c:v>
                </c:pt>
                <c:pt idx="91">
                  <c:v>509.9334999999986</c:v>
                </c:pt>
                <c:pt idx="92">
                  <c:v>460.0274999999999</c:v>
                </c:pt>
                <c:pt idx="93">
                  <c:v>422.0679999999999</c:v>
                </c:pt>
                <c:pt idx="94">
                  <c:v>543.353375</c:v>
                </c:pt>
                <c:pt idx="95">
                  <c:v>513.5355000000001</c:v>
                </c:pt>
                <c:pt idx="96">
                  <c:v>458.8545</c:v>
                </c:pt>
                <c:pt idx="97">
                  <c:v>525.3262499999963</c:v>
                </c:pt>
                <c:pt idx="98">
                  <c:v>520.889375</c:v>
                </c:pt>
                <c:pt idx="99">
                  <c:v>464.5523749999999</c:v>
                </c:pt>
                <c:pt idx="100">
                  <c:v>513.4659999999974</c:v>
                </c:pt>
                <c:pt idx="101">
                  <c:v>520.8539999999994</c:v>
                </c:pt>
                <c:pt idx="102">
                  <c:v>478.373</c:v>
                </c:pt>
                <c:pt idx="103">
                  <c:v>424.6645</c:v>
                </c:pt>
                <c:pt idx="104">
                  <c:v>513.5355000000001</c:v>
                </c:pt>
                <c:pt idx="105">
                  <c:v>519.0070000000001</c:v>
                </c:pt>
                <c:pt idx="106">
                  <c:v>511.54975</c:v>
                </c:pt>
                <c:pt idx="107">
                  <c:v>503.27325</c:v>
                </c:pt>
                <c:pt idx="108">
                  <c:v>515.3129999999974</c:v>
                </c:pt>
                <c:pt idx="109">
                  <c:v>542.4667499999994</c:v>
                </c:pt>
                <c:pt idx="110">
                  <c:v>520.8539999999994</c:v>
                </c:pt>
                <c:pt idx="111">
                  <c:v>518.1534999999999</c:v>
                </c:pt>
                <c:pt idx="112">
                  <c:v>501.16</c:v>
                </c:pt>
                <c:pt idx="113">
                  <c:v>425.7334999999989</c:v>
                </c:pt>
                <c:pt idx="114">
                  <c:v>519.0772499999994</c:v>
                </c:pt>
                <c:pt idx="115">
                  <c:v>539.3604999999974</c:v>
                </c:pt>
                <c:pt idx="116">
                  <c:v>429.7102499999999</c:v>
                </c:pt>
                <c:pt idx="117">
                  <c:v>504.2992499999999</c:v>
                </c:pt>
                <c:pt idx="118">
                  <c:v>531.8639999999979</c:v>
                </c:pt>
                <c:pt idx="119">
                  <c:v>538.4364999999979</c:v>
                </c:pt>
                <c:pt idx="120">
                  <c:v>515.38275</c:v>
                </c:pt>
                <c:pt idx="121">
                  <c:v>422.963</c:v>
                </c:pt>
                <c:pt idx="122">
                  <c:v>506.2149999999999</c:v>
                </c:pt>
                <c:pt idx="123">
                  <c:v>419.382</c:v>
                </c:pt>
                <c:pt idx="124">
                  <c:v>446.6714999999999</c:v>
                </c:pt>
                <c:pt idx="125">
                  <c:v>415.575</c:v>
                </c:pt>
                <c:pt idx="126">
                  <c:v>487.6739999999999</c:v>
                </c:pt>
                <c:pt idx="127">
                  <c:v>461.78075</c:v>
                </c:pt>
                <c:pt idx="128">
                  <c:v>468.9475</c:v>
                </c:pt>
                <c:pt idx="129">
                  <c:v>515.24325</c:v>
                </c:pt>
                <c:pt idx="130">
                  <c:v>426.6569999999999</c:v>
                </c:pt>
                <c:pt idx="131">
                  <c:v>514.35475</c:v>
                </c:pt>
                <c:pt idx="132">
                  <c:v>510.048</c:v>
                </c:pt>
                <c:pt idx="133">
                  <c:v>425.7911249999976</c:v>
                </c:pt>
                <c:pt idx="134">
                  <c:v>514.755</c:v>
                </c:pt>
                <c:pt idx="135">
                  <c:v>512.7362499999994</c:v>
                </c:pt>
                <c:pt idx="136">
                  <c:v>423.0202499999999</c:v>
                </c:pt>
                <c:pt idx="137">
                  <c:v>513.4659999999974</c:v>
                </c:pt>
                <c:pt idx="138">
                  <c:v>515.66175</c:v>
                </c:pt>
                <c:pt idx="139">
                  <c:v>445.0963749999976</c:v>
                </c:pt>
                <c:pt idx="140">
                  <c:v>513.5355000000001</c:v>
                </c:pt>
                <c:pt idx="141">
                  <c:v>437.4982499999986</c:v>
                </c:pt>
                <c:pt idx="142">
                  <c:v>517.16</c:v>
                </c:pt>
                <c:pt idx="143">
                  <c:v>417.422</c:v>
                </c:pt>
                <c:pt idx="144">
                  <c:v>509.7719999999989</c:v>
                </c:pt>
                <c:pt idx="145">
                  <c:v>417.4502499999999</c:v>
                </c:pt>
                <c:pt idx="146">
                  <c:v>512.5624999999974</c:v>
                </c:pt>
                <c:pt idx="147">
                  <c:v>515.3129999999974</c:v>
                </c:pt>
                <c:pt idx="148">
                  <c:v>509.841</c:v>
                </c:pt>
                <c:pt idx="149">
                  <c:v>507.9252499999996</c:v>
                </c:pt>
                <c:pt idx="150">
                  <c:v>491.302</c:v>
                </c:pt>
                <c:pt idx="151">
                  <c:v>465.4133749999986</c:v>
                </c:pt>
                <c:pt idx="152">
                  <c:v>517.16</c:v>
                </c:pt>
                <c:pt idx="153">
                  <c:v>426.7147499999999</c:v>
                </c:pt>
                <c:pt idx="154">
                  <c:v>504.57225</c:v>
                </c:pt>
                <c:pt idx="155">
                  <c:v>511.5845</c:v>
                </c:pt>
                <c:pt idx="156">
                  <c:v>450.7289999999986</c:v>
                </c:pt>
                <c:pt idx="157">
                  <c:v>518.1186250000001</c:v>
                </c:pt>
                <c:pt idx="158">
                  <c:v>515.3129999999974</c:v>
                </c:pt>
                <c:pt idx="159">
                  <c:v>473.952375</c:v>
                </c:pt>
                <c:pt idx="160">
                  <c:v>515.38275</c:v>
                </c:pt>
                <c:pt idx="161">
                  <c:v>456.23975</c:v>
                </c:pt>
                <c:pt idx="162">
                  <c:v>511.54975</c:v>
                </c:pt>
                <c:pt idx="163">
                  <c:v>426.6569999999999</c:v>
                </c:pt>
                <c:pt idx="164">
                  <c:v>417.0264999999989</c:v>
                </c:pt>
                <c:pt idx="165">
                  <c:v>425.7911249999976</c:v>
                </c:pt>
                <c:pt idx="166">
                  <c:v>502.384</c:v>
                </c:pt>
                <c:pt idx="167">
                  <c:v>414.6515</c:v>
                </c:pt>
                <c:pt idx="168">
                  <c:v>460.8367499999989</c:v>
                </c:pt>
                <c:pt idx="169">
                  <c:v>513.4316249999961</c:v>
                </c:pt>
                <c:pt idx="170">
                  <c:v>446.9739999999989</c:v>
                </c:pt>
                <c:pt idx="171">
                  <c:v>512.577375</c:v>
                </c:pt>
                <c:pt idx="172">
                  <c:v>459.96525</c:v>
                </c:pt>
                <c:pt idx="173">
                  <c:v>449.7147499999999</c:v>
                </c:pt>
                <c:pt idx="174">
                  <c:v>520.9245</c:v>
                </c:pt>
                <c:pt idx="175">
                  <c:v>479.2964999999986</c:v>
                </c:pt>
                <c:pt idx="176">
                  <c:v>502.52</c:v>
                </c:pt>
                <c:pt idx="177">
                  <c:v>512.64675</c:v>
                </c:pt>
                <c:pt idx="178">
                  <c:v>532.3679999999963</c:v>
                </c:pt>
                <c:pt idx="179">
                  <c:v>434.0746250000001</c:v>
                </c:pt>
                <c:pt idx="180">
                  <c:v>533.8552499999965</c:v>
                </c:pt>
                <c:pt idx="181">
                  <c:v>523.8011249999967</c:v>
                </c:pt>
                <c:pt idx="182">
                  <c:v>510.945</c:v>
                </c:pt>
                <c:pt idx="183">
                  <c:v>507.03575</c:v>
                </c:pt>
                <c:pt idx="184">
                  <c:v>493.149</c:v>
                </c:pt>
                <c:pt idx="185">
                  <c:v>510.7645</c:v>
                </c:pt>
                <c:pt idx="186">
                  <c:v>502.384</c:v>
                </c:pt>
                <c:pt idx="187">
                  <c:v>488.564</c:v>
                </c:pt>
                <c:pt idx="188">
                  <c:v>520.8539999999994</c:v>
                </c:pt>
                <c:pt idx="189">
                  <c:v>463.5969999999986</c:v>
                </c:pt>
                <c:pt idx="190">
                  <c:v>426.7724999999999</c:v>
                </c:pt>
                <c:pt idx="191">
                  <c:v>419.3825</c:v>
                </c:pt>
                <c:pt idx="192">
                  <c:v>499.8505</c:v>
                </c:pt>
                <c:pt idx="193">
                  <c:v>515.62</c:v>
                </c:pt>
                <c:pt idx="194">
                  <c:v>412.8045</c:v>
                </c:pt>
                <c:pt idx="195">
                  <c:v>413.7839999999989</c:v>
                </c:pt>
                <c:pt idx="196">
                  <c:v>417.422</c:v>
                </c:pt>
                <c:pt idx="197">
                  <c:v>417.4784999999989</c:v>
                </c:pt>
                <c:pt idx="198">
                  <c:v>529.201375</c:v>
                </c:pt>
                <c:pt idx="199">
                  <c:v>421.116</c:v>
                </c:pt>
                <c:pt idx="200">
                  <c:v>406.3675</c:v>
                </c:pt>
                <c:pt idx="201">
                  <c:v>488.7959999999989</c:v>
                </c:pt>
                <c:pt idx="202">
                  <c:v>508.745375</c:v>
                </c:pt>
                <c:pt idx="203">
                  <c:v>448.821</c:v>
                </c:pt>
                <c:pt idx="204">
                  <c:v>462.767375</c:v>
                </c:pt>
                <c:pt idx="205">
                  <c:v>519.726</c:v>
                </c:pt>
                <c:pt idx="206">
                  <c:v>433.74975</c:v>
                </c:pt>
                <c:pt idx="207">
                  <c:v>513.4659999999974</c:v>
                </c:pt>
                <c:pt idx="208">
                  <c:v>520.8891249999979</c:v>
                </c:pt>
                <c:pt idx="209">
                  <c:v>531.9359999999979</c:v>
                </c:pt>
                <c:pt idx="210">
                  <c:v>501.52775</c:v>
                </c:pt>
                <c:pt idx="211">
                  <c:v>520.8539999999994</c:v>
                </c:pt>
                <c:pt idx="212">
                  <c:v>519.0069999999994</c:v>
                </c:pt>
                <c:pt idx="213">
                  <c:v>502.3159999999999</c:v>
                </c:pt>
                <c:pt idx="214">
                  <c:v>422.0679999999999</c:v>
                </c:pt>
                <c:pt idx="215">
                  <c:v>530.2325</c:v>
                </c:pt>
                <c:pt idx="216">
                  <c:v>436.8745</c:v>
                </c:pt>
                <c:pt idx="217">
                  <c:v>487.278</c:v>
                </c:pt>
                <c:pt idx="218">
                  <c:v>533.9628749999994</c:v>
                </c:pt>
                <c:pt idx="219">
                  <c:v>430.351</c:v>
                </c:pt>
                <c:pt idx="220">
                  <c:v>432.25675</c:v>
                </c:pt>
                <c:pt idx="221">
                  <c:v>515.3129999999974</c:v>
                </c:pt>
                <c:pt idx="222">
                  <c:v>432.22725</c:v>
                </c:pt>
                <c:pt idx="223">
                  <c:v>447.2764999999989</c:v>
                </c:pt>
                <c:pt idx="224">
                  <c:v>434.045</c:v>
                </c:pt>
                <c:pt idx="225">
                  <c:v>524.548</c:v>
                </c:pt>
                <c:pt idx="226">
                  <c:v>537.3678749999979</c:v>
                </c:pt>
                <c:pt idx="227">
                  <c:v>439.586</c:v>
                </c:pt>
                <c:pt idx="228">
                  <c:v>455.439</c:v>
                </c:pt>
                <c:pt idx="229">
                  <c:v>522.6302499999994</c:v>
                </c:pt>
                <c:pt idx="230">
                  <c:v>525.649</c:v>
                </c:pt>
                <c:pt idx="231">
                  <c:v>522.701</c:v>
                </c:pt>
                <c:pt idx="232">
                  <c:v>519.0069999999994</c:v>
                </c:pt>
                <c:pt idx="233">
                  <c:v>548.559</c:v>
                </c:pt>
                <c:pt idx="234">
                  <c:v>456.178375</c:v>
                </c:pt>
                <c:pt idx="235">
                  <c:v>531.9359999999979</c:v>
                </c:pt>
                <c:pt idx="236">
                  <c:v>418.4019999999986</c:v>
                </c:pt>
                <c:pt idx="237">
                  <c:v>453.0704999999999</c:v>
                </c:pt>
                <c:pt idx="238">
                  <c:v>411.8531249999999</c:v>
                </c:pt>
                <c:pt idx="239">
                  <c:v>457.38225</c:v>
                </c:pt>
                <c:pt idx="240">
                  <c:v>539.543</c:v>
                </c:pt>
                <c:pt idx="241">
                  <c:v>530.0890000000001</c:v>
                </c:pt>
                <c:pt idx="242">
                  <c:v>436.8745</c:v>
                </c:pt>
                <c:pt idx="243">
                  <c:v>437.7389999999986</c:v>
                </c:pt>
                <c:pt idx="244">
                  <c:v>442.5599999999999</c:v>
                </c:pt>
                <c:pt idx="245">
                  <c:v>508.26875</c:v>
                </c:pt>
                <c:pt idx="246">
                  <c:v>518.0905</c:v>
                </c:pt>
                <c:pt idx="247">
                  <c:v>520.9245</c:v>
                </c:pt>
                <c:pt idx="248">
                  <c:v>524.619</c:v>
                </c:pt>
                <c:pt idx="249">
                  <c:v>452.57625</c:v>
                </c:pt>
                <c:pt idx="250">
                  <c:v>494.0725</c:v>
                </c:pt>
                <c:pt idx="251">
                  <c:v>542.1965</c:v>
                </c:pt>
                <c:pt idx="252">
                  <c:v>529.2015</c:v>
                </c:pt>
                <c:pt idx="253">
                  <c:v>522.77175</c:v>
                </c:pt>
                <c:pt idx="254">
                  <c:v>517.87275</c:v>
                </c:pt>
                <c:pt idx="255">
                  <c:v>436.5539999999999</c:v>
                </c:pt>
                <c:pt idx="256">
                  <c:v>532.00775</c:v>
                </c:pt>
                <c:pt idx="257">
                  <c:v>535.5574999999974</c:v>
                </c:pt>
                <c:pt idx="258">
                  <c:v>441.463</c:v>
                </c:pt>
                <c:pt idx="259">
                  <c:v>522.0642499999979</c:v>
                </c:pt>
                <c:pt idx="260">
                  <c:v>524.5477499999994</c:v>
                </c:pt>
                <c:pt idx="261">
                  <c:v>435.951</c:v>
                </c:pt>
                <c:pt idx="262">
                  <c:v>514.3544999999979</c:v>
                </c:pt>
                <c:pt idx="263">
                  <c:v>483.8484999999999</c:v>
                </c:pt>
                <c:pt idx="264">
                  <c:v>437.709375</c:v>
                </c:pt>
                <c:pt idx="265">
                  <c:v>422.963</c:v>
                </c:pt>
                <c:pt idx="266">
                  <c:v>521.8126249999954</c:v>
                </c:pt>
                <c:pt idx="267">
                  <c:v>539.3969999999994</c:v>
                </c:pt>
                <c:pt idx="268">
                  <c:v>534.77925</c:v>
                </c:pt>
                <c:pt idx="269">
                  <c:v>519.0069999999994</c:v>
                </c:pt>
                <c:pt idx="270">
                  <c:v>518.1185</c:v>
                </c:pt>
                <c:pt idx="271">
                  <c:v>441.5525</c:v>
                </c:pt>
                <c:pt idx="272">
                  <c:v>528.242</c:v>
                </c:pt>
                <c:pt idx="273">
                  <c:v>517.16</c:v>
                </c:pt>
                <c:pt idx="274">
                  <c:v>511.6882499999999</c:v>
                </c:pt>
                <c:pt idx="275">
                  <c:v>463.5969999999986</c:v>
                </c:pt>
                <c:pt idx="276">
                  <c:v>527.744875</c:v>
                </c:pt>
                <c:pt idx="277">
                  <c:v>426.6569999999999</c:v>
                </c:pt>
                <c:pt idx="278">
                  <c:v>517.195</c:v>
                </c:pt>
                <c:pt idx="279">
                  <c:v>507.925</c:v>
                </c:pt>
                <c:pt idx="280">
                  <c:v>518.550375</c:v>
                </c:pt>
                <c:pt idx="281">
                  <c:v>421.23</c:v>
                </c:pt>
                <c:pt idx="282">
                  <c:v>522.9523750000001</c:v>
                </c:pt>
                <c:pt idx="283">
                  <c:v>520.713</c:v>
                </c:pt>
                <c:pt idx="284">
                  <c:v>464.64625</c:v>
                </c:pt>
                <c:pt idx="285">
                  <c:v>419.269</c:v>
                </c:pt>
                <c:pt idx="286">
                  <c:v>533.9982500000001</c:v>
                </c:pt>
                <c:pt idx="287">
                  <c:v>422.1825</c:v>
                </c:pt>
                <c:pt idx="288">
                  <c:v>507.85625</c:v>
                </c:pt>
                <c:pt idx="289">
                  <c:v>519.3684999999994</c:v>
                </c:pt>
                <c:pt idx="290">
                  <c:v>517.16</c:v>
                </c:pt>
                <c:pt idx="291">
                  <c:v>521.8126249999954</c:v>
                </c:pt>
                <c:pt idx="292">
                  <c:v>519.0069999999994</c:v>
                </c:pt>
                <c:pt idx="293">
                  <c:v>424.0005</c:v>
                </c:pt>
                <c:pt idx="294">
                  <c:v>521.7705</c:v>
                </c:pt>
                <c:pt idx="295">
                  <c:v>412.7764999999989</c:v>
                </c:pt>
                <c:pt idx="296">
                  <c:v>526.5374999999979</c:v>
                </c:pt>
                <c:pt idx="297">
                  <c:v>492.4119999999986</c:v>
                </c:pt>
                <c:pt idx="298">
                  <c:v>419.269</c:v>
                </c:pt>
                <c:pt idx="299">
                  <c:v>513.3965000000001</c:v>
                </c:pt>
                <c:pt idx="300">
                  <c:v>511.6190000000001</c:v>
                </c:pt>
                <c:pt idx="301">
                  <c:v>416.526625</c:v>
                </c:pt>
                <c:pt idx="302">
                  <c:v>530.0890000000001</c:v>
                </c:pt>
                <c:pt idx="303">
                  <c:v>517.22975</c:v>
                </c:pt>
                <c:pt idx="304">
                  <c:v>415.6875</c:v>
                </c:pt>
                <c:pt idx="305">
                  <c:v>434.3835</c:v>
                </c:pt>
                <c:pt idx="306">
                  <c:v>542.9444999999994</c:v>
                </c:pt>
                <c:pt idx="307">
                  <c:v>527.9202499999974</c:v>
                </c:pt>
                <c:pt idx="308">
                  <c:v>460.9612499999996</c:v>
                </c:pt>
                <c:pt idx="309">
                  <c:v>516.3064999999979</c:v>
                </c:pt>
                <c:pt idx="310">
                  <c:v>404.6025</c:v>
                </c:pt>
                <c:pt idx="311">
                  <c:v>505.1884999999999</c:v>
                </c:pt>
                <c:pt idx="312">
                  <c:v>520.8539999999994</c:v>
                </c:pt>
                <c:pt idx="313">
                  <c:v>511.722875</c:v>
                </c:pt>
                <c:pt idx="314">
                  <c:v>439.586</c:v>
                </c:pt>
                <c:pt idx="315">
                  <c:v>460.69525</c:v>
                </c:pt>
                <c:pt idx="316">
                  <c:v>509.7719999999989</c:v>
                </c:pt>
                <c:pt idx="317">
                  <c:v>428.7867499999986</c:v>
                </c:pt>
                <c:pt idx="318">
                  <c:v>515.3129999999974</c:v>
                </c:pt>
                <c:pt idx="319">
                  <c:v>465.349875</c:v>
                </c:pt>
                <c:pt idx="320">
                  <c:v>445.127</c:v>
                </c:pt>
                <c:pt idx="321">
                  <c:v>513.3964999999994</c:v>
                </c:pt>
                <c:pt idx="322">
                  <c:v>504.16275</c:v>
                </c:pt>
                <c:pt idx="323">
                  <c:v>422.963</c:v>
                </c:pt>
                <c:pt idx="324">
                  <c:v>520.8539999999994</c:v>
                </c:pt>
                <c:pt idx="325">
                  <c:v>458.08775</c:v>
                </c:pt>
                <c:pt idx="326">
                  <c:v>469.2015</c:v>
                </c:pt>
                <c:pt idx="327">
                  <c:v>443.34</c:v>
                </c:pt>
                <c:pt idx="328">
                  <c:v>417.422</c:v>
                </c:pt>
                <c:pt idx="329">
                  <c:v>418.373875</c:v>
                </c:pt>
                <c:pt idx="330">
                  <c:v>511.7575</c:v>
                </c:pt>
                <c:pt idx="331">
                  <c:v>514.4241249999974</c:v>
                </c:pt>
                <c:pt idx="332">
                  <c:v>515.38275</c:v>
                </c:pt>
                <c:pt idx="333">
                  <c:v>414.6515</c:v>
                </c:pt>
                <c:pt idx="334">
                  <c:v>515.38275</c:v>
                </c:pt>
                <c:pt idx="335">
                  <c:v>445.157125</c:v>
                </c:pt>
                <c:pt idx="336">
                  <c:v>417.4784999999989</c:v>
                </c:pt>
                <c:pt idx="337">
                  <c:v>526.8224999999974</c:v>
                </c:pt>
                <c:pt idx="338">
                  <c:v>445.18725</c:v>
                </c:pt>
                <c:pt idx="339">
                  <c:v>500.46925</c:v>
                </c:pt>
                <c:pt idx="340">
                  <c:v>487.0102499999999</c:v>
                </c:pt>
                <c:pt idx="341">
                  <c:v>409.45125</c:v>
                </c:pt>
                <c:pt idx="342">
                  <c:v>461.8125</c:v>
                </c:pt>
                <c:pt idx="343">
                  <c:v>509.8065</c:v>
                </c:pt>
                <c:pt idx="344">
                  <c:v>451.461</c:v>
                </c:pt>
                <c:pt idx="345">
                  <c:v>501.62925</c:v>
                </c:pt>
                <c:pt idx="346">
                  <c:v>456.209</c:v>
                </c:pt>
                <c:pt idx="347">
                  <c:v>517.685</c:v>
                </c:pt>
                <c:pt idx="348">
                  <c:v>493.149</c:v>
                </c:pt>
                <c:pt idx="349">
                  <c:v>512.542375</c:v>
                </c:pt>
                <c:pt idx="350">
                  <c:v>400.7989999999986</c:v>
                </c:pt>
                <c:pt idx="351">
                  <c:v>470.0615</c:v>
                </c:pt>
                <c:pt idx="352">
                  <c:v>506.0094999999999</c:v>
                </c:pt>
                <c:pt idx="353">
                  <c:v>523.0901249999994</c:v>
                </c:pt>
                <c:pt idx="354">
                  <c:v>426.5992499999999</c:v>
                </c:pt>
                <c:pt idx="355">
                  <c:v>516.2365</c:v>
                </c:pt>
                <c:pt idx="356">
                  <c:v>506.3519999999999</c:v>
                </c:pt>
                <c:pt idx="357">
                  <c:v>515.32975</c:v>
                </c:pt>
                <c:pt idx="358">
                  <c:v>511.7285000000001</c:v>
                </c:pt>
                <c:pt idx="359">
                  <c:v>516.2365</c:v>
                </c:pt>
                <c:pt idx="360">
                  <c:v>486.75</c:v>
                </c:pt>
                <c:pt idx="361">
                  <c:v>527.533</c:v>
                </c:pt>
                <c:pt idx="362">
                  <c:v>526.4662499999963</c:v>
                </c:pt>
                <c:pt idx="363">
                  <c:v>426.743625</c:v>
                </c:pt>
                <c:pt idx="364">
                  <c:v>493.149</c:v>
                </c:pt>
                <c:pt idx="365">
                  <c:v>501.18275</c:v>
                </c:pt>
                <c:pt idx="366">
                  <c:v>428.504</c:v>
                </c:pt>
                <c:pt idx="367">
                  <c:v>458.0559999999999</c:v>
                </c:pt>
                <c:pt idx="368">
                  <c:v>496.77575</c:v>
                </c:pt>
                <c:pt idx="369">
                  <c:v>423.8865</c:v>
                </c:pt>
                <c:pt idx="370">
                  <c:v>496.843</c:v>
                </c:pt>
                <c:pt idx="371">
                  <c:v>519.0421249999961</c:v>
                </c:pt>
                <c:pt idx="372">
                  <c:v>507.925</c:v>
                </c:pt>
                <c:pt idx="373">
                  <c:v>483.9804999999996</c:v>
                </c:pt>
                <c:pt idx="374">
                  <c:v>491.4349999999989</c:v>
                </c:pt>
                <c:pt idx="375">
                  <c:v>510.6954999999999</c:v>
                </c:pt>
                <c:pt idx="376">
                  <c:v>424.7525</c:v>
                </c:pt>
                <c:pt idx="377">
                  <c:v>511.72275</c:v>
                </c:pt>
                <c:pt idx="378">
                  <c:v>506.0779999999999</c:v>
                </c:pt>
                <c:pt idx="379">
                  <c:v>424.579</c:v>
                </c:pt>
                <c:pt idx="380">
                  <c:v>422.963</c:v>
                </c:pt>
                <c:pt idx="381">
                  <c:v>434.9983749999975</c:v>
                </c:pt>
                <c:pt idx="382">
                  <c:v>480.48</c:v>
                </c:pt>
                <c:pt idx="383">
                  <c:v>469.17</c:v>
                </c:pt>
                <c:pt idx="384">
                  <c:v>424.8675</c:v>
                </c:pt>
                <c:pt idx="385">
                  <c:v>422.096625</c:v>
                </c:pt>
                <c:pt idx="386">
                  <c:v>417.4784999999989</c:v>
                </c:pt>
                <c:pt idx="387">
                  <c:v>509.7029999999999</c:v>
                </c:pt>
                <c:pt idx="388">
                  <c:v>427.6095000000001</c:v>
                </c:pt>
                <c:pt idx="389">
                  <c:v>417.422</c:v>
                </c:pt>
                <c:pt idx="390">
                  <c:v>506.0779999999999</c:v>
                </c:pt>
                <c:pt idx="391">
                  <c:v>419.269</c:v>
                </c:pt>
                <c:pt idx="392">
                  <c:v>515.3478749999994</c:v>
                </c:pt>
                <c:pt idx="393">
                  <c:v>422.963</c:v>
                </c:pt>
                <c:pt idx="394">
                  <c:v>416.55475</c:v>
                </c:pt>
              </c:numCache>
            </c:numRef>
          </c:val>
        </c:ser>
        <c:dLbls/>
        <c:axId val="1086666904"/>
        <c:axId val="1086545272"/>
      </c:areaChart>
      <c:catAx>
        <c:axId val="108666690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#,##0.0" sourceLinked="0"/>
        <c:majorTickMark val="cross"/>
        <c:minorTickMark val="in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2800"/>
            </a:pPr>
            <a:endParaRPr lang="en-US"/>
          </a:p>
        </c:txPr>
        <c:crossAx val="1086545272"/>
        <c:crosses val="autoZero"/>
        <c:auto val="1"/>
        <c:lblAlgn val="ctr"/>
        <c:lblOffset val="100"/>
        <c:tickLblSkip val="40"/>
        <c:tickMarkSkip val="40"/>
      </c:catAx>
      <c:valAx>
        <c:axId val="1086545272"/>
        <c:scaling>
          <c:orientation val="minMax"/>
          <c:max val="800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6666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6831034208608"/>
          <c:y val="0.0363727170811856"/>
          <c:w val="0.533737089504639"/>
          <c:h val="0.197393661508165"/>
        </c:manualLayout>
      </c:layout>
      <c:overlay val="1"/>
      <c:spPr>
        <a:solidFill>
          <a:srgbClr val="FFFFFF"/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v>No Contention</c:v>
          </c:tx>
          <c:spPr>
            <a:solidFill>
              <a:schemeClr val="accent3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'eng_cmp DATA'!$A$2:$A$4</c:f>
              <c:strCache>
                <c:ptCount val="3"/>
                <c:pt idx="0">
                  <c:v>Iperf</c:v>
                </c:pt>
                <c:pt idx="1">
                  <c:v>YouTube</c:v>
                </c:pt>
                <c:pt idx="2">
                  <c:v>Pandora</c:v>
                </c:pt>
              </c:strCache>
            </c:strRef>
          </c:cat>
          <c:val>
            <c:numRef>
              <c:f>'eng_cmp DATA'!$B$2:$B$4</c:f>
              <c:numCache>
                <c:formatCode>General</c:formatCode>
                <c:ptCount val="3"/>
                <c:pt idx="0">
                  <c:v>8.189092199215684</c:v>
                </c:pt>
                <c:pt idx="1">
                  <c:v>8.9437745729324</c:v>
                </c:pt>
                <c:pt idx="2">
                  <c:v>7.72765300589599</c:v>
                </c:pt>
              </c:numCache>
            </c:numRef>
          </c:val>
        </c:ser>
        <c:ser>
          <c:idx val="1"/>
          <c:order val="1"/>
          <c:tx>
            <c:v>802.11, 8 AP</c:v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'eng_cmp DATA'!$E$2:$E$4</c:f>
              <c:strCache>
                <c:ptCount val="3"/>
                <c:pt idx="0">
                  <c:v>Iperf</c:v>
                </c:pt>
                <c:pt idx="1">
                  <c:v>YouTube</c:v>
                </c:pt>
                <c:pt idx="2">
                  <c:v>Pandora</c:v>
                </c:pt>
              </c:strCache>
            </c:strRef>
          </c:cat>
          <c:val>
            <c:numRef>
              <c:f>'eng_cmp DATA'!$F$2:$F$4</c:f>
              <c:numCache>
                <c:formatCode>General</c:formatCode>
                <c:ptCount val="3"/>
                <c:pt idx="0">
                  <c:v>35.66584576158016</c:v>
                </c:pt>
                <c:pt idx="1">
                  <c:v>16.45516901617698</c:v>
                </c:pt>
                <c:pt idx="2">
                  <c:v>17.67993194001812</c:v>
                </c:pt>
              </c:numCache>
            </c:numRef>
          </c:val>
        </c:ser>
        <c:ser>
          <c:idx val="2"/>
          <c:order val="2"/>
          <c:tx>
            <c:v>SleepWell, 8 AP</c:v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'eng_cmp DATA'!$I$2:$I$4</c:f>
              <c:strCache>
                <c:ptCount val="3"/>
                <c:pt idx="0">
                  <c:v>Iperf</c:v>
                </c:pt>
                <c:pt idx="1">
                  <c:v>YouTube</c:v>
                </c:pt>
                <c:pt idx="2">
                  <c:v>Pandora</c:v>
                </c:pt>
              </c:strCache>
            </c:strRef>
          </c:cat>
          <c:val>
            <c:numRef>
              <c:f>'eng_cmp DATA'!$J$2:$J$4</c:f>
              <c:numCache>
                <c:formatCode>General</c:formatCode>
                <c:ptCount val="3"/>
                <c:pt idx="0">
                  <c:v>17.35908065378149</c:v>
                </c:pt>
                <c:pt idx="1">
                  <c:v>9.005166180558418</c:v>
                </c:pt>
                <c:pt idx="2">
                  <c:v>10.96389097071892</c:v>
                </c:pt>
              </c:numCache>
            </c:numRef>
          </c:val>
        </c:ser>
        <c:dLbls/>
        <c:axId val="1060861448"/>
        <c:axId val="1060747048"/>
      </c:barChart>
      <c:catAx>
        <c:axId val="1060861448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060747048"/>
        <c:crosses val="autoZero"/>
        <c:auto val="1"/>
        <c:lblAlgn val="ctr"/>
        <c:lblOffset val="100"/>
      </c:catAx>
      <c:valAx>
        <c:axId val="1060747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 dirty="0"/>
                  <a:t>Total Energy in Joules (J)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060861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535076457744"/>
          <c:y val="0.0850619257234301"/>
          <c:w val="0.359900144730648"/>
          <c:h val="0.245050816916509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</a:ln>
      </c:spPr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File Download</a:t>
            </a:r>
            <a:endParaRPr lang="en-US" sz="2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413091851168"/>
          <c:y val="0.105806038228096"/>
          <c:w val="0.844454783462621"/>
          <c:h val="0.763490475264532"/>
        </c:manualLayout>
      </c:layout>
      <c:barChart>
        <c:barDir val="col"/>
        <c:grouping val="percentStacked"/>
        <c:ser>
          <c:idx val="0"/>
          <c:order val="0"/>
          <c:tx>
            <c:v>Deep Sleep</c:v>
          </c:tx>
          <c:spPr>
            <a:solidFill>
              <a:schemeClr val="accent3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DATA'!$A$2:$A$9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DATA'!$B$2:$B$9</c:f>
              <c:numCache>
                <c:formatCode>General</c:formatCode>
                <c:ptCount val="8"/>
                <c:pt idx="0">
                  <c:v>0.849102003991093</c:v>
                </c:pt>
                <c:pt idx="1">
                  <c:v>0.776591215150155</c:v>
                </c:pt>
                <c:pt idx="2">
                  <c:v>0.714091492926698</c:v>
                </c:pt>
                <c:pt idx="3">
                  <c:v>0.630233643406029</c:v>
                </c:pt>
                <c:pt idx="4">
                  <c:v>0.513295187446905</c:v>
                </c:pt>
                <c:pt idx="5">
                  <c:v>0.411556841805459</c:v>
                </c:pt>
                <c:pt idx="6">
                  <c:v>0.281869430805601</c:v>
                </c:pt>
                <c:pt idx="7">
                  <c:v>0.0975695609565312</c:v>
                </c:pt>
              </c:numCache>
            </c:numRef>
          </c:val>
        </c:ser>
        <c:ser>
          <c:idx val="1"/>
          <c:order val="1"/>
          <c:tx>
            <c:v>Light Sleep</c:v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DATA'!$E$2:$E$9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DATA'!$F$2:$F$9</c:f>
              <c:numCache>
                <c:formatCode>General</c:formatCode>
                <c:ptCount val="8"/>
                <c:pt idx="0">
                  <c:v>0.0316874147226013</c:v>
                </c:pt>
                <c:pt idx="1">
                  <c:v>0.0320976351216218</c:v>
                </c:pt>
                <c:pt idx="2">
                  <c:v>0.0277452100212887</c:v>
                </c:pt>
                <c:pt idx="3">
                  <c:v>0.0301994213359052</c:v>
                </c:pt>
                <c:pt idx="4">
                  <c:v>0.0303805191853238</c:v>
                </c:pt>
                <c:pt idx="5">
                  <c:v>0.0222499093522211</c:v>
                </c:pt>
                <c:pt idx="6">
                  <c:v>0.0270813912101774</c:v>
                </c:pt>
                <c:pt idx="7">
                  <c:v>0.0180741820573732</c:v>
                </c:pt>
              </c:numCache>
            </c:numRef>
          </c:val>
        </c:ser>
        <c:ser>
          <c:idx val="2"/>
          <c:order val="2"/>
          <c:tx>
            <c:v>Idle/Overhear</c:v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DATA'!$I$2:$I$9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DATA'!$J$2:$J$9</c:f>
              <c:numCache>
                <c:formatCode>General</c:formatCode>
                <c:ptCount val="8"/>
                <c:pt idx="0">
                  <c:v>0.0373393896027129</c:v>
                </c:pt>
                <c:pt idx="1">
                  <c:v>0.0990942262478833</c:v>
                </c:pt>
                <c:pt idx="2">
                  <c:v>0.161353060653064</c:v>
                </c:pt>
                <c:pt idx="3">
                  <c:v>0.240075821885236</c:v>
                </c:pt>
                <c:pt idx="4">
                  <c:v>0.348456450324634</c:v>
                </c:pt>
                <c:pt idx="5">
                  <c:v>0.452561489564302</c:v>
                </c:pt>
                <c:pt idx="6">
                  <c:v>0.570601431328562</c:v>
                </c:pt>
                <c:pt idx="7">
                  <c:v>0.754047657671872</c:v>
                </c:pt>
              </c:numCache>
            </c:numRef>
          </c:val>
        </c:ser>
        <c:ser>
          <c:idx val="3"/>
          <c:order val="3"/>
          <c:tx>
            <c:v>High Power</c:v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'dot11 lvl DATA'!$M$2:$M$9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'dot11 lvl DATA'!$N$2:$N$9</c:f>
              <c:numCache>
                <c:formatCode>General</c:formatCode>
                <c:ptCount val="8"/>
                <c:pt idx="0">
                  <c:v>0.0818711916835925</c:v>
                </c:pt>
                <c:pt idx="1">
                  <c:v>0.09221692348034</c:v>
                </c:pt>
                <c:pt idx="2">
                  <c:v>0.0968102363989493</c:v>
                </c:pt>
                <c:pt idx="3">
                  <c:v>0.0994911133728294</c:v>
                </c:pt>
                <c:pt idx="4">
                  <c:v>0.107867843043138</c:v>
                </c:pt>
                <c:pt idx="5">
                  <c:v>0.113631759278018</c:v>
                </c:pt>
                <c:pt idx="6">
                  <c:v>0.120447746655659</c:v>
                </c:pt>
                <c:pt idx="7">
                  <c:v>0.130308599314224</c:v>
                </c:pt>
              </c:numCache>
            </c:numRef>
          </c:val>
        </c:ser>
        <c:dLbls/>
        <c:overlap val="100"/>
        <c:axId val="1087293352"/>
        <c:axId val="1087087528"/>
      </c:barChart>
      <c:catAx>
        <c:axId val="1087293352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087528"/>
        <c:crosses val="autoZero"/>
        <c:auto val="1"/>
        <c:lblAlgn val="ctr"/>
        <c:lblOffset val="100"/>
      </c:catAx>
      <c:valAx>
        <c:axId val="1087087528"/>
        <c:scaling>
          <c:orientation val="minMax"/>
        </c:scaling>
        <c:axPos val="l"/>
        <c:majorGridlines/>
        <c:numFmt formatCode="0%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87293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474110976434"/>
          <c:y val="0.512322350714328"/>
          <c:w val="0.303328201328477"/>
          <c:h val="0.31680068767234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File Download</a:t>
            </a:r>
            <a:endParaRPr lang="en-US" sz="2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41311483285"/>
          <c:y val="0.107152533274992"/>
          <c:w val="0.844454783462621"/>
          <c:h val="0.774814736140508"/>
        </c:manualLayout>
      </c:layout>
      <c:barChart>
        <c:barDir val="col"/>
        <c:grouping val="percentStacked"/>
        <c:ser>
          <c:idx val="0"/>
          <c:order val="0"/>
          <c:tx>
            <c:v>Deep Sleep</c:v>
          </c:tx>
          <c:spPr>
            <a:solidFill>
              <a:schemeClr val="accent3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'sleep lvl DATA'!$A$2:$A$9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'sleep lvl DATA'!$B$2:$B$9</c:f>
              <c:numCache>
                <c:formatCode>General</c:formatCode>
                <c:ptCount val="8"/>
                <c:pt idx="0">
                  <c:v>0.849102003991093</c:v>
                </c:pt>
                <c:pt idx="1">
                  <c:v>0.724418113697272</c:v>
                </c:pt>
                <c:pt idx="2">
                  <c:v>0.632082524077671</c:v>
                </c:pt>
                <c:pt idx="3">
                  <c:v>0.500365331709637</c:v>
                </c:pt>
                <c:pt idx="4">
                  <c:v>0.437691388038275</c:v>
                </c:pt>
                <c:pt idx="5">
                  <c:v>0.340754929978089</c:v>
                </c:pt>
                <c:pt idx="6">
                  <c:v>0.219449290112689</c:v>
                </c:pt>
                <c:pt idx="7">
                  <c:v>0.0825682609594201</c:v>
                </c:pt>
              </c:numCache>
            </c:numRef>
          </c:val>
        </c:ser>
        <c:ser>
          <c:idx val="1"/>
          <c:order val="1"/>
          <c:tx>
            <c:v>Light Sleep</c:v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'sleep lvl DATA'!$E$2:$E$9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'sleep lvl DATA'!$F$2:$F$9</c:f>
              <c:numCache>
                <c:formatCode>General</c:formatCode>
                <c:ptCount val="8"/>
                <c:pt idx="0">
                  <c:v>0.0316874147226013</c:v>
                </c:pt>
                <c:pt idx="1">
                  <c:v>0.158643294918689</c:v>
                </c:pt>
                <c:pt idx="2">
                  <c:v>0.252209990177821</c:v>
                </c:pt>
                <c:pt idx="3">
                  <c:v>0.378702761321061</c:v>
                </c:pt>
                <c:pt idx="4">
                  <c:v>0.440898484895623</c:v>
                </c:pt>
                <c:pt idx="5">
                  <c:v>0.539301603103986</c:v>
                </c:pt>
                <c:pt idx="6">
                  <c:v>0.637048362114751</c:v>
                </c:pt>
                <c:pt idx="7">
                  <c:v>0.766890740242799</c:v>
                </c:pt>
              </c:numCache>
            </c:numRef>
          </c:val>
        </c:ser>
        <c:ser>
          <c:idx val="2"/>
          <c:order val="2"/>
          <c:tx>
            <c:v>Idle/Overhear</c:v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'sleep lvl DATA'!$I$2:$I$9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'sleep lvl DATA'!$J$2:$J$9</c:f>
              <c:numCache>
                <c:formatCode>General</c:formatCode>
                <c:ptCount val="8"/>
                <c:pt idx="0">
                  <c:v>0.0373393896027129</c:v>
                </c:pt>
                <c:pt idx="1">
                  <c:v>0.0377193879138314</c:v>
                </c:pt>
                <c:pt idx="2">
                  <c:v>0.0376776103217319</c:v>
                </c:pt>
                <c:pt idx="3">
                  <c:v>0.0409095959573513</c:v>
                </c:pt>
                <c:pt idx="4">
                  <c:v>0.0414589268492139</c:v>
                </c:pt>
                <c:pt idx="5">
                  <c:v>0.0413598161785947</c:v>
                </c:pt>
                <c:pt idx="6">
                  <c:v>0.0634718589514246</c:v>
                </c:pt>
                <c:pt idx="7">
                  <c:v>0.0689265134966367</c:v>
                </c:pt>
              </c:numCache>
            </c:numRef>
          </c:val>
        </c:ser>
        <c:ser>
          <c:idx val="3"/>
          <c:order val="3"/>
          <c:tx>
            <c:v>High Power</c:v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'sleep lvl DATA'!$M$2:$M$9</c:f>
              <c:strCache>
                <c:ptCount val="8"/>
                <c:pt idx="0">
                  <c:v>1 AP</c:v>
                </c:pt>
                <c:pt idx="1">
                  <c:v>2 AP</c:v>
                </c:pt>
                <c:pt idx="2">
                  <c:v>3 AP</c:v>
                </c:pt>
                <c:pt idx="3">
                  <c:v>4 AP</c:v>
                </c:pt>
                <c:pt idx="4">
                  <c:v>5 AP</c:v>
                </c:pt>
                <c:pt idx="5">
                  <c:v>6 AP</c:v>
                </c:pt>
                <c:pt idx="6">
                  <c:v>7 AP</c:v>
                </c:pt>
                <c:pt idx="7">
                  <c:v>8 AP</c:v>
                </c:pt>
              </c:strCache>
            </c:strRef>
          </c:cat>
          <c:val>
            <c:numRef>
              <c:f>'sleep lvl DATA'!$N$2:$N$9</c:f>
              <c:numCache>
                <c:formatCode>General</c:formatCode>
                <c:ptCount val="8"/>
                <c:pt idx="0">
                  <c:v>0.0818711916835925</c:v>
                </c:pt>
                <c:pt idx="1">
                  <c:v>0.0792192034702068</c:v>
                </c:pt>
                <c:pt idx="2">
                  <c:v>0.0780298754227759</c:v>
                </c:pt>
                <c:pt idx="3">
                  <c:v>0.080022311011951</c:v>
                </c:pt>
                <c:pt idx="4">
                  <c:v>0.0799512002168879</c:v>
                </c:pt>
                <c:pt idx="5">
                  <c:v>0.07858365073933</c:v>
                </c:pt>
                <c:pt idx="6">
                  <c:v>0.0800304888211359</c:v>
                </c:pt>
                <c:pt idx="7">
                  <c:v>0.0816144853011438</c:v>
                </c:pt>
              </c:numCache>
            </c:numRef>
          </c:val>
        </c:ser>
        <c:dLbls/>
        <c:overlap val="100"/>
        <c:axId val="1060408824"/>
        <c:axId val="1060406472"/>
      </c:barChart>
      <c:catAx>
        <c:axId val="1060408824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60406472"/>
        <c:crosses val="autoZero"/>
        <c:auto val="1"/>
        <c:lblAlgn val="ctr"/>
        <c:lblOffset val="100"/>
      </c:catAx>
      <c:valAx>
        <c:axId val="1060406472"/>
        <c:scaling>
          <c:orientation val="minMax"/>
        </c:scaling>
        <c:axPos val="l"/>
        <c:majorGridlines/>
        <c:numFmt formatCode="0%" sourceLinked="1"/>
        <c:majorTickMark val="cross"/>
        <c:minorTickMark val="in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60408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531401405581"/>
          <c:y val="0.520893979161696"/>
          <c:w val="0.303302930683968"/>
          <c:h val="0.321356860402468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65249876440197"/>
          <c:y val="0.074545353174925"/>
          <c:w val="0.792235813560158"/>
          <c:h val="0.697853050161257"/>
        </c:manualLayout>
      </c:layout>
      <c:scatterChart>
        <c:scatterStyle val="lineMarker"/>
        <c:ser>
          <c:idx val="0"/>
          <c:order val="0"/>
          <c:tx>
            <c:v>1 AP</c:v>
          </c:tx>
          <c:spPr>
            <a:ln w="508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'youtune_8ap_cmp pwr DATA'!$A$2:$A$1227</c:f>
              <c:numCache>
                <c:formatCode>General</c:formatCode>
                <c:ptCount val="1226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  <c:pt idx="9">
                  <c:v>17.0</c:v>
                </c:pt>
                <c:pt idx="10">
                  <c:v>18.0</c:v>
                </c:pt>
                <c:pt idx="11">
                  <c:v>19.0</c:v>
                </c:pt>
                <c:pt idx="12">
                  <c:v>20.0</c:v>
                </c:pt>
                <c:pt idx="13">
                  <c:v>21.0</c:v>
                </c:pt>
                <c:pt idx="14">
                  <c:v>22.0</c:v>
                </c:pt>
                <c:pt idx="15">
                  <c:v>23.0</c:v>
                </c:pt>
                <c:pt idx="16">
                  <c:v>24.0</c:v>
                </c:pt>
                <c:pt idx="17">
                  <c:v>25.0</c:v>
                </c:pt>
                <c:pt idx="18">
                  <c:v>26.0</c:v>
                </c:pt>
                <c:pt idx="19">
                  <c:v>27.0</c:v>
                </c:pt>
                <c:pt idx="20">
                  <c:v>28.0</c:v>
                </c:pt>
                <c:pt idx="21">
                  <c:v>29.0</c:v>
                </c:pt>
                <c:pt idx="22">
                  <c:v>30.0</c:v>
                </c:pt>
                <c:pt idx="23">
                  <c:v>31.0</c:v>
                </c:pt>
                <c:pt idx="24">
                  <c:v>32.0</c:v>
                </c:pt>
                <c:pt idx="25">
                  <c:v>33.0</c:v>
                </c:pt>
                <c:pt idx="26">
                  <c:v>34.0</c:v>
                </c:pt>
                <c:pt idx="27">
                  <c:v>35.0</c:v>
                </c:pt>
                <c:pt idx="28">
                  <c:v>36.0</c:v>
                </c:pt>
                <c:pt idx="29">
                  <c:v>37.0</c:v>
                </c:pt>
                <c:pt idx="30">
                  <c:v>38.0</c:v>
                </c:pt>
                <c:pt idx="31">
                  <c:v>39.0</c:v>
                </c:pt>
                <c:pt idx="32">
                  <c:v>40.0</c:v>
                </c:pt>
                <c:pt idx="33">
                  <c:v>41.0</c:v>
                </c:pt>
                <c:pt idx="34">
                  <c:v>42.0</c:v>
                </c:pt>
                <c:pt idx="35">
                  <c:v>43.0</c:v>
                </c:pt>
                <c:pt idx="36">
                  <c:v>44.0</c:v>
                </c:pt>
                <c:pt idx="37">
                  <c:v>45.0</c:v>
                </c:pt>
                <c:pt idx="38">
                  <c:v>46.0</c:v>
                </c:pt>
                <c:pt idx="39">
                  <c:v>47.0</c:v>
                </c:pt>
                <c:pt idx="40">
                  <c:v>48.0</c:v>
                </c:pt>
                <c:pt idx="41">
                  <c:v>49.0</c:v>
                </c:pt>
                <c:pt idx="42">
                  <c:v>50.0</c:v>
                </c:pt>
                <c:pt idx="43">
                  <c:v>51.0</c:v>
                </c:pt>
                <c:pt idx="44">
                  <c:v>52.0</c:v>
                </c:pt>
                <c:pt idx="45">
                  <c:v>53.0</c:v>
                </c:pt>
                <c:pt idx="46">
                  <c:v>54.0</c:v>
                </c:pt>
                <c:pt idx="47">
                  <c:v>55.0</c:v>
                </c:pt>
                <c:pt idx="48">
                  <c:v>56.0</c:v>
                </c:pt>
                <c:pt idx="49">
                  <c:v>57.0</c:v>
                </c:pt>
                <c:pt idx="50">
                  <c:v>58.0</c:v>
                </c:pt>
                <c:pt idx="51">
                  <c:v>59.0</c:v>
                </c:pt>
                <c:pt idx="52">
                  <c:v>60.0</c:v>
                </c:pt>
                <c:pt idx="53">
                  <c:v>61.0</c:v>
                </c:pt>
                <c:pt idx="54">
                  <c:v>62.0</c:v>
                </c:pt>
                <c:pt idx="55">
                  <c:v>63.0</c:v>
                </c:pt>
                <c:pt idx="56">
                  <c:v>64.0</c:v>
                </c:pt>
                <c:pt idx="57">
                  <c:v>65.0</c:v>
                </c:pt>
                <c:pt idx="58">
                  <c:v>66.0</c:v>
                </c:pt>
                <c:pt idx="59">
                  <c:v>67.0</c:v>
                </c:pt>
                <c:pt idx="60">
                  <c:v>68.0</c:v>
                </c:pt>
                <c:pt idx="61">
                  <c:v>69.0</c:v>
                </c:pt>
                <c:pt idx="62">
                  <c:v>70.0</c:v>
                </c:pt>
                <c:pt idx="63">
                  <c:v>71.0</c:v>
                </c:pt>
                <c:pt idx="64">
                  <c:v>72.0</c:v>
                </c:pt>
                <c:pt idx="65">
                  <c:v>73.0</c:v>
                </c:pt>
                <c:pt idx="66">
                  <c:v>74.0</c:v>
                </c:pt>
                <c:pt idx="67">
                  <c:v>75.0</c:v>
                </c:pt>
                <c:pt idx="68">
                  <c:v>76.0</c:v>
                </c:pt>
                <c:pt idx="69">
                  <c:v>77.0</c:v>
                </c:pt>
                <c:pt idx="70">
                  <c:v>78.0</c:v>
                </c:pt>
                <c:pt idx="71">
                  <c:v>79.0</c:v>
                </c:pt>
                <c:pt idx="72">
                  <c:v>80.0</c:v>
                </c:pt>
                <c:pt idx="73">
                  <c:v>81.0</c:v>
                </c:pt>
                <c:pt idx="74">
                  <c:v>82.0</c:v>
                </c:pt>
                <c:pt idx="75">
                  <c:v>83.0</c:v>
                </c:pt>
                <c:pt idx="76">
                  <c:v>84.0</c:v>
                </c:pt>
                <c:pt idx="77">
                  <c:v>85.0</c:v>
                </c:pt>
                <c:pt idx="78">
                  <c:v>86.0</c:v>
                </c:pt>
                <c:pt idx="79">
                  <c:v>87.0</c:v>
                </c:pt>
                <c:pt idx="80">
                  <c:v>88.0</c:v>
                </c:pt>
                <c:pt idx="81">
                  <c:v>89.0</c:v>
                </c:pt>
                <c:pt idx="82">
                  <c:v>90.0</c:v>
                </c:pt>
                <c:pt idx="83">
                  <c:v>91.0</c:v>
                </c:pt>
                <c:pt idx="84">
                  <c:v>92.0</c:v>
                </c:pt>
                <c:pt idx="85">
                  <c:v>93.0</c:v>
                </c:pt>
                <c:pt idx="86">
                  <c:v>94.0</c:v>
                </c:pt>
                <c:pt idx="87">
                  <c:v>95.0</c:v>
                </c:pt>
                <c:pt idx="88">
                  <c:v>96.0</c:v>
                </c:pt>
                <c:pt idx="89">
                  <c:v>97.0</c:v>
                </c:pt>
                <c:pt idx="90">
                  <c:v>98.0</c:v>
                </c:pt>
                <c:pt idx="91">
                  <c:v>99.0</c:v>
                </c:pt>
                <c:pt idx="92">
                  <c:v>100.0</c:v>
                </c:pt>
                <c:pt idx="93">
                  <c:v>101.0</c:v>
                </c:pt>
                <c:pt idx="94">
                  <c:v>102.0</c:v>
                </c:pt>
                <c:pt idx="95">
                  <c:v>103.0</c:v>
                </c:pt>
                <c:pt idx="96">
                  <c:v>104.0</c:v>
                </c:pt>
                <c:pt idx="97">
                  <c:v>105.0</c:v>
                </c:pt>
                <c:pt idx="98">
                  <c:v>106.0</c:v>
                </c:pt>
                <c:pt idx="99">
                  <c:v>107.0</c:v>
                </c:pt>
                <c:pt idx="100">
                  <c:v>108.0</c:v>
                </c:pt>
                <c:pt idx="101">
                  <c:v>109.0</c:v>
                </c:pt>
                <c:pt idx="102">
                  <c:v>110.0</c:v>
                </c:pt>
                <c:pt idx="103">
                  <c:v>111.0</c:v>
                </c:pt>
                <c:pt idx="104">
                  <c:v>112.0</c:v>
                </c:pt>
                <c:pt idx="105">
                  <c:v>113.0</c:v>
                </c:pt>
                <c:pt idx="106">
                  <c:v>114.0</c:v>
                </c:pt>
                <c:pt idx="107">
                  <c:v>115.0</c:v>
                </c:pt>
                <c:pt idx="108">
                  <c:v>116.0</c:v>
                </c:pt>
                <c:pt idx="109">
                  <c:v>117.0</c:v>
                </c:pt>
                <c:pt idx="110">
                  <c:v>118.0</c:v>
                </c:pt>
                <c:pt idx="111">
                  <c:v>119.0</c:v>
                </c:pt>
                <c:pt idx="112">
                  <c:v>120.0</c:v>
                </c:pt>
                <c:pt idx="113">
                  <c:v>121.0</c:v>
                </c:pt>
                <c:pt idx="114">
                  <c:v>122.0</c:v>
                </c:pt>
                <c:pt idx="115">
                  <c:v>123.0</c:v>
                </c:pt>
                <c:pt idx="116">
                  <c:v>125.0</c:v>
                </c:pt>
                <c:pt idx="117">
                  <c:v>127.0</c:v>
                </c:pt>
                <c:pt idx="118">
                  <c:v>128.0</c:v>
                </c:pt>
                <c:pt idx="119">
                  <c:v>129.0</c:v>
                </c:pt>
                <c:pt idx="120">
                  <c:v>130.0</c:v>
                </c:pt>
                <c:pt idx="121">
                  <c:v>131.0</c:v>
                </c:pt>
                <c:pt idx="122">
                  <c:v>132.0</c:v>
                </c:pt>
                <c:pt idx="123">
                  <c:v>133.0</c:v>
                </c:pt>
                <c:pt idx="124">
                  <c:v>134.0</c:v>
                </c:pt>
                <c:pt idx="125">
                  <c:v>136.0</c:v>
                </c:pt>
                <c:pt idx="126">
                  <c:v>138.0</c:v>
                </c:pt>
                <c:pt idx="127">
                  <c:v>140.0</c:v>
                </c:pt>
                <c:pt idx="128">
                  <c:v>142.0</c:v>
                </c:pt>
                <c:pt idx="129">
                  <c:v>143.0</c:v>
                </c:pt>
                <c:pt idx="130">
                  <c:v>144.0</c:v>
                </c:pt>
                <c:pt idx="131">
                  <c:v>145.0</c:v>
                </c:pt>
                <c:pt idx="132">
                  <c:v>146.0</c:v>
                </c:pt>
                <c:pt idx="133">
                  <c:v>147.0</c:v>
                </c:pt>
                <c:pt idx="134">
                  <c:v>149.0</c:v>
                </c:pt>
                <c:pt idx="135">
                  <c:v>150.0</c:v>
                </c:pt>
                <c:pt idx="136">
                  <c:v>151.0</c:v>
                </c:pt>
                <c:pt idx="137">
                  <c:v>153.0</c:v>
                </c:pt>
                <c:pt idx="138">
                  <c:v>155.0</c:v>
                </c:pt>
                <c:pt idx="139">
                  <c:v>156.0</c:v>
                </c:pt>
                <c:pt idx="140">
                  <c:v>157.0</c:v>
                </c:pt>
                <c:pt idx="141">
                  <c:v>158.0</c:v>
                </c:pt>
                <c:pt idx="142">
                  <c:v>159.0</c:v>
                </c:pt>
                <c:pt idx="143">
                  <c:v>160.0</c:v>
                </c:pt>
                <c:pt idx="144">
                  <c:v>162.0</c:v>
                </c:pt>
                <c:pt idx="145">
                  <c:v>164.0</c:v>
                </c:pt>
                <c:pt idx="146">
                  <c:v>166.0</c:v>
                </c:pt>
                <c:pt idx="147">
                  <c:v>167.0</c:v>
                </c:pt>
                <c:pt idx="148">
                  <c:v>168.0</c:v>
                </c:pt>
                <c:pt idx="149">
                  <c:v>169.0</c:v>
                </c:pt>
                <c:pt idx="150">
                  <c:v>170.0</c:v>
                </c:pt>
                <c:pt idx="151">
                  <c:v>171.0</c:v>
                </c:pt>
                <c:pt idx="152">
                  <c:v>172.0</c:v>
                </c:pt>
                <c:pt idx="153">
                  <c:v>173.0</c:v>
                </c:pt>
                <c:pt idx="154">
                  <c:v>175.0</c:v>
                </c:pt>
                <c:pt idx="155">
                  <c:v>177.0</c:v>
                </c:pt>
                <c:pt idx="156">
                  <c:v>178.0</c:v>
                </c:pt>
                <c:pt idx="157">
                  <c:v>179.0</c:v>
                </c:pt>
                <c:pt idx="158">
                  <c:v>180.0</c:v>
                </c:pt>
                <c:pt idx="159">
                  <c:v>181.0</c:v>
                </c:pt>
                <c:pt idx="160">
                  <c:v>182.0</c:v>
                </c:pt>
                <c:pt idx="161">
                  <c:v>183.0</c:v>
                </c:pt>
                <c:pt idx="162">
                  <c:v>184.0</c:v>
                </c:pt>
                <c:pt idx="163">
                  <c:v>185.0</c:v>
                </c:pt>
                <c:pt idx="164">
                  <c:v>186.0</c:v>
                </c:pt>
                <c:pt idx="165">
                  <c:v>187.0</c:v>
                </c:pt>
                <c:pt idx="166">
                  <c:v>188.0</c:v>
                </c:pt>
                <c:pt idx="167">
                  <c:v>189.0</c:v>
                </c:pt>
                <c:pt idx="168">
                  <c:v>190.0</c:v>
                </c:pt>
                <c:pt idx="169">
                  <c:v>191.0</c:v>
                </c:pt>
                <c:pt idx="170">
                  <c:v>192.0</c:v>
                </c:pt>
                <c:pt idx="171">
                  <c:v>193.0</c:v>
                </c:pt>
                <c:pt idx="172">
                  <c:v>194.0</c:v>
                </c:pt>
                <c:pt idx="173">
                  <c:v>195.0</c:v>
                </c:pt>
                <c:pt idx="174">
                  <c:v>197.0</c:v>
                </c:pt>
                <c:pt idx="175">
                  <c:v>199.0</c:v>
                </c:pt>
                <c:pt idx="176">
                  <c:v>201.0</c:v>
                </c:pt>
                <c:pt idx="177">
                  <c:v>202.0</c:v>
                </c:pt>
                <c:pt idx="178">
                  <c:v>203.0</c:v>
                </c:pt>
                <c:pt idx="179">
                  <c:v>204.0</c:v>
                </c:pt>
                <c:pt idx="180">
                  <c:v>205.0</c:v>
                </c:pt>
                <c:pt idx="181">
                  <c:v>206.0</c:v>
                </c:pt>
                <c:pt idx="182">
                  <c:v>207.0</c:v>
                </c:pt>
                <c:pt idx="183">
                  <c:v>208.0</c:v>
                </c:pt>
                <c:pt idx="184">
                  <c:v>210.0</c:v>
                </c:pt>
                <c:pt idx="185">
                  <c:v>212.0</c:v>
                </c:pt>
                <c:pt idx="186">
                  <c:v>214.0</c:v>
                </c:pt>
                <c:pt idx="187">
                  <c:v>215.0</c:v>
                </c:pt>
                <c:pt idx="188">
                  <c:v>216.0</c:v>
                </c:pt>
                <c:pt idx="189">
                  <c:v>217.0</c:v>
                </c:pt>
                <c:pt idx="190">
                  <c:v>218.0</c:v>
                </c:pt>
                <c:pt idx="191">
                  <c:v>219.0</c:v>
                </c:pt>
                <c:pt idx="192">
                  <c:v>220.0</c:v>
                </c:pt>
                <c:pt idx="193">
                  <c:v>221.0</c:v>
                </c:pt>
                <c:pt idx="194">
                  <c:v>223.0</c:v>
                </c:pt>
                <c:pt idx="195">
                  <c:v>225.0</c:v>
                </c:pt>
                <c:pt idx="196">
                  <c:v>226.0</c:v>
                </c:pt>
                <c:pt idx="197">
                  <c:v>227.0</c:v>
                </c:pt>
                <c:pt idx="198">
                  <c:v>228.0</c:v>
                </c:pt>
                <c:pt idx="199">
                  <c:v>229.0</c:v>
                </c:pt>
                <c:pt idx="200">
                  <c:v>230.0</c:v>
                </c:pt>
                <c:pt idx="201">
                  <c:v>231.0</c:v>
                </c:pt>
                <c:pt idx="202">
                  <c:v>232.0</c:v>
                </c:pt>
                <c:pt idx="203">
                  <c:v>233.0</c:v>
                </c:pt>
                <c:pt idx="204">
                  <c:v>234.0</c:v>
                </c:pt>
                <c:pt idx="205">
                  <c:v>235.0</c:v>
                </c:pt>
                <c:pt idx="206">
                  <c:v>236.0</c:v>
                </c:pt>
                <c:pt idx="207">
                  <c:v>237.0</c:v>
                </c:pt>
                <c:pt idx="208">
                  <c:v>238.0</c:v>
                </c:pt>
                <c:pt idx="209">
                  <c:v>239.0</c:v>
                </c:pt>
                <c:pt idx="210">
                  <c:v>240.0</c:v>
                </c:pt>
                <c:pt idx="211">
                  <c:v>241.0</c:v>
                </c:pt>
                <c:pt idx="212">
                  <c:v>242.0</c:v>
                </c:pt>
                <c:pt idx="213">
                  <c:v>243.0</c:v>
                </c:pt>
                <c:pt idx="214">
                  <c:v>244.0</c:v>
                </c:pt>
                <c:pt idx="215">
                  <c:v>245.0</c:v>
                </c:pt>
                <c:pt idx="216">
                  <c:v>246.0</c:v>
                </c:pt>
                <c:pt idx="217">
                  <c:v>247.0</c:v>
                </c:pt>
                <c:pt idx="218">
                  <c:v>248.0</c:v>
                </c:pt>
                <c:pt idx="219">
                  <c:v>249.0</c:v>
                </c:pt>
                <c:pt idx="220">
                  <c:v>250.0</c:v>
                </c:pt>
                <c:pt idx="221">
                  <c:v>251.0</c:v>
                </c:pt>
                <c:pt idx="222">
                  <c:v>252.0</c:v>
                </c:pt>
                <c:pt idx="223">
                  <c:v>253.0</c:v>
                </c:pt>
                <c:pt idx="224">
                  <c:v>254.0</c:v>
                </c:pt>
                <c:pt idx="225">
                  <c:v>255.0</c:v>
                </c:pt>
                <c:pt idx="226">
                  <c:v>256.0</c:v>
                </c:pt>
                <c:pt idx="227">
                  <c:v>257.0</c:v>
                </c:pt>
                <c:pt idx="228">
                  <c:v>258.0</c:v>
                </c:pt>
                <c:pt idx="229">
                  <c:v>259.0</c:v>
                </c:pt>
                <c:pt idx="230">
                  <c:v>260.0</c:v>
                </c:pt>
                <c:pt idx="231">
                  <c:v>261.0</c:v>
                </c:pt>
                <c:pt idx="232">
                  <c:v>262.0</c:v>
                </c:pt>
                <c:pt idx="233">
                  <c:v>263.0</c:v>
                </c:pt>
                <c:pt idx="234">
                  <c:v>264.0</c:v>
                </c:pt>
                <c:pt idx="235">
                  <c:v>265.0</c:v>
                </c:pt>
                <c:pt idx="236">
                  <c:v>266.0</c:v>
                </c:pt>
                <c:pt idx="237">
                  <c:v>267.0</c:v>
                </c:pt>
                <c:pt idx="238">
                  <c:v>268.0</c:v>
                </c:pt>
                <c:pt idx="239">
                  <c:v>269.0</c:v>
                </c:pt>
                <c:pt idx="240">
                  <c:v>270.0</c:v>
                </c:pt>
                <c:pt idx="241">
                  <c:v>271.0</c:v>
                </c:pt>
                <c:pt idx="242">
                  <c:v>273.0</c:v>
                </c:pt>
                <c:pt idx="243">
                  <c:v>274.0</c:v>
                </c:pt>
                <c:pt idx="244">
                  <c:v>275.0</c:v>
                </c:pt>
                <c:pt idx="245">
                  <c:v>276.0</c:v>
                </c:pt>
                <c:pt idx="246">
                  <c:v>277.0</c:v>
                </c:pt>
                <c:pt idx="247">
                  <c:v>278.0</c:v>
                </c:pt>
                <c:pt idx="248">
                  <c:v>279.0</c:v>
                </c:pt>
                <c:pt idx="249">
                  <c:v>280.0</c:v>
                </c:pt>
                <c:pt idx="250">
                  <c:v>281.0</c:v>
                </c:pt>
                <c:pt idx="251">
                  <c:v>282.0</c:v>
                </c:pt>
                <c:pt idx="252">
                  <c:v>283.0</c:v>
                </c:pt>
                <c:pt idx="253">
                  <c:v>284.0</c:v>
                </c:pt>
                <c:pt idx="254">
                  <c:v>285.0</c:v>
                </c:pt>
                <c:pt idx="255">
                  <c:v>286.0</c:v>
                </c:pt>
                <c:pt idx="256">
                  <c:v>287.0</c:v>
                </c:pt>
                <c:pt idx="257">
                  <c:v>288.0</c:v>
                </c:pt>
                <c:pt idx="258">
                  <c:v>289.0</c:v>
                </c:pt>
                <c:pt idx="259">
                  <c:v>290.0</c:v>
                </c:pt>
                <c:pt idx="260">
                  <c:v>291.0</c:v>
                </c:pt>
                <c:pt idx="261">
                  <c:v>292.0</c:v>
                </c:pt>
                <c:pt idx="262">
                  <c:v>293.0</c:v>
                </c:pt>
                <c:pt idx="263">
                  <c:v>294.0</c:v>
                </c:pt>
                <c:pt idx="264">
                  <c:v>295.0</c:v>
                </c:pt>
                <c:pt idx="265">
                  <c:v>297.0</c:v>
                </c:pt>
                <c:pt idx="266">
                  <c:v>298.0</c:v>
                </c:pt>
                <c:pt idx="267">
                  <c:v>299.0</c:v>
                </c:pt>
                <c:pt idx="268">
                  <c:v>300.0</c:v>
                </c:pt>
                <c:pt idx="269">
                  <c:v>301.0</c:v>
                </c:pt>
                <c:pt idx="270">
                  <c:v>302.0</c:v>
                </c:pt>
                <c:pt idx="271">
                  <c:v>303.0</c:v>
                </c:pt>
                <c:pt idx="272">
                  <c:v>304.0</c:v>
                </c:pt>
                <c:pt idx="273">
                  <c:v>305.0</c:v>
                </c:pt>
                <c:pt idx="274">
                  <c:v>306.0</c:v>
                </c:pt>
                <c:pt idx="275">
                  <c:v>308.0</c:v>
                </c:pt>
                <c:pt idx="276">
                  <c:v>309.0</c:v>
                </c:pt>
                <c:pt idx="277">
                  <c:v>310.0</c:v>
                </c:pt>
                <c:pt idx="278">
                  <c:v>311.0</c:v>
                </c:pt>
                <c:pt idx="279">
                  <c:v>312.0</c:v>
                </c:pt>
                <c:pt idx="280">
                  <c:v>313.0</c:v>
                </c:pt>
                <c:pt idx="281">
                  <c:v>314.0</c:v>
                </c:pt>
                <c:pt idx="282">
                  <c:v>315.0</c:v>
                </c:pt>
                <c:pt idx="283">
                  <c:v>316.0</c:v>
                </c:pt>
                <c:pt idx="284">
                  <c:v>317.0</c:v>
                </c:pt>
                <c:pt idx="285">
                  <c:v>318.0</c:v>
                </c:pt>
                <c:pt idx="286">
                  <c:v>319.0</c:v>
                </c:pt>
                <c:pt idx="287">
                  <c:v>320.0</c:v>
                </c:pt>
                <c:pt idx="288">
                  <c:v>321.0</c:v>
                </c:pt>
                <c:pt idx="289">
                  <c:v>322.0</c:v>
                </c:pt>
                <c:pt idx="290">
                  <c:v>323.0</c:v>
                </c:pt>
                <c:pt idx="291">
                  <c:v>324.0</c:v>
                </c:pt>
                <c:pt idx="292">
                  <c:v>325.0</c:v>
                </c:pt>
                <c:pt idx="293">
                  <c:v>326.0</c:v>
                </c:pt>
                <c:pt idx="294">
                  <c:v>327.0</c:v>
                </c:pt>
                <c:pt idx="295">
                  <c:v>328.0</c:v>
                </c:pt>
                <c:pt idx="296">
                  <c:v>329.0</c:v>
                </c:pt>
                <c:pt idx="297">
                  <c:v>330.0</c:v>
                </c:pt>
                <c:pt idx="298">
                  <c:v>331.0</c:v>
                </c:pt>
                <c:pt idx="299">
                  <c:v>332.0</c:v>
                </c:pt>
                <c:pt idx="300">
                  <c:v>333.0</c:v>
                </c:pt>
                <c:pt idx="301">
                  <c:v>334.0</c:v>
                </c:pt>
                <c:pt idx="302">
                  <c:v>335.0</c:v>
                </c:pt>
                <c:pt idx="303">
                  <c:v>336.0</c:v>
                </c:pt>
                <c:pt idx="304">
                  <c:v>337.0</c:v>
                </c:pt>
                <c:pt idx="305">
                  <c:v>338.0</c:v>
                </c:pt>
                <c:pt idx="306">
                  <c:v>339.0</c:v>
                </c:pt>
                <c:pt idx="307">
                  <c:v>340.0</c:v>
                </c:pt>
                <c:pt idx="308">
                  <c:v>341.0</c:v>
                </c:pt>
                <c:pt idx="309">
                  <c:v>342.0</c:v>
                </c:pt>
                <c:pt idx="310">
                  <c:v>343.0</c:v>
                </c:pt>
                <c:pt idx="311">
                  <c:v>344.0</c:v>
                </c:pt>
                <c:pt idx="312">
                  <c:v>345.0</c:v>
                </c:pt>
                <c:pt idx="313">
                  <c:v>346.0</c:v>
                </c:pt>
                <c:pt idx="314">
                  <c:v>347.0</c:v>
                </c:pt>
                <c:pt idx="315">
                  <c:v>348.0</c:v>
                </c:pt>
                <c:pt idx="316">
                  <c:v>349.0</c:v>
                </c:pt>
                <c:pt idx="317">
                  <c:v>350.0</c:v>
                </c:pt>
                <c:pt idx="318">
                  <c:v>351.0</c:v>
                </c:pt>
                <c:pt idx="319">
                  <c:v>352.0</c:v>
                </c:pt>
                <c:pt idx="320">
                  <c:v>353.0</c:v>
                </c:pt>
                <c:pt idx="321">
                  <c:v>354.0</c:v>
                </c:pt>
                <c:pt idx="322">
                  <c:v>355.0</c:v>
                </c:pt>
                <c:pt idx="323">
                  <c:v>356.0</c:v>
                </c:pt>
                <c:pt idx="324">
                  <c:v>357.0</c:v>
                </c:pt>
                <c:pt idx="325">
                  <c:v>358.0</c:v>
                </c:pt>
                <c:pt idx="326">
                  <c:v>359.0</c:v>
                </c:pt>
                <c:pt idx="327">
                  <c:v>360.0</c:v>
                </c:pt>
                <c:pt idx="328">
                  <c:v>361.0</c:v>
                </c:pt>
                <c:pt idx="329">
                  <c:v>362.0</c:v>
                </c:pt>
                <c:pt idx="330">
                  <c:v>363.0</c:v>
                </c:pt>
                <c:pt idx="331">
                  <c:v>364.0</c:v>
                </c:pt>
                <c:pt idx="332">
                  <c:v>365.0</c:v>
                </c:pt>
                <c:pt idx="333">
                  <c:v>366.0</c:v>
                </c:pt>
                <c:pt idx="334">
                  <c:v>367.0</c:v>
                </c:pt>
                <c:pt idx="335">
                  <c:v>368.0</c:v>
                </c:pt>
                <c:pt idx="336">
                  <c:v>369.0</c:v>
                </c:pt>
                <c:pt idx="337">
                  <c:v>370.0</c:v>
                </c:pt>
                <c:pt idx="338">
                  <c:v>371.0</c:v>
                </c:pt>
                <c:pt idx="339">
                  <c:v>372.0</c:v>
                </c:pt>
                <c:pt idx="340">
                  <c:v>373.0</c:v>
                </c:pt>
                <c:pt idx="341">
                  <c:v>374.0</c:v>
                </c:pt>
                <c:pt idx="342">
                  <c:v>375.0</c:v>
                </c:pt>
                <c:pt idx="343">
                  <c:v>376.0</c:v>
                </c:pt>
                <c:pt idx="344">
                  <c:v>377.0</c:v>
                </c:pt>
                <c:pt idx="345">
                  <c:v>378.0</c:v>
                </c:pt>
                <c:pt idx="346">
                  <c:v>379.0</c:v>
                </c:pt>
                <c:pt idx="347">
                  <c:v>380.0</c:v>
                </c:pt>
                <c:pt idx="348">
                  <c:v>381.0</c:v>
                </c:pt>
                <c:pt idx="349">
                  <c:v>382.0</c:v>
                </c:pt>
                <c:pt idx="350">
                  <c:v>383.0</c:v>
                </c:pt>
                <c:pt idx="351">
                  <c:v>384.0</c:v>
                </c:pt>
                <c:pt idx="352">
                  <c:v>385.0</c:v>
                </c:pt>
                <c:pt idx="353">
                  <c:v>386.0</c:v>
                </c:pt>
                <c:pt idx="354">
                  <c:v>387.0</c:v>
                </c:pt>
                <c:pt idx="355">
                  <c:v>388.0</c:v>
                </c:pt>
                <c:pt idx="356">
                  <c:v>389.0</c:v>
                </c:pt>
                <c:pt idx="357">
                  <c:v>390.0</c:v>
                </c:pt>
                <c:pt idx="358">
                  <c:v>391.0</c:v>
                </c:pt>
                <c:pt idx="359">
                  <c:v>392.0</c:v>
                </c:pt>
                <c:pt idx="360">
                  <c:v>393.0</c:v>
                </c:pt>
                <c:pt idx="361">
                  <c:v>394.0</c:v>
                </c:pt>
                <c:pt idx="362">
                  <c:v>395.0</c:v>
                </c:pt>
                <c:pt idx="363">
                  <c:v>396.0</c:v>
                </c:pt>
                <c:pt idx="364">
                  <c:v>397.0</c:v>
                </c:pt>
                <c:pt idx="365">
                  <c:v>398.0</c:v>
                </c:pt>
                <c:pt idx="366">
                  <c:v>399.0</c:v>
                </c:pt>
                <c:pt idx="367">
                  <c:v>400.0</c:v>
                </c:pt>
                <c:pt idx="368">
                  <c:v>401.0</c:v>
                </c:pt>
                <c:pt idx="369">
                  <c:v>402.0</c:v>
                </c:pt>
                <c:pt idx="370">
                  <c:v>403.0</c:v>
                </c:pt>
                <c:pt idx="371">
                  <c:v>404.0</c:v>
                </c:pt>
                <c:pt idx="372">
                  <c:v>405.0</c:v>
                </c:pt>
                <c:pt idx="373">
                  <c:v>406.0</c:v>
                </c:pt>
                <c:pt idx="374">
                  <c:v>407.0</c:v>
                </c:pt>
                <c:pt idx="375">
                  <c:v>408.0</c:v>
                </c:pt>
                <c:pt idx="376">
                  <c:v>409.0</c:v>
                </c:pt>
                <c:pt idx="377">
                  <c:v>410.0</c:v>
                </c:pt>
                <c:pt idx="378">
                  <c:v>411.0</c:v>
                </c:pt>
                <c:pt idx="379">
                  <c:v>412.0</c:v>
                </c:pt>
                <c:pt idx="380">
                  <c:v>413.0</c:v>
                </c:pt>
                <c:pt idx="381">
                  <c:v>414.0</c:v>
                </c:pt>
                <c:pt idx="382">
                  <c:v>415.0</c:v>
                </c:pt>
                <c:pt idx="383">
                  <c:v>416.0</c:v>
                </c:pt>
                <c:pt idx="384">
                  <c:v>417.0</c:v>
                </c:pt>
                <c:pt idx="385">
                  <c:v>418.0</c:v>
                </c:pt>
                <c:pt idx="386">
                  <c:v>419.0</c:v>
                </c:pt>
                <c:pt idx="387">
                  <c:v>420.0</c:v>
                </c:pt>
                <c:pt idx="388">
                  <c:v>421.0</c:v>
                </c:pt>
                <c:pt idx="389">
                  <c:v>422.0</c:v>
                </c:pt>
                <c:pt idx="390">
                  <c:v>423.0</c:v>
                </c:pt>
                <c:pt idx="391">
                  <c:v>424.0</c:v>
                </c:pt>
                <c:pt idx="392">
                  <c:v>425.0</c:v>
                </c:pt>
                <c:pt idx="393">
                  <c:v>426.0</c:v>
                </c:pt>
                <c:pt idx="394">
                  <c:v>427.0</c:v>
                </c:pt>
                <c:pt idx="395">
                  <c:v>428.0</c:v>
                </c:pt>
                <c:pt idx="396">
                  <c:v>429.0</c:v>
                </c:pt>
                <c:pt idx="397">
                  <c:v>430.0</c:v>
                </c:pt>
                <c:pt idx="398">
                  <c:v>431.0</c:v>
                </c:pt>
                <c:pt idx="399">
                  <c:v>432.0</c:v>
                </c:pt>
                <c:pt idx="400">
                  <c:v>433.0</c:v>
                </c:pt>
                <c:pt idx="401">
                  <c:v>434.0</c:v>
                </c:pt>
                <c:pt idx="402">
                  <c:v>435.0</c:v>
                </c:pt>
                <c:pt idx="403">
                  <c:v>436.0</c:v>
                </c:pt>
                <c:pt idx="404">
                  <c:v>437.0</c:v>
                </c:pt>
                <c:pt idx="405">
                  <c:v>438.0</c:v>
                </c:pt>
                <c:pt idx="406">
                  <c:v>439.0</c:v>
                </c:pt>
                <c:pt idx="407">
                  <c:v>440.0</c:v>
                </c:pt>
                <c:pt idx="408">
                  <c:v>441.0</c:v>
                </c:pt>
                <c:pt idx="409">
                  <c:v>442.0</c:v>
                </c:pt>
                <c:pt idx="410">
                  <c:v>443.0</c:v>
                </c:pt>
                <c:pt idx="411">
                  <c:v>444.0</c:v>
                </c:pt>
                <c:pt idx="412">
                  <c:v>445.0</c:v>
                </c:pt>
                <c:pt idx="413">
                  <c:v>446.0</c:v>
                </c:pt>
                <c:pt idx="414">
                  <c:v>447.0</c:v>
                </c:pt>
                <c:pt idx="415">
                  <c:v>448.0</c:v>
                </c:pt>
                <c:pt idx="416">
                  <c:v>449.0</c:v>
                </c:pt>
                <c:pt idx="417">
                  <c:v>450.0</c:v>
                </c:pt>
                <c:pt idx="418">
                  <c:v>451.0</c:v>
                </c:pt>
                <c:pt idx="419">
                  <c:v>452.0</c:v>
                </c:pt>
                <c:pt idx="420">
                  <c:v>453.0</c:v>
                </c:pt>
                <c:pt idx="421">
                  <c:v>454.0</c:v>
                </c:pt>
                <c:pt idx="422">
                  <c:v>455.0</c:v>
                </c:pt>
                <c:pt idx="423">
                  <c:v>456.0</c:v>
                </c:pt>
                <c:pt idx="424">
                  <c:v>457.0</c:v>
                </c:pt>
                <c:pt idx="425">
                  <c:v>458.0</c:v>
                </c:pt>
                <c:pt idx="426">
                  <c:v>459.0</c:v>
                </c:pt>
                <c:pt idx="427">
                  <c:v>460.0</c:v>
                </c:pt>
                <c:pt idx="428">
                  <c:v>461.0</c:v>
                </c:pt>
                <c:pt idx="429">
                  <c:v>462.0</c:v>
                </c:pt>
                <c:pt idx="430">
                  <c:v>463.0</c:v>
                </c:pt>
                <c:pt idx="431">
                  <c:v>464.0</c:v>
                </c:pt>
                <c:pt idx="432">
                  <c:v>465.0</c:v>
                </c:pt>
                <c:pt idx="433">
                  <c:v>466.0</c:v>
                </c:pt>
                <c:pt idx="434">
                  <c:v>467.0</c:v>
                </c:pt>
                <c:pt idx="435">
                  <c:v>468.0</c:v>
                </c:pt>
                <c:pt idx="436">
                  <c:v>469.0</c:v>
                </c:pt>
                <c:pt idx="437">
                  <c:v>470.0</c:v>
                </c:pt>
                <c:pt idx="438">
                  <c:v>471.0</c:v>
                </c:pt>
                <c:pt idx="439">
                  <c:v>472.0</c:v>
                </c:pt>
                <c:pt idx="440">
                  <c:v>473.0</c:v>
                </c:pt>
                <c:pt idx="441">
                  <c:v>474.0</c:v>
                </c:pt>
                <c:pt idx="442">
                  <c:v>475.0</c:v>
                </c:pt>
                <c:pt idx="443">
                  <c:v>476.0</c:v>
                </c:pt>
                <c:pt idx="444">
                  <c:v>477.0</c:v>
                </c:pt>
                <c:pt idx="445">
                  <c:v>478.0</c:v>
                </c:pt>
                <c:pt idx="446">
                  <c:v>479.0</c:v>
                </c:pt>
                <c:pt idx="447">
                  <c:v>480.0</c:v>
                </c:pt>
                <c:pt idx="448">
                  <c:v>481.0</c:v>
                </c:pt>
                <c:pt idx="449">
                  <c:v>482.0</c:v>
                </c:pt>
                <c:pt idx="450">
                  <c:v>483.0</c:v>
                </c:pt>
                <c:pt idx="451">
                  <c:v>484.0</c:v>
                </c:pt>
                <c:pt idx="452">
                  <c:v>485.0</c:v>
                </c:pt>
                <c:pt idx="453">
                  <c:v>486.0</c:v>
                </c:pt>
                <c:pt idx="454">
                  <c:v>487.0</c:v>
                </c:pt>
                <c:pt idx="455">
                  <c:v>488.0</c:v>
                </c:pt>
                <c:pt idx="456">
                  <c:v>489.0</c:v>
                </c:pt>
                <c:pt idx="457">
                  <c:v>490.0</c:v>
                </c:pt>
                <c:pt idx="458">
                  <c:v>491.0</c:v>
                </c:pt>
                <c:pt idx="459">
                  <c:v>492.0</c:v>
                </c:pt>
                <c:pt idx="460">
                  <c:v>493.0</c:v>
                </c:pt>
                <c:pt idx="461">
                  <c:v>494.0</c:v>
                </c:pt>
                <c:pt idx="462">
                  <c:v>495.0</c:v>
                </c:pt>
                <c:pt idx="463">
                  <c:v>496.0</c:v>
                </c:pt>
                <c:pt idx="464">
                  <c:v>497.0</c:v>
                </c:pt>
                <c:pt idx="465">
                  <c:v>498.0</c:v>
                </c:pt>
                <c:pt idx="466">
                  <c:v>499.0</c:v>
                </c:pt>
                <c:pt idx="467">
                  <c:v>500.0</c:v>
                </c:pt>
                <c:pt idx="468">
                  <c:v>501.0</c:v>
                </c:pt>
                <c:pt idx="469">
                  <c:v>502.0</c:v>
                </c:pt>
                <c:pt idx="470">
                  <c:v>503.0</c:v>
                </c:pt>
                <c:pt idx="471">
                  <c:v>504.0</c:v>
                </c:pt>
                <c:pt idx="472">
                  <c:v>505.0</c:v>
                </c:pt>
                <c:pt idx="473">
                  <c:v>506.0</c:v>
                </c:pt>
                <c:pt idx="474">
                  <c:v>507.0</c:v>
                </c:pt>
                <c:pt idx="475">
                  <c:v>508.0</c:v>
                </c:pt>
                <c:pt idx="476">
                  <c:v>509.0</c:v>
                </c:pt>
                <c:pt idx="477">
                  <c:v>510.0</c:v>
                </c:pt>
                <c:pt idx="478">
                  <c:v>511.0</c:v>
                </c:pt>
                <c:pt idx="479">
                  <c:v>512.0</c:v>
                </c:pt>
                <c:pt idx="480">
                  <c:v>513.0</c:v>
                </c:pt>
                <c:pt idx="481">
                  <c:v>514.0</c:v>
                </c:pt>
                <c:pt idx="482">
                  <c:v>515.0</c:v>
                </c:pt>
                <c:pt idx="483">
                  <c:v>516.0</c:v>
                </c:pt>
                <c:pt idx="484">
                  <c:v>517.0</c:v>
                </c:pt>
                <c:pt idx="485">
                  <c:v>518.0</c:v>
                </c:pt>
                <c:pt idx="486">
                  <c:v>519.0</c:v>
                </c:pt>
                <c:pt idx="487">
                  <c:v>520.0</c:v>
                </c:pt>
                <c:pt idx="488">
                  <c:v>521.0</c:v>
                </c:pt>
                <c:pt idx="489">
                  <c:v>522.0</c:v>
                </c:pt>
                <c:pt idx="490">
                  <c:v>523.0</c:v>
                </c:pt>
                <c:pt idx="491">
                  <c:v>524.0</c:v>
                </c:pt>
                <c:pt idx="492">
                  <c:v>525.0</c:v>
                </c:pt>
                <c:pt idx="493">
                  <c:v>526.0</c:v>
                </c:pt>
                <c:pt idx="494">
                  <c:v>527.0</c:v>
                </c:pt>
                <c:pt idx="495">
                  <c:v>528.0</c:v>
                </c:pt>
                <c:pt idx="496">
                  <c:v>529.0</c:v>
                </c:pt>
                <c:pt idx="497">
                  <c:v>530.0</c:v>
                </c:pt>
                <c:pt idx="498">
                  <c:v>531.0</c:v>
                </c:pt>
                <c:pt idx="499">
                  <c:v>532.0</c:v>
                </c:pt>
                <c:pt idx="500">
                  <c:v>533.0</c:v>
                </c:pt>
                <c:pt idx="501">
                  <c:v>534.0</c:v>
                </c:pt>
                <c:pt idx="502">
                  <c:v>535.0</c:v>
                </c:pt>
                <c:pt idx="503">
                  <c:v>536.0</c:v>
                </c:pt>
                <c:pt idx="504">
                  <c:v>537.0</c:v>
                </c:pt>
                <c:pt idx="505">
                  <c:v>538.0</c:v>
                </c:pt>
                <c:pt idx="506">
                  <c:v>539.0</c:v>
                </c:pt>
                <c:pt idx="507">
                  <c:v>540.0</c:v>
                </c:pt>
                <c:pt idx="508">
                  <c:v>541.0</c:v>
                </c:pt>
                <c:pt idx="509">
                  <c:v>542.0</c:v>
                </c:pt>
                <c:pt idx="510">
                  <c:v>543.0</c:v>
                </c:pt>
                <c:pt idx="511">
                  <c:v>544.0</c:v>
                </c:pt>
                <c:pt idx="512">
                  <c:v>545.0</c:v>
                </c:pt>
                <c:pt idx="513">
                  <c:v>546.0</c:v>
                </c:pt>
                <c:pt idx="514">
                  <c:v>547.0</c:v>
                </c:pt>
                <c:pt idx="515">
                  <c:v>548.0</c:v>
                </c:pt>
                <c:pt idx="516">
                  <c:v>549.0</c:v>
                </c:pt>
                <c:pt idx="517">
                  <c:v>550.0</c:v>
                </c:pt>
                <c:pt idx="518">
                  <c:v>551.0</c:v>
                </c:pt>
                <c:pt idx="519">
                  <c:v>552.0</c:v>
                </c:pt>
                <c:pt idx="520">
                  <c:v>553.0</c:v>
                </c:pt>
                <c:pt idx="521">
                  <c:v>554.0</c:v>
                </c:pt>
                <c:pt idx="522">
                  <c:v>555.0</c:v>
                </c:pt>
                <c:pt idx="523">
                  <c:v>556.0</c:v>
                </c:pt>
                <c:pt idx="524">
                  <c:v>557.0</c:v>
                </c:pt>
                <c:pt idx="525">
                  <c:v>558.0</c:v>
                </c:pt>
                <c:pt idx="526">
                  <c:v>559.0</c:v>
                </c:pt>
                <c:pt idx="527">
                  <c:v>560.0</c:v>
                </c:pt>
                <c:pt idx="528">
                  <c:v>561.0</c:v>
                </c:pt>
                <c:pt idx="529">
                  <c:v>562.0</c:v>
                </c:pt>
                <c:pt idx="530">
                  <c:v>563.0</c:v>
                </c:pt>
                <c:pt idx="531">
                  <c:v>564.0</c:v>
                </c:pt>
                <c:pt idx="532">
                  <c:v>565.0</c:v>
                </c:pt>
                <c:pt idx="533">
                  <c:v>566.0</c:v>
                </c:pt>
                <c:pt idx="534">
                  <c:v>567.0</c:v>
                </c:pt>
                <c:pt idx="535">
                  <c:v>568.0</c:v>
                </c:pt>
                <c:pt idx="536">
                  <c:v>569.0</c:v>
                </c:pt>
                <c:pt idx="537">
                  <c:v>570.0</c:v>
                </c:pt>
                <c:pt idx="538">
                  <c:v>571.0</c:v>
                </c:pt>
                <c:pt idx="539">
                  <c:v>572.0</c:v>
                </c:pt>
                <c:pt idx="540">
                  <c:v>573.0</c:v>
                </c:pt>
                <c:pt idx="541">
                  <c:v>574.0</c:v>
                </c:pt>
                <c:pt idx="542">
                  <c:v>575.0</c:v>
                </c:pt>
                <c:pt idx="543">
                  <c:v>576.0</c:v>
                </c:pt>
                <c:pt idx="544">
                  <c:v>577.0</c:v>
                </c:pt>
                <c:pt idx="545">
                  <c:v>578.0</c:v>
                </c:pt>
                <c:pt idx="546">
                  <c:v>579.0</c:v>
                </c:pt>
                <c:pt idx="547">
                  <c:v>580.0</c:v>
                </c:pt>
                <c:pt idx="548">
                  <c:v>581.0</c:v>
                </c:pt>
                <c:pt idx="549">
                  <c:v>582.0</c:v>
                </c:pt>
                <c:pt idx="550">
                  <c:v>583.0</c:v>
                </c:pt>
                <c:pt idx="551">
                  <c:v>584.0</c:v>
                </c:pt>
                <c:pt idx="552">
                  <c:v>585.0</c:v>
                </c:pt>
                <c:pt idx="553">
                  <c:v>586.0</c:v>
                </c:pt>
                <c:pt idx="554">
                  <c:v>587.0</c:v>
                </c:pt>
                <c:pt idx="555">
                  <c:v>588.0</c:v>
                </c:pt>
                <c:pt idx="556">
                  <c:v>589.0</c:v>
                </c:pt>
                <c:pt idx="557">
                  <c:v>590.0</c:v>
                </c:pt>
                <c:pt idx="558">
                  <c:v>591.0</c:v>
                </c:pt>
                <c:pt idx="559">
                  <c:v>592.0</c:v>
                </c:pt>
                <c:pt idx="560">
                  <c:v>593.0</c:v>
                </c:pt>
                <c:pt idx="561">
                  <c:v>594.0</c:v>
                </c:pt>
                <c:pt idx="562">
                  <c:v>595.0</c:v>
                </c:pt>
                <c:pt idx="563">
                  <c:v>596.0</c:v>
                </c:pt>
                <c:pt idx="564">
                  <c:v>597.0</c:v>
                </c:pt>
                <c:pt idx="565">
                  <c:v>598.0</c:v>
                </c:pt>
                <c:pt idx="566">
                  <c:v>599.0</c:v>
                </c:pt>
                <c:pt idx="567">
                  <c:v>600.0</c:v>
                </c:pt>
                <c:pt idx="568">
                  <c:v>601.0</c:v>
                </c:pt>
                <c:pt idx="569">
                  <c:v>602.0</c:v>
                </c:pt>
                <c:pt idx="570">
                  <c:v>603.0</c:v>
                </c:pt>
                <c:pt idx="571">
                  <c:v>604.0</c:v>
                </c:pt>
                <c:pt idx="572">
                  <c:v>605.0</c:v>
                </c:pt>
                <c:pt idx="573">
                  <c:v>606.0</c:v>
                </c:pt>
                <c:pt idx="574">
                  <c:v>607.0</c:v>
                </c:pt>
                <c:pt idx="575">
                  <c:v>608.0</c:v>
                </c:pt>
                <c:pt idx="576">
                  <c:v>609.0</c:v>
                </c:pt>
                <c:pt idx="577">
                  <c:v>610.0</c:v>
                </c:pt>
                <c:pt idx="578">
                  <c:v>611.0</c:v>
                </c:pt>
                <c:pt idx="579">
                  <c:v>612.0</c:v>
                </c:pt>
                <c:pt idx="580">
                  <c:v>613.0</c:v>
                </c:pt>
                <c:pt idx="581">
                  <c:v>614.0</c:v>
                </c:pt>
                <c:pt idx="582">
                  <c:v>615.0</c:v>
                </c:pt>
                <c:pt idx="583">
                  <c:v>616.0</c:v>
                </c:pt>
                <c:pt idx="584">
                  <c:v>617.0</c:v>
                </c:pt>
                <c:pt idx="585">
                  <c:v>618.0</c:v>
                </c:pt>
                <c:pt idx="586">
                  <c:v>619.0</c:v>
                </c:pt>
                <c:pt idx="587">
                  <c:v>620.0</c:v>
                </c:pt>
                <c:pt idx="588">
                  <c:v>621.0</c:v>
                </c:pt>
                <c:pt idx="589">
                  <c:v>622.0</c:v>
                </c:pt>
                <c:pt idx="590">
                  <c:v>623.0</c:v>
                </c:pt>
                <c:pt idx="591">
                  <c:v>624.0</c:v>
                </c:pt>
                <c:pt idx="592">
                  <c:v>625.0</c:v>
                </c:pt>
                <c:pt idx="593">
                  <c:v>626.0</c:v>
                </c:pt>
                <c:pt idx="594">
                  <c:v>627.0</c:v>
                </c:pt>
                <c:pt idx="595">
                  <c:v>628.0</c:v>
                </c:pt>
                <c:pt idx="596">
                  <c:v>629.0</c:v>
                </c:pt>
                <c:pt idx="597">
                  <c:v>630.0</c:v>
                </c:pt>
                <c:pt idx="598">
                  <c:v>631.0</c:v>
                </c:pt>
                <c:pt idx="599">
                  <c:v>632.0</c:v>
                </c:pt>
                <c:pt idx="600">
                  <c:v>633.0</c:v>
                </c:pt>
                <c:pt idx="601">
                  <c:v>634.0</c:v>
                </c:pt>
                <c:pt idx="602">
                  <c:v>635.0</c:v>
                </c:pt>
                <c:pt idx="603">
                  <c:v>636.0</c:v>
                </c:pt>
                <c:pt idx="604">
                  <c:v>637.0</c:v>
                </c:pt>
                <c:pt idx="605">
                  <c:v>638.0</c:v>
                </c:pt>
                <c:pt idx="606">
                  <c:v>639.0</c:v>
                </c:pt>
                <c:pt idx="607">
                  <c:v>640.0</c:v>
                </c:pt>
                <c:pt idx="608">
                  <c:v>641.0</c:v>
                </c:pt>
                <c:pt idx="609">
                  <c:v>642.0</c:v>
                </c:pt>
                <c:pt idx="610">
                  <c:v>643.0</c:v>
                </c:pt>
                <c:pt idx="611">
                  <c:v>644.0</c:v>
                </c:pt>
                <c:pt idx="612">
                  <c:v>645.0</c:v>
                </c:pt>
                <c:pt idx="613">
                  <c:v>646.0</c:v>
                </c:pt>
                <c:pt idx="614">
                  <c:v>647.0</c:v>
                </c:pt>
                <c:pt idx="615">
                  <c:v>648.0</c:v>
                </c:pt>
                <c:pt idx="616">
                  <c:v>649.0</c:v>
                </c:pt>
                <c:pt idx="617">
                  <c:v>650.0</c:v>
                </c:pt>
                <c:pt idx="618">
                  <c:v>651.0</c:v>
                </c:pt>
                <c:pt idx="619">
                  <c:v>652.0</c:v>
                </c:pt>
                <c:pt idx="620">
                  <c:v>653.0</c:v>
                </c:pt>
                <c:pt idx="621">
                  <c:v>654.0</c:v>
                </c:pt>
                <c:pt idx="622">
                  <c:v>655.0</c:v>
                </c:pt>
                <c:pt idx="623">
                  <c:v>656.0</c:v>
                </c:pt>
                <c:pt idx="624">
                  <c:v>657.0</c:v>
                </c:pt>
                <c:pt idx="625">
                  <c:v>658.0</c:v>
                </c:pt>
                <c:pt idx="626">
                  <c:v>659.0</c:v>
                </c:pt>
                <c:pt idx="627">
                  <c:v>660.0</c:v>
                </c:pt>
                <c:pt idx="628">
                  <c:v>661.0</c:v>
                </c:pt>
                <c:pt idx="629">
                  <c:v>662.0</c:v>
                </c:pt>
                <c:pt idx="630">
                  <c:v>663.0</c:v>
                </c:pt>
                <c:pt idx="631">
                  <c:v>664.0</c:v>
                </c:pt>
                <c:pt idx="632">
                  <c:v>665.0</c:v>
                </c:pt>
                <c:pt idx="633">
                  <c:v>666.0</c:v>
                </c:pt>
                <c:pt idx="634">
                  <c:v>667.0</c:v>
                </c:pt>
                <c:pt idx="635">
                  <c:v>668.0</c:v>
                </c:pt>
                <c:pt idx="636">
                  <c:v>669.0</c:v>
                </c:pt>
                <c:pt idx="637">
                  <c:v>670.0</c:v>
                </c:pt>
                <c:pt idx="638">
                  <c:v>671.0</c:v>
                </c:pt>
                <c:pt idx="639">
                  <c:v>672.0</c:v>
                </c:pt>
                <c:pt idx="640">
                  <c:v>673.0</c:v>
                </c:pt>
                <c:pt idx="641">
                  <c:v>674.0</c:v>
                </c:pt>
                <c:pt idx="642">
                  <c:v>675.0</c:v>
                </c:pt>
                <c:pt idx="643">
                  <c:v>676.0</c:v>
                </c:pt>
                <c:pt idx="644">
                  <c:v>677.0</c:v>
                </c:pt>
                <c:pt idx="645">
                  <c:v>678.0</c:v>
                </c:pt>
                <c:pt idx="646">
                  <c:v>679.0</c:v>
                </c:pt>
                <c:pt idx="647">
                  <c:v>680.0</c:v>
                </c:pt>
                <c:pt idx="648">
                  <c:v>681.0</c:v>
                </c:pt>
                <c:pt idx="649">
                  <c:v>682.0</c:v>
                </c:pt>
                <c:pt idx="650">
                  <c:v>683.0</c:v>
                </c:pt>
                <c:pt idx="651">
                  <c:v>684.0</c:v>
                </c:pt>
                <c:pt idx="652">
                  <c:v>685.0</c:v>
                </c:pt>
                <c:pt idx="653">
                  <c:v>686.0</c:v>
                </c:pt>
                <c:pt idx="654">
                  <c:v>687.0</c:v>
                </c:pt>
                <c:pt idx="655">
                  <c:v>688.0</c:v>
                </c:pt>
                <c:pt idx="656">
                  <c:v>689.0</c:v>
                </c:pt>
                <c:pt idx="657">
                  <c:v>690.0</c:v>
                </c:pt>
                <c:pt idx="658">
                  <c:v>691.0</c:v>
                </c:pt>
                <c:pt idx="659">
                  <c:v>692.0</c:v>
                </c:pt>
                <c:pt idx="660">
                  <c:v>693.0</c:v>
                </c:pt>
                <c:pt idx="661">
                  <c:v>694.0</c:v>
                </c:pt>
                <c:pt idx="662">
                  <c:v>695.0</c:v>
                </c:pt>
                <c:pt idx="663">
                  <c:v>696.0</c:v>
                </c:pt>
                <c:pt idx="664">
                  <c:v>697.0</c:v>
                </c:pt>
                <c:pt idx="665">
                  <c:v>698.0</c:v>
                </c:pt>
                <c:pt idx="666">
                  <c:v>699.0</c:v>
                </c:pt>
                <c:pt idx="667">
                  <c:v>700.0</c:v>
                </c:pt>
                <c:pt idx="668">
                  <c:v>701.0</c:v>
                </c:pt>
                <c:pt idx="669">
                  <c:v>702.0</c:v>
                </c:pt>
                <c:pt idx="670">
                  <c:v>703.0</c:v>
                </c:pt>
                <c:pt idx="671">
                  <c:v>704.0</c:v>
                </c:pt>
                <c:pt idx="672">
                  <c:v>705.0</c:v>
                </c:pt>
                <c:pt idx="673">
                  <c:v>706.0</c:v>
                </c:pt>
                <c:pt idx="674">
                  <c:v>707.0</c:v>
                </c:pt>
                <c:pt idx="675">
                  <c:v>708.0</c:v>
                </c:pt>
                <c:pt idx="676">
                  <c:v>709.0</c:v>
                </c:pt>
                <c:pt idx="677">
                  <c:v>710.0</c:v>
                </c:pt>
                <c:pt idx="678">
                  <c:v>711.0</c:v>
                </c:pt>
                <c:pt idx="679">
                  <c:v>712.0</c:v>
                </c:pt>
                <c:pt idx="680">
                  <c:v>713.0</c:v>
                </c:pt>
                <c:pt idx="681">
                  <c:v>714.0</c:v>
                </c:pt>
                <c:pt idx="682">
                  <c:v>715.0</c:v>
                </c:pt>
                <c:pt idx="683">
                  <c:v>716.0</c:v>
                </c:pt>
                <c:pt idx="684">
                  <c:v>717.0</c:v>
                </c:pt>
                <c:pt idx="685">
                  <c:v>718.0</c:v>
                </c:pt>
                <c:pt idx="686">
                  <c:v>719.0</c:v>
                </c:pt>
                <c:pt idx="687">
                  <c:v>720.0</c:v>
                </c:pt>
                <c:pt idx="688">
                  <c:v>721.0</c:v>
                </c:pt>
                <c:pt idx="689">
                  <c:v>722.0</c:v>
                </c:pt>
                <c:pt idx="690">
                  <c:v>723.0</c:v>
                </c:pt>
                <c:pt idx="691">
                  <c:v>724.0</c:v>
                </c:pt>
                <c:pt idx="692">
                  <c:v>725.0</c:v>
                </c:pt>
                <c:pt idx="693">
                  <c:v>726.0</c:v>
                </c:pt>
                <c:pt idx="694">
                  <c:v>727.0</c:v>
                </c:pt>
                <c:pt idx="695">
                  <c:v>728.0</c:v>
                </c:pt>
                <c:pt idx="696">
                  <c:v>729.0</c:v>
                </c:pt>
                <c:pt idx="697">
                  <c:v>730.0</c:v>
                </c:pt>
                <c:pt idx="698">
                  <c:v>731.0</c:v>
                </c:pt>
                <c:pt idx="699">
                  <c:v>732.0</c:v>
                </c:pt>
                <c:pt idx="700">
                  <c:v>733.0</c:v>
                </c:pt>
                <c:pt idx="701">
                  <c:v>734.0</c:v>
                </c:pt>
                <c:pt idx="702">
                  <c:v>735.0</c:v>
                </c:pt>
                <c:pt idx="703">
                  <c:v>736.0</c:v>
                </c:pt>
                <c:pt idx="704">
                  <c:v>737.0</c:v>
                </c:pt>
                <c:pt idx="705">
                  <c:v>738.0</c:v>
                </c:pt>
                <c:pt idx="706">
                  <c:v>739.0</c:v>
                </c:pt>
                <c:pt idx="707">
                  <c:v>740.0</c:v>
                </c:pt>
                <c:pt idx="708">
                  <c:v>741.0</c:v>
                </c:pt>
                <c:pt idx="709">
                  <c:v>742.0</c:v>
                </c:pt>
                <c:pt idx="710">
                  <c:v>743.0</c:v>
                </c:pt>
                <c:pt idx="711">
                  <c:v>744.0</c:v>
                </c:pt>
                <c:pt idx="712">
                  <c:v>745.0</c:v>
                </c:pt>
                <c:pt idx="713">
                  <c:v>746.0</c:v>
                </c:pt>
                <c:pt idx="714">
                  <c:v>747.0</c:v>
                </c:pt>
                <c:pt idx="715">
                  <c:v>748.0</c:v>
                </c:pt>
                <c:pt idx="716">
                  <c:v>749.0</c:v>
                </c:pt>
                <c:pt idx="717">
                  <c:v>750.0</c:v>
                </c:pt>
                <c:pt idx="718">
                  <c:v>751.0</c:v>
                </c:pt>
                <c:pt idx="719">
                  <c:v>752.0</c:v>
                </c:pt>
                <c:pt idx="720">
                  <c:v>753.0</c:v>
                </c:pt>
                <c:pt idx="721">
                  <c:v>754.0</c:v>
                </c:pt>
                <c:pt idx="722">
                  <c:v>755.0</c:v>
                </c:pt>
                <c:pt idx="723">
                  <c:v>756.0</c:v>
                </c:pt>
                <c:pt idx="724">
                  <c:v>757.0</c:v>
                </c:pt>
                <c:pt idx="725">
                  <c:v>758.0</c:v>
                </c:pt>
                <c:pt idx="726">
                  <c:v>759.0</c:v>
                </c:pt>
                <c:pt idx="727">
                  <c:v>760.0</c:v>
                </c:pt>
                <c:pt idx="728">
                  <c:v>761.0</c:v>
                </c:pt>
                <c:pt idx="729">
                  <c:v>762.0</c:v>
                </c:pt>
                <c:pt idx="730">
                  <c:v>763.0</c:v>
                </c:pt>
                <c:pt idx="731">
                  <c:v>764.0</c:v>
                </c:pt>
                <c:pt idx="732">
                  <c:v>765.0</c:v>
                </c:pt>
                <c:pt idx="733">
                  <c:v>766.0</c:v>
                </c:pt>
                <c:pt idx="734">
                  <c:v>767.0</c:v>
                </c:pt>
                <c:pt idx="735">
                  <c:v>768.0</c:v>
                </c:pt>
                <c:pt idx="736">
                  <c:v>769.0</c:v>
                </c:pt>
                <c:pt idx="737">
                  <c:v>770.0</c:v>
                </c:pt>
                <c:pt idx="738">
                  <c:v>771.0</c:v>
                </c:pt>
                <c:pt idx="739">
                  <c:v>772.0</c:v>
                </c:pt>
                <c:pt idx="740">
                  <c:v>773.0</c:v>
                </c:pt>
                <c:pt idx="741">
                  <c:v>774.0</c:v>
                </c:pt>
                <c:pt idx="742">
                  <c:v>775.0</c:v>
                </c:pt>
                <c:pt idx="743">
                  <c:v>776.0</c:v>
                </c:pt>
                <c:pt idx="744">
                  <c:v>777.0</c:v>
                </c:pt>
                <c:pt idx="745">
                  <c:v>778.0</c:v>
                </c:pt>
                <c:pt idx="746">
                  <c:v>779.0</c:v>
                </c:pt>
                <c:pt idx="747">
                  <c:v>780.0</c:v>
                </c:pt>
                <c:pt idx="748">
                  <c:v>781.0</c:v>
                </c:pt>
                <c:pt idx="749">
                  <c:v>782.0</c:v>
                </c:pt>
                <c:pt idx="750">
                  <c:v>783.0</c:v>
                </c:pt>
                <c:pt idx="751">
                  <c:v>784.0</c:v>
                </c:pt>
                <c:pt idx="752">
                  <c:v>785.0</c:v>
                </c:pt>
                <c:pt idx="753">
                  <c:v>786.0</c:v>
                </c:pt>
                <c:pt idx="754">
                  <c:v>787.0</c:v>
                </c:pt>
                <c:pt idx="755">
                  <c:v>788.0</c:v>
                </c:pt>
                <c:pt idx="756">
                  <c:v>789.0</c:v>
                </c:pt>
                <c:pt idx="757">
                  <c:v>790.0</c:v>
                </c:pt>
                <c:pt idx="758">
                  <c:v>791.0</c:v>
                </c:pt>
                <c:pt idx="759">
                  <c:v>792.0</c:v>
                </c:pt>
                <c:pt idx="760">
                  <c:v>793.0</c:v>
                </c:pt>
                <c:pt idx="761">
                  <c:v>794.0</c:v>
                </c:pt>
                <c:pt idx="762">
                  <c:v>795.0</c:v>
                </c:pt>
                <c:pt idx="763">
                  <c:v>796.0</c:v>
                </c:pt>
                <c:pt idx="764">
                  <c:v>797.0</c:v>
                </c:pt>
                <c:pt idx="765">
                  <c:v>798.0</c:v>
                </c:pt>
                <c:pt idx="766">
                  <c:v>799.0</c:v>
                </c:pt>
                <c:pt idx="767">
                  <c:v>800.0</c:v>
                </c:pt>
                <c:pt idx="768">
                  <c:v>801.0</c:v>
                </c:pt>
                <c:pt idx="769">
                  <c:v>802.0</c:v>
                </c:pt>
                <c:pt idx="770">
                  <c:v>803.0</c:v>
                </c:pt>
                <c:pt idx="771">
                  <c:v>804.0</c:v>
                </c:pt>
                <c:pt idx="772">
                  <c:v>805.0</c:v>
                </c:pt>
                <c:pt idx="773">
                  <c:v>806.0</c:v>
                </c:pt>
                <c:pt idx="774">
                  <c:v>807.0</c:v>
                </c:pt>
                <c:pt idx="775">
                  <c:v>808.0</c:v>
                </c:pt>
                <c:pt idx="776">
                  <c:v>809.0</c:v>
                </c:pt>
                <c:pt idx="777">
                  <c:v>810.0</c:v>
                </c:pt>
                <c:pt idx="778">
                  <c:v>811.0</c:v>
                </c:pt>
                <c:pt idx="779">
                  <c:v>812.0</c:v>
                </c:pt>
                <c:pt idx="780">
                  <c:v>813.0</c:v>
                </c:pt>
                <c:pt idx="781">
                  <c:v>814.0</c:v>
                </c:pt>
                <c:pt idx="782">
                  <c:v>815.0</c:v>
                </c:pt>
                <c:pt idx="783">
                  <c:v>816.0</c:v>
                </c:pt>
                <c:pt idx="784">
                  <c:v>817.0</c:v>
                </c:pt>
                <c:pt idx="785">
                  <c:v>818.0</c:v>
                </c:pt>
                <c:pt idx="786">
                  <c:v>819.0</c:v>
                </c:pt>
                <c:pt idx="787">
                  <c:v>820.0</c:v>
                </c:pt>
                <c:pt idx="788">
                  <c:v>821.0</c:v>
                </c:pt>
                <c:pt idx="789">
                  <c:v>822.0</c:v>
                </c:pt>
                <c:pt idx="790">
                  <c:v>823.0</c:v>
                </c:pt>
                <c:pt idx="791">
                  <c:v>824.0</c:v>
                </c:pt>
                <c:pt idx="792">
                  <c:v>825.0</c:v>
                </c:pt>
                <c:pt idx="793">
                  <c:v>826.0</c:v>
                </c:pt>
                <c:pt idx="794">
                  <c:v>827.0</c:v>
                </c:pt>
                <c:pt idx="795">
                  <c:v>828.0</c:v>
                </c:pt>
                <c:pt idx="796">
                  <c:v>829.0</c:v>
                </c:pt>
                <c:pt idx="797">
                  <c:v>830.0</c:v>
                </c:pt>
                <c:pt idx="798">
                  <c:v>831.0</c:v>
                </c:pt>
                <c:pt idx="799">
                  <c:v>832.0</c:v>
                </c:pt>
                <c:pt idx="800">
                  <c:v>833.0</c:v>
                </c:pt>
                <c:pt idx="801">
                  <c:v>834.0</c:v>
                </c:pt>
                <c:pt idx="802">
                  <c:v>835.0</c:v>
                </c:pt>
                <c:pt idx="803">
                  <c:v>836.0</c:v>
                </c:pt>
                <c:pt idx="804">
                  <c:v>837.0</c:v>
                </c:pt>
                <c:pt idx="805">
                  <c:v>838.0</c:v>
                </c:pt>
                <c:pt idx="806">
                  <c:v>839.0</c:v>
                </c:pt>
                <c:pt idx="807">
                  <c:v>840.0</c:v>
                </c:pt>
                <c:pt idx="808">
                  <c:v>841.0</c:v>
                </c:pt>
                <c:pt idx="809">
                  <c:v>842.0</c:v>
                </c:pt>
                <c:pt idx="810">
                  <c:v>843.0</c:v>
                </c:pt>
                <c:pt idx="811">
                  <c:v>844.0</c:v>
                </c:pt>
                <c:pt idx="812">
                  <c:v>845.0</c:v>
                </c:pt>
                <c:pt idx="813">
                  <c:v>846.0</c:v>
                </c:pt>
                <c:pt idx="814">
                  <c:v>847.0</c:v>
                </c:pt>
                <c:pt idx="815">
                  <c:v>848.0</c:v>
                </c:pt>
                <c:pt idx="816">
                  <c:v>849.0</c:v>
                </c:pt>
                <c:pt idx="817">
                  <c:v>850.0</c:v>
                </c:pt>
                <c:pt idx="818">
                  <c:v>851.0</c:v>
                </c:pt>
                <c:pt idx="819">
                  <c:v>852.0</c:v>
                </c:pt>
                <c:pt idx="820">
                  <c:v>853.0</c:v>
                </c:pt>
                <c:pt idx="821">
                  <c:v>854.0</c:v>
                </c:pt>
                <c:pt idx="822">
                  <c:v>855.0</c:v>
                </c:pt>
                <c:pt idx="823">
                  <c:v>856.0</c:v>
                </c:pt>
                <c:pt idx="824">
                  <c:v>857.0</c:v>
                </c:pt>
                <c:pt idx="825">
                  <c:v>858.0</c:v>
                </c:pt>
                <c:pt idx="826">
                  <c:v>859.0</c:v>
                </c:pt>
                <c:pt idx="827">
                  <c:v>860.0</c:v>
                </c:pt>
                <c:pt idx="828">
                  <c:v>861.0</c:v>
                </c:pt>
                <c:pt idx="829">
                  <c:v>862.0</c:v>
                </c:pt>
                <c:pt idx="830">
                  <c:v>863.0</c:v>
                </c:pt>
                <c:pt idx="831">
                  <c:v>864.0</c:v>
                </c:pt>
                <c:pt idx="832">
                  <c:v>865.0</c:v>
                </c:pt>
                <c:pt idx="833">
                  <c:v>866.0</c:v>
                </c:pt>
                <c:pt idx="834">
                  <c:v>867.0</c:v>
                </c:pt>
                <c:pt idx="835">
                  <c:v>868.0</c:v>
                </c:pt>
                <c:pt idx="836">
                  <c:v>869.0</c:v>
                </c:pt>
                <c:pt idx="837">
                  <c:v>870.0</c:v>
                </c:pt>
                <c:pt idx="838">
                  <c:v>871.0</c:v>
                </c:pt>
                <c:pt idx="839">
                  <c:v>872.0</c:v>
                </c:pt>
                <c:pt idx="840">
                  <c:v>873.0</c:v>
                </c:pt>
                <c:pt idx="841">
                  <c:v>874.0</c:v>
                </c:pt>
                <c:pt idx="842">
                  <c:v>875.0</c:v>
                </c:pt>
                <c:pt idx="843">
                  <c:v>876.0</c:v>
                </c:pt>
                <c:pt idx="844">
                  <c:v>877.0</c:v>
                </c:pt>
                <c:pt idx="845">
                  <c:v>878.0</c:v>
                </c:pt>
                <c:pt idx="846">
                  <c:v>879.0</c:v>
                </c:pt>
                <c:pt idx="847">
                  <c:v>880.0</c:v>
                </c:pt>
                <c:pt idx="848">
                  <c:v>881.0</c:v>
                </c:pt>
                <c:pt idx="849">
                  <c:v>882.0</c:v>
                </c:pt>
                <c:pt idx="850">
                  <c:v>883.0</c:v>
                </c:pt>
                <c:pt idx="851">
                  <c:v>884.0</c:v>
                </c:pt>
                <c:pt idx="852">
                  <c:v>885.0</c:v>
                </c:pt>
                <c:pt idx="853">
                  <c:v>886.0</c:v>
                </c:pt>
                <c:pt idx="854">
                  <c:v>887.0</c:v>
                </c:pt>
                <c:pt idx="855">
                  <c:v>888.0</c:v>
                </c:pt>
                <c:pt idx="856">
                  <c:v>889.0</c:v>
                </c:pt>
                <c:pt idx="857">
                  <c:v>890.0</c:v>
                </c:pt>
                <c:pt idx="858">
                  <c:v>891.0</c:v>
                </c:pt>
                <c:pt idx="859">
                  <c:v>892.0</c:v>
                </c:pt>
                <c:pt idx="860">
                  <c:v>893.0</c:v>
                </c:pt>
                <c:pt idx="861">
                  <c:v>894.0</c:v>
                </c:pt>
                <c:pt idx="862">
                  <c:v>895.0</c:v>
                </c:pt>
                <c:pt idx="863">
                  <c:v>896.0</c:v>
                </c:pt>
                <c:pt idx="864">
                  <c:v>897.0</c:v>
                </c:pt>
                <c:pt idx="865">
                  <c:v>898.0</c:v>
                </c:pt>
                <c:pt idx="866">
                  <c:v>899.0</c:v>
                </c:pt>
                <c:pt idx="867">
                  <c:v>900.0</c:v>
                </c:pt>
                <c:pt idx="868">
                  <c:v>901.0</c:v>
                </c:pt>
                <c:pt idx="869">
                  <c:v>902.0</c:v>
                </c:pt>
                <c:pt idx="870">
                  <c:v>903.0</c:v>
                </c:pt>
                <c:pt idx="871">
                  <c:v>904.0</c:v>
                </c:pt>
                <c:pt idx="872">
                  <c:v>905.0</c:v>
                </c:pt>
                <c:pt idx="873">
                  <c:v>906.0</c:v>
                </c:pt>
                <c:pt idx="874">
                  <c:v>907.0</c:v>
                </c:pt>
                <c:pt idx="875">
                  <c:v>908.0</c:v>
                </c:pt>
                <c:pt idx="876">
                  <c:v>909.0</c:v>
                </c:pt>
                <c:pt idx="877">
                  <c:v>910.0</c:v>
                </c:pt>
                <c:pt idx="878">
                  <c:v>911.0</c:v>
                </c:pt>
                <c:pt idx="879">
                  <c:v>912.0</c:v>
                </c:pt>
                <c:pt idx="880">
                  <c:v>913.0</c:v>
                </c:pt>
                <c:pt idx="881">
                  <c:v>914.0</c:v>
                </c:pt>
                <c:pt idx="882">
                  <c:v>915.0</c:v>
                </c:pt>
                <c:pt idx="883">
                  <c:v>916.0</c:v>
                </c:pt>
                <c:pt idx="884">
                  <c:v>917.0</c:v>
                </c:pt>
                <c:pt idx="885">
                  <c:v>918.0</c:v>
                </c:pt>
                <c:pt idx="886">
                  <c:v>919.0</c:v>
                </c:pt>
                <c:pt idx="887">
                  <c:v>920.0</c:v>
                </c:pt>
                <c:pt idx="888">
                  <c:v>921.0</c:v>
                </c:pt>
                <c:pt idx="889">
                  <c:v>922.0</c:v>
                </c:pt>
                <c:pt idx="890">
                  <c:v>923.0</c:v>
                </c:pt>
                <c:pt idx="891">
                  <c:v>924.0</c:v>
                </c:pt>
                <c:pt idx="892">
                  <c:v>925.0</c:v>
                </c:pt>
                <c:pt idx="893">
                  <c:v>926.0</c:v>
                </c:pt>
                <c:pt idx="894">
                  <c:v>927.0</c:v>
                </c:pt>
                <c:pt idx="895">
                  <c:v>928.0</c:v>
                </c:pt>
                <c:pt idx="896">
                  <c:v>929.0</c:v>
                </c:pt>
                <c:pt idx="897">
                  <c:v>930.0</c:v>
                </c:pt>
                <c:pt idx="898">
                  <c:v>931.0</c:v>
                </c:pt>
                <c:pt idx="899">
                  <c:v>932.0</c:v>
                </c:pt>
                <c:pt idx="900">
                  <c:v>933.0</c:v>
                </c:pt>
                <c:pt idx="901">
                  <c:v>934.0</c:v>
                </c:pt>
                <c:pt idx="902">
                  <c:v>935.0</c:v>
                </c:pt>
                <c:pt idx="903">
                  <c:v>936.0</c:v>
                </c:pt>
                <c:pt idx="904">
                  <c:v>937.0</c:v>
                </c:pt>
                <c:pt idx="905">
                  <c:v>938.0</c:v>
                </c:pt>
                <c:pt idx="906">
                  <c:v>939.0</c:v>
                </c:pt>
                <c:pt idx="907">
                  <c:v>940.0</c:v>
                </c:pt>
                <c:pt idx="908">
                  <c:v>941.0</c:v>
                </c:pt>
                <c:pt idx="909">
                  <c:v>942.0</c:v>
                </c:pt>
                <c:pt idx="910">
                  <c:v>943.0</c:v>
                </c:pt>
                <c:pt idx="911">
                  <c:v>944.0</c:v>
                </c:pt>
                <c:pt idx="912">
                  <c:v>945.0</c:v>
                </c:pt>
                <c:pt idx="913">
                  <c:v>946.0</c:v>
                </c:pt>
                <c:pt idx="914">
                  <c:v>947.0</c:v>
                </c:pt>
                <c:pt idx="915">
                  <c:v>948.0</c:v>
                </c:pt>
                <c:pt idx="916">
                  <c:v>949.0</c:v>
                </c:pt>
                <c:pt idx="917">
                  <c:v>950.0</c:v>
                </c:pt>
                <c:pt idx="918">
                  <c:v>951.0</c:v>
                </c:pt>
                <c:pt idx="919">
                  <c:v>952.0</c:v>
                </c:pt>
                <c:pt idx="920">
                  <c:v>953.0</c:v>
                </c:pt>
                <c:pt idx="921">
                  <c:v>954.0</c:v>
                </c:pt>
                <c:pt idx="922">
                  <c:v>955.0</c:v>
                </c:pt>
                <c:pt idx="923">
                  <c:v>956.0</c:v>
                </c:pt>
                <c:pt idx="924">
                  <c:v>957.0</c:v>
                </c:pt>
                <c:pt idx="925">
                  <c:v>958.0</c:v>
                </c:pt>
                <c:pt idx="926">
                  <c:v>959.0</c:v>
                </c:pt>
                <c:pt idx="927">
                  <c:v>960.0</c:v>
                </c:pt>
                <c:pt idx="928">
                  <c:v>961.0</c:v>
                </c:pt>
                <c:pt idx="929">
                  <c:v>962.0</c:v>
                </c:pt>
                <c:pt idx="930">
                  <c:v>963.0</c:v>
                </c:pt>
                <c:pt idx="931">
                  <c:v>964.0</c:v>
                </c:pt>
                <c:pt idx="932">
                  <c:v>965.0</c:v>
                </c:pt>
                <c:pt idx="933">
                  <c:v>966.0</c:v>
                </c:pt>
                <c:pt idx="934">
                  <c:v>967.0</c:v>
                </c:pt>
                <c:pt idx="935">
                  <c:v>968.0</c:v>
                </c:pt>
                <c:pt idx="936">
                  <c:v>969.0</c:v>
                </c:pt>
                <c:pt idx="937">
                  <c:v>970.0</c:v>
                </c:pt>
                <c:pt idx="938">
                  <c:v>971.0</c:v>
                </c:pt>
                <c:pt idx="939">
                  <c:v>972.0</c:v>
                </c:pt>
                <c:pt idx="940">
                  <c:v>973.0</c:v>
                </c:pt>
                <c:pt idx="941">
                  <c:v>974.0</c:v>
                </c:pt>
                <c:pt idx="942">
                  <c:v>975.0</c:v>
                </c:pt>
                <c:pt idx="943">
                  <c:v>976.0</c:v>
                </c:pt>
                <c:pt idx="944">
                  <c:v>977.0</c:v>
                </c:pt>
                <c:pt idx="945">
                  <c:v>978.0</c:v>
                </c:pt>
                <c:pt idx="946">
                  <c:v>979.0</c:v>
                </c:pt>
                <c:pt idx="947">
                  <c:v>980.0</c:v>
                </c:pt>
                <c:pt idx="948">
                  <c:v>981.0</c:v>
                </c:pt>
                <c:pt idx="949">
                  <c:v>982.0</c:v>
                </c:pt>
                <c:pt idx="950">
                  <c:v>983.0</c:v>
                </c:pt>
                <c:pt idx="951">
                  <c:v>984.0</c:v>
                </c:pt>
                <c:pt idx="952">
                  <c:v>985.0</c:v>
                </c:pt>
                <c:pt idx="953">
                  <c:v>986.0</c:v>
                </c:pt>
                <c:pt idx="954">
                  <c:v>987.0</c:v>
                </c:pt>
                <c:pt idx="955">
                  <c:v>988.0</c:v>
                </c:pt>
                <c:pt idx="956">
                  <c:v>989.0</c:v>
                </c:pt>
                <c:pt idx="957">
                  <c:v>990.0</c:v>
                </c:pt>
                <c:pt idx="958">
                  <c:v>991.0</c:v>
                </c:pt>
                <c:pt idx="959">
                  <c:v>992.0</c:v>
                </c:pt>
                <c:pt idx="960">
                  <c:v>993.0</c:v>
                </c:pt>
                <c:pt idx="961">
                  <c:v>994.0</c:v>
                </c:pt>
                <c:pt idx="962">
                  <c:v>995.0</c:v>
                </c:pt>
                <c:pt idx="963">
                  <c:v>996.0</c:v>
                </c:pt>
                <c:pt idx="964">
                  <c:v>997.0</c:v>
                </c:pt>
                <c:pt idx="965">
                  <c:v>998.0</c:v>
                </c:pt>
                <c:pt idx="966">
                  <c:v>999.0</c:v>
                </c:pt>
                <c:pt idx="967">
                  <c:v>1000.0</c:v>
                </c:pt>
                <c:pt idx="968">
                  <c:v>1001.0</c:v>
                </c:pt>
                <c:pt idx="969">
                  <c:v>1002.0</c:v>
                </c:pt>
                <c:pt idx="970">
                  <c:v>1003.0</c:v>
                </c:pt>
                <c:pt idx="971">
                  <c:v>1004.0</c:v>
                </c:pt>
                <c:pt idx="972">
                  <c:v>1005.0</c:v>
                </c:pt>
                <c:pt idx="973">
                  <c:v>1006.0</c:v>
                </c:pt>
                <c:pt idx="974">
                  <c:v>1007.0</c:v>
                </c:pt>
                <c:pt idx="975">
                  <c:v>1008.0</c:v>
                </c:pt>
                <c:pt idx="976">
                  <c:v>1009.0</c:v>
                </c:pt>
                <c:pt idx="977">
                  <c:v>1010.0</c:v>
                </c:pt>
                <c:pt idx="978">
                  <c:v>1011.0</c:v>
                </c:pt>
                <c:pt idx="979">
                  <c:v>1012.0</c:v>
                </c:pt>
                <c:pt idx="980">
                  <c:v>1013.0</c:v>
                </c:pt>
                <c:pt idx="981">
                  <c:v>1014.0</c:v>
                </c:pt>
                <c:pt idx="982">
                  <c:v>1015.0</c:v>
                </c:pt>
                <c:pt idx="983">
                  <c:v>1016.0</c:v>
                </c:pt>
                <c:pt idx="984">
                  <c:v>1017.0</c:v>
                </c:pt>
                <c:pt idx="985">
                  <c:v>1018.0</c:v>
                </c:pt>
                <c:pt idx="986">
                  <c:v>1019.0</c:v>
                </c:pt>
                <c:pt idx="987">
                  <c:v>1020.0</c:v>
                </c:pt>
                <c:pt idx="988">
                  <c:v>1021.0</c:v>
                </c:pt>
                <c:pt idx="989">
                  <c:v>1022.0</c:v>
                </c:pt>
                <c:pt idx="990">
                  <c:v>1023.0</c:v>
                </c:pt>
                <c:pt idx="991">
                  <c:v>1024.0</c:v>
                </c:pt>
                <c:pt idx="992">
                  <c:v>1025.0</c:v>
                </c:pt>
                <c:pt idx="993">
                  <c:v>1026.0</c:v>
                </c:pt>
                <c:pt idx="994">
                  <c:v>1027.0</c:v>
                </c:pt>
                <c:pt idx="995">
                  <c:v>1028.0</c:v>
                </c:pt>
                <c:pt idx="996">
                  <c:v>1029.0</c:v>
                </c:pt>
                <c:pt idx="997">
                  <c:v>1030.0</c:v>
                </c:pt>
                <c:pt idx="998">
                  <c:v>1031.0</c:v>
                </c:pt>
                <c:pt idx="999">
                  <c:v>1032.0</c:v>
                </c:pt>
                <c:pt idx="1000">
                  <c:v>1033.0</c:v>
                </c:pt>
                <c:pt idx="1001">
                  <c:v>1034.0</c:v>
                </c:pt>
                <c:pt idx="1002">
                  <c:v>1035.0</c:v>
                </c:pt>
                <c:pt idx="1003">
                  <c:v>1036.0</c:v>
                </c:pt>
                <c:pt idx="1004">
                  <c:v>1037.0</c:v>
                </c:pt>
                <c:pt idx="1005">
                  <c:v>1038.0</c:v>
                </c:pt>
                <c:pt idx="1006">
                  <c:v>1039.0</c:v>
                </c:pt>
                <c:pt idx="1007">
                  <c:v>1040.0</c:v>
                </c:pt>
                <c:pt idx="1008">
                  <c:v>1041.0</c:v>
                </c:pt>
                <c:pt idx="1009">
                  <c:v>1042.0</c:v>
                </c:pt>
                <c:pt idx="1010">
                  <c:v>1043.0</c:v>
                </c:pt>
                <c:pt idx="1011">
                  <c:v>1044.0</c:v>
                </c:pt>
                <c:pt idx="1012">
                  <c:v>1045.0</c:v>
                </c:pt>
                <c:pt idx="1013">
                  <c:v>1046.0</c:v>
                </c:pt>
                <c:pt idx="1014">
                  <c:v>1047.0</c:v>
                </c:pt>
                <c:pt idx="1015">
                  <c:v>1048.0</c:v>
                </c:pt>
                <c:pt idx="1016">
                  <c:v>1049.0</c:v>
                </c:pt>
                <c:pt idx="1017">
                  <c:v>1050.0</c:v>
                </c:pt>
                <c:pt idx="1018">
                  <c:v>1051.0</c:v>
                </c:pt>
                <c:pt idx="1019">
                  <c:v>1052.0</c:v>
                </c:pt>
                <c:pt idx="1020">
                  <c:v>1053.0</c:v>
                </c:pt>
                <c:pt idx="1021">
                  <c:v>1054.0</c:v>
                </c:pt>
                <c:pt idx="1022">
                  <c:v>1055.0</c:v>
                </c:pt>
                <c:pt idx="1023">
                  <c:v>1056.0</c:v>
                </c:pt>
                <c:pt idx="1024">
                  <c:v>1057.0</c:v>
                </c:pt>
                <c:pt idx="1025">
                  <c:v>1058.0</c:v>
                </c:pt>
                <c:pt idx="1026">
                  <c:v>1059.0</c:v>
                </c:pt>
                <c:pt idx="1027">
                  <c:v>1060.0</c:v>
                </c:pt>
                <c:pt idx="1028">
                  <c:v>1061.0</c:v>
                </c:pt>
                <c:pt idx="1029">
                  <c:v>1062.0</c:v>
                </c:pt>
                <c:pt idx="1030">
                  <c:v>1063.0</c:v>
                </c:pt>
                <c:pt idx="1031">
                  <c:v>1064.0</c:v>
                </c:pt>
                <c:pt idx="1032">
                  <c:v>1065.0</c:v>
                </c:pt>
                <c:pt idx="1033">
                  <c:v>1066.0</c:v>
                </c:pt>
                <c:pt idx="1034">
                  <c:v>1067.0</c:v>
                </c:pt>
                <c:pt idx="1035">
                  <c:v>1068.0</c:v>
                </c:pt>
                <c:pt idx="1036">
                  <c:v>1069.0</c:v>
                </c:pt>
                <c:pt idx="1037">
                  <c:v>1070.0</c:v>
                </c:pt>
                <c:pt idx="1038">
                  <c:v>1071.0</c:v>
                </c:pt>
                <c:pt idx="1039">
                  <c:v>1072.0</c:v>
                </c:pt>
                <c:pt idx="1040">
                  <c:v>1073.0</c:v>
                </c:pt>
                <c:pt idx="1041">
                  <c:v>1074.0</c:v>
                </c:pt>
                <c:pt idx="1042">
                  <c:v>1075.0</c:v>
                </c:pt>
                <c:pt idx="1043">
                  <c:v>1076.0</c:v>
                </c:pt>
                <c:pt idx="1044">
                  <c:v>1077.0</c:v>
                </c:pt>
                <c:pt idx="1045">
                  <c:v>1078.0</c:v>
                </c:pt>
                <c:pt idx="1046">
                  <c:v>1079.0</c:v>
                </c:pt>
                <c:pt idx="1047">
                  <c:v>1080.0</c:v>
                </c:pt>
                <c:pt idx="1048">
                  <c:v>1081.0</c:v>
                </c:pt>
                <c:pt idx="1049">
                  <c:v>1082.0</c:v>
                </c:pt>
                <c:pt idx="1050">
                  <c:v>1083.0</c:v>
                </c:pt>
                <c:pt idx="1051">
                  <c:v>1084.0</c:v>
                </c:pt>
                <c:pt idx="1052">
                  <c:v>1085.0</c:v>
                </c:pt>
                <c:pt idx="1053">
                  <c:v>1086.0</c:v>
                </c:pt>
                <c:pt idx="1054">
                  <c:v>1087.0</c:v>
                </c:pt>
                <c:pt idx="1055">
                  <c:v>1088.0</c:v>
                </c:pt>
                <c:pt idx="1056">
                  <c:v>1089.0</c:v>
                </c:pt>
                <c:pt idx="1057">
                  <c:v>1090.0</c:v>
                </c:pt>
                <c:pt idx="1058">
                  <c:v>1091.0</c:v>
                </c:pt>
                <c:pt idx="1059">
                  <c:v>1092.0</c:v>
                </c:pt>
                <c:pt idx="1060">
                  <c:v>1093.0</c:v>
                </c:pt>
                <c:pt idx="1061">
                  <c:v>1094.0</c:v>
                </c:pt>
                <c:pt idx="1062">
                  <c:v>1095.0</c:v>
                </c:pt>
                <c:pt idx="1063">
                  <c:v>1096.0</c:v>
                </c:pt>
                <c:pt idx="1064">
                  <c:v>1097.0</c:v>
                </c:pt>
                <c:pt idx="1065">
                  <c:v>1098.0</c:v>
                </c:pt>
                <c:pt idx="1066">
                  <c:v>1099.0</c:v>
                </c:pt>
                <c:pt idx="1067">
                  <c:v>1100.0</c:v>
                </c:pt>
                <c:pt idx="1068">
                  <c:v>1101.0</c:v>
                </c:pt>
                <c:pt idx="1069">
                  <c:v>1102.0</c:v>
                </c:pt>
                <c:pt idx="1070">
                  <c:v>1103.0</c:v>
                </c:pt>
                <c:pt idx="1071">
                  <c:v>1104.0</c:v>
                </c:pt>
                <c:pt idx="1072">
                  <c:v>1105.0</c:v>
                </c:pt>
                <c:pt idx="1073">
                  <c:v>1106.0</c:v>
                </c:pt>
                <c:pt idx="1074">
                  <c:v>1107.0</c:v>
                </c:pt>
                <c:pt idx="1075">
                  <c:v>1108.0</c:v>
                </c:pt>
                <c:pt idx="1076">
                  <c:v>1109.0</c:v>
                </c:pt>
                <c:pt idx="1077">
                  <c:v>1110.0</c:v>
                </c:pt>
                <c:pt idx="1078">
                  <c:v>1111.0</c:v>
                </c:pt>
                <c:pt idx="1079">
                  <c:v>1112.0</c:v>
                </c:pt>
                <c:pt idx="1080">
                  <c:v>1113.0</c:v>
                </c:pt>
                <c:pt idx="1081">
                  <c:v>1114.0</c:v>
                </c:pt>
                <c:pt idx="1082">
                  <c:v>1115.0</c:v>
                </c:pt>
                <c:pt idx="1083">
                  <c:v>1116.0</c:v>
                </c:pt>
                <c:pt idx="1084">
                  <c:v>1117.0</c:v>
                </c:pt>
                <c:pt idx="1085">
                  <c:v>1118.0</c:v>
                </c:pt>
                <c:pt idx="1086">
                  <c:v>1119.0</c:v>
                </c:pt>
                <c:pt idx="1087">
                  <c:v>1120.0</c:v>
                </c:pt>
                <c:pt idx="1088">
                  <c:v>1121.0</c:v>
                </c:pt>
                <c:pt idx="1089">
                  <c:v>1122.0</c:v>
                </c:pt>
                <c:pt idx="1090">
                  <c:v>1123.0</c:v>
                </c:pt>
                <c:pt idx="1091">
                  <c:v>1124.0</c:v>
                </c:pt>
                <c:pt idx="1092">
                  <c:v>1125.0</c:v>
                </c:pt>
                <c:pt idx="1093">
                  <c:v>1126.0</c:v>
                </c:pt>
                <c:pt idx="1094">
                  <c:v>1127.0</c:v>
                </c:pt>
                <c:pt idx="1095">
                  <c:v>1128.0</c:v>
                </c:pt>
                <c:pt idx="1096">
                  <c:v>1129.0</c:v>
                </c:pt>
                <c:pt idx="1097">
                  <c:v>1130.0</c:v>
                </c:pt>
                <c:pt idx="1098">
                  <c:v>1131.0</c:v>
                </c:pt>
                <c:pt idx="1099">
                  <c:v>1132.0</c:v>
                </c:pt>
                <c:pt idx="1100">
                  <c:v>1133.0</c:v>
                </c:pt>
                <c:pt idx="1101">
                  <c:v>1134.0</c:v>
                </c:pt>
                <c:pt idx="1102">
                  <c:v>1135.0</c:v>
                </c:pt>
                <c:pt idx="1103">
                  <c:v>1136.0</c:v>
                </c:pt>
                <c:pt idx="1104">
                  <c:v>1137.0</c:v>
                </c:pt>
                <c:pt idx="1105">
                  <c:v>1138.0</c:v>
                </c:pt>
                <c:pt idx="1106">
                  <c:v>1139.0</c:v>
                </c:pt>
                <c:pt idx="1107">
                  <c:v>1140.0</c:v>
                </c:pt>
                <c:pt idx="1108">
                  <c:v>1141.0</c:v>
                </c:pt>
                <c:pt idx="1109">
                  <c:v>1142.0</c:v>
                </c:pt>
                <c:pt idx="1110">
                  <c:v>1143.0</c:v>
                </c:pt>
                <c:pt idx="1111">
                  <c:v>1144.0</c:v>
                </c:pt>
                <c:pt idx="1112">
                  <c:v>1145.0</c:v>
                </c:pt>
                <c:pt idx="1113">
                  <c:v>1146.0</c:v>
                </c:pt>
                <c:pt idx="1114">
                  <c:v>1147.0</c:v>
                </c:pt>
                <c:pt idx="1115">
                  <c:v>1148.0</c:v>
                </c:pt>
                <c:pt idx="1116">
                  <c:v>1149.0</c:v>
                </c:pt>
                <c:pt idx="1117">
                  <c:v>1150.0</c:v>
                </c:pt>
                <c:pt idx="1118">
                  <c:v>1151.0</c:v>
                </c:pt>
                <c:pt idx="1119">
                  <c:v>1152.0</c:v>
                </c:pt>
                <c:pt idx="1120">
                  <c:v>1153.0</c:v>
                </c:pt>
                <c:pt idx="1121">
                  <c:v>1154.0</c:v>
                </c:pt>
                <c:pt idx="1122">
                  <c:v>1155.0</c:v>
                </c:pt>
                <c:pt idx="1123">
                  <c:v>1156.0</c:v>
                </c:pt>
                <c:pt idx="1124">
                  <c:v>1157.0</c:v>
                </c:pt>
                <c:pt idx="1125">
                  <c:v>1158.0</c:v>
                </c:pt>
                <c:pt idx="1126">
                  <c:v>1159.0</c:v>
                </c:pt>
                <c:pt idx="1127">
                  <c:v>1160.0</c:v>
                </c:pt>
                <c:pt idx="1128">
                  <c:v>1161.0</c:v>
                </c:pt>
                <c:pt idx="1129">
                  <c:v>1162.0</c:v>
                </c:pt>
                <c:pt idx="1130">
                  <c:v>1163.0</c:v>
                </c:pt>
                <c:pt idx="1131">
                  <c:v>1164.0</c:v>
                </c:pt>
                <c:pt idx="1132">
                  <c:v>1165.0</c:v>
                </c:pt>
                <c:pt idx="1133">
                  <c:v>1166.0</c:v>
                </c:pt>
                <c:pt idx="1134">
                  <c:v>1167.0</c:v>
                </c:pt>
                <c:pt idx="1135">
                  <c:v>1168.0</c:v>
                </c:pt>
                <c:pt idx="1136">
                  <c:v>1169.0</c:v>
                </c:pt>
                <c:pt idx="1137">
                  <c:v>1170.0</c:v>
                </c:pt>
                <c:pt idx="1138">
                  <c:v>1171.0</c:v>
                </c:pt>
                <c:pt idx="1139">
                  <c:v>1172.0</c:v>
                </c:pt>
                <c:pt idx="1140">
                  <c:v>1173.0</c:v>
                </c:pt>
                <c:pt idx="1141">
                  <c:v>1174.0</c:v>
                </c:pt>
                <c:pt idx="1142">
                  <c:v>1175.0</c:v>
                </c:pt>
                <c:pt idx="1143">
                  <c:v>1176.0</c:v>
                </c:pt>
                <c:pt idx="1144">
                  <c:v>1177.0</c:v>
                </c:pt>
                <c:pt idx="1145">
                  <c:v>1178.0</c:v>
                </c:pt>
                <c:pt idx="1146">
                  <c:v>1179.0</c:v>
                </c:pt>
                <c:pt idx="1147">
                  <c:v>1180.0</c:v>
                </c:pt>
                <c:pt idx="1148">
                  <c:v>1181.0</c:v>
                </c:pt>
                <c:pt idx="1149">
                  <c:v>1182.0</c:v>
                </c:pt>
                <c:pt idx="1150">
                  <c:v>1183.0</c:v>
                </c:pt>
                <c:pt idx="1151">
                  <c:v>1184.0</c:v>
                </c:pt>
                <c:pt idx="1152">
                  <c:v>1185.0</c:v>
                </c:pt>
                <c:pt idx="1153">
                  <c:v>1186.0</c:v>
                </c:pt>
                <c:pt idx="1154">
                  <c:v>1187.0</c:v>
                </c:pt>
                <c:pt idx="1155">
                  <c:v>1188.0</c:v>
                </c:pt>
                <c:pt idx="1156">
                  <c:v>1189.0</c:v>
                </c:pt>
                <c:pt idx="1157">
                  <c:v>1190.0</c:v>
                </c:pt>
                <c:pt idx="1158">
                  <c:v>1191.0</c:v>
                </c:pt>
                <c:pt idx="1159">
                  <c:v>1192.0</c:v>
                </c:pt>
                <c:pt idx="1160">
                  <c:v>1193.0</c:v>
                </c:pt>
                <c:pt idx="1161">
                  <c:v>1194.0</c:v>
                </c:pt>
                <c:pt idx="1162">
                  <c:v>1195.0</c:v>
                </c:pt>
                <c:pt idx="1163">
                  <c:v>1196.0</c:v>
                </c:pt>
                <c:pt idx="1164">
                  <c:v>1198.0</c:v>
                </c:pt>
                <c:pt idx="1165">
                  <c:v>1199.0</c:v>
                </c:pt>
                <c:pt idx="1166">
                  <c:v>1200.0</c:v>
                </c:pt>
                <c:pt idx="1167">
                  <c:v>1201.0</c:v>
                </c:pt>
                <c:pt idx="1168">
                  <c:v>1202.0</c:v>
                </c:pt>
                <c:pt idx="1169">
                  <c:v>1203.0</c:v>
                </c:pt>
                <c:pt idx="1170">
                  <c:v>1204.0</c:v>
                </c:pt>
                <c:pt idx="1171">
                  <c:v>1205.0</c:v>
                </c:pt>
                <c:pt idx="1172">
                  <c:v>1206.0</c:v>
                </c:pt>
                <c:pt idx="1173">
                  <c:v>1207.0</c:v>
                </c:pt>
                <c:pt idx="1174">
                  <c:v>1209.0</c:v>
                </c:pt>
                <c:pt idx="1175">
                  <c:v>1210.0</c:v>
                </c:pt>
                <c:pt idx="1176">
                  <c:v>1211.0</c:v>
                </c:pt>
                <c:pt idx="1177">
                  <c:v>1212.0</c:v>
                </c:pt>
                <c:pt idx="1178">
                  <c:v>1213.0</c:v>
                </c:pt>
                <c:pt idx="1179">
                  <c:v>1215.0</c:v>
                </c:pt>
                <c:pt idx="1180">
                  <c:v>1217.0</c:v>
                </c:pt>
                <c:pt idx="1181">
                  <c:v>1218.0</c:v>
                </c:pt>
                <c:pt idx="1182">
                  <c:v>1219.0</c:v>
                </c:pt>
                <c:pt idx="1183">
                  <c:v>1220.0</c:v>
                </c:pt>
                <c:pt idx="1184">
                  <c:v>1222.0</c:v>
                </c:pt>
                <c:pt idx="1185">
                  <c:v>1223.0</c:v>
                </c:pt>
                <c:pt idx="1186">
                  <c:v>1224.0</c:v>
                </c:pt>
                <c:pt idx="1187">
                  <c:v>1226.0</c:v>
                </c:pt>
                <c:pt idx="1188">
                  <c:v>1227.0</c:v>
                </c:pt>
                <c:pt idx="1189">
                  <c:v>1228.0</c:v>
                </c:pt>
                <c:pt idx="1190">
                  <c:v>1229.0</c:v>
                </c:pt>
                <c:pt idx="1191">
                  <c:v>1230.0</c:v>
                </c:pt>
                <c:pt idx="1192">
                  <c:v>1231.0</c:v>
                </c:pt>
                <c:pt idx="1193">
                  <c:v>1233.0</c:v>
                </c:pt>
                <c:pt idx="1194">
                  <c:v>1234.0</c:v>
                </c:pt>
                <c:pt idx="1195">
                  <c:v>1235.0</c:v>
                </c:pt>
                <c:pt idx="1196">
                  <c:v>1237.0</c:v>
                </c:pt>
                <c:pt idx="1197">
                  <c:v>1241.0</c:v>
                </c:pt>
                <c:pt idx="1198">
                  <c:v>1246.0</c:v>
                </c:pt>
                <c:pt idx="1199">
                  <c:v>1252.0</c:v>
                </c:pt>
                <c:pt idx="1200">
                  <c:v>1257.0</c:v>
                </c:pt>
                <c:pt idx="1201">
                  <c:v>1270.0</c:v>
                </c:pt>
                <c:pt idx="1202">
                  <c:v>1276.0</c:v>
                </c:pt>
                <c:pt idx="1203">
                  <c:v>1287.0</c:v>
                </c:pt>
                <c:pt idx="1204">
                  <c:v>1288.0</c:v>
                </c:pt>
                <c:pt idx="1205">
                  <c:v>1291.0</c:v>
                </c:pt>
                <c:pt idx="1206">
                  <c:v>1307.0</c:v>
                </c:pt>
                <c:pt idx="1207">
                  <c:v>1330.0</c:v>
                </c:pt>
                <c:pt idx="1208">
                  <c:v>1337.0</c:v>
                </c:pt>
                <c:pt idx="1209">
                  <c:v>1342.0</c:v>
                </c:pt>
                <c:pt idx="1210">
                  <c:v>1349.0</c:v>
                </c:pt>
                <c:pt idx="1211">
                  <c:v>1353.0</c:v>
                </c:pt>
                <c:pt idx="1212">
                  <c:v>1384.0</c:v>
                </c:pt>
                <c:pt idx="1213">
                  <c:v>1390.0</c:v>
                </c:pt>
                <c:pt idx="1214">
                  <c:v>1399.0</c:v>
                </c:pt>
                <c:pt idx="1215">
                  <c:v>1409.0</c:v>
                </c:pt>
                <c:pt idx="1216">
                  <c:v>1420.0</c:v>
                </c:pt>
                <c:pt idx="1217">
                  <c:v>1425.0</c:v>
                </c:pt>
                <c:pt idx="1218">
                  <c:v>1427.0</c:v>
                </c:pt>
                <c:pt idx="1219">
                  <c:v>1430.0</c:v>
                </c:pt>
                <c:pt idx="1220">
                  <c:v>1448.0</c:v>
                </c:pt>
                <c:pt idx="1221">
                  <c:v>1461.0</c:v>
                </c:pt>
                <c:pt idx="1222">
                  <c:v>1463.0</c:v>
                </c:pt>
                <c:pt idx="1223">
                  <c:v>1491.0</c:v>
                </c:pt>
                <c:pt idx="1224">
                  <c:v>1497.0</c:v>
                </c:pt>
                <c:pt idx="1225">
                  <c:v>1505.0</c:v>
                </c:pt>
              </c:numCache>
            </c:numRef>
          </c:xVal>
          <c:yVal>
            <c:numRef>
              <c:f>'youtune_8ap_cmp pwr DATA'!$B$2:$B$1227</c:f>
              <c:numCache>
                <c:formatCode>General</c:formatCode>
                <c:ptCount val="1226"/>
                <c:pt idx="0">
                  <c:v>8.66663777787407E-6</c:v>
                </c:pt>
                <c:pt idx="1">
                  <c:v>3.59998800004E-5</c:v>
                </c:pt>
                <c:pt idx="2">
                  <c:v>6.26664577784741E-5</c:v>
                </c:pt>
                <c:pt idx="3">
                  <c:v>0.0013873287089043</c:v>
                </c:pt>
                <c:pt idx="4">
                  <c:v>0.0256265812447292</c:v>
                </c:pt>
                <c:pt idx="5">
                  <c:v>0.154485485048383</c:v>
                </c:pt>
                <c:pt idx="6">
                  <c:v>0.270032433225223</c:v>
                </c:pt>
                <c:pt idx="7">
                  <c:v>0.280690397698674</c:v>
                </c:pt>
                <c:pt idx="8">
                  <c:v>0.284561718127606</c:v>
                </c:pt>
                <c:pt idx="9">
                  <c:v>0.288176372745424</c:v>
                </c:pt>
                <c:pt idx="10">
                  <c:v>0.292057693141023</c:v>
                </c:pt>
                <c:pt idx="11">
                  <c:v>0.297708340972197</c:v>
                </c:pt>
                <c:pt idx="12">
                  <c:v>0.30647964506785</c:v>
                </c:pt>
                <c:pt idx="13">
                  <c:v>0.312656957810141</c:v>
                </c:pt>
                <c:pt idx="14">
                  <c:v>0.315227615907947</c:v>
                </c:pt>
                <c:pt idx="15">
                  <c:v>0.3169636101213</c:v>
                </c:pt>
                <c:pt idx="16">
                  <c:v>0.318322938923537</c:v>
                </c:pt>
                <c:pt idx="17">
                  <c:v>0.319275602414659</c:v>
                </c:pt>
                <c:pt idx="18">
                  <c:v>0.319785600714664</c:v>
                </c:pt>
                <c:pt idx="19">
                  <c:v>0.320191599361335</c:v>
                </c:pt>
                <c:pt idx="20">
                  <c:v>0.320600931330229</c:v>
                </c:pt>
                <c:pt idx="21">
                  <c:v>0.320937596874677</c:v>
                </c:pt>
                <c:pt idx="22">
                  <c:v>0.321251595828014</c:v>
                </c:pt>
                <c:pt idx="23">
                  <c:v>0.321546928176906</c:v>
                </c:pt>
                <c:pt idx="24">
                  <c:v>0.321804260652464</c:v>
                </c:pt>
                <c:pt idx="25">
                  <c:v>0.322032926556911</c:v>
                </c:pt>
                <c:pt idx="26">
                  <c:v>0.322370258765804</c:v>
                </c:pt>
                <c:pt idx="27">
                  <c:v>0.323106256312479</c:v>
                </c:pt>
                <c:pt idx="28">
                  <c:v>0.324262919123603</c:v>
                </c:pt>
                <c:pt idx="29">
                  <c:v>0.324848917170276</c:v>
                </c:pt>
                <c:pt idx="30">
                  <c:v>0.325158249472502</c:v>
                </c:pt>
                <c:pt idx="31">
                  <c:v>0.325414248619171</c:v>
                </c:pt>
                <c:pt idx="32">
                  <c:v>0.32562224792584</c:v>
                </c:pt>
                <c:pt idx="33">
                  <c:v>0.325778914070286</c:v>
                </c:pt>
                <c:pt idx="34">
                  <c:v>0.325889580368065</c:v>
                </c:pt>
                <c:pt idx="35">
                  <c:v>0.325980246732511</c:v>
                </c:pt>
                <c:pt idx="36">
                  <c:v>0.32607891307029</c:v>
                </c:pt>
                <c:pt idx="37">
                  <c:v>0.326160246132513</c:v>
                </c:pt>
                <c:pt idx="38">
                  <c:v>0.32621824593918</c:v>
                </c:pt>
                <c:pt idx="39">
                  <c:v>0.326286912376959</c:v>
                </c:pt>
                <c:pt idx="40">
                  <c:v>0.326375578748071</c:v>
                </c:pt>
                <c:pt idx="41">
                  <c:v>0.326554244819184</c:v>
                </c:pt>
                <c:pt idx="42">
                  <c:v>0.326648244505852</c:v>
                </c:pt>
                <c:pt idx="43">
                  <c:v>0.32668091106363</c:v>
                </c:pt>
                <c:pt idx="44">
                  <c:v>0.326709577634741</c:v>
                </c:pt>
                <c:pt idx="45">
                  <c:v>0.326742910856964</c:v>
                </c:pt>
                <c:pt idx="46">
                  <c:v>0.326768244105853</c:v>
                </c:pt>
                <c:pt idx="47">
                  <c:v>0.32679624401252</c:v>
                </c:pt>
                <c:pt idx="48">
                  <c:v>0.326816243945853</c:v>
                </c:pt>
                <c:pt idx="49">
                  <c:v>0.326841577194743</c:v>
                </c:pt>
                <c:pt idx="50">
                  <c:v>0.326870910430299</c:v>
                </c:pt>
                <c:pt idx="51">
                  <c:v>0.326912243625855</c:v>
                </c:pt>
                <c:pt idx="52">
                  <c:v>0.327040243199189</c:v>
                </c:pt>
                <c:pt idx="53">
                  <c:v>0.327279575734747</c:v>
                </c:pt>
                <c:pt idx="54">
                  <c:v>0.327359575468082</c:v>
                </c:pt>
                <c:pt idx="55">
                  <c:v>0.327371575428082</c:v>
                </c:pt>
                <c:pt idx="56">
                  <c:v>0.327378908736971</c:v>
                </c:pt>
                <c:pt idx="57">
                  <c:v>0.327392908690304</c:v>
                </c:pt>
                <c:pt idx="58">
                  <c:v>0.327404908650304</c:v>
                </c:pt>
                <c:pt idx="59">
                  <c:v>0.327413575288082</c:v>
                </c:pt>
                <c:pt idx="60">
                  <c:v>0.327438908536972</c:v>
                </c:pt>
                <c:pt idx="61">
                  <c:v>0.327464241785861</c:v>
                </c:pt>
                <c:pt idx="62">
                  <c:v>0.32748957503475</c:v>
                </c:pt>
                <c:pt idx="63">
                  <c:v>0.327510241632528</c:v>
                </c:pt>
                <c:pt idx="64">
                  <c:v>0.327522908256972</c:v>
                </c:pt>
                <c:pt idx="65">
                  <c:v>0.327540908196973</c:v>
                </c:pt>
                <c:pt idx="66">
                  <c:v>0.327559574801417</c:v>
                </c:pt>
                <c:pt idx="67">
                  <c:v>0.327587574708084</c:v>
                </c:pt>
                <c:pt idx="68">
                  <c:v>0.327611574628084</c:v>
                </c:pt>
                <c:pt idx="69">
                  <c:v>0.327622241259196</c:v>
                </c:pt>
                <c:pt idx="70">
                  <c:v>0.32762890790364</c:v>
                </c:pt>
                <c:pt idx="71">
                  <c:v>0.327632907890307</c:v>
                </c:pt>
                <c:pt idx="72">
                  <c:v>0.327640241199196</c:v>
                </c:pt>
                <c:pt idx="73">
                  <c:v>0.327647574508085</c:v>
                </c:pt>
                <c:pt idx="74">
                  <c:v>0.327650907830307</c:v>
                </c:pt>
                <c:pt idx="75">
                  <c:v>0.327657574474752</c:v>
                </c:pt>
                <c:pt idx="76">
                  <c:v>0.327662907790307</c:v>
                </c:pt>
                <c:pt idx="77">
                  <c:v>0.327665574448085</c:v>
                </c:pt>
                <c:pt idx="78">
                  <c:v>0.327666907776974</c:v>
                </c:pt>
                <c:pt idx="79">
                  <c:v>0.327669574434752</c:v>
                </c:pt>
                <c:pt idx="80">
                  <c:v>0.327674241085863</c:v>
                </c:pt>
                <c:pt idx="81">
                  <c:v>0.327675574414752</c:v>
                </c:pt>
                <c:pt idx="82">
                  <c:v>0.327677574408085</c:v>
                </c:pt>
                <c:pt idx="83">
                  <c:v>0.327682241059196</c:v>
                </c:pt>
                <c:pt idx="84">
                  <c:v>0.327688907703641</c:v>
                </c:pt>
                <c:pt idx="85">
                  <c:v>0.327710240965863</c:v>
                </c:pt>
                <c:pt idx="86">
                  <c:v>0.327757574141419</c:v>
                </c:pt>
                <c:pt idx="87">
                  <c:v>0.327778240739197</c:v>
                </c:pt>
                <c:pt idx="88">
                  <c:v>0.327808240639198</c:v>
                </c:pt>
                <c:pt idx="89">
                  <c:v>0.327820240599198</c:v>
                </c:pt>
                <c:pt idx="90">
                  <c:v>0.327822907256976</c:v>
                </c:pt>
                <c:pt idx="91">
                  <c:v>0.327825573914754</c:v>
                </c:pt>
                <c:pt idx="92">
                  <c:v>0.327828907236976</c:v>
                </c:pt>
                <c:pt idx="93">
                  <c:v>0.327830240565865</c:v>
                </c:pt>
                <c:pt idx="94">
                  <c:v>0.327833573888087</c:v>
                </c:pt>
                <c:pt idx="95">
                  <c:v>0.327838240539198</c:v>
                </c:pt>
                <c:pt idx="96">
                  <c:v>0.327843573854754</c:v>
                </c:pt>
                <c:pt idx="97">
                  <c:v>0.327849573834754</c:v>
                </c:pt>
                <c:pt idx="98">
                  <c:v>0.327854240485865</c:v>
                </c:pt>
                <c:pt idx="99">
                  <c:v>0.32786090713031</c:v>
                </c:pt>
                <c:pt idx="100">
                  <c:v>0.327862907123643</c:v>
                </c:pt>
                <c:pt idx="101">
                  <c:v>0.327865573781421</c:v>
                </c:pt>
                <c:pt idx="102">
                  <c:v>0.327869573768087</c:v>
                </c:pt>
                <c:pt idx="103">
                  <c:v>0.327873573754754</c:v>
                </c:pt>
                <c:pt idx="104">
                  <c:v>0.327878240405865</c:v>
                </c:pt>
                <c:pt idx="105">
                  <c:v>0.327881573728088</c:v>
                </c:pt>
                <c:pt idx="106">
                  <c:v>0.327882907056976</c:v>
                </c:pt>
                <c:pt idx="107">
                  <c:v>0.32788490705031</c:v>
                </c:pt>
                <c:pt idx="108">
                  <c:v>0.327889573701421</c:v>
                </c:pt>
                <c:pt idx="109">
                  <c:v>0.327894240352532</c:v>
                </c:pt>
                <c:pt idx="110">
                  <c:v>0.327898240339199</c:v>
                </c:pt>
                <c:pt idx="111">
                  <c:v>0.327901573661421</c:v>
                </c:pt>
                <c:pt idx="112">
                  <c:v>0.327909573634754</c:v>
                </c:pt>
                <c:pt idx="113">
                  <c:v>0.327913573621421</c:v>
                </c:pt>
                <c:pt idx="114">
                  <c:v>0.327914240285866</c:v>
                </c:pt>
                <c:pt idx="115">
                  <c:v>0.327923573588088</c:v>
                </c:pt>
                <c:pt idx="116">
                  <c:v>0.327933573554755</c:v>
                </c:pt>
                <c:pt idx="117">
                  <c:v>0.328068239772534</c:v>
                </c:pt>
                <c:pt idx="118">
                  <c:v>0.32807357308809</c:v>
                </c:pt>
                <c:pt idx="119">
                  <c:v>0.410151966160113</c:v>
                </c:pt>
                <c:pt idx="120">
                  <c:v>0.410176632744557</c:v>
                </c:pt>
                <c:pt idx="121">
                  <c:v>0.66970110099633</c:v>
                </c:pt>
                <c:pt idx="122">
                  <c:v>0.677117076276412</c:v>
                </c:pt>
                <c:pt idx="123">
                  <c:v>0.704332985556715</c:v>
                </c:pt>
                <c:pt idx="124">
                  <c:v>0.71621494595018</c:v>
                </c:pt>
                <c:pt idx="125">
                  <c:v>0.745205515981613</c:v>
                </c:pt>
                <c:pt idx="126">
                  <c:v>0.7740334198886</c:v>
                </c:pt>
                <c:pt idx="127">
                  <c:v>0.785516714944283</c:v>
                </c:pt>
                <c:pt idx="128">
                  <c:v>0.794524684917717</c:v>
                </c:pt>
                <c:pt idx="129">
                  <c:v>0.794548018173273</c:v>
                </c:pt>
                <c:pt idx="130">
                  <c:v>0.804849317168943</c:v>
                </c:pt>
                <c:pt idx="131">
                  <c:v>0.810430631897894</c:v>
                </c:pt>
                <c:pt idx="132">
                  <c:v>0.810875963746787</c:v>
                </c:pt>
                <c:pt idx="133">
                  <c:v>0.814953283489055</c:v>
                </c:pt>
                <c:pt idx="134">
                  <c:v>0.817591274695751</c:v>
                </c:pt>
                <c:pt idx="135">
                  <c:v>0.817591941360195</c:v>
                </c:pt>
                <c:pt idx="136">
                  <c:v>0.821615261282462</c:v>
                </c:pt>
                <c:pt idx="137">
                  <c:v>0.8239899200336</c:v>
                </c:pt>
                <c:pt idx="138">
                  <c:v>0.825531248229173</c:v>
                </c:pt>
                <c:pt idx="139">
                  <c:v>0.825829247235842</c:v>
                </c:pt>
                <c:pt idx="140">
                  <c:v>0.826777244075853</c:v>
                </c:pt>
                <c:pt idx="141">
                  <c:v>0.827791907360309</c:v>
                </c:pt>
                <c:pt idx="142">
                  <c:v>0.827795240682531</c:v>
                </c:pt>
                <c:pt idx="143">
                  <c:v>0.828923903586988</c:v>
                </c:pt>
                <c:pt idx="144">
                  <c:v>0.829973233422555</c:v>
                </c:pt>
                <c:pt idx="145">
                  <c:v>0.831043896520345</c:v>
                </c:pt>
                <c:pt idx="146">
                  <c:v>0.832200559331469</c:v>
                </c:pt>
                <c:pt idx="147">
                  <c:v>0.832202559324802</c:v>
                </c:pt>
                <c:pt idx="148">
                  <c:v>0.833085889713701</c:v>
                </c:pt>
                <c:pt idx="149">
                  <c:v>0.83376255412482</c:v>
                </c:pt>
                <c:pt idx="150">
                  <c:v>0.833942553524822</c:v>
                </c:pt>
                <c:pt idx="151">
                  <c:v>0.837268542438192</c:v>
                </c:pt>
                <c:pt idx="152">
                  <c:v>0.837273209089303</c:v>
                </c:pt>
                <c:pt idx="153">
                  <c:v>0.848061173129423</c:v>
                </c:pt>
                <c:pt idx="154">
                  <c:v>0.850647164509452</c:v>
                </c:pt>
                <c:pt idx="155">
                  <c:v>0.85237049209836</c:v>
                </c:pt>
                <c:pt idx="156">
                  <c:v>0.852375825413915</c:v>
                </c:pt>
                <c:pt idx="157">
                  <c:v>0.853779154069486</c:v>
                </c:pt>
                <c:pt idx="158">
                  <c:v>0.853807820640598</c:v>
                </c:pt>
                <c:pt idx="159">
                  <c:v>0.854894483685054</c:v>
                </c:pt>
                <c:pt idx="160">
                  <c:v>0.855721814260619</c:v>
                </c:pt>
                <c:pt idx="161">
                  <c:v>0.85582381392062</c:v>
                </c:pt>
                <c:pt idx="162">
                  <c:v>0.856786477378409</c:v>
                </c:pt>
                <c:pt idx="163">
                  <c:v>0.856788477371742</c:v>
                </c:pt>
                <c:pt idx="164">
                  <c:v>0.857573808087306</c:v>
                </c:pt>
                <c:pt idx="165">
                  <c:v>0.857574474751751</c:v>
                </c:pt>
                <c:pt idx="166">
                  <c:v>0.858183139389535</c:v>
                </c:pt>
                <c:pt idx="167">
                  <c:v>0.85818380605398</c:v>
                </c:pt>
                <c:pt idx="168">
                  <c:v>0.858801803993987</c:v>
                </c:pt>
                <c:pt idx="169">
                  <c:v>0.858802470658431</c:v>
                </c:pt>
                <c:pt idx="170">
                  <c:v>0.859315135616215</c:v>
                </c:pt>
                <c:pt idx="171">
                  <c:v>0.85970980096733</c:v>
                </c:pt>
                <c:pt idx="172">
                  <c:v>0.859793800687331</c:v>
                </c:pt>
                <c:pt idx="173">
                  <c:v>0.860110466298446</c:v>
                </c:pt>
                <c:pt idx="174">
                  <c:v>0.860366465445115</c:v>
                </c:pt>
                <c:pt idx="175">
                  <c:v>0.860608464638451</c:v>
                </c:pt>
                <c:pt idx="176">
                  <c:v>0.860841130529565</c:v>
                </c:pt>
                <c:pt idx="177">
                  <c:v>0.860841797194009</c:v>
                </c:pt>
                <c:pt idx="178">
                  <c:v>0.8610171299429</c:v>
                </c:pt>
                <c:pt idx="179">
                  <c:v>0.861034463218456</c:v>
                </c:pt>
                <c:pt idx="180">
                  <c:v>0.861227795907347</c:v>
                </c:pt>
                <c:pt idx="181">
                  <c:v>0.861399795334016</c:v>
                </c:pt>
                <c:pt idx="182">
                  <c:v>0.861414461951793</c:v>
                </c:pt>
                <c:pt idx="183">
                  <c:v>0.861600461331796</c:v>
                </c:pt>
                <c:pt idx="184">
                  <c:v>0.861773794087353</c:v>
                </c:pt>
                <c:pt idx="185">
                  <c:v>0.861961793460688</c:v>
                </c:pt>
                <c:pt idx="186">
                  <c:v>0.862160459465135</c:v>
                </c:pt>
                <c:pt idx="187">
                  <c:v>0.862166459445135</c:v>
                </c:pt>
                <c:pt idx="188">
                  <c:v>0.86237379208736</c:v>
                </c:pt>
                <c:pt idx="189">
                  <c:v>0.862499125002917</c:v>
                </c:pt>
                <c:pt idx="190">
                  <c:v>0.862597791340696</c:v>
                </c:pt>
                <c:pt idx="191">
                  <c:v>0.862785790714031</c:v>
                </c:pt>
                <c:pt idx="192">
                  <c:v>0.862788457371809</c:v>
                </c:pt>
                <c:pt idx="193">
                  <c:v>0.862971790094033</c:v>
                </c:pt>
                <c:pt idx="194">
                  <c:v>0.863155789480702</c:v>
                </c:pt>
                <c:pt idx="195">
                  <c:v>0.863351788827371</c:v>
                </c:pt>
                <c:pt idx="196">
                  <c:v>0.863353788820704</c:v>
                </c:pt>
                <c:pt idx="197">
                  <c:v>0.863533788220706</c:v>
                </c:pt>
                <c:pt idx="198">
                  <c:v>0.863543121522928</c:v>
                </c:pt>
                <c:pt idx="199">
                  <c:v>0.863737787540708</c:v>
                </c:pt>
                <c:pt idx="200">
                  <c:v>0.863913786954043</c:v>
                </c:pt>
                <c:pt idx="201">
                  <c:v>0.86392978690071</c:v>
                </c:pt>
                <c:pt idx="202">
                  <c:v>0.864117786274046</c:v>
                </c:pt>
                <c:pt idx="203">
                  <c:v>0.864119119602935</c:v>
                </c:pt>
                <c:pt idx="204">
                  <c:v>0.86431911893627</c:v>
                </c:pt>
                <c:pt idx="205">
                  <c:v>0.864319785600715</c:v>
                </c:pt>
                <c:pt idx="206">
                  <c:v>0.86453178489405</c:v>
                </c:pt>
                <c:pt idx="207">
                  <c:v>0.864532451558495</c:v>
                </c:pt>
                <c:pt idx="208">
                  <c:v>0.864788450705164</c:v>
                </c:pt>
                <c:pt idx="209">
                  <c:v>0.864792450691831</c:v>
                </c:pt>
                <c:pt idx="210">
                  <c:v>0.865140449531835</c:v>
                </c:pt>
                <c:pt idx="211">
                  <c:v>0.865388448705171</c:v>
                </c:pt>
                <c:pt idx="212">
                  <c:v>0.865513114956283</c:v>
                </c:pt>
                <c:pt idx="213">
                  <c:v>0.865867113776287</c:v>
                </c:pt>
                <c:pt idx="214">
                  <c:v>0.86587644707851</c:v>
                </c:pt>
                <c:pt idx="215">
                  <c:v>0.866338445538515</c:v>
                </c:pt>
                <c:pt idx="216">
                  <c:v>0.866341112196293</c:v>
                </c:pt>
                <c:pt idx="217">
                  <c:v>0.866737777540741</c:v>
                </c:pt>
                <c:pt idx="218">
                  <c:v>0.866739777534075</c:v>
                </c:pt>
                <c:pt idx="219">
                  <c:v>0.867063109789634</c:v>
                </c:pt>
                <c:pt idx="220">
                  <c:v>0.86706844310519</c:v>
                </c:pt>
                <c:pt idx="221">
                  <c:v>0.867457108476305</c:v>
                </c:pt>
                <c:pt idx="222">
                  <c:v>0.867465775114083</c:v>
                </c:pt>
                <c:pt idx="223">
                  <c:v>0.867889773700754</c:v>
                </c:pt>
                <c:pt idx="224">
                  <c:v>0.868265772447425</c:v>
                </c:pt>
                <c:pt idx="225">
                  <c:v>0.868319772267426</c:v>
                </c:pt>
                <c:pt idx="226">
                  <c:v>0.869501101662994</c:v>
                </c:pt>
                <c:pt idx="227">
                  <c:v>0.869504434985217</c:v>
                </c:pt>
                <c:pt idx="228">
                  <c:v>0.874563751454162</c:v>
                </c:pt>
                <c:pt idx="229">
                  <c:v>0.874569751434162</c:v>
                </c:pt>
                <c:pt idx="230">
                  <c:v>0.875643081189729</c:v>
                </c:pt>
                <c:pt idx="231">
                  <c:v>0.875646414511952</c:v>
                </c:pt>
                <c:pt idx="232">
                  <c:v>0.876331078896404</c:v>
                </c:pt>
                <c:pt idx="233">
                  <c:v>0.876334412218626</c:v>
                </c:pt>
                <c:pt idx="234">
                  <c:v>0.876945743514188</c:v>
                </c:pt>
                <c:pt idx="235">
                  <c:v>0.877134409551968</c:v>
                </c:pt>
                <c:pt idx="236">
                  <c:v>0.877631074563085</c:v>
                </c:pt>
                <c:pt idx="237">
                  <c:v>0.878345072183093</c:v>
                </c:pt>
                <c:pt idx="238">
                  <c:v>0.878354405485315</c:v>
                </c:pt>
                <c:pt idx="239">
                  <c:v>0.87890173699421</c:v>
                </c:pt>
                <c:pt idx="240">
                  <c:v>0.878902403658654</c:v>
                </c:pt>
                <c:pt idx="241">
                  <c:v>0.879428401905327</c:v>
                </c:pt>
                <c:pt idx="242">
                  <c:v>0.880041733194223</c:v>
                </c:pt>
                <c:pt idx="243">
                  <c:v>0.880048399838667</c:v>
                </c:pt>
                <c:pt idx="244">
                  <c:v>0.880703064323119</c:v>
                </c:pt>
                <c:pt idx="245">
                  <c:v>0.880745730847564</c:v>
                </c:pt>
                <c:pt idx="246">
                  <c:v>0.881262395792014</c:v>
                </c:pt>
                <c:pt idx="247">
                  <c:v>0.882000393332022</c:v>
                </c:pt>
                <c:pt idx="248">
                  <c:v>0.882039726534245</c:v>
                </c:pt>
                <c:pt idx="249">
                  <c:v>0.882683057723141</c:v>
                </c:pt>
                <c:pt idx="250">
                  <c:v>0.882691057696474</c:v>
                </c:pt>
                <c:pt idx="251">
                  <c:v>0.883151056163146</c:v>
                </c:pt>
                <c:pt idx="252">
                  <c:v>0.883155056149813</c:v>
                </c:pt>
                <c:pt idx="253">
                  <c:v>0.883706387645375</c:v>
                </c:pt>
                <c:pt idx="254">
                  <c:v>0.883707054309819</c:v>
                </c:pt>
                <c:pt idx="255">
                  <c:v>0.884384385385382</c:v>
                </c:pt>
                <c:pt idx="256">
                  <c:v>0.884391718694271</c:v>
                </c:pt>
                <c:pt idx="257">
                  <c:v>0.885042383192056</c:v>
                </c:pt>
                <c:pt idx="258">
                  <c:v>0.885284382385392</c:v>
                </c:pt>
                <c:pt idx="259">
                  <c:v>0.885831713894287</c:v>
                </c:pt>
                <c:pt idx="260">
                  <c:v>0.886675711080963</c:v>
                </c:pt>
                <c:pt idx="261">
                  <c:v>0.886711044296519</c:v>
                </c:pt>
                <c:pt idx="262">
                  <c:v>0.887087709707634</c:v>
                </c:pt>
                <c:pt idx="263">
                  <c:v>0.887088376372079</c:v>
                </c:pt>
                <c:pt idx="264">
                  <c:v>0.887420375265416</c:v>
                </c:pt>
                <c:pt idx="265">
                  <c:v>0.887747707507642</c:v>
                </c:pt>
                <c:pt idx="266">
                  <c:v>0.887753707487642</c:v>
                </c:pt>
                <c:pt idx="267">
                  <c:v>0.888088373038756</c:v>
                </c:pt>
                <c:pt idx="268">
                  <c:v>0.888099706334312</c:v>
                </c:pt>
                <c:pt idx="269">
                  <c:v>0.888420371932093</c:v>
                </c:pt>
                <c:pt idx="270">
                  <c:v>0.888637704540985</c:v>
                </c:pt>
                <c:pt idx="271">
                  <c:v>0.888694371018763</c:v>
                </c:pt>
                <c:pt idx="272">
                  <c:v>0.888931036896544</c:v>
                </c:pt>
                <c:pt idx="273">
                  <c:v>0.888948370172099</c:v>
                </c:pt>
                <c:pt idx="274">
                  <c:v>0.889183702720991</c:v>
                </c:pt>
                <c:pt idx="275">
                  <c:v>0.889389035369882</c:v>
                </c:pt>
                <c:pt idx="276">
                  <c:v>0.889391035363215</c:v>
                </c:pt>
                <c:pt idx="277">
                  <c:v>0.889591034696551</c:v>
                </c:pt>
                <c:pt idx="278">
                  <c:v>0.889595701347662</c:v>
                </c:pt>
                <c:pt idx="279">
                  <c:v>0.889807700640998</c:v>
                </c:pt>
                <c:pt idx="280">
                  <c:v>0.889865033783221</c:v>
                </c:pt>
                <c:pt idx="281">
                  <c:v>0.889991700027667</c:v>
                </c:pt>
                <c:pt idx="282">
                  <c:v>0.890205699314336</c:v>
                </c:pt>
                <c:pt idx="283">
                  <c:v>0.890241032529892</c:v>
                </c:pt>
                <c:pt idx="284">
                  <c:v>0.890541031529895</c:v>
                </c:pt>
                <c:pt idx="285">
                  <c:v>0.890543031523228</c:v>
                </c:pt>
                <c:pt idx="286">
                  <c:v>0.890781030729897</c:v>
                </c:pt>
                <c:pt idx="287">
                  <c:v>0.890785030716564</c:v>
                </c:pt>
                <c:pt idx="288">
                  <c:v>0.890998363338789</c:v>
                </c:pt>
                <c:pt idx="289">
                  <c:v>0.8910030299899</c:v>
                </c:pt>
                <c:pt idx="290">
                  <c:v>0.891187696041013</c:v>
                </c:pt>
                <c:pt idx="291">
                  <c:v>0.891197029343235</c:v>
                </c:pt>
                <c:pt idx="292">
                  <c:v>0.891353695487682</c:v>
                </c:pt>
                <c:pt idx="293">
                  <c:v>0.891443695187683</c:v>
                </c:pt>
                <c:pt idx="294">
                  <c:v>0.891506361645461</c:v>
                </c:pt>
                <c:pt idx="295">
                  <c:v>0.89161702794324</c:v>
                </c:pt>
                <c:pt idx="296">
                  <c:v>0.891631027896574</c:v>
                </c:pt>
                <c:pt idx="297">
                  <c:v>0.891735027549908</c:v>
                </c:pt>
                <c:pt idx="298">
                  <c:v>0.891743027523242</c:v>
                </c:pt>
                <c:pt idx="299">
                  <c:v>0.891841027196576</c:v>
                </c:pt>
                <c:pt idx="300">
                  <c:v>0.891847027176576</c:v>
                </c:pt>
                <c:pt idx="301">
                  <c:v>0.891962360125466</c:v>
                </c:pt>
                <c:pt idx="302">
                  <c:v>0.891963693454355</c:v>
                </c:pt>
                <c:pt idx="303">
                  <c:v>0.892056359812134</c:v>
                </c:pt>
                <c:pt idx="304">
                  <c:v>0.892062359792134</c:v>
                </c:pt>
                <c:pt idx="305">
                  <c:v>0.892128359572135</c:v>
                </c:pt>
                <c:pt idx="306">
                  <c:v>0.892164359452135</c:v>
                </c:pt>
                <c:pt idx="307">
                  <c:v>0.892189692701024</c:v>
                </c:pt>
                <c:pt idx="308">
                  <c:v>0.892253025823247</c:v>
                </c:pt>
                <c:pt idx="309">
                  <c:v>0.892260359132136</c:v>
                </c:pt>
                <c:pt idx="310">
                  <c:v>0.892327025576581</c:v>
                </c:pt>
                <c:pt idx="311">
                  <c:v>0.892331025563248</c:v>
                </c:pt>
                <c:pt idx="312">
                  <c:v>0.892398358672138</c:v>
                </c:pt>
                <c:pt idx="313">
                  <c:v>0.892399692001027</c:v>
                </c:pt>
                <c:pt idx="314">
                  <c:v>0.892465025116583</c:v>
                </c:pt>
                <c:pt idx="315">
                  <c:v>0.892467691774361</c:v>
                </c:pt>
                <c:pt idx="316">
                  <c:v>0.892522358258806</c:v>
                </c:pt>
                <c:pt idx="317">
                  <c:v>0.892558358138806</c:v>
                </c:pt>
                <c:pt idx="318">
                  <c:v>0.892580358065473</c:v>
                </c:pt>
                <c:pt idx="319">
                  <c:v>0.892625691247696</c:v>
                </c:pt>
                <c:pt idx="320">
                  <c:v>0.892641691194363</c:v>
                </c:pt>
                <c:pt idx="321">
                  <c:v>0.892678357738807</c:v>
                </c:pt>
                <c:pt idx="322">
                  <c:v>0.892681024396585</c:v>
                </c:pt>
                <c:pt idx="323">
                  <c:v>0.892721690927697</c:v>
                </c:pt>
                <c:pt idx="324">
                  <c:v>0.89272369092103</c:v>
                </c:pt>
                <c:pt idx="325">
                  <c:v>0.892756357478808</c:v>
                </c:pt>
                <c:pt idx="326">
                  <c:v>0.892757024143253</c:v>
                </c:pt>
                <c:pt idx="327">
                  <c:v>0.892793024023253</c:v>
                </c:pt>
                <c:pt idx="328">
                  <c:v>0.89279702400992</c:v>
                </c:pt>
                <c:pt idx="329">
                  <c:v>0.892825690581031</c:v>
                </c:pt>
                <c:pt idx="330">
                  <c:v>0.892847023843254</c:v>
                </c:pt>
                <c:pt idx="331">
                  <c:v>0.89285102382992</c:v>
                </c:pt>
                <c:pt idx="332">
                  <c:v>0.892877690407699</c:v>
                </c:pt>
                <c:pt idx="333">
                  <c:v>0.89288235705881</c:v>
                </c:pt>
                <c:pt idx="334">
                  <c:v>0.892903023656588</c:v>
                </c:pt>
                <c:pt idx="335">
                  <c:v>0.89290635697881</c:v>
                </c:pt>
                <c:pt idx="336">
                  <c:v>0.89293635687881</c:v>
                </c:pt>
                <c:pt idx="337">
                  <c:v>0.892939023536588</c:v>
                </c:pt>
                <c:pt idx="338">
                  <c:v>0.892961023463255</c:v>
                </c:pt>
                <c:pt idx="339">
                  <c:v>0.892962356792144</c:v>
                </c:pt>
                <c:pt idx="340">
                  <c:v>0.8929916900277</c:v>
                </c:pt>
                <c:pt idx="341">
                  <c:v>0.893374355418815</c:v>
                </c:pt>
                <c:pt idx="342">
                  <c:v>0.893419688601038</c:v>
                </c:pt>
                <c:pt idx="343">
                  <c:v>0.902612991290029</c:v>
                </c:pt>
                <c:pt idx="344">
                  <c:v>0.902626991243363</c:v>
                </c:pt>
                <c:pt idx="345">
                  <c:v>0.905423648587838</c:v>
                </c:pt>
                <c:pt idx="346">
                  <c:v>0.90542698191006</c:v>
                </c:pt>
                <c:pt idx="347">
                  <c:v>0.905977646741178</c:v>
                </c:pt>
                <c:pt idx="348">
                  <c:v>0.905979646734511</c:v>
                </c:pt>
                <c:pt idx="349">
                  <c:v>0.906505644981183</c:v>
                </c:pt>
                <c:pt idx="350">
                  <c:v>0.906510311632295</c:v>
                </c:pt>
                <c:pt idx="351">
                  <c:v>0.908862303792321</c:v>
                </c:pt>
                <c:pt idx="352">
                  <c:v>0.908980303398989</c:v>
                </c:pt>
                <c:pt idx="353">
                  <c:v>0.910288299039003</c:v>
                </c:pt>
                <c:pt idx="354">
                  <c:v>0.911023629921234</c:v>
                </c:pt>
                <c:pt idx="355">
                  <c:v>0.911048296505678</c:v>
                </c:pt>
                <c:pt idx="356">
                  <c:v>0.911970293432355</c:v>
                </c:pt>
                <c:pt idx="357">
                  <c:v>0.911972960090133</c:v>
                </c:pt>
                <c:pt idx="358">
                  <c:v>0.912776957410142</c:v>
                </c:pt>
                <c:pt idx="359">
                  <c:v>0.912778290739031</c:v>
                </c:pt>
                <c:pt idx="360">
                  <c:v>0.913674954416819</c:v>
                </c:pt>
                <c:pt idx="361">
                  <c:v>0.913677621074596</c:v>
                </c:pt>
                <c:pt idx="362">
                  <c:v>0.91446428511905</c:v>
                </c:pt>
                <c:pt idx="363">
                  <c:v>0.914468951770161</c:v>
                </c:pt>
                <c:pt idx="364">
                  <c:v>0.91493161689461</c:v>
                </c:pt>
                <c:pt idx="365">
                  <c:v>0.91519961600128</c:v>
                </c:pt>
                <c:pt idx="366">
                  <c:v>0.915463615121283</c:v>
                </c:pt>
                <c:pt idx="367">
                  <c:v>0.916067613107956</c:v>
                </c:pt>
                <c:pt idx="368">
                  <c:v>0.916094946350179</c:v>
                </c:pt>
                <c:pt idx="369">
                  <c:v>0.916772277425742</c:v>
                </c:pt>
                <c:pt idx="370">
                  <c:v>0.916785610714631</c:v>
                </c:pt>
                <c:pt idx="371">
                  <c:v>0.917370275432415</c:v>
                </c:pt>
                <c:pt idx="372">
                  <c:v>0.917378275405749</c:v>
                </c:pt>
                <c:pt idx="373">
                  <c:v>0.917861607127976</c:v>
                </c:pt>
                <c:pt idx="374">
                  <c:v>0.917874273752421</c:v>
                </c:pt>
                <c:pt idx="375">
                  <c:v>0.918562271459095</c:v>
                </c:pt>
                <c:pt idx="376">
                  <c:v>0.918594938016873</c:v>
                </c:pt>
                <c:pt idx="377">
                  <c:v>0.919795600681331</c:v>
                </c:pt>
                <c:pt idx="378">
                  <c:v>0.920478931736894</c:v>
                </c:pt>
                <c:pt idx="379">
                  <c:v>0.92051426495245</c:v>
                </c:pt>
                <c:pt idx="380">
                  <c:v>0.921188929370235</c:v>
                </c:pt>
                <c:pt idx="381">
                  <c:v>0.921218262605791</c:v>
                </c:pt>
                <c:pt idx="382">
                  <c:v>0.922250259165803</c:v>
                </c:pt>
                <c:pt idx="383">
                  <c:v>0.922271592428025</c:v>
                </c:pt>
                <c:pt idx="384">
                  <c:v>0.924286252379159</c:v>
                </c:pt>
                <c:pt idx="385">
                  <c:v>0.92430291899027</c:v>
                </c:pt>
                <c:pt idx="386">
                  <c:v>0.925293582354725</c:v>
                </c:pt>
                <c:pt idx="387">
                  <c:v>0.925299582334726</c:v>
                </c:pt>
                <c:pt idx="388">
                  <c:v>0.925877580408065</c:v>
                </c:pt>
                <c:pt idx="389">
                  <c:v>0.92607891307029</c:v>
                </c:pt>
                <c:pt idx="390">
                  <c:v>0.926344245519182</c:v>
                </c:pt>
                <c:pt idx="391">
                  <c:v>0.92670491098363</c:v>
                </c:pt>
                <c:pt idx="392">
                  <c:v>0.926800243999187</c:v>
                </c:pt>
                <c:pt idx="393">
                  <c:v>0.927086243045856</c:v>
                </c:pt>
                <c:pt idx="394">
                  <c:v>0.927226909243636</c:v>
                </c:pt>
                <c:pt idx="395">
                  <c:v>0.927488908370305</c:v>
                </c:pt>
                <c:pt idx="396">
                  <c:v>0.927624907916974</c:v>
                </c:pt>
                <c:pt idx="397">
                  <c:v>0.927855573814754</c:v>
                </c:pt>
                <c:pt idx="398">
                  <c:v>0.927922906923644</c:v>
                </c:pt>
                <c:pt idx="399">
                  <c:v>0.928076906410312</c:v>
                </c:pt>
                <c:pt idx="400">
                  <c:v>0.928108239639201</c:v>
                </c:pt>
                <c:pt idx="401">
                  <c:v>0.928219572601425</c:v>
                </c:pt>
                <c:pt idx="402">
                  <c:v>0.928318905603648</c:v>
                </c:pt>
                <c:pt idx="403">
                  <c:v>0.928360905463648</c:v>
                </c:pt>
                <c:pt idx="404">
                  <c:v>0.92851090496365</c:v>
                </c:pt>
                <c:pt idx="405">
                  <c:v>0.928531571561428</c:v>
                </c:pt>
                <c:pt idx="406">
                  <c:v>0.92868757104143</c:v>
                </c:pt>
                <c:pt idx="407">
                  <c:v>0.928696237679208</c:v>
                </c:pt>
                <c:pt idx="408">
                  <c:v>0.92885823713921</c:v>
                </c:pt>
                <c:pt idx="409">
                  <c:v>0.928871570428099</c:v>
                </c:pt>
                <c:pt idx="410">
                  <c:v>0.929011569961433</c:v>
                </c:pt>
                <c:pt idx="411">
                  <c:v>0.929018903270322</c:v>
                </c:pt>
                <c:pt idx="412">
                  <c:v>0.929155569481435</c:v>
                </c:pt>
                <c:pt idx="413">
                  <c:v>0.929219569268102</c:v>
                </c:pt>
                <c:pt idx="414">
                  <c:v>0.929298235672548</c:v>
                </c:pt>
                <c:pt idx="415">
                  <c:v>0.929397568674771</c:v>
                </c:pt>
                <c:pt idx="416">
                  <c:v>0.929423568588105</c:v>
                </c:pt>
                <c:pt idx="417">
                  <c:v>0.929546234845884</c:v>
                </c:pt>
                <c:pt idx="418">
                  <c:v>0.929573568088106</c:v>
                </c:pt>
                <c:pt idx="419">
                  <c:v>0.92970290099033</c:v>
                </c:pt>
                <c:pt idx="420">
                  <c:v>0.929729567568108</c:v>
                </c:pt>
                <c:pt idx="421">
                  <c:v>0.929877567074776</c:v>
                </c:pt>
                <c:pt idx="422">
                  <c:v>0.929894233685888</c:v>
                </c:pt>
                <c:pt idx="423">
                  <c:v>0.930035566548111</c:v>
                </c:pt>
                <c:pt idx="424">
                  <c:v>0.930064899783667</c:v>
                </c:pt>
                <c:pt idx="425">
                  <c:v>0.930220899263669</c:v>
                </c:pt>
                <c:pt idx="426">
                  <c:v>0.930350232165893</c:v>
                </c:pt>
                <c:pt idx="427">
                  <c:v>0.930394232019227</c:v>
                </c:pt>
                <c:pt idx="428">
                  <c:v>0.930525564914784</c:v>
                </c:pt>
                <c:pt idx="429">
                  <c:v>0.930550231499228</c:v>
                </c:pt>
                <c:pt idx="430">
                  <c:v>0.930666897777007</c:v>
                </c:pt>
                <c:pt idx="431">
                  <c:v>0.93068823103923</c:v>
                </c:pt>
                <c:pt idx="432">
                  <c:v>0.930819563934787</c:v>
                </c:pt>
                <c:pt idx="433">
                  <c:v>0.930842230525898</c:v>
                </c:pt>
                <c:pt idx="434">
                  <c:v>0.930938896870344</c:v>
                </c:pt>
                <c:pt idx="435">
                  <c:v>0.930957563474788</c:v>
                </c:pt>
                <c:pt idx="436">
                  <c:v>0.931060229799234</c:v>
                </c:pt>
                <c:pt idx="437">
                  <c:v>0.931116229612568</c:v>
                </c:pt>
                <c:pt idx="438">
                  <c:v>0.931170896097013</c:v>
                </c:pt>
                <c:pt idx="439">
                  <c:v>0.931265562448125</c:v>
                </c:pt>
                <c:pt idx="440">
                  <c:v>0.931299562334792</c:v>
                </c:pt>
                <c:pt idx="441">
                  <c:v>0.931419561934794</c:v>
                </c:pt>
                <c:pt idx="442">
                  <c:v>0.931455561814794</c:v>
                </c:pt>
                <c:pt idx="443">
                  <c:v>0.931554228152573</c:v>
                </c:pt>
                <c:pt idx="444">
                  <c:v>0.931584228052573</c:v>
                </c:pt>
                <c:pt idx="445">
                  <c:v>0.931681561061463</c:v>
                </c:pt>
                <c:pt idx="446">
                  <c:v>0.931710894297019</c:v>
                </c:pt>
                <c:pt idx="447">
                  <c:v>0.931822893923687</c:v>
                </c:pt>
                <c:pt idx="448">
                  <c:v>0.931850227165909</c:v>
                </c:pt>
                <c:pt idx="449">
                  <c:v>0.931982226725911</c:v>
                </c:pt>
                <c:pt idx="450">
                  <c:v>0.932108892970357</c:v>
                </c:pt>
                <c:pt idx="451">
                  <c:v>0.932146892843691</c:v>
                </c:pt>
                <c:pt idx="452">
                  <c:v>0.932290225699248</c:v>
                </c:pt>
                <c:pt idx="453">
                  <c:v>0.932324892250359</c:v>
                </c:pt>
                <c:pt idx="454">
                  <c:v>0.93247022509925</c:v>
                </c:pt>
                <c:pt idx="455">
                  <c:v>0.93251822493925</c:v>
                </c:pt>
                <c:pt idx="456">
                  <c:v>0.932757557474808</c:v>
                </c:pt>
                <c:pt idx="457">
                  <c:v>0.932794224019253</c:v>
                </c:pt>
                <c:pt idx="458">
                  <c:v>0.93320555598148</c:v>
                </c:pt>
                <c:pt idx="459">
                  <c:v>0.933246889177036</c:v>
                </c:pt>
                <c:pt idx="460">
                  <c:v>0.933666221112596</c:v>
                </c:pt>
                <c:pt idx="461">
                  <c:v>0.933936886877044</c:v>
                </c:pt>
                <c:pt idx="462">
                  <c:v>0.934125552914824</c:v>
                </c:pt>
                <c:pt idx="463">
                  <c:v>0.934581551394829</c:v>
                </c:pt>
                <c:pt idx="464">
                  <c:v>0.934669551101496</c:v>
                </c:pt>
                <c:pt idx="465">
                  <c:v>0.935456881810394</c:v>
                </c:pt>
                <c:pt idx="466">
                  <c:v>0.935526881577061</c:v>
                </c:pt>
                <c:pt idx="467">
                  <c:v>0.93653154489485</c:v>
                </c:pt>
                <c:pt idx="468">
                  <c:v>0.936601544661518</c:v>
                </c:pt>
                <c:pt idx="469">
                  <c:v>0.937484875050416</c:v>
                </c:pt>
                <c:pt idx="470">
                  <c:v>0.937554208152639</c:v>
                </c:pt>
                <c:pt idx="471">
                  <c:v>0.93842287192376</c:v>
                </c:pt>
                <c:pt idx="472">
                  <c:v>0.938486871710428</c:v>
                </c:pt>
                <c:pt idx="473">
                  <c:v>0.939304202319326</c:v>
                </c:pt>
                <c:pt idx="474">
                  <c:v>0.939953533488222</c:v>
                </c:pt>
                <c:pt idx="475">
                  <c:v>0.940256199146003</c:v>
                </c:pt>
                <c:pt idx="476">
                  <c:v>0.941188196039347</c:v>
                </c:pt>
                <c:pt idx="477">
                  <c:v>0.941405528648238</c:v>
                </c:pt>
                <c:pt idx="478">
                  <c:v>0.942631524561585</c:v>
                </c:pt>
                <c:pt idx="479">
                  <c:v>0.94278352405492</c:v>
                </c:pt>
                <c:pt idx="480">
                  <c:v>0.944130852897157</c:v>
                </c:pt>
                <c:pt idx="481">
                  <c:v>0.944249519168269</c:v>
                </c:pt>
                <c:pt idx="482">
                  <c:v>0.945794180686064</c:v>
                </c:pt>
                <c:pt idx="483">
                  <c:v>0.945927513574955</c:v>
                </c:pt>
                <c:pt idx="484">
                  <c:v>0.947241509194969</c:v>
                </c:pt>
                <c:pt idx="485">
                  <c:v>0.947461508461638</c:v>
                </c:pt>
                <c:pt idx="486">
                  <c:v>0.948692171026097</c:v>
                </c:pt>
                <c:pt idx="487">
                  <c:v>0.949767500774997</c:v>
                </c:pt>
                <c:pt idx="488">
                  <c:v>0.94990416698611</c:v>
                </c:pt>
                <c:pt idx="489">
                  <c:v>0.950950163499455</c:v>
                </c:pt>
                <c:pt idx="490">
                  <c:v>0.951108829637234</c:v>
                </c:pt>
                <c:pt idx="491">
                  <c:v>0.952142159526135</c:v>
                </c:pt>
                <c:pt idx="492">
                  <c:v>0.952285492381692</c:v>
                </c:pt>
                <c:pt idx="493">
                  <c:v>0.953268822437258</c:v>
                </c:pt>
                <c:pt idx="494">
                  <c:v>0.953362155459482</c:v>
                </c:pt>
                <c:pt idx="495">
                  <c:v>0.954225485915047</c:v>
                </c:pt>
                <c:pt idx="496">
                  <c:v>0.954297485675048</c:v>
                </c:pt>
                <c:pt idx="497">
                  <c:v>0.955098816337279</c:v>
                </c:pt>
                <c:pt idx="498">
                  <c:v>0.95551681494395</c:v>
                </c:pt>
                <c:pt idx="499">
                  <c:v>0.95587014709951</c:v>
                </c:pt>
                <c:pt idx="500">
                  <c:v>0.956475478415072</c:v>
                </c:pt>
                <c:pt idx="501">
                  <c:v>0.95654414485285</c:v>
                </c:pt>
                <c:pt idx="502">
                  <c:v>0.957120809597301</c:v>
                </c:pt>
                <c:pt idx="503">
                  <c:v>0.957193476021747</c:v>
                </c:pt>
                <c:pt idx="504">
                  <c:v>0.957697474341752</c:v>
                </c:pt>
                <c:pt idx="505">
                  <c:v>0.957768807437308</c:v>
                </c:pt>
                <c:pt idx="506">
                  <c:v>0.958280139066203</c:v>
                </c:pt>
                <c:pt idx="507">
                  <c:v>0.958337472208426</c:v>
                </c:pt>
                <c:pt idx="508">
                  <c:v>0.95886213712621</c:v>
                </c:pt>
                <c:pt idx="509">
                  <c:v>0.958949470168433</c:v>
                </c:pt>
                <c:pt idx="510">
                  <c:v>0.959447468508438</c:v>
                </c:pt>
                <c:pt idx="511">
                  <c:v>0.959840800530665</c:v>
                </c:pt>
                <c:pt idx="512">
                  <c:v>0.960026133246223</c:v>
                </c:pt>
                <c:pt idx="513">
                  <c:v>0.960490131699561</c:v>
                </c:pt>
                <c:pt idx="514">
                  <c:v>0.96059479801734</c:v>
                </c:pt>
                <c:pt idx="515">
                  <c:v>0.9610201299329</c:v>
                </c:pt>
                <c:pt idx="516">
                  <c:v>0.96107546308179</c:v>
                </c:pt>
                <c:pt idx="517">
                  <c:v>0.961444795184016</c:v>
                </c:pt>
                <c:pt idx="518">
                  <c:v>0.961498795004017</c:v>
                </c:pt>
                <c:pt idx="519">
                  <c:v>0.961819460601798</c:v>
                </c:pt>
                <c:pt idx="520">
                  <c:v>0.961875460415132</c:v>
                </c:pt>
                <c:pt idx="521">
                  <c:v>0.962142126192913</c:v>
                </c:pt>
                <c:pt idx="522">
                  <c:v>0.962310792297359</c:v>
                </c:pt>
                <c:pt idx="523">
                  <c:v>0.962465458448472</c:v>
                </c:pt>
                <c:pt idx="524">
                  <c:v>0.962738124206253</c:v>
                </c:pt>
                <c:pt idx="525">
                  <c:v>0.962796790677364</c:v>
                </c:pt>
                <c:pt idx="526">
                  <c:v>0.963052789824034</c:v>
                </c:pt>
                <c:pt idx="527">
                  <c:v>0.963102789657368</c:v>
                </c:pt>
                <c:pt idx="528">
                  <c:v>0.963364122119593</c:v>
                </c:pt>
                <c:pt idx="529">
                  <c:v>0.963413455288482</c:v>
                </c:pt>
                <c:pt idx="530">
                  <c:v>0.963633454555151</c:v>
                </c:pt>
                <c:pt idx="531">
                  <c:v>0.963689454368485</c:v>
                </c:pt>
                <c:pt idx="532">
                  <c:v>0.963872120426265</c:v>
                </c:pt>
                <c:pt idx="533">
                  <c:v>0.963954120152933</c:v>
                </c:pt>
                <c:pt idx="534">
                  <c:v>0.964100786330712</c:v>
                </c:pt>
                <c:pt idx="535">
                  <c:v>0.964268785770714</c:v>
                </c:pt>
                <c:pt idx="536">
                  <c:v>0.96433411888627</c:v>
                </c:pt>
                <c:pt idx="537">
                  <c:v>0.964487451708494</c:v>
                </c:pt>
                <c:pt idx="538">
                  <c:v>0.964529451568495</c:v>
                </c:pt>
                <c:pt idx="539">
                  <c:v>0.964692117692941</c:v>
                </c:pt>
                <c:pt idx="540">
                  <c:v>0.964725450915164</c:v>
                </c:pt>
                <c:pt idx="541">
                  <c:v>0.964889450368499</c:v>
                </c:pt>
                <c:pt idx="542">
                  <c:v>0.964933450221833</c:v>
                </c:pt>
                <c:pt idx="543">
                  <c:v>0.965073449755167</c:v>
                </c:pt>
                <c:pt idx="544">
                  <c:v>0.965134116219613</c:v>
                </c:pt>
                <c:pt idx="545">
                  <c:v>0.965256782477392</c:v>
                </c:pt>
                <c:pt idx="546">
                  <c:v>0.965365448781837</c:v>
                </c:pt>
                <c:pt idx="547">
                  <c:v>0.965419448601838</c:v>
                </c:pt>
                <c:pt idx="548">
                  <c:v>0.965586781377395</c:v>
                </c:pt>
                <c:pt idx="549">
                  <c:v>0.965622781257396</c:v>
                </c:pt>
                <c:pt idx="550">
                  <c:v>0.965756114146286</c:v>
                </c:pt>
                <c:pt idx="551">
                  <c:v>0.965796780677398</c:v>
                </c:pt>
                <c:pt idx="552">
                  <c:v>0.965928780237399</c:v>
                </c:pt>
                <c:pt idx="553">
                  <c:v>0.965974113419622</c:v>
                </c:pt>
                <c:pt idx="554">
                  <c:v>0.966094779684068</c:v>
                </c:pt>
                <c:pt idx="555">
                  <c:v>0.966138779537402</c:v>
                </c:pt>
                <c:pt idx="556">
                  <c:v>0.966249445835181</c:v>
                </c:pt>
                <c:pt idx="557">
                  <c:v>0.966314112286292</c:v>
                </c:pt>
                <c:pt idx="558">
                  <c:v>0.966402778657404</c:v>
                </c:pt>
                <c:pt idx="559">
                  <c:v>0.966509444968517</c:v>
                </c:pt>
                <c:pt idx="560">
                  <c:v>0.966542778190739</c:v>
                </c:pt>
                <c:pt idx="561">
                  <c:v>0.966652777824074</c:v>
                </c:pt>
                <c:pt idx="562">
                  <c:v>0.96668211105963</c:v>
                </c:pt>
                <c:pt idx="563">
                  <c:v>0.96680944396852</c:v>
                </c:pt>
                <c:pt idx="564">
                  <c:v>0.966851443828521</c:v>
                </c:pt>
                <c:pt idx="565">
                  <c:v>0.966960776797411</c:v>
                </c:pt>
                <c:pt idx="566">
                  <c:v>0.9670041099863</c:v>
                </c:pt>
                <c:pt idx="567">
                  <c:v>0.967104109652968</c:v>
                </c:pt>
                <c:pt idx="568">
                  <c:v>0.967147442841857</c:v>
                </c:pt>
                <c:pt idx="569">
                  <c:v>0.967247442508525</c:v>
                </c:pt>
                <c:pt idx="570">
                  <c:v>0.967350775497415</c:v>
                </c:pt>
                <c:pt idx="571">
                  <c:v>0.967397442008527</c:v>
                </c:pt>
                <c:pt idx="572">
                  <c:v>0.967521441595195</c:v>
                </c:pt>
                <c:pt idx="573">
                  <c:v>0.967545441515195</c:v>
                </c:pt>
                <c:pt idx="574">
                  <c:v>0.967686774377419</c:v>
                </c:pt>
                <c:pt idx="575">
                  <c:v>0.967728107572975</c:v>
                </c:pt>
                <c:pt idx="576">
                  <c:v>0.967850773830754</c:v>
                </c:pt>
                <c:pt idx="577">
                  <c:v>0.967908106972977</c:v>
                </c:pt>
                <c:pt idx="578">
                  <c:v>0.968022106592978</c:v>
                </c:pt>
                <c:pt idx="579">
                  <c:v>0.968076773077423</c:v>
                </c:pt>
                <c:pt idx="580">
                  <c:v>0.968206772644091</c:v>
                </c:pt>
                <c:pt idx="581">
                  <c:v>0.968278105739648</c:v>
                </c:pt>
                <c:pt idx="582">
                  <c:v>0.968374105419649</c:v>
                </c:pt>
                <c:pt idx="583">
                  <c:v>0.96851210495965</c:v>
                </c:pt>
                <c:pt idx="584">
                  <c:v>0.968541438195206</c:v>
                </c:pt>
                <c:pt idx="585">
                  <c:v>0.968692104359652</c:v>
                </c:pt>
                <c:pt idx="586">
                  <c:v>0.968716104279652</c:v>
                </c:pt>
                <c:pt idx="587">
                  <c:v>0.968842103859654</c:v>
                </c:pt>
                <c:pt idx="588">
                  <c:v>0.968888103706321</c:v>
                </c:pt>
                <c:pt idx="589">
                  <c:v>0.969031436561878</c:v>
                </c:pt>
                <c:pt idx="590">
                  <c:v>0.969070769764101</c:v>
                </c:pt>
                <c:pt idx="591">
                  <c:v>0.969183436055213</c:v>
                </c:pt>
                <c:pt idx="592">
                  <c:v>0.969234769217436</c:v>
                </c:pt>
                <c:pt idx="593">
                  <c:v>0.969330102232993</c:v>
                </c:pt>
                <c:pt idx="594">
                  <c:v>0.969451435161883</c:v>
                </c:pt>
                <c:pt idx="595">
                  <c:v>0.969505434981883</c:v>
                </c:pt>
                <c:pt idx="596">
                  <c:v>0.969654101152996</c:v>
                </c:pt>
                <c:pt idx="597">
                  <c:v>0.969683434388552</c:v>
                </c:pt>
                <c:pt idx="598">
                  <c:v>0.96983143389522</c:v>
                </c:pt>
                <c:pt idx="599">
                  <c:v>0.969870100432999</c:v>
                </c:pt>
                <c:pt idx="600">
                  <c:v>0.970034099886334</c:v>
                </c:pt>
                <c:pt idx="601">
                  <c:v>0.970074766417445</c:v>
                </c:pt>
                <c:pt idx="602">
                  <c:v>0.970270765764114</c:v>
                </c:pt>
                <c:pt idx="603">
                  <c:v>0.970326765577448</c:v>
                </c:pt>
                <c:pt idx="604">
                  <c:v>0.970496098346339</c:v>
                </c:pt>
                <c:pt idx="605">
                  <c:v>0.970574764750784</c:v>
                </c:pt>
                <c:pt idx="606">
                  <c:v>0.97067743107523</c:v>
                </c:pt>
                <c:pt idx="607">
                  <c:v>0.970846097179676</c:v>
                </c:pt>
                <c:pt idx="608">
                  <c:v>0.970889430368565</c:v>
                </c:pt>
                <c:pt idx="609">
                  <c:v>0.971054096486345</c:v>
                </c:pt>
                <c:pt idx="610">
                  <c:v>0.971116096279679</c:v>
                </c:pt>
                <c:pt idx="611">
                  <c:v>0.971252095826347</c:v>
                </c:pt>
                <c:pt idx="612">
                  <c:v>0.971316095613015</c:v>
                </c:pt>
                <c:pt idx="613">
                  <c:v>0.971452095159683</c:v>
                </c:pt>
                <c:pt idx="614">
                  <c:v>0.971491428361905</c:v>
                </c:pt>
                <c:pt idx="615">
                  <c:v>0.97163142789524</c:v>
                </c:pt>
                <c:pt idx="616">
                  <c:v>0.971676761077463</c:v>
                </c:pt>
                <c:pt idx="617">
                  <c:v>0.971794094019687</c:v>
                </c:pt>
                <c:pt idx="618">
                  <c:v>0.971876760410799</c:v>
                </c:pt>
                <c:pt idx="619">
                  <c:v>0.97193542688191</c:v>
                </c:pt>
                <c:pt idx="620">
                  <c:v>0.972057426475245</c:v>
                </c:pt>
                <c:pt idx="621">
                  <c:v>0.972103426321912</c:v>
                </c:pt>
                <c:pt idx="622">
                  <c:v>0.972217425941913</c:v>
                </c:pt>
                <c:pt idx="623">
                  <c:v>0.972250759164136</c:v>
                </c:pt>
                <c:pt idx="624">
                  <c:v>0.97238009206636</c:v>
                </c:pt>
                <c:pt idx="625">
                  <c:v>0.972408091973027</c:v>
                </c:pt>
                <c:pt idx="626">
                  <c:v>0.972523424921917</c:v>
                </c:pt>
                <c:pt idx="627">
                  <c:v>0.972550758164139</c:v>
                </c:pt>
                <c:pt idx="628">
                  <c:v>0.972646757844141</c:v>
                </c:pt>
                <c:pt idx="629">
                  <c:v>0.972688757704141</c:v>
                </c:pt>
                <c:pt idx="630">
                  <c:v>0.972788090706364</c:v>
                </c:pt>
                <c:pt idx="631">
                  <c:v>0.972864090453032</c:v>
                </c:pt>
                <c:pt idx="632">
                  <c:v>0.97290275699081</c:v>
                </c:pt>
                <c:pt idx="633">
                  <c:v>0.973016089946367</c:v>
                </c:pt>
                <c:pt idx="634">
                  <c:v>0.973040089866367</c:v>
                </c:pt>
                <c:pt idx="635">
                  <c:v>0.973156089479702</c:v>
                </c:pt>
                <c:pt idx="636">
                  <c:v>0.973174756084146</c:v>
                </c:pt>
                <c:pt idx="637">
                  <c:v>0.973302755657481</c:v>
                </c:pt>
                <c:pt idx="638">
                  <c:v>0.973329422235259</c:v>
                </c:pt>
                <c:pt idx="639">
                  <c:v>0.973434088553038</c:v>
                </c:pt>
                <c:pt idx="640">
                  <c:v>0.973468088439705</c:v>
                </c:pt>
                <c:pt idx="641">
                  <c:v>0.973567421441929</c:v>
                </c:pt>
                <c:pt idx="642">
                  <c:v>0.973622087926374</c:v>
                </c:pt>
                <c:pt idx="643">
                  <c:v>0.973724087586375</c:v>
                </c:pt>
                <c:pt idx="644">
                  <c:v>0.973849420501932</c:v>
                </c:pt>
                <c:pt idx="645">
                  <c:v>0.97387608707971</c:v>
                </c:pt>
                <c:pt idx="646">
                  <c:v>0.9740094199686</c:v>
                </c:pt>
                <c:pt idx="647">
                  <c:v>0.974034086553045</c:v>
                </c:pt>
                <c:pt idx="648">
                  <c:v>0.974159419468602</c:v>
                </c:pt>
                <c:pt idx="649">
                  <c:v>0.974184086053046</c:v>
                </c:pt>
                <c:pt idx="650">
                  <c:v>0.974309418968603</c:v>
                </c:pt>
                <c:pt idx="651">
                  <c:v>0.974333418888604</c:v>
                </c:pt>
                <c:pt idx="652">
                  <c:v>0.974471418428605</c:v>
                </c:pt>
                <c:pt idx="653">
                  <c:v>0.974553418155273</c:v>
                </c:pt>
                <c:pt idx="654">
                  <c:v>0.974712084293052</c:v>
                </c:pt>
                <c:pt idx="655">
                  <c:v>0.97489741700861</c:v>
                </c:pt>
                <c:pt idx="656">
                  <c:v>0.974965416781944</c:v>
                </c:pt>
                <c:pt idx="657">
                  <c:v>0.97517141609528</c:v>
                </c:pt>
                <c:pt idx="658">
                  <c:v>0.975197416008613</c:v>
                </c:pt>
                <c:pt idx="659">
                  <c:v>0.975403415321949</c:v>
                </c:pt>
                <c:pt idx="660">
                  <c:v>0.975435415215283</c:v>
                </c:pt>
                <c:pt idx="661">
                  <c:v>0.975660747797507</c:v>
                </c:pt>
                <c:pt idx="662">
                  <c:v>0.975684747717508</c:v>
                </c:pt>
                <c:pt idx="663">
                  <c:v>0.975880747064176</c:v>
                </c:pt>
                <c:pt idx="664">
                  <c:v>0.975905413648621</c:v>
                </c:pt>
                <c:pt idx="665">
                  <c:v>0.976036746544178</c:v>
                </c:pt>
                <c:pt idx="666">
                  <c:v>0.976094746350845</c:v>
                </c:pt>
                <c:pt idx="667">
                  <c:v>0.976216079279736</c:v>
                </c:pt>
                <c:pt idx="668">
                  <c:v>0.976352078826404</c:v>
                </c:pt>
                <c:pt idx="669">
                  <c:v>0.976372745424182</c:v>
                </c:pt>
                <c:pt idx="670">
                  <c:v>0.97651474495085</c:v>
                </c:pt>
                <c:pt idx="671">
                  <c:v>0.976535411548628</c:v>
                </c:pt>
                <c:pt idx="672">
                  <c:v>0.976670744430852</c:v>
                </c:pt>
                <c:pt idx="673">
                  <c:v>0.976687411041963</c:v>
                </c:pt>
                <c:pt idx="674">
                  <c:v>0.976803410655298</c:v>
                </c:pt>
                <c:pt idx="675">
                  <c:v>0.976816743944187</c:v>
                </c:pt>
                <c:pt idx="676">
                  <c:v>0.976952076826411</c:v>
                </c:pt>
                <c:pt idx="677">
                  <c:v>0.976991410028633</c:v>
                </c:pt>
                <c:pt idx="678">
                  <c:v>0.977094076353079</c:v>
                </c:pt>
                <c:pt idx="679">
                  <c:v>0.97720207599308</c:v>
                </c:pt>
                <c:pt idx="680">
                  <c:v>0.977231409228636</c:v>
                </c:pt>
                <c:pt idx="681">
                  <c:v>0.977352742157526</c:v>
                </c:pt>
                <c:pt idx="682">
                  <c:v>0.977364075453082</c:v>
                </c:pt>
                <c:pt idx="683">
                  <c:v>0.977480075066416</c:v>
                </c:pt>
                <c:pt idx="684">
                  <c:v>0.977508074973083</c:v>
                </c:pt>
                <c:pt idx="685">
                  <c:v>0.977631407895307</c:v>
                </c:pt>
                <c:pt idx="686">
                  <c:v>0.97764540784864</c:v>
                </c:pt>
                <c:pt idx="687">
                  <c:v>0.977760740797531</c:v>
                </c:pt>
                <c:pt idx="688">
                  <c:v>0.97778007406642</c:v>
                </c:pt>
                <c:pt idx="689">
                  <c:v>0.977897407008643</c:v>
                </c:pt>
                <c:pt idx="690">
                  <c:v>0.977940073533088</c:v>
                </c:pt>
                <c:pt idx="691">
                  <c:v>0.978060073133089</c:v>
                </c:pt>
                <c:pt idx="692">
                  <c:v>0.97818740604198</c:v>
                </c:pt>
                <c:pt idx="693">
                  <c:v>0.978224072586425</c:v>
                </c:pt>
                <c:pt idx="694">
                  <c:v>0.978334072219759</c:v>
                </c:pt>
                <c:pt idx="695">
                  <c:v>0.978363405455315</c:v>
                </c:pt>
                <c:pt idx="696">
                  <c:v>0.978476738410872</c:v>
                </c:pt>
                <c:pt idx="697">
                  <c:v>0.978498071673094</c:v>
                </c:pt>
                <c:pt idx="698">
                  <c:v>0.978602071326429</c:v>
                </c:pt>
                <c:pt idx="699">
                  <c:v>0.978634071219763</c:v>
                </c:pt>
                <c:pt idx="700">
                  <c:v>0.978744737517542</c:v>
                </c:pt>
                <c:pt idx="701">
                  <c:v>0.978774070753097</c:v>
                </c:pt>
                <c:pt idx="702">
                  <c:v>0.97888073706421</c:v>
                </c:pt>
                <c:pt idx="703">
                  <c:v>0.978983403388655</c:v>
                </c:pt>
                <c:pt idx="704">
                  <c:v>0.9790140699531</c:v>
                </c:pt>
                <c:pt idx="705">
                  <c:v>0.979126736244213</c:v>
                </c:pt>
                <c:pt idx="706">
                  <c:v>0.979143402855324</c:v>
                </c:pt>
                <c:pt idx="707">
                  <c:v>0.979247402508658</c:v>
                </c:pt>
                <c:pt idx="708">
                  <c:v>0.979260069133103</c:v>
                </c:pt>
                <c:pt idx="709">
                  <c:v>0.979360735464215</c:v>
                </c:pt>
                <c:pt idx="710">
                  <c:v>0.979375402081993</c:v>
                </c:pt>
                <c:pt idx="711">
                  <c:v>0.97947673507755</c:v>
                </c:pt>
                <c:pt idx="712">
                  <c:v>0.979492735024217</c:v>
                </c:pt>
                <c:pt idx="713">
                  <c:v>0.97958606804644</c:v>
                </c:pt>
                <c:pt idx="714">
                  <c:v>0.979616734610885</c:v>
                </c:pt>
                <c:pt idx="715">
                  <c:v>0.979703400988663</c:v>
                </c:pt>
                <c:pt idx="716">
                  <c:v>0.979812067293109</c:v>
                </c:pt>
                <c:pt idx="717">
                  <c:v>0.979827400575331</c:v>
                </c:pt>
                <c:pt idx="718">
                  <c:v>0.979935400215333</c:v>
                </c:pt>
                <c:pt idx="719">
                  <c:v>0.979954066819777</c:v>
                </c:pt>
                <c:pt idx="720">
                  <c:v>0.98006073313089</c:v>
                </c:pt>
                <c:pt idx="721">
                  <c:v>0.980078066406445</c:v>
                </c:pt>
                <c:pt idx="722">
                  <c:v>0.980179399402002</c:v>
                </c:pt>
                <c:pt idx="723">
                  <c:v>0.980202065993113</c:v>
                </c:pt>
                <c:pt idx="724">
                  <c:v>0.980319398935337</c:v>
                </c:pt>
                <c:pt idx="725">
                  <c:v>0.980351398828671</c:v>
                </c:pt>
                <c:pt idx="726">
                  <c:v>0.980471398428672</c:v>
                </c:pt>
                <c:pt idx="727">
                  <c:v>0.980582064726451</c:v>
                </c:pt>
                <c:pt idx="728">
                  <c:v>0.980630064566451</c:v>
                </c:pt>
                <c:pt idx="729">
                  <c:v>0.980746064179786</c:v>
                </c:pt>
                <c:pt idx="730">
                  <c:v>0.980789397368675</c:v>
                </c:pt>
                <c:pt idx="731">
                  <c:v>0.980918063606455</c:v>
                </c:pt>
                <c:pt idx="732">
                  <c:v>0.980973396755344</c:v>
                </c:pt>
                <c:pt idx="733">
                  <c:v>0.981113396288679</c:v>
                </c:pt>
                <c:pt idx="734">
                  <c:v>0.981140062866457</c:v>
                </c:pt>
                <c:pt idx="735">
                  <c:v>0.98129472901757</c:v>
                </c:pt>
                <c:pt idx="736">
                  <c:v>0.981310062299792</c:v>
                </c:pt>
                <c:pt idx="737">
                  <c:v>0.981413395288682</c:v>
                </c:pt>
                <c:pt idx="738">
                  <c:v>0.981436728544238</c:v>
                </c:pt>
                <c:pt idx="739">
                  <c:v>0.981517394942017</c:v>
                </c:pt>
                <c:pt idx="740">
                  <c:v>0.981585394715351</c:v>
                </c:pt>
                <c:pt idx="741">
                  <c:v>0.981611394628684</c:v>
                </c:pt>
                <c:pt idx="742">
                  <c:v>0.981690727697574</c:v>
                </c:pt>
                <c:pt idx="743">
                  <c:v>0.981709394302019</c:v>
                </c:pt>
                <c:pt idx="744">
                  <c:v>0.981774727417575</c:v>
                </c:pt>
                <c:pt idx="745">
                  <c:v>0.98179339402202</c:v>
                </c:pt>
                <c:pt idx="746">
                  <c:v>0.981876727077576</c:v>
                </c:pt>
                <c:pt idx="747">
                  <c:v>0.981882727057576</c:v>
                </c:pt>
                <c:pt idx="748">
                  <c:v>0.981954726817577</c:v>
                </c:pt>
                <c:pt idx="749">
                  <c:v>0.981960726797577</c:v>
                </c:pt>
                <c:pt idx="750">
                  <c:v>0.9820180599398</c:v>
                </c:pt>
                <c:pt idx="751">
                  <c:v>0.982059393135356</c:v>
                </c:pt>
                <c:pt idx="752">
                  <c:v>0.982084059719801</c:v>
                </c:pt>
                <c:pt idx="753">
                  <c:v>0.982149392835357</c:v>
                </c:pt>
                <c:pt idx="754">
                  <c:v>0.982168726104246</c:v>
                </c:pt>
                <c:pt idx="755">
                  <c:v>0.982238725870914</c:v>
                </c:pt>
                <c:pt idx="756">
                  <c:v>0.982245392515358</c:v>
                </c:pt>
                <c:pt idx="757">
                  <c:v>0.982309392302026</c:v>
                </c:pt>
                <c:pt idx="758">
                  <c:v>0.982320725597581</c:v>
                </c:pt>
                <c:pt idx="759">
                  <c:v>0.982388058706471</c:v>
                </c:pt>
                <c:pt idx="760">
                  <c:v>0.982398058673138</c:v>
                </c:pt>
                <c:pt idx="761">
                  <c:v>0.98246872510425</c:v>
                </c:pt>
                <c:pt idx="762">
                  <c:v>0.982483391722028</c:v>
                </c:pt>
                <c:pt idx="763">
                  <c:v>0.982526724910917</c:v>
                </c:pt>
                <c:pt idx="764">
                  <c:v>0.982569391435362</c:v>
                </c:pt>
                <c:pt idx="765">
                  <c:v>0.982590724697584</c:v>
                </c:pt>
                <c:pt idx="766">
                  <c:v>0.982651391162029</c:v>
                </c:pt>
                <c:pt idx="767">
                  <c:v>0.982661391128696</c:v>
                </c:pt>
                <c:pt idx="768">
                  <c:v>0.982718724270919</c:v>
                </c:pt>
                <c:pt idx="769">
                  <c:v>0.982728724237586</c:v>
                </c:pt>
                <c:pt idx="770">
                  <c:v>0.982801390662031</c:v>
                </c:pt>
                <c:pt idx="771">
                  <c:v>0.982804723984253</c:v>
                </c:pt>
                <c:pt idx="772">
                  <c:v>0.982864723784254</c:v>
                </c:pt>
                <c:pt idx="773">
                  <c:v>0.982871390428698</c:v>
                </c:pt>
                <c:pt idx="774">
                  <c:v>0.982934056886477</c:v>
                </c:pt>
                <c:pt idx="775">
                  <c:v>0.982980056733144</c:v>
                </c:pt>
                <c:pt idx="776">
                  <c:v>0.983005389982033</c:v>
                </c:pt>
                <c:pt idx="777">
                  <c:v>0.983066723110923</c:v>
                </c:pt>
                <c:pt idx="778">
                  <c:v>0.98308272305759</c:v>
                </c:pt>
                <c:pt idx="779">
                  <c:v>0.983140056199813</c:v>
                </c:pt>
                <c:pt idx="780">
                  <c:v>0.983149389502035</c:v>
                </c:pt>
                <c:pt idx="781">
                  <c:v>0.983214722617591</c:v>
                </c:pt>
                <c:pt idx="782">
                  <c:v>0.983219389268702</c:v>
                </c:pt>
                <c:pt idx="783">
                  <c:v>0.983284722384259</c:v>
                </c:pt>
                <c:pt idx="784">
                  <c:v>0.983291389028703</c:v>
                </c:pt>
                <c:pt idx="785">
                  <c:v>0.983357388808704</c:v>
                </c:pt>
                <c:pt idx="786">
                  <c:v>0.983380055399815</c:v>
                </c:pt>
                <c:pt idx="787">
                  <c:v>0.983436055213149</c:v>
                </c:pt>
                <c:pt idx="788">
                  <c:v>0.983468721770927</c:v>
                </c:pt>
                <c:pt idx="789">
                  <c:v>0.983490721697594</c:v>
                </c:pt>
                <c:pt idx="790">
                  <c:v>0.983550054833151</c:v>
                </c:pt>
                <c:pt idx="791">
                  <c:v>0.983558721470928</c:v>
                </c:pt>
                <c:pt idx="792">
                  <c:v>0.983621387928707</c:v>
                </c:pt>
                <c:pt idx="793">
                  <c:v>0.98362938790204</c:v>
                </c:pt>
                <c:pt idx="794">
                  <c:v>0.983689387702041</c:v>
                </c:pt>
                <c:pt idx="795">
                  <c:v>0.98369672101093</c:v>
                </c:pt>
                <c:pt idx="796">
                  <c:v>0.983763387455375</c:v>
                </c:pt>
                <c:pt idx="797">
                  <c:v>0.983771387428709</c:v>
                </c:pt>
                <c:pt idx="798">
                  <c:v>0.983828053906487</c:v>
                </c:pt>
                <c:pt idx="799">
                  <c:v>0.98386738710871</c:v>
                </c:pt>
                <c:pt idx="800">
                  <c:v>0.983894053686488</c:v>
                </c:pt>
                <c:pt idx="801">
                  <c:v>0.983941386862044</c:v>
                </c:pt>
                <c:pt idx="802">
                  <c:v>0.983950053499822</c:v>
                </c:pt>
                <c:pt idx="803">
                  <c:v>0.984010719964267</c:v>
                </c:pt>
                <c:pt idx="804">
                  <c:v>0.984024053253156</c:v>
                </c:pt>
                <c:pt idx="805">
                  <c:v>0.984088053039823</c:v>
                </c:pt>
                <c:pt idx="806">
                  <c:v>0.984093386355379</c:v>
                </c:pt>
                <c:pt idx="807">
                  <c:v>0.984160052799824</c:v>
                </c:pt>
                <c:pt idx="808">
                  <c:v>0.984162719457602</c:v>
                </c:pt>
                <c:pt idx="809">
                  <c:v>0.98421938593538</c:v>
                </c:pt>
                <c:pt idx="810">
                  <c:v>0.984232719224269</c:v>
                </c:pt>
                <c:pt idx="811">
                  <c:v>0.984286052379825</c:v>
                </c:pt>
                <c:pt idx="812">
                  <c:v>0.98432271892427</c:v>
                </c:pt>
                <c:pt idx="813">
                  <c:v>0.984344718850937</c:v>
                </c:pt>
                <c:pt idx="814">
                  <c:v>0.984400051999827</c:v>
                </c:pt>
                <c:pt idx="815">
                  <c:v>0.984409385302049</c:v>
                </c:pt>
                <c:pt idx="816">
                  <c:v>0.984449385168716</c:v>
                </c:pt>
                <c:pt idx="817">
                  <c:v>0.984456718477605</c:v>
                </c:pt>
                <c:pt idx="818">
                  <c:v>0.984513384955383</c:v>
                </c:pt>
                <c:pt idx="819">
                  <c:v>0.984516051613161</c:v>
                </c:pt>
                <c:pt idx="820">
                  <c:v>0.984582718057606</c:v>
                </c:pt>
                <c:pt idx="821">
                  <c:v>0.984588051373162</c:v>
                </c:pt>
                <c:pt idx="822">
                  <c:v>0.984648717837607</c:v>
                </c:pt>
                <c:pt idx="823">
                  <c:v>0.984666051113163</c:v>
                </c:pt>
                <c:pt idx="824">
                  <c:v>0.984711384295386</c:v>
                </c:pt>
                <c:pt idx="825">
                  <c:v>0.984770050766497</c:v>
                </c:pt>
                <c:pt idx="826">
                  <c:v>0.984782717390942</c:v>
                </c:pt>
                <c:pt idx="827">
                  <c:v>0.984830717230942</c:v>
                </c:pt>
                <c:pt idx="828">
                  <c:v>0.984837383875387</c:v>
                </c:pt>
                <c:pt idx="829">
                  <c:v>0.98488271705761</c:v>
                </c:pt>
                <c:pt idx="830">
                  <c:v>0.984889383702054</c:v>
                </c:pt>
                <c:pt idx="831">
                  <c:v>0.984959383468722</c:v>
                </c:pt>
                <c:pt idx="832">
                  <c:v>0.984963383455388</c:v>
                </c:pt>
                <c:pt idx="833">
                  <c:v>0.985018716604278</c:v>
                </c:pt>
                <c:pt idx="834">
                  <c:v>0.9850280499065</c:v>
                </c:pt>
                <c:pt idx="835">
                  <c:v>0.985070049766501</c:v>
                </c:pt>
                <c:pt idx="836">
                  <c:v>0.985103382988723</c:v>
                </c:pt>
                <c:pt idx="837">
                  <c:v>0.98511938293539</c:v>
                </c:pt>
                <c:pt idx="838">
                  <c:v>0.985172716090946</c:v>
                </c:pt>
                <c:pt idx="839">
                  <c:v>0.985184049386502</c:v>
                </c:pt>
                <c:pt idx="840">
                  <c:v>0.985227382575391</c:v>
                </c:pt>
                <c:pt idx="841">
                  <c:v>0.985230715897614</c:v>
                </c:pt>
                <c:pt idx="842">
                  <c:v>0.98527804907317</c:v>
                </c:pt>
                <c:pt idx="843">
                  <c:v>0.985282049059836</c:v>
                </c:pt>
                <c:pt idx="844">
                  <c:v>0.985338715537615</c:v>
                </c:pt>
                <c:pt idx="845">
                  <c:v>0.985343382188726</c:v>
                </c:pt>
                <c:pt idx="846">
                  <c:v>0.985392048693171</c:v>
                </c:pt>
                <c:pt idx="847">
                  <c:v>0.985407381975393</c:v>
                </c:pt>
                <c:pt idx="848">
                  <c:v>0.985458048473172</c:v>
                </c:pt>
                <c:pt idx="849">
                  <c:v>0.985505381648728</c:v>
                </c:pt>
                <c:pt idx="850">
                  <c:v>0.985518714937617</c:v>
                </c:pt>
                <c:pt idx="851">
                  <c:v>0.985572714757617</c:v>
                </c:pt>
                <c:pt idx="852">
                  <c:v>0.985575381415395</c:v>
                </c:pt>
                <c:pt idx="853">
                  <c:v>0.98563004789984</c:v>
                </c:pt>
                <c:pt idx="854">
                  <c:v>0.985632714557618</c:v>
                </c:pt>
                <c:pt idx="855">
                  <c:v>0.985688047706508</c:v>
                </c:pt>
                <c:pt idx="856">
                  <c:v>0.985690047699841</c:v>
                </c:pt>
                <c:pt idx="857">
                  <c:v>0.985738714204286</c:v>
                </c:pt>
                <c:pt idx="858">
                  <c:v>0.985752047493175</c:v>
                </c:pt>
                <c:pt idx="859">
                  <c:v>0.98579471401762</c:v>
                </c:pt>
                <c:pt idx="860">
                  <c:v>0.98583671387762</c:v>
                </c:pt>
                <c:pt idx="861">
                  <c:v>0.985847380508732</c:v>
                </c:pt>
                <c:pt idx="862">
                  <c:v>0.985892713690954</c:v>
                </c:pt>
                <c:pt idx="863">
                  <c:v>0.985899380335399</c:v>
                </c:pt>
                <c:pt idx="864">
                  <c:v>0.985950046833177</c:v>
                </c:pt>
                <c:pt idx="865">
                  <c:v>0.985954713484288</c:v>
                </c:pt>
                <c:pt idx="866">
                  <c:v>0.986011379962067</c:v>
                </c:pt>
                <c:pt idx="867">
                  <c:v>0.986012713290956</c:v>
                </c:pt>
                <c:pt idx="868">
                  <c:v>0.986066046446512</c:v>
                </c:pt>
                <c:pt idx="869">
                  <c:v>0.98606871310429</c:v>
                </c:pt>
                <c:pt idx="870">
                  <c:v>0.986122046259846</c:v>
                </c:pt>
                <c:pt idx="871">
                  <c:v>0.986132046226513</c:v>
                </c:pt>
                <c:pt idx="872">
                  <c:v>0.986170712764291</c:v>
                </c:pt>
                <c:pt idx="873">
                  <c:v>0.986216045946513</c:v>
                </c:pt>
                <c:pt idx="874">
                  <c:v>0.986226712577625</c:v>
                </c:pt>
                <c:pt idx="875">
                  <c:v>0.986270712430959</c:v>
                </c:pt>
                <c:pt idx="876">
                  <c:v>0.986272712424292</c:v>
                </c:pt>
                <c:pt idx="877">
                  <c:v>0.986330045566515</c:v>
                </c:pt>
                <c:pt idx="878">
                  <c:v>0.986332712224293</c:v>
                </c:pt>
                <c:pt idx="879">
                  <c:v>0.986380712064293</c:v>
                </c:pt>
                <c:pt idx="880">
                  <c:v>0.986383378722071</c:v>
                </c:pt>
                <c:pt idx="881">
                  <c:v>0.986440711864294</c:v>
                </c:pt>
                <c:pt idx="882">
                  <c:v>0.986448045173183</c:v>
                </c:pt>
                <c:pt idx="883">
                  <c:v>0.986496045013183</c:v>
                </c:pt>
                <c:pt idx="884">
                  <c:v>0.98654204485985</c:v>
                </c:pt>
                <c:pt idx="885">
                  <c:v>0.986554711484295</c:v>
                </c:pt>
                <c:pt idx="886">
                  <c:v>0.986595378015407</c:v>
                </c:pt>
                <c:pt idx="887">
                  <c:v>0.98659737800874</c:v>
                </c:pt>
                <c:pt idx="888">
                  <c:v>0.986646044513185</c:v>
                </c:pt>
                <c:pt idx="889">
                  <c:v>0.986647377842074</c:v>
                </c:pt>
                <c:pt idx="890">
                  <c:v>0.986699377668741</c:v>
                </c:pt>
                <c:pt idx="891">
                  <c:v>0.986701377662074</c:v>
                </c:pt>
                <c:pt idx="892">
                  <c:v>0.986754044153186</c:v>
                </c:pt>
                <c:pt idx="893">
                  <c:v>0.986760710797631</c:v>
                </c:pt>
                <c:pt idx="894">
                  <c:v>0.986809377302076</c:v>
                </c:pt>
                <c:pt idx="895">
                  <c:v>0.986826043913187</c:v>
                </c:pt>
                <c:pt idx="896">
                  <c:v>0.986857377142076</c:v>
                </c:pt>
                <c:pt idx="897">
                  <c:v>0.986908710304299</c:v>
                </c:pt>
                <c:pt idx="898">
                  <c:v>0.986920043599855</c:v>
                </c:pt>
                <c:pt idx="899">
                  <c:v>0.986965376782077</c:v>
                </c:pt>
                <c:pt idx="900">
                  <c:v>0.986968043439855</c:v>
                </c:pt>
                <c:pt idx="901">
                  <c:v>0.987019376602078</c:v>
                </c:pt>
                <c:pt idx="902">
                  <c:v>0.9870227099243</c:v>
                </c:pt>
                <c:pt idx="903">
                  <c:v>0.987078709737634</c:v>
                </c:pt>
                <c:pt idx="904">
                  <c:v>0.987080043066523</c:v>
                </c:pt>
                <c:pt idx="905">
                  <c:v>0.987131376228746</c:v>
                </c:pt>
                <c:pt idx="906">
                  <c:v>0.98715737614208</c:v>
                </c:pt>
                <c:pt idx="907">
                  <c:v>0.987194042686524</c:v>
                </c:pt>
                <c:pt idx="908">
                  <c:v>0.987244042519858</c:v>
                </c:pt>
                <c:pt idx="909">
                  <c:v>0.987249375835414</c:v>
                </c:pt>
                <c:pt idx="910">
                  <c:v>0.987299375668748</c:v>
                </c:pt>
                <c:pt idx="911">
                  <c:v>0.987304708984303</c:v>
                </c:pt>
                <c:pt idx="912">
                  <c:v>0.987355375482082</c:v>
                </c:pt>
                <c:pt idx="913">
                  <c:v>0.987357375475415</c:v>
                </c:pt>
                <c:pt idx="914">
                  <c:v>0.987405375315416</c:v>
                </c:pt>
                <c:pt idx="915">
                  <c:v>0.987408708637638</c:v>
                </c:pt>
                <c:pt idx="916">
                  <c:v>0.987450041833194</c:v>
                </c:pt>
                <c:pt idx="917">
                  <c:v>0.987465375115416</c:v>
                </c:pt>
                <c:pt idx="918">
                  <c:v>0.987504708317639</c:v>
                </c:pt>
                <c:pt idx="919">
                  <c:v>0.987522708257639</c:v>
                </c:pt>
                <c:pt idx="920">
                  <c:v>0.987555374815417</c:v>
                </c:pt>
                <c:pt idx="921">
                  <c:v>0.98760070799764</c:v>
                </c:pt>
                <c:pt idx="922">
                  <c:v>0.987607374642084</c:v>
                </c:pt>
                <c:pt idx="923">
                  <c:v>0.987648041173196</c:v>
                </c:pt>
                <c:pt idx="924">
                  <c:v>0.987652041159863</c:v>
                </c:pt>
                <c:pt idx="925">
                  <c:v>0.987692707690974</c:v>
                </c:pt>
                <c:pt idx="926">
                  <c:v>0.98769804100653</c:v>
                </c:pt>
                <c:pt idx="927">
                  <c:v>0.987741374195419</c:v>
                </c:pt>
                <c:pt idx="928">
                  <c:v>0.987749374168753</c:v>
                </c:pt>
                <c:pt idx="929">
                  <c:v>0.987802040659864</c:v>
                </c:pt>
                <c:pt idx="930">
                  <c:v>0.987814707284309</c:v>
                </c:pt>
                <c:pt idx="931">
                  <c:v>0.987844707184309</c:v>
                </c:pt>
                <c:pt idx="932">
                  <c:v>0.987882707057643</c:v>
                </c:pt>
                <c:pt idx="933">
                  <c:v>0.987887373708754</c:v>
                </c:pt>
                <c:pt idx="934">
                  <c:v>0.987939373535421</c:v>
                </c:pt>
                <c:pt idx="935">
                  <c:v>0.987941373528755</c:v>
                </c:pt>
                <c:pt idx="936">
                  <c:v>0.987986040046533</c:v>
                </c:pt>
                <c:pt idx="937">
                  <c:v>0.987995373348755</c:v>
                </c:pt>
                <c:pt idx="938">
                  <c:v>0.988041373195423</c:v>
                </c:pt>
                <c:pt idx="939">
                  <c:v>0.988048039839867</c:v>
                </c:pt>
                <c:pt idx="940">
                  <c:v>0.988080706397645</c:v>
                </c:pt>
                <c:pt idx="941">
                  <c:v>0.988094039686534</c:v>
                </c:pt>
                <c:pt idx="942">
                  <c:v>0.988127372908757</c:v>
                </c:pt>
                <c:pt idx="943">
                  <c:v>0.988153372822091</c:v>
                </c:pt>
                <c:pt idx="944">
                  <c:v>0.988184039386535</c:v>
                </c:pt>
                <c:pt idx="945">
                  <c:v>0.988225372582091</c:v>
                </c:pt>
                <c:pt idx="946">
                  <c:v>0.988234039219869</c:v>
                </c:pt>
                <c:pt idx="947">
                  <c:v>0.988275372415425</c:v>
                </c:pt>
                <c:pt idx="948">
                  <c:v>0.988281372395425</c:v>
                </c:pt>
                <c:pt idx="949">
                  <c:v>0.988330705564315</c:v>
                </c:pt>
                <c:pt idx="950">
                  <c:v>0.988338038873204</c:v>
                </c:pt>
                <c:pt idx="951">
                  <c:v>0.988387372042093</c:v>
                </c:pt>
                <c:pt idx="952">
                  <c:v>0.988395372015427</c:v>
                </c:pt>
                <c:pt idx="953">
                  <c:v>0.988444705184316</c:v>
                </c:pt>
                <c:pt idx="954">
                  <c:v>0.988456038479872</c:v>
                </c:pt>
                <c:pt idx="955">
                  <c:v>0.988485371715428</c:v>
                </c:pt>
                <c:pt idx="956">
                  <c:v>0.988533371555428</c:v>
                </c:pt>
                <c:pt idx="957">
                  <c:v>0.988540038199873</c:v>
                </c:pt>
                <c:pt idx="958">
                  <c:v>0.988592704690984</c:v>
                </c:pt>
                <c:pt idx="959">
                  <c:v>0.988598704670984</c:v>
                </c:pt>
                <c:pt idx="960">
                  <c:v>0.988663371122096</c:v>
                </c:pt>
                <c:pt idx="961">
                  <c:v>0.988674037753207</c:v>
                </c:pt>
                <c:pt idx="962">
                  <c:v>0.988748704170986</c:v>
                </c:pt>
                <c:pt idx="963">
                  <c:v>0.988764037453208</c:v>
                </c:pt>
                <c:pt idx="964">
                  <c:v>0.988827370575431</c:v>
                </c:pt>
                <c:pt idx="965">
                  <c:v>0.988848703837654</c:v>
                </c:pt>
                <c:pt idx="966">
                  <c:v>0.988909370302099</c:v>
                </c:pt>
                <c:pt idx="967">
                  <c:v>0.988940703530988</c:v>
                </c:pt>
                <c:pt idx="968">
                  <c:v>0.988978036739877</c:v>
                </c:pt>
                <c:pt idx="969">
                  <c:v>0.989032703224323</c:v>
                </c:pt>
                <c:pt idx="970">
                  <c:v>0.989044036519878</c:v>
                </c:pt>
                <c:pt idx="971">
                  <c:v>0.989099369668768</c:v>
                </c:pt>
                <c:pt idx="972">
                  <c:v>0.989110702964323</c:v>
                </c:pt>
                <c:pt idx="973">
                  <c:v>0.98916403611988</c:v>
                </c:pt>
                <c:pt idx="974">
                  <c:v>0.989173369422102</c:v>
                </c:pt>
                <c:pt idx="975">
                  <c:v>0.989216702610991</c:v>
                </c:pt>
                <c:pt idx="976">
                  <c:v>0.98922403591988</c:v>
                </c:pt>
                <c:pt idx="977">
                  <c:v>0.989274702417659</c:v>
                </c:pt>
                <c:pt idx="978">
                  <c:v>0.989287369042103</c:v>
                </c:pt>
                <c:pt idx="979">
                  <c:v>0.989330035566548</c:v>
                </c:pt>
                <c:pt idx="980">
                  <c:v>0.989355368815437</c:v>
                </c:pt>
                <c:pt idx="981">
                  <c:v>0.989383368722104</c:v>
                </c:pt>
                <c:pt idx="982">
                  <c:v>0.989433368555438</c:v>
                </c:pt>
                <c:pt idx="983">
                  <c:v>0.989438701870994</c:v>
                </c:pt>
                <c:pt idx="984">
                  <c:v>0.989502701657661</c:v>
                </c:pt>
                <c:pt idx="985">
                  <c:v>0.989509368302106</c:v>
                </c:pt>
                <c:pt idx="986">
                  <c:v>0.989584034719884</c:v>
                </c:pt>
                <c:pt idx="987">
                  <c:v>0.989600034666551</c:v>
                </c:pt>
                <c:pt idx="988">
                  <c:v>0.989652034493218</c:v>
                </c:pt>
                <c:pt idx="989">
                  <c:v>0.989672034426552</c:v>
                </c:pt>
                <c:pt idx="990">
                  <c:v>0.989708700970997</c:v>
                </c:pt>
                <c:pt idx="991">
                  <c:v>0.989744034186553</c:v>
                </c:pt>
                <c:pt idx="992">
                  <c:v>0.98978403405322</c:v>
                </c:pt>
                <c:pt idx="993">
                  <c:v>0.989843367188776</c:v>
                </c:pt>
                <c:pt idx="994">
                  <c:v>0.989848700504332</c:v>
                </c:pt>
                <c:pt idx="995">
                  <c:v>0.989903366988777</c:v>
                </c:pt>
                <c:pt idx="996">
                  <c:v>0.989910700297666</c:v>
                </c:pt>
                <c:pt idx="997">
                  <c:v>0.989968033439888</c:v>
                </c:pt>
                <c:pt idx="998">
                  <c:v>0.989972700091</c:v>
                </c:pt>
                <c:pt idx="999">
                  <c:v>0.990016033279889</c:v>
                </c:pt>
                <c:pt idx="1000">
                  <c:v>0.990024033253222</c:v>
                </c:pt>
                <c:pt idx="1001">
                  <c:v>0.990058699804334</c:v>
                </c:pt>
                <c:pt idx="1002">
                  <c:v>0.990072033093223</c:v>
                </c:pt>
                <c:pt idx="1003">
                  <c:v>0.990104699651001</c:v>
                </c:pt>
                <c:pt idx="1004">
                  <c:v>0.990125366248779</c:v>
                </c:pt>
                <c:pt idx="1005">
                  <c:v>0.990156032813224</c:v>
                </c:pt>
                <c:pt idx="1006">
                  <c:v>0.990202699324336</c:v>
                </c:pt>
                <c:pt idx="1007">
                  <c:v>0.990211365962113</c:v>
                </c:pt>
                <c:pt idx="1008">
                  <c:v>0.990266032446558</c:v>
                </c:pt>
                <c:pt idx="1009">
                  <c:v>0.990272032426559</c:v>
                </c:pt>
                <c:pt idx="1010">
                  <c:v>0.99031269895767</c:v>
                </c:pt>
                <c:pt idx="1011">
                  <c:v>0.990319365602115</c:v>
                </c:pt>
                <c:pt idx="1012">
                  <c:v>0.990370032099893</c:v>
                </c:pt>
                <c:pt idx="1013">
                  <c:v>0.990378698737671</c:v>
                </c:pt>
                <c:pt idx="1014">
                  <c:v>0.99042203192656</c:v>
                </c:pt>
                <c:pt idx="1015">
                  <c:v>0.990445365182116</c:v>
                </c:pt>
                <c:pt idx="1016">
                  <c:v>0.990474031753227</c:v>
                </c:pt>
                <c:pt idx="1017">
                  <c:v>0.990510698297672</c:v>
                </c:pt>
                <c:pt idx="1018">
                  <c:v>0.990522031593228</c:v>
                </c:pt>
                <c:pt idx="1019">
                  <c:v>0.990570031433228</c:v>
                </c:pt>
                <c:pt idx="1020">
                  <c:v>0.990571364762117</c:v>
                </c:pt>
                <c:pt idx="1021">
                  <c:v>0.99060469798434</c:v>
                </c:pt>
                <c:pt idx="1022">
                  <c:v>0.990607364642118</c:v>
                </c:pt>
                <c:pt idx="1023">
                  <c:v>0.990652031159896</c:v>
                </c:pt>
                <c:pt idx="1024">
                  <c:v>0.990654697817674</c:v>
                </c:pt>
                <c:pt idx="1025">
                  <c:v>0.990704697651008</c:v>
                </c:pt>
                <c:pt idx="1026">
                  <c:v>0.990712030959897</c:v>
                </c:pt>
                <c:pt idx="1027">
                  <c:v>0.990751364162119</c:v>
                </c:pt>
                <c:pt idx="1028">
                  <c:v>0.990773364088786</c:v>
                </c:pt>
                <c:pt idx="1029">
                  <c:v>0.99081136396212</c:v>
                </c:pt>
                <c:pt idx="1030">
                  <c:v>0.990862697124343</c:v>
                </c:pt>
                <c:pt idx="1031">
                  <c:v>0.990870697097676</c:v>
                </c:pt>
                <c:pt idx="1032">
                  <c:v>0.990915363615455</c:v>
                </c:pt>
                <c:pt idx="1033">
                  <c:v>0.990924030253232</c:v>
                </c:pt>
                <c:pt idx="1034">
                  <c:v>0.990985363382122</c:v>
                </c:pt>
                <c:pt idx="1035">
                  <c:v>0.990997363342122</c:v>
                </c:pt>
                <c:pt idx="1036">
                  <c:v>0.99106136312879</c:v>
                </c:pt>
                <c:pt idx="1037">
                  <c:v>0.991068029773234</c:v>
                </c:pt>
                <c:pt idx="1038">
                  <c:v>0.991128029573235</c:v>
                </c:pt>
                <c:pt idx="1039">
                  <c:v>0.991156696144346</c:v>
                </c:pt>
                <c:pt idx="1040">
                  <c:v>0.991202695991013</c:v>
                </c:pt>
                <c:pt idx="1041">
                  <c:v>0.99126202912657</c:v>
                </c:pt>
                <c:pt idx="1042">
                  <c:v>0.991282695724348</c:v>
                </c:pt>
                <c:pt idx="1043">
                  <c:v>0.991319362268792</c:v>
                </c:pt>
                <c:pt idx="1044">
                  <c:v>0.991332695557681</c:v>
                </c:pt>
                <c:pt idx="1045">
                  <c:v>0.991374695417682</c:v>
                </c:pt>
                <c:pt idx="1046">
                  <c:v>0.991380695397682</c:v>
                </c:pt>
                <c:pt idx="1047">
                  <c:v>0.991428695237682</c:v>
                </c:pt>
                <c:pt idx="1048">
                  <c:v>0.991439361868794</c:v>
                </c:pt>
                <c:pt idx="1049">
                  <c:v>0.991488028373239</c:v>
                </c:pt>
                <c:pt idx="1050">
                  <c:v>0.991494028353239</c:v>
                </c:pt>
                <c:pt idx="1051">
                  <c:v>0.991537361542128</c:v>
                </c:pt>
                <c:pt idx="1052">
                  <c:v>0.991550028166573</c:v>
                </c:pt>
                <c:pt idx="1053">
                  <c:v>0.991589361368795</c:v>
                </c:pt>
                <c:pt idx="1054">
                  <c:v>0.991622027926574</c:v>
                </c:pt>
                <c:pt idx="1055">
                  <c:v>0.991642694524352</c:v>
                </c:pt>
                <c:pt idx="1056">
                  <c:v>0.991678027739907</c:v>
                </c:pt>
                <c:pt idx="1057">
                  <c:v>0.99169336102213</c:v>
                </c:pt>
                <c:pt idx="1058">
                  <c:v>0.991730027566575</c:v>
                </c:pt>
                <c:pt idx="1059">
                  <c:v>0.991751360828797</c:v>
                </c:pt>
                <c:pt idx="1060">
                  <c:v>0.991789360702131</c:v>
                </c:pt>
                <c:pt idx="1061">
                  <c:v>0.991806693977687</c:v>
                </c:pt>
                <c:pt idx="1062">
                  <c:v>0.991834693884354</c:v>
                </c:pt>
                <c:pt idx="1063">
                  <c:v>0.991856693811021</c:v>
                </c:pt>
                <c:pt idx="1064">
                  <c:v>0.991887360375465</c:v>
                </c:pt>
                <c:pt idx="1065">
                  <c:v>0.99191802693991</c:v>
                </c:pt>
                <c:pt idx="1066">
                  <c:v>0.991940693531021</c:v>
                </c:pt>
                <c:pt idx="1067">
                  <c:v>0.991977360075466</c:v>
                </c:pt>
                <c:pt idx="1068">
                  <c:v>0.9920033599888</c:v>
                </c:pt>
                <c:pt idx="1069">
                  <c:v>0.992048026506578</c:v>
                </c:pt>
                <c:pt idx="1070">
                  <c:v>0.992066026446578</c:v>
                </c:pt>
                <c:pt idx="1071">
                  <c:v>0.992102026326579</c:v>
                </c:pt>
                <c:pt idx="1072">
                  <c:v>0.992129359568801</c:v>
                </c:pt>
                <c:pt idx="1073">
                  <c:v>0.992171359428802</c:v>
                </c:pt>
                <c:pt idx="1074">
                  <c:v>0.992196692677691</c:v>
                </c:pt>
                <c:pt idx="1075">
                  <c:v>0.992239359202136</c:v>
                </c:pt>
                <c:pt idx="1076">
                  <c:v>0.992267359108803</c:v>
                </c:pt>
                <c:pt idx="1077">
                  <c:v>0.992305358982137</c:v>
                </c:pt>
                <c:pt idx="1078">
                  <c:v>0.992341358862137</c:v>
                </c:pt>
                <c:pt idx="1079">
                  <c:v>0.99236269212436</c:v>
                </c:pt>
                <c:pt idx="1080">
                  <c:v>0.992424025253249</c:v>
                </c:pt>
                <c:pt idx="1081">
                  <c:v>0.992447358508805</c:v>
                </c:pt>
                <c:pt idx="1082">
                  <c:v>0.992504024986583</c:v>
                </c:pt>
                <c:pt idx="1083">
                  <c:v>0.99253202489325</c:v>
                </c:pt>
                <c:pt idx="1084">
                  <c:v>0.992594024686584</c:v>
                </c:pt>
                <c:pt idx="1085">
                  <c:v>0.992646691177696</c:v>
                </c:pt>
                <c:pt idx="1086">
                  <c:v>0.992728024239919</c:v>
                </c:pt>
                <c:pt idx="1087">
                  <c:v>0.992831357228809</c:v>
                </c:pt>
                <c:pt idx="1088">
                  <c:v>0.992930690231032</c:v>
                </c:pt>
                <c:pt idx="1089">
                  <c:v>0.993142022859924</c:v>
                </c:pt>
                <c:pt idx="1090">
                  <c:v>0.993172022759924</c:v>
                </c:pt>
                <c:pt idx="1091">
                  <c:v>0.993374022086593</c:v>
                </c:pt>
                <c:pt idx="1092">
                  <c:v>0.99338402205326</c:v>
                </c:pt>
                <c:pt idx="1093">
                  <c:v>0.993576688077706</c:v>
                </c:pt>
                <c:pt idx="1094">
                  <c:v>0.993593354688818</c:v>
                </c:pt>
                <c:pt idx="1095">
                  <c:v>0.993853353822154</c:v>
                </c:pt>
                <c:pt idx="1096">
                  <c:v>0.993879353735487</c:v>
                </c:pt>
                <c:pt idx="1097">
                  <c:v>0.994219352602158</c:v>
                </c:pt>
                <c:pt idx="1098">
                  <c:v>0.994254019153269</c:v>
                </c:pt>
                <c:pt idx="1099">
                  <c:v>0.994528684904384</c:v>
                </c:pt>
                <c:pt idx="1100">
                  <c:v>0.994613351288829</c:v>
                </c:pt>
                <c:pt idx="1101">
                  <c:v>0.994773350755497</c:v>
                </c:pt>
                <c:pt idx="1102">
                  <c:v>0.994929350235499</c:v>
                </c:pt>
                <c:pt idx="1103">
                  <c:v>0.9950073499755</c:v>
                </c:pt>
                <c:pt idx="1104">
                  <c:v>0.995186016046613</c:v>
                </c:pt>
                <c:pt idx="1105">
                  <c:v>0.995264682451058</c:v>
                </c:pt>
                <c:pt idx="1106">
                  <c:v>0.995411348628838</c:v>
                </c:pt>
                <c:pt idx="1107">
                  <c:v>0.995519348268839</c:v>
                </c:pt>
                <c:pt idx="1108">
                  <c:v>0.99565868113773</c:v>
                </c:pt>
                <c:pt idx="1109">
                  <c:v>0.99574868083773</c:v>
                </c:pt>
                <c:pt idx="1110">
                  <c:v>0.995857347142176</c:v>
                </c:pt>
                <c:pt idx="1111">
                  <c:v>0.995954013486622</c:v>
                </c:pt>
                <c:pt idx="1112">
                  <c:v>0.996047346508845</c:v>
                </c:pt>
                <c:pt idx="1113">
                  <c:v>0.996238679204403</c:v>
                </c:pt>
                <c:pt idx="1114">
                  <c:v>0.996297345675514</c:v>
                </c:pt>
                <c:pt idx="1115">
                  <c:v>0.996534678217739</c:v>
                </c:pt>
                <c:pt idx="1116">
                  <c:v>0.996601344662184</c:v>
                </c:pt>
                <c:pt idx="1117">
                  <c:v>0.996863343788854</c:v>
                </c:pt>
                <c:pt idx="1118">
                  <c:v>0.99692267692441</c:v>
                </c:pt>
                <c:pt idx="1119">
                  <c:v>0.997192676024413</c:v>
                </c:pt>
                <c:pt idx="1120">
                  <c:v>0.997273342422192</c:v>
                </c:pt>
                <c:pt idx="1121">
                  <c:v>0.997528008239973</c:v>
                </c:pt>
                <c:pt idx="1122">
                  <c:v>0.997622674591085</c:v>
                </c:pt>
                <c:pt idx="1123">
                  <c:v>0.997880007066643</c:v>
                </c:pt>
                <c:pt idx="1124">
                  <c:v>0.997990006699978</c:v>
                </c:pt>
                <c:pt idx="1125">
                  <c:v>0.998234005886647</c:v>
                </c:pt>
                <c:pt idx="1126">
                  <c:v>0.998484671717761</c:v>
                </c:pt>
                <c:pt idx="1127">
                  <c:v>0.998593338022207</c:v>
                </c:pt>
                <c:pt idx="1128">
                  <c:v>0.998866003779987</c:v>
                </c:pt>
                <c:pt idx="1129">
                  <c:v>0.998926670244432</c:v>
                </c:pt>
                <c:pt idx="1130">
                  <c:v>0.999146002846657</c:v>
                </c:pt>
                <c:pt idx="1131">
                  <c:v>0.999188669371102</c:v>
                </c:pt>
                <c:pt idx="1132">
                  <c:v>0.999346668844437</c:v>
                </c:pt>
                <c:pt idx="1133">
                  <c:v>0.999383335388882</c:v>
                </c:pt>
                <c:pt idx="1134">
                  <c:v>0.999503334988883</c:v>
                </c:pt>
                <c:pt idx="1135">
                  <c:v>0.999533334888884</c:v>
                </c:pt>
                <c:pt idx="1136">
                  <c:v>0.999606667977773</c:v>
                </c:pt>
                <c:pt idx="1137">
                  <c:v>0.999648001173329</c:v>
                </c:pt>
                <c:pt idx="1138">
                  <c:v>0.99966600111333</c:v>
                </c:pt>
                <c:pt idx="1139">
                  <c:v>0.999698667671108</c:v>
                </c:pt>
                <c:pt idx="1140">
                  <c:v>0.999713334288886</c:v>
                </c:pt>
                <c:pt idx="1141">
                  <c:v>0.999732667557775</c:v>
                </c:pt>
                <c:pt idx="1142">
                  <c:v>0.999740667531108</c:v>
                </c:pt>
                <c:pt idx="1143">
                  <c:v>0.999760000799997</c:v>
                </c:pt>
                <c:pt idx="1144">
                  <c:v>0.99976333412222</c:v>
                </c:pt>
                <c:pt idx="1145">
                  <c:v>0.999778667404442</c:v>
                </c:pt>
                <c:pt idx="1146">
                  <c:v>0.999780000733331</c:v>
                </c:pt>
                <c:pt idx="1147">
                  <c:v>0.999789334035553</c:v>
                </c:pt>
                <c:pt idx="1148">
                  <c:v>0.999796000679998</c:v>
                </c:pt>
                <c:pt idx="1149">
                  <c:v>0.999802667324442</c:v>
                </c:pt>
                <c:pt idx="1150">
                  <c:v>0.999814667284442</c:v>
                </c:pt>
                <c:pt idx="1151">
                  <c:v>0.99981733394222</c:v>
                </c:pt>
                <c:pt idx="1152">
                  <c:v>0.999828667237776</c:v>
                </c:pt>
                <c:pt idx="1153">
                  <c:v>0.999830000566665</c:v>
                </c:pt>
                <c:pt idx="1154">
                  <c:v>0.999843333855554</c:v>
                </c:pt>
                <c:pt idx="1155">
                  <c:v>0.999848667171109</c:v>
                </c:pt>
                <c:pt idx="1156">
                  <c:v>0.999854000486665</c:v>
                </c:pt>
                <c:pt idx="1157">
                  <c:v>0.999856000479998</c:v>
                </c:pt>
                <c:pt idx="1158">
                  <c:v>0.999862000459998</c:v>
                </c:pt>
                <c:pt idx="1159">
                  <c:v>0.999864667117776</c:v>
                </c:pt>
                <c:pt idx="1160">
                  <c:v>0.999870000433332</c:v>
                </c:pt>
                <c:pt idx="1161">
                  <c:v>0.999873333755554</c:v>
                </c:pt>
                <c:pt idx="1162">
                  <c:v>0.999877333742221</c:v>
                </c:pt>
                <c:pt idx="1163">
                  <c:v>0.999885333715554</c:v>
                </c:pt>
                <c:pt idx="1164">
                  <c:v>0.999892000359999</c:v>
                </c:pt>
                <c:pt idx="1165">
                  <c:v>0.999892667024443</c:v>
                </c:pt>
                <c:pt idx="1166">
                  <c:v>0.999898000339999</c:v>
                </c:pt>
                <c:pt idx="1167">
                  <c:v>0.999900666997777</c:v>
                </c:pt>
                <c:pt idx="1168">
                  <c:v>0.999904666984443</c:v>
                </c:pt>
                <c:pt idx="1169">
                  <c:v>0.999905333648888</c:v>
                </c:pt>
                <c:pt idx="1170">
                  <c:v>0.999908000306666</c:v>
                </c:pt>
                <c:pt idx="1171">
                  <c:v>0.99990866697111</c:v>
                </c:pt>
                <c:pt idx="1172">
                  <c:v>0.999913333622221</c:v>
                </c:pt>
                <c:pt idx="1173">
                  <c:v>0.999918666937777</c:v>
                </c:pt>
                <c:pt idx="1174">
                  <c:v>0.99992066693111</c:v>
                </c:pt>
                <c:pt idx="1175">
                  <c:v>0.999921333595555</c:v>
                </c:pt>
                <c:pt idx="1176">
                  <c:v>0.999924666917777</c:v>
                </c:pt>
                <c:pt idx="1177">
                  <c:v>0.999925333582221</c:v>
                </c:pt>
                <c:pt idx="1178">
                  <c:v>0.999927333575555</c:v>
                </c:pt>
                <c:pt idx="1179">
                  <c:v>0.999930000233333</c:v>
                </c:pt>
                <c:pt idx="1180">
                  <c:v>0.999931333562221</c:v>
                </c:pt>
                <c:pt idx="1181">
                  <c:v>0.999933333555555</c:v>
                </c:pt>
                <c:pt idx="1182">
                  <c:v>0.999937333542221</c:v>
                </c:pt>
                <c:pt idx="1183">
                  <c:v>0.999940666864444</c:v>
                </c:pt>
                <c:pt idx="1184">
                  <c:v>0.999944000186666</c:v>
                </c:pt>
                <c:pt idx="1185">
                  <c:v>0.999946000179999</c:v>
                </c:pt>
                <c:pt idx="1186">
                  <c:v>0.999950000166666</c:v>
                </c:pt>
                <c:pt idx="1187">
                  <c:v>0.999956666811111</c:v>
                </c:pt>
                <c:pt idx="1188">
                  <c:v>0.999957333475555</c:v>
                </c:pt>
                <c:pt idx="1189">
                  <c:v>0.99996400012</c:v>
                </c:pt>
                <c:pt idx="1190">
                  <c:v>0.999968000106666</c:v>
                </c:pt>
                <c:pt idx="1191">
                  <c:v>0.999970666764444</c:v>
                </c:pt>
                <c:pt idx="1192">
                  <c:v>0.999974000086666</c:v>
                </c:pt>
                <c:pt idx="1193">
                  <c:v>0.999974666751111</c:v>
                </c:pt>
                <c:pt idx="1194">
                  <c:v>0.99997600008</c:v>
                </c:pt>
                <c:pt idx="1195">
                  <c:v>0.999978666737778</c:v>
                </c:pt>
                <c:pt idx="1196">
                  <c:v>0.999980000066666</c:v>
                </c:pt>
                <c:pt idx="1197">
                  <c:v>0.999981333395555</c:v>
                </c:pt>
                <c:pt idx="1198">
                  <c:v>0.99998200006</c:v>
                </c:pt>
                <c:pt idx="1199">
                  <c:v>0.999982666724444</c:v>
                </c:pt>
                <c:pt idx="1200">
                  <c:v>0.999983333388889</c:v>
                </c:pt>
                <c:pt idx="1201">
                  <c:v>0.999984000053333</c:v>
                </c:pt>
                <c:pt idx="1202">
                  <c:v>0.999984666717778</c:v>
                </c:pt>
                <c:pt idx="1203">
                  <c:v>0.999985333382222</c:v>
                </c:pt>
                <c:pt idx="1204">
                  <c:v>0.999986000046666</c:v>
                </c:pt>
                <c:pt idx="1205">
                  <c:v>0.999986666711111</c:v>
                </c:pt>
                <c:pt idx="1206">
                  <c:v>0.999987333375555</c:v>
                </c:pt>
                <c:pt idx="1207">
                  <c:v>0.99998800004</c:v>
                </c:pt>
                <c:pt idx="1208">
                  <c:v>0.999988666704444</c:v>
                </c:pt>
                <c:pt idx="1209">
                  <c:v>0.999989333368889</c:v>
                </c:pt>
                <c:pt idx="1210">
                  <c:v>0.999990000033333</c:v>
                </c:pt>
                <c:pt idx="1211">
                  <c:v>0.999990666697778</c:v>
                </c:pt>
                <c:pt idx="1212">
                  <c:v>0.999991333362222</c:v>
                </c:pt>
                <c:pt idx="1213">
                  <c:v>0.999992000026667</c:v>
                </c:pt>
                <c:pt idx="1214">
                  <c:v>0.999992666691111</c:v>
                </c:pt>
                <c:pt idx="1215">
                  <c:v>0.999993333355555</c:v>
                </c:pt>
                <c:pt idx="1216">
                  <c:v>0.99999400002</c:v>
                </c:pt>
                <c:pt idx="1217">
                  <c:v>0.999994666684444</c:v>
                </c:pt>
                <c:pt idx="1218">
                  <c:v>0.999995333348889</c:v>
                </c:pt>
                <c:pt idx="1219">
                  <c:v>0.999996000013333</c:v>
                </c:pt>
                <c:pt idx="1220">
                  <c:v>0.999996666677778</c:v>
                </c:pt>
                <c:pt idx="1221">
                  <c:v>0.999997333342222</c:v>
                </c:pt>
                <c:pt idx="1222">
                  <c:v>0.999998000006667</c:v>
                </c:pt>
                <c:pt idx="1223">
                  <c:v>0.999998666671111</c:v>
                </c:pt>
                <c:pt idx="1224">
                  <c:v>0.999999333335556</c:v>
                </c:pt>
                <c:pt idx="1225">
                  <c:v>1.0</c:v>
                </c:pt>
              </c:numCache>
            </c:numRef>
          </c:yVal>
        </c:ser>
        <c:ser>
          <c:idx val="1"/>
          <c:order val="1"/>
          <c:tx>
            <c:v>802.11, 8 AP</c:v>
          </c:tx>
          <c:spPr>
            <a:ln w="50800">
              <a:solidFill>
                <a:srgbClr val="990000"/>
              </a:solidFill>
              <a:prstDash val="sysDash"/>
            </a:ln>
          </c:spPr>
          <c:marker>
            <c:symbol val="none"/>
          </c:marker>
          <c:xVal>
            <c:numRef>
              <c:f>'youtune_8ap_cmp pwr DATA'!$E$2:$E$1237</c:f>
              <c:numCache>
                <c:formatCode>General</c:formatCode>
                <c:ptCount val="1236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  <c:pt idx="9">
                  <c:v>17.0</c:v>
                </c:pt>
                <c:pt idx="10">
                  <c:v>18.0</c:v>
                </c:pt>
                <c:pt idx="11">
                  <c:v>19.0</c:v>
                </c:pt>
                <c:pt idx="12">
                  <c:v>20.0</c:v>
                </c:pt>
                <c:pt idx="13">
                  <c:v>21.0</c:v>
                </c:pt>
                <c:pt idx="14">
                  <c:v>22.0</c:v>
                </c:pt>
                <c:pt idx="15">
                  <c:v>23.0</c:v>
                </c:pt>
                <c:pt idx="16">
                  <c:v>24.0</c:v>
                </c:pt>
                <c:pt idx="17">
                  <c:v>25.0</c:v>
                </c:pt>
                <c:pt idx="18">
                  <c:v>26.0</c:v>
                </c:pt>
                <c:pt idx="19">
                  <c:v>27.0</c:v>
                </c:pt>
                <c:pt idx="20">
                  <c:v>28.0</c:v>
                </c:pt>
                <c:pt idx="21">
                  <c:v>29.0</c:v>
                </c:pt>
                <c:pt idx="22">
                  <c:v>30.0</c:v>
                </c:pt>
                <c:pt idx="23">
                  <c:v>31.0</c:v>
                </c:pt>
                <c:pt idx="24">
                  <c:v>32.0</c:v>
                </c:pt>
                <c:pt idx="25">
                  <c:v>33.0</c:v>
                </c:pt>
                <c:pt idx="26">
                  <c:v>34.0</c:v>
                </c:pt>
                <c:pt idx="27">
                  <c:v>35.0</c:v>
                </c:pt>
                <c:pt idx="28">
                  <c:v>36.0</c:v>
                </c:pt>
                <c:pt idx="29">
                  <c:v>37.0</c:v>
                </c:pt>
                <c:pt idx="30">
                  <c:v>38.0</c:v>
                </c:pt>
                <c:pt idx="31">
                  <c:v>39.0</c:v>
                </c:pt>
                <c:pt idx="32">
                  <c:v>40.0</c:v>
                </c:pt>
                <c:pt idx="33">
                  <c:v>41.0</c:v>
                </c:pt>
                <c:pt idx="34">
                  <c:v>42.0</c:v>
                </c:pt>
                <c:pt idx="35">
                  <c:v>43.0</c:v>
                </c:pt>
                <c:pt idx="36">
                  <c:v>44.0</c:v>
                </c:pt>
                <c:pt idx="37">
                  <c:v>45.0</c:v>
                </c:pt>
                <c:pt idx="38">
                  <c:v>46.0</c:v>
                </c:pt>
                <c:pt idx="39">
                  <c:v>47.0</c:v>
                </c:pt>
                <c:pt idx="40">
                  <c:v>48.0</c:v>
                </c:pt>
                <c:pt idx="41">
                  <c:v>49.0</c:v>
                </c:pt>
                <c:pt idx="42">
                  <c:v>50.0</c:v>
                </c:pt>
                <c:pt idx="43">
                  <c:v>51.0</c:v>
                </c:pt>
                <c:pt idx="44">
                  <c:v>52.0</c:v>
                </c:pt>
                <c:pt idx="45">
                  <c:v>53.0</c:v>
                </c:pt>
                <c:pt idx="46">
                  <c:v>54.0</c:v>
                </c:pt>
                <c:pt idx="47">
                  <c:v>55.0</c:v>
                </c:pt>
                <c:pt idx="48">
                  <c:v>56.0</c:v>
                </c:pt>
                <c:pt idx="49">
                  <c:v>57.0</c:v>
                </c:pt>
                <c:pt idx="50">
                  <c:v>58.0</c:v>
                </c:pt>
                <c:pt idx="51">
                  <c:v>59.0</c:v>
                </c:pt>
                <c:pt idx="52">
                  <c:v>60.0</c:v>
                </c:pt>
                <c:pt idx="53">
                  <c:v>61.0</c:v>
                </c:pt>
                <c:pt idx="54">
                  <c:v>62.0</c:v>
                </c:pt>
                <c:pt idx="55">
                  <c:v>63.0</c:v>
                </c:pt>
                <c:pt idx="56">
                  <c:v>64.0</c:v>
                </c:pt>
                <c:pt idx="57">
                  <c:v>65.0</c:v>
                </c:pt>
                <c:pt idx="58">
                  <c:v>66.0</c:v>
                </c:pt>
                <c:pt idx="59">
                  <c:v>67.0</c:v>
                </c:pt>
                <c:pt idx="60">
                  <c:v>68.0</c:v>
                </c:pt>
                <c:pt idx="61">
                  <c:v>69.0</c:v>
                </c:pt>
                <c:pt idx="62">
                  <c:v>70.0</c:v>
                </c:pt>
                <c:pt idx="63">
                  <c:v>71.0</c:v>
                </c:pt>
                <c:pt idx="64">
                  <c:v>72.0</c:v>
                </c:pt>
                <c:pt idx="65">
                  <c:v>73.0</c:v>
                </c:pt>
                <c:pt idx="66">
                  <c:v>74.0</c:v>
                </c:pt>
                <c:pt idx="67">
                  <c:v>75.0</c:v>
                </c:pt>
                <c:pt idx="68">
                  <c:v>76.0</c:v>
                </c:pt>
                <c:pt idx="69">
                  <c:v>77.0</c:v>
                </c:pt>
                <c:pt idx="70">
                  <c:v>78.0</c:v>
                </c:pt>
                <c:pt idx="71">
                  <c:v>79.0</c:v>
                </c:pt>
                <c:pt idx="72">
                  <c:v>80.0</c:v>
                </c:pt>
                <c:pt idx="73">
                  <c:v>81.0</c:v>
                </c:pt>
                <c:pt idx="74">
                  <c:v>82.0</c:v>
                </c:pt>
                <c:pt idx="75">
                  <c:v>83.0</c:v>
                </c:pt>
                <c:pt idx="76">
                  <c:v>84.0</c:v>
                </c:pt>
                <c:pt idx="77">
                  <c:v>85.0</c:v>
                </c:pt>
                <c:pt idx="78">
                  <c:v>86.0</c:v>
                </c:pt>
                <c:pt idx="79">
                  <c:v>87.0</c:v>
                </c:pt>
                <c:pt idx="80">
                  <c:v>88.0</c:v>
                </c:pt>
                <c:pt idx="81">
                  <c:v>89.0</c:v>
                </c:pt>
                <c:pt idx="82">
                  <c:v>90.0</c:v>
                </c:pt>
                <c:pt idx="83">
                  <c:v>91.0</c:v>
                </c:pt>
                <c:pt idx="84">
                  <c:v>92.0</c:v>
                </c:pt>
                <c:pt idx="85">
                  <c:v>93.0</c:v>
                </c:pt>
                <c:pt idx="86">
                  <c:v>94.0</c:v>
                </c:pt>
                <c:pt idx="87">
                  <c:v>95.0</c:v>
                </c:pt>
                <c:pt idx="88">
                  <c:v>96.0</c:v>
                </c:pt>
                <c:pt idx="89">
                  <c:v>97.0</c:v>
                </c:pt>
                <c:pt idx="90">
                  <c:v>98.0</c:v>
                </c:pt>
                <c:pt idx="91">
                  <c:v>99.0</c:v>
                </c:pt>
                <c:pt idx="92">
                  <c:v>100.0</c:v>
                </c:pt>
                <c:pt idx="93">
                  <c:v>101.0</c:v>
                </c:pt>
                <c:pt idx="94">
                  <c:v>102.0</c:v>
                </c:pt>
                <c:pt idx="95">
                  <c:v>103.0</c:v>
                </c:pt>
                <c:pt idx="96">
                  <c:v>104.0</c:v>
                </c:pt>
                <c:pt idx="97">
                  <c:v>105.0</c:v>
                </c:pt>
                <c:pt idx="98">
                  <c:v>106.0</c:v>
                </c:pt>
                <c:pt idx="99">
                  <c:v>107.0</c:v>
                </c:pt>
                <c:pt idx="100">
                  <c:v>108.0</c:v>
                </c:pt>
                <c:pt idx="101">
                  <c:v>109.0</c:v>
                </c:pt>
                <c:pt idx="102">
                  <c:v>110.0</c:v>
                </c:pt>
                <c:pt idx="103">
                  <c:v>111.0</c:v>
                </c:pt>
                <c:pt idx="104">
                  <c:v>112.0</c:v>
                </c:pt>
                <c:pt idx="105">
                  <c:v>113.0</c:v>
                </c:pt>
                <c:pt idx="106">
                  <c:v>114.0</c:v>
                </c:pt>
                <c:pt idx="107">
                  <c:v>115.0</c:v>
                </c:pt>
                <c:pt idx="108">
                  <c:v>116.0</c:v>
                </c:pt>
                <c:pt idx="109">
                  <c:v>117.0</c:v>
                </c:pt>
                <c:pt idx="110">
                  <c:v>118.0</c:v>
                </c:pt>
                <c:pt idx="111">
                  <c:v>119.0</c:v>
                </c:pt>
                <c:pt idx="112">
                  <c:v>120.0</c:v>
                </c:pt>
                <c:pt idx="113">
                  <c:v>121.0</c:v>
                </c:pt>
                <c:pt idx="114">
                  <c:v>122.0</c:v>
                </c:pt>
                <c:pt idx="115">
                  <c:v>123.0</c:v>
                </c:pt>
                <c:pt idx="116">
                  <c:v>125.0</c:v>
                </c:pt>
                <c:pt idx="117">
                  <c:v>127.0</c:v>
                </c:pt>
                <c:pt idx="118">
                  <c:v>129.0</c:v>
                </c:pt>
                <c:pt idx="119">
                  <c:v>130.0</c:v>
                </c:pt>
                <c:pt idx="120">
                  <c:v>131.0</c:v>
                </c:pt>
                <c:pt idx="121">
                  <c:v>132.0</c:v>
                </c:pt>
                <c:pt idx="122">
                  <c:v>133.0</c:v>
                </c:pt>
                <c:pt idx="123">
                  <c:v>134.0</c:v>
                </c:pt>
                <c:pt idx="124">
                  <c:v>136.0</c:v>
                </c:pt>
                <c:pt idx="125">
                  <c:v>138.0</c:v>
                </c:pt>
                <c:pt idx="126">
                  <c:v>139.0</c:v>
                </c:pt>
                <c:pt idx="127">
                  <c:v>140.0</c:v>
                </c:pt>
                <c:pt idx="128">
                  <c:v>142.0</c:v>
                </c:pt>
                <c:pt idx="129">
                  <c:v>143.0</c:v>
                </c:pt>
                <c:pt idx="130">
                  <c:v>144.0</c:v>
                </c:pt>
                <c:pt idx="131">
                  <c:v>145.0</c:v>
                </c:pt>
                <c:pt idx="132">
                  <c:v>146.0</c:v>
                </c:pt>
                <c:pt idx="133">
                  <c:v>147.0</c:v>
                </c:pt>
                <c:pt idx="134">
                  <c:v>149.0</c:v>
                </c:pt>
                <c:pt idx="135">
                  <c:v>151.0</c:v>
                </c:pt>
                <c:pt idx="136">
                  <c:v>153.0</c:v>
                </c:pt>
                <c:pt idx="137">
                  <c:v>155.0</c:v>
                </c:pt>
                <c:pt idx="138">
                  <c:v>156.0</c:v>
                </c:pt>
                <c:pt idx="139">
                  <c:v>157.0</c:v>
                </c:pt>
                <c:pt idx="140">
                  <c:v>158.0</c:v>
                </c:pt>
                <c:pt idx="141">
                  <c:v>159.0</c:v>
                </c:pt>
                <c:pt idx="142">
                  <c:v>160.0</c:v>
                </c:pt>
                <c:pt idx="143">
                  <c:v>162.0</c:v>
                </c:pt>
                <c:pt idx="144">
                  <c:v>164.0</c:v>
                </c:pt>
                <c:pt idx="145">
                  <c:v>166.0</c:v>
                </c:pt>
                <c:pt idx="146">
                  <c:v>167.0</c:v>
                </c:pt>
                <c:pt idx="147">
                  <c:v>168.0</c:v>
                </c:pt>
                <c:pt idx="148">
                  <c:v>169.0</c:v>
                </c:pt>
                <c:pt idx="149">
                  <c:v>170.0</c:v>
                </c:pt>
                <c:pt idx="150">
                  <c:v>171.0</c:v>
                </c:pt>
                <c:pt idx="151">
                  <c:v>172.0</c:v>
                </c:pt>
                <c:pt idx="152">
                  <c:v>173.0</c:v>
                </c:pt>
                <c:pt idx="153">
                  <c:v>175.0</c:v>
                </c:pt>
                <c:pt idx="154">
                  <c:v>177.0</c:v>
                </c:pt>
                <c:pt idx="155">
                  <c:v>178.0</c:v>
                </c:pt>
                <c:pt idx="156">
                  <c:v>179.0</c:v>
                </c:pt>
                <c:pt idx="157">
                  <c:v>180.0</c:v>
                </c:pt>
                <c:pt idx="158">
                  <c:v>181.0</c:v>
                </c:pt>
                <c:pt idx="159">
                  <c:v>182.0</c:v>
                </c:pt>
                <c:pt idx="160">
                  <c:v>183.0</c:v>
                </c:pt>
                <c:pt idx="161">
                  <c:v>184.0</c:v>
                </c:pt>
                <c:pt idx="162">
                  <c:v>185.0</c:v>
                </c:pt>
                <c:pt idx="163">
                  <c:v>186.0</c:v>
                </c:pt>
                <c:pt idx="164">
                  <c:v>188.0</c:v>
                </c:pt>
                <c:pt idx="165">
                  <c:v>190.0</c:v>
                </c:pt>
                <c:pt idx="166">
                  <c:v>191.0</c:v>
                </c:pt>
                <c:pt idx="167">
                  <c:v>192.0</c:v>
                </c:pt>
                <c:pt idx="168">
                  <c:v>193.0</c:v>
                </c:pt>
                <c:pt idx="169">
                  <c:v>194.0</c:v>
                </c:pt>
                <c:pt idx="170">
                  <c:v>195.0</c:v>
                </c:pt>
                <c:pt idx="171">
                  <c:v>197.0</c:v>
                </c:pt>
                <c:pt idx="172">
                  <c:v>199.0</c:v>
                </c:pt>
                <c:pt idx="173">
                  <c:v>201.0</c:v>
                </c:pt>
                <c:pt idx="174">
                  <c:v>203.0</c:v>
                </c:pt>
                <c:pt idx="175">
                  <c:v>204.0</c:v>
                </c:pt>
                <c:pt idx="176">
                  <c:v>205.0</c:v>
                </c:pt>
                <c:pt idx="177">
                  <c:v>206.0</c:v>
                </c:pt>
                <c:pt idx="178">
                  <c:v>207.0</c:v>
                </c:pt>
                <c:pt idx="179">
                  <c:v>208.0</c:v>
                </c:pt>
                <c:pt idx="180">
                  <c:v>209.0</c:v>
                </c:pt>
                <c:pt idx="181">
                  <c:v>210.0</c:v>
                </c:pt>
                <c:pt idx="182">
                  <c:v>212.0</c:v>
                </c:pt>
                <c:pt idx="183">
                  <c:v>214.0</c:v>
                </c:pt>
                <c:pt idx="184">
                  <c:v>215.0</c:v>
                </c:pt>
                <c:pt idx="185">
                  <c:v>216.0</c:v>
                </c:pt>
                <c:pt idx="186">
                  <c:v>217.0</c:v>
                </c:pt>
                <c:pt idx="187">
                  <c:v>218.0</c:v>
                </c:pt>
                <c:pt idx="188">
                  <c:v>219.0</c:v>
                </c:pt>
                <c:pt idx="189">
                  <c:v>220.0</c:v>
                </c:pt>
                <c:pt idx="190">
                  <c:v>221.0</c:v>
                </c:pt>
                <c:pt idx="191">
                  <c:v>223.0</c:v>
                </c:pt>
                <c:pt idx="192">
                  <c:v>225.0</c:v>
                </c:pt>
                <c:pt idx="193">
                  <c:v>226.0</c:v>
                </c:pt>
                <c:pt idx="194">
                  <c:v>227.0</c:v>
                </c:pt>
                <c:pt idx="195">
                  <c:v>228.0</c:v>
                </c:pt>
                <c:pt idx="196">
                  <c:v>229.0</c:v>
                </c:pt>
                <c:pt idx="197">
                  <c:v>230.0</c:v>
                </c:pt>
                <c:pt idx="198">
                  <c:v>231.0</c:v>
                </c:pt>
                <c:pt idx="199">
                  <c:v>232.0</c:v>
                </c:pt>
                <c:pt idx="200">
                  <c:v>234.0</c:v>
                </c:pt>
                <c:pt idx="201">
                  <c:v>236.0</c:v>
                </c:pt>
                <c:pt idx="202">
                  <c:v>238.0</c:v>
                </c:pt>
                <c:pt idx="203">
                  <c:v>239.0</c:v>
                </c:pt>
                <c:pt idx="204">
                  <c:v>240.0</c:v>
                </c:pt>
                <c:pt idx="205">
                  <c:v>241.0</c:v>
                </c:pt>
                <c:pt idx="206">
                  <c:v>242.0</c:v>
                </c:pt>
                <c:pt idx="207">
                  <c:v>243.0</c:v>
                </c:pt>
                <c:pt idx="208">
                  <c:v>244.0</c:v>
                </c:pt>
                <c:pt idx="209">
                  <c:v>245.0</c:v>
                </c:pt>
                <c:pt idx="210">
                  <c:v>246.0</c:v>
                </c:pt>
                <c:pt idx="211">
                  <c:v>247.0</c:v>
                </c:pt>
                <c:pt idx="212">
                  <c:v>249.0</c:v>
                </c:pt>
                <c:pt idx="213">
                  <c:v>250.0</c:v>
                </c:pt>
                <c:pt idx="214">
                  <c:v>251.0</c:v>
                </c:pt>
                <c:pt idx="215">
                  <c:v>252.0</c:v>
                </c:pt>
                <c:pt idx="216">
                  <c:v>253.0</c:v>
                </c:pt>
                <c:pt idx="217">
                  <c:v>254.0</c:v>
                </c:pt>
                <c:pt idx="218">
                  <c:v>255.0</c:v>
                </c:pt>
                <c:pt idx="219">
                  <c:v>256.0</c:v>
                </c:pt>
                <c:pt idx="220">
                  <c:v>257.0</c:v>
                </c:pt>
                <c:pt idx="221">
                  <c:v>258.0</c:v>
                </c:pt>
                <c:pt idx="222">
                  <c:v>259.0</c:v>
                </c:pt>
                <c:pt idx="223">
                  <c:v>260.0</c:v>
                </c:pt>
                <c:pt idx="224">
                  <c:v>261.0</c:v>
                </c:pt>
                <c:pt idx="225">
                  <c:v>262.0</c:v>
                </c:pt>
                <c:pt idx="226">
                  <c:v>263.0</c:v>
                </c:pt>
                <c:pt idx="227">
                  <c:v>264.0</c:v>
                </c:pt>
                <c:pt idx="228">
                  <c:v>265.0</c:v>
                </c:pt>
                <c:pt idx="229">
                  <c:v>266.0</c:v>
                </c:pt>
                <c:pt idx="230">
                  <c:v>267.0</c:v>
                </c:pt>
                <c:pt idx="231">
                  <c:v>268.0</c:v>
                </c:pt>
                <c:pt idx="232">
                  <c:v>269.0</c:v>
                </c:pt>
                <c:pt idx="233">
                  <c:v>270.0</c:v>
                </c:pt>
                <c:pt idx="234">
                  <c:v>271.0</c:v>
                </c:pt>
                <c:pt idx="235">
                  <c:v>272.0</c:v>
                </c:pt>
                <c:pt idx="236">
                  <c:v>273.0</c:v>
                </c:pt>
                <c:pt idx="237">
                  <c:v>274.0</c:v>
                </c:pt>
                <c:pt idx="238">
                  <c:v>275.0</c:v>
                </c:pt>
                <c:pt idx="239">
                  <c:v>276.0</c:v>
                </c:pt>
                <c:pt idx="240">
                  <c:v>277.0</c:v>
                </c:pt>
                <c:pt idx="241">
                  <c:v>278.0</c:v>
                </c:pt>
                <c:pt idx="242">
                  <c:v>279.0</c:v>
                </c:pt>
                <c:pt idx="243">
                  <c:v>280.0</c:v>
                </c:pt>
                <c:pt idx="244">
                  <c:v>281.0</c:v>
                </c:pt>
                <c:pt idx="245">
                  <c:v>282.0</c:v>
                </c:pt>
                <c:pt idx="246">
                  <c:v>284.0</c:v>
                </c:pt>
                <c:pt idx="247">
                  <c:v>285.0</c:v>
                </c:pt>
                <c:pt idx="248">
                  <c:v>286.0</c:v>
                </c:pt>
                <c:pt idx="249">
                  <c:v>287.0</c:v>
                </c:pt>
                <c:pt idx="250">
                  <c:v>288.0</c:v>
                </c:pt>
                <c:pt idx="251">
                  <c:v>289.0</c:v>
                </c:pt>
                <c:pt idx="252">
                  <c:v>290.0</c:v>
                </c:pt>
                <c:pt idx="253">
                  <c:v>291.0</c:v>
                </c:pt>
                <c:pt idx="254">
                  <c:v>292.0</c:v>
                </c:pt>
                <c:pt idx="255">
                  <c:v>293.0</c:v>
                </c:pt>
                <c:pt idx="256">
                  <c:v>295.0</c:v>
                </c:pt>
                <c:pt idx="257">
                  <c:v>296.0</c:v>
                </c:pt>
                <c:pt idx="258">
                  <c:v>297.0</c:v>
                </c:pt>
                <c:pt idx="259">
                  <c:v>298.0</c:v>
                </c:pt>
                <c:pt idx="260">
                  <c:v>299.0</c:v>
                </c:pt>
                <c:pt idx="261">
                  <c:v>300.0</c:v>
                </c:pt>
                <c:pt idx="262">
                  <c:v>301.0</c:v>
                </c:pt>
                <c:pt idx="263">
                  <c:v>302.0</c:v>
                </c:pt>
                <c:pt idx="264">
                  <c:v>303.0</c:v>
                </c:pt>
                <c:pt idx="265">
                  <c:v>304.0</c:v>
                </c:pt>
                <c:pt idx="266">
                  <c:v>305.0</c:v>
                </c:pt>
                <c:pt idx="267">
                  <c:v>306.0</c:v>
                </c:pt>
                <c:pt idx="268">
                  <c:v>307.0</c:v>
                </c:pt>
                <c:pt idx="269">
                  <c:v>308.0</c:v>
                </c:pt>
                <c:pt idx="270">
                  <c:v>309.0</c:v>
                </c:pt>
                <c:pt idx="271">
                  <c:v>310.0</c:v>
                </c:pt>
                <c:pt idx="272">
                  <c:v>311.0</c:v>
                </c:pt>
                <c:pt idx="273">
                  <c:v>312.0</c:v>
                </c:pt>
                <c:pt idx="274">
                  <c:v>313.0</c:v>
                </c:pt>
                <c:pt idx="275">
                  <c:v>314.0</c:v>
                </c:pt>
                <c:pt idx="276">
                  <c:v>315.0</c:v>
                </c:pt>
                <c:pt idx="277">
                  <c:v>316.0</c:v>
                </c:pt>
                <c:pt idx="278">
                  <c:v>317.0</c:v>
                </c:pt>
                <c:pt idx="279">
                  <c:v>319.0</c:v>
                </c:pt>
                <c:pt idx="280">
                  <c:v>321.0</c:v>
                </c:pt>
                <c:pt idx="281">
                  <c:v>322.0</c:v>
                </c:pt>
                <c:pt idx="282">
                  <c:v>323.0</c:v>
                </c:pt>
                <c:pt idx="283">
                  <c:v>324.0</c:v>
                </c:pt>
                <c:pt idx="284">
                  <c:v>325.0</c:v>
                </c:pt>
                <c:pt idx="285">
                  <c:v>326.0</c:v>
                </c:pt>
                <c:pt idx="286">
                  <c:v>327.0</c:v>
                </c:pt>
                <c:pt idx="287">
                  <c:v>328.0</c:v>
                </c:pt>
                <c:pt idx="288">
                  <c:v>329.0</c:v>
                </c:pt>
                <c:pt idx="289">
                  <c:v>330.0</c:v>
                </c:pt>
                <c:pt idx="290">
                  <c:v>332.0</c:v>
                </c:pt>
                <c:pt idx="291">
                  <c:v>333.0</c:v>
                </c:pt>
                <c:pt idx="292">
                  <c:v>334.0</c:v>
                </c:pt>
                <c:pt idx="293">
                  <c:v>335.0</c:v>
                </c:pt>
                <c:pt idx="294">
                  <c:v>336.0</c:v>
                </c:pt>
                <c:pt idx="295">
                  <c:v>337.0</c:v>
                </c:pt>
                <c:pt idx="296">
                  <c:v>338.0</c:v>
                </c:pt>
                <c:pt idx="297">
                  <c:v>339.0</c:v>
                </c:pt>
                <c:pt idx="298">
                  <c:v>340.0</c:v>
                </c:pt>
                <c:pt idx="299">
                  <c:v>341.0</c:v>
                </c:pt>
                <c:pt idx="300">
                  <c:v>342.0</c:v>
                </c:pt>
                <c:pt idx="301">
                  <c:v>343.0</c:v>
                </c:pt>
                <c:pt idx="302">
                  <c:v>344.0</c:v>
                </c:pt>
                <c:pt idx="303">
                  <c:v>345.0</c:v>
                </c:pt>
                <c:pt idx="304">
                  <c:v>346.0</c:v>
                </c:pt>
                <c:pt idx="305">
                  <c:v>347.0</c:v>
                </c:pt>
                <c:pt idx="306">
                  <c:v>348.0</c:v>
                </c:pt>
                <c:pt idx="307">
                  <c:v>349.0</c:v>
                </c:pt>
                <c:pt idx="308">
                  <c:v>350.0</c:v>
                </c:pt>
                <c:pt idx="309">
                  <c:v>351.0</c:v>
                </c:pt>
                <c:pt idx="310">
                  <c:v>352.0</c:v>
                </c:pt>
                <c:pt idx="311">
                  <c:v>353.0</c:v>
                </c:pt>
                <c:pt idx="312">
                  <c:v>354.0</c:v>
                </c:pt>
                <c:pt idx="313">
                  <c:v>356.0</c:v>
                </c:pt>
                <c:pt idx="314">
                  <c:v>357.0</c:v>
                </c:pt>
                <c:pt idx="315">
                  <c:v>358.0</c:v>
                </c:pt>
                <c:pt idx="316">
                  <c:v>359.0</c:v>
                </c:pt>
                <c:pt idx="317">
                  <c:v>360.0</c:v>
                </c:pt>
                <c:pt idx="318">
                  <c:v>361.0</c:v>
                </c:pt>
                <c:pt idx="319">
                  <c:v>362.0</c:v>
                </c:pt>
                <c:pt idx="320">
                  <c:v>363.0</c:v>
                </c:pt>
                <c:pt idx="321">
                  <c:v>364.0</c:v>
                </c:pt>
                <c:pt idx="322">
                  <c:v>365.0</c:v>
                </c:pt>
                <c:pt idx="323">
                  <c:v>366.0</c:v>
                </c:pt>
                <c:pt idx="324">
                  <c:v>367.0</c:v>
                </c:pt>
                <c:pt idx="325">
                  <c:v>369.0</c:v>
                </c:pt>
                <c:pt idx="326">
                  <c:v>371.0</c:v>
                </c:pt>
                <c:pt idx="327">
                  <c:v>372.0</c:v>
                </c:pt>
                <c:pt idx="328">
                  <c:v>373.0</c:v>
                </c:pt>
                <c:pt idx="329">
                  <c:v>374.0</c:v>
                </c:pt>
                <c:pt idx="330">
                  <c:v>375.0</c:v>
                </c:pt>
                <c:pt idx="331">
                  <c:v>376.0</c:v>
                </c:pt>
                <c:pt idx="332">
                  <c:v>377.0</c:v>
                </c:pt>
                <c:pt idx="333">
                  <c:v>378.0</c:v>
                </c:pt>
                <c:pt idx="334">
                  <c:v>379.0</c:v>
                </c:pt>
                <c:pt idx="335">
                  <c:v>380.0</c:v>
                </c:pt>
                <c:pt idx="336">
                  <c:v>381.0</c:v>
                </c:pt>
                <c:pt idx="337">
                  <c:v>382.0</c:v>
                </c:pt>
                <c:pt idx="338">
                  <c:v>383.0</c:v>
                </c:pt>
                <c:pt idx="339">
                  <c:v>384.0</c:v>
                </c:pt>
                <c:pt idx="340">
                  <c:v>385.0</c:v>
                </c:pt>
                <c:pt idx="341">
                  <c:v>386.0</c:v>
                </c:pt>
                <c:pt idx="342">
                  <c:v>387.0</c:v>
                </c:pt>
                <c:pt idx="343">
                  <c:v>388.0</c:v>
                </c:pt>
                <c:pt idx="344">
                  <c:v>389.0</c:v>
                </c:pt>
                <c:pt idx="345">
                  <c:v>390.0</c:v>
                </c:pt>
                <c:pt idx="346">
                  <c:v>391.0</c:v>
                </c:pt>
                <c:pt idx="347">
                  <c:v>392.0</c:v>
                </c:pt>
                <c:pt idx="348">
                  <c:v>393.0</c:v>
                </c:pt>
                <c:pt idx="349">
                  <c:v>394.0</c:v>
                </c:pt>
                <c:pt idx="350">
                  <c:v>395.0</c:v>
                </c:pt>
                <c:pt idx="351">
                  <c:v>396.0</c:v>
                </c:pt>
                <c:pt idx="352">
                  <c:v>397.0</c:v>
                </c:pt>
                <c:pt idx="353">
                  <c:v>398.0</c:v>
                </c:pt>
                <c:pt idx="354">
                  <c:v>399.0</c:v>
                </c:pt>
                <c:pt idx="355">
                  <c:v>400.0</c:v>
                </c:pt>
                <c:pt idx="356">
                  <c:v>401.0</c:v>
                </c:pt>
                <c:pt idx="357">
                  <c:v>402.0</c:v>
                </c:pt>
                <c:pt idx="358">
                  <c:v>403.0</c:v>
                </c:pt>
                <c:pt idx="359">
                  <c:v>404.0</c:v>
                </c:pt>
                <c:pt idx="360">
                  <c:v>405.0</c:v>
                </c:pt>
                <c:pt idx="361">
                  <c:v>406.0</c:v>
                </c:pt>
                <c:pt idx="362">
                  <c:v>407.0</c:v>
                </c:pt>
                <c:pt idx="363">
                  <c:v>408.0</c:v>
                </c:pt>
                <c:pt idx="364">
                  <c:v>409.0</c:v>
                </c:pt>
                <c:pt idx="365">
                  <c:v>410.0</c:v>
                </c:pt>
                <c:pt idx="366">
                  <c:v>411.0</c:v>
                </c:pt>
                <c:pt idx="367">
                  <c:v>412.0</c:v>
                </c:pt>
                <c:pt idx="368">
                  <c:v>413.0</c:v>
                </c:pt>
                <c:pt idx="369">
                  <c:v>414.0</c:v>
                </c:pt>
                <c:pt idx="370">
                  <c:v>415.0</c:v>
                </c:pt>
                <c:pt idx="371">
                  <c:v>416.0</c:v>
                </c:pt>
                <c:pt idx="372">
                  <c:v>417.0</c:v>
                </c:pt>
                <c:pt idx="373">
                  <c:v>418.0</c:v>
                </c:pt>
                <c:pt idx="374">
                  <c:v>419.0</c:v>
                </c:pt>
                <c:pt idx="375">
                  <c:v>420.0</c:v>
                </c:pt>
                <c:pt idx="376">
                  <c:v>421.0</c:v>
                </c:pt>
                <c:pt idx="377">
                  <c:v>422.0</c:v>
                </c:pt>
                <c:pt idx="378">
                  <c:v>423.0</c:v>
                </c:pt>
                <c:pt idx="379">
                  <c:v>424.0</c:v>
                </c:pt>
                <c:pt idx="380">
                  <c:v>425.0</c:v>
                </c:pt>
                <c:pt idx="381">
                  <c:v>426.0</c:v>
                </c:pt>
                <c:pt idx="382">
                  <c:v>427.0</c:v>
                </c:pt>
                <c:pt idx="383">
                  <c:v>428.0</c:v>
                </c:pt>
                <c:pt idx="384">
                  <c:v>429.0</c:v>
                </c:pt>
                <c:pt idx="385">
                  <c:v>430.0</c:v>
                </c:pt>
                <c:pt idx="386">
                  <c:v>431.0</c:v>
                </c:pt>
                <c:pt idx="387">
                  <c:v>432.0</c:v>
                </c:pt>
                <c:pt idx="388">
                  <c:v>433.0</c:v>
                </c:pt>
                <c:pt idx="389">
                  <c:v>434.0</c:v>
                </c:pt>
                <c:pt idx="390">
                  <c:v>435.0</c:v>
                </c:pt>
                <c:pt idx="391">
                  <c:v>436.0</c:v>
                </c:pt>
                <c:pt idx="392">
                  <c:v>437.0</c:v>
                </c:pt>
                <c:pt idx="393">
                  <c:v>438.0</c:v>
                </c:pt>
                <c:pt idx="394">
                  <c:v>439.0</c:v>
                </c:pt>
                <c:pt idx="395">
                  <c:v>440.0</c:v>
                </c:pt>
                <c:pt idx="396">
                  <c:v>441.0</c:v>
                </c:pt>
                <c:pt idx="397">
                  <c:v>442.0</c:v>
                </c:pt>
                <c:pt idx="398">
                  <c:v>443.0</c:v>
                </c:pt>
                <c:pt idx="399">
                  <c:v>444.0</c:v>
                </c:pt>
                <c:pt idx="400">
                  <c:v>445.0</c:v>
                </c:pt>
                <c:pt idx="401">
                  <c:v>446.0</c:v>
                </c:pt>
                <c:pt idx="402">
                  <c:v>447.0</c:v>
                </c:pt>
                <c:pt idx="403">
                  <c:v>448.0</c:v>
                </c:pt>
                <c:pt idx="404">
                  <c:v>449.0</c:v>
                </c:pt>
                <c:pt idx="405">
                  <c:v>450.0</c:v>
                </c:pt>
                <c:pt idx="406">
                  <c:v>451.0</c:v>
                </c:pt>
                <c:pt idx="407">
                  <c:v>452.0</c:v>
                </c:pt>
                <c:pt idx="408">
                  <c:v>453.0</c:v>
                </c:pt>
                <c:pt idx="409">
                  <c:v>454.0</c:v>
                </c:pt>
                <c:pt idx="410">
                  <c:v>455.0</c:v>
                </c:pt>
                <c:pt idx="411">
                  <c:v>456.0</c:v>
                </c:pt>
                <c:pt idx="412">
                  <c:v>457.0</c:v>
                </c:pt>
                <c:pt idx="413">
                  <c:v>458.0</c:v>
                </c:pt>
                <c:pt idx="414">
                  <c:v>459.0</c:v>
                </c:pt>
                <c:pt idx="415">
                  <c:v>460.0</c:v>
                </c:pt>
                <c:pt idx="416">
                  <c:v>461.0</c:v>
                </c:pt>
                <c:pt idx="417">
                  <c:v>462.0</c:v>
                </c:pt>
                <c:pt idx="418">
                  <c:v>463.0</c:v>
                </c:pt>
                <c:pt idx="419">
                  <c:v>464.0</c:v>
                </c:pt>
                <c:pt idx="420">
                  <c:v>465.0</c:v>
                </c:pt>
                <c:pt idx="421">
                  <c:v>466.0</c:v>
                </c:pt>
                <c:pt idx="422">
                  <c:v>467.0</c:v>
                </c:pt>
                <c:pt idx="423">
                  <c:v>468.0</c:v>
                </c:pt>
                <c:pt idx="424">
                  <c:v>469.0</c:v>
                </c:pt>
                <c:pt idx="425">
                  <c:v>470.0</c:v>
                </c:pt>
                <c:pt idx="426">
                  <c:v>471.0</c:v>
                </c:pt>
                <c:pt idx="427">
                  <c:v>472.0</c:v>
                </c:pt>
                <c:pt idx="428">
                  <c:v>473.0</c:v>
                </c:pt>
                <c:pt idx="429">
                  <c:v>474.0</c:v>
                </c:pt>
                <c:pt idx="430">
                  <c:v>475.0</c:v>
                </c:pt>
                <c:pt idx="431">
                  <c:v>476.0</c:v>
                </c:pt>
                <c:pt idx="432">
                  <c:v>477.0</c:v>
                </c:pt>
                <c:pt idx="433">
                  <c:v>478.0</c:v>
                </c:pt>
                <c:pt idx="434">
                  <c:v>479.0</c:v>
                </c:pt>
                <c:pt idx="435">
                  <c:v>480.0</c:v>
                </c:pt>
                <c:pt idx="436">
                  <c:v>481.0</c:v>
                </c:pt>
                <c:pt idx="437">
                  <c:v>482.0</c:v>
                </c:pt>
                <c:pt idx="438">
                  <c:v>483.0</c:v>
                </c:pt>
                <c:pt idx="439">
                  <c:v>484.0</c:v>
                </c:pt>
                <c:pt idx="440">
                  <c:v>485.0</c:v>
                </c:pt>
                <c:pt idx="441">
                  <c:v>486.0</c:v>
                </c:pt>
                <c:pt idx="442">
                  <c:v>487.0</c:v>
                </c:pt>
                <c:pt idx="443">
                  <c:v>488.0</c:v>
                </c:pt>
                <c:pt idx="444">
                  <c:v>489.0</c:v>
                </c:pt>
                <c:pt idx="445">
                  <c:v>490.0</c:v>
                </c:pt>
                <c:pt idx="446">
                  <c:v>491.0</c:v>
                </c:pt>
                <c:pt idx="447">
                  <c:v>492.0</c:v>
                </c:pt>
                <c:pt idx="448">
                  <c:v>493.0</c:v>
                </c:pt>
                <c:pt idx="449">
                  <c:v>494.0</c:v>
                </c:pt>
                <c:pt idx="450">
                  <c:v>495.0</c:v>
                </c:pt>
                <c:pt idx="451">
                  <c:v>496.0</c:v>
                </c:pt>
                <c:pt idx="452">
                  <c:v>497.0</c:v>
                </c:pt>
                <c:pt idx="453">
                  <c:v>498.0</c:v>
                </c:pt>
                <c:pt idx="454">
                  <c:v>499.0</c:v>
                </c:pt>
                <c:pt idx="455">
                  <c:v>500.0</c:v>
                </c:pt>
                <c:pt idx="456">
                  <c:v>501.0</c:v>
                </c:pt>
                <c:pt idx="457">
                  <c:v>502.0</c:v>
                </c:pt>
                <c:pt idx="458">
                  <c:v>503.0</c:v>
                </c:pt>
                <c:pt idx="459">
                  <c:v>504.0</c:v>
                </c:pt>
                <c:pt idx="460">
                  <c:v>505.0</c:v>
                </c:pt>
                <c:pt idx="461">
                  <c:v>506.0</c:v>
                </c:pt>
                <c:pt idx="462">
                  <c:v>507.0</c:v>
                </c:pt>
                <c:pt idx="463">
                  <c:v>508.0</c:v>
                </c:pt>
                <c:pt idx="464">
                  <c:v>509.0</c:v>
                </c:pt>
                <c:pt idx="465">
                  <c:v>510.0</c:v>
                </c:pt>
                <c:pt idx="466">
                  <c:v>511.0</c:v>
                </c:pt>
                <c:pt idx="467">
                  <c:v>512.0</c:v>
                </c:pt>
                <c:pt idx="468">
                  <c:v>513.0</c:v>
                </c:pt>
                <c:pt idx="469">
                  <c:v>514.0</c:v>
                </c:pt>
                <c:pt idx="470">
                  <c:v>515.0</c:v>
                </c:pt>
                <c:pt idx="471">
                  <c:v>516.0</c:v>
                </c:pt>
                <c:pt idx="472">
                  <c:v>517.0</c:v>
                </c:pt>
                <c:pt idx="473">
                  <c:v>518.0</c:v>
                </c:pt>
                <c:pt idx="474">
                  <c:v>519.0</c:v>
                </c:pt>
                <c:pt idx="475">
                  <c:v>520.0</c:v>
                </c:pt>
                <c:pt idx="476">
                  <c:v>521.0</c:v>
                </c:pt>
                <c:pt idx="477">
                  <c:v>522.0</c:v>
                </c:pt>
                <c:pt idx="478">
                  <c:v>523.0</c:v>
                </c:pt>
                <c:pt idx="479">
                  <c:v>524.0</c:v>
                </c:pt>
                <c:pt idx="480">
                  <c:v>525.0</c:v>
                </c:pt>
                <c:pt idx="481">
                  <c:v>526.0</c:v>
                </c:pt>
                <c:pt idx="482">
                  <c:v>527.0</c:v>
                </c:pt>
                <c:pt idx="483">
                  <c:v>528.0</c:v>
                </c:pt>
                <c:pt idx="484">
                  <c:v>529.0</c:v>
                </c:pt>
                <c:pt idx="485">
                  <c:v>530.0</c:v>
                </c:pt>
                <c:pt idx="486">
                  <c:v>531.0</c:v>
                </c:pt>
                <c:pt idx="487">
                  <c:v>532.0</c:v>
                </c:pt>
                <c:pt idx="488">
                  <c:v>533.0</c:v>
                </c:pt>
                <c:pt idx="489">
                  <c:v>534.0</c:v>
                </c:pt>
                <c:pt idx="490">
                  <c:v>535.0</c:v>
                </c:pt>
                <c:pt idx="491">
                  <c:v>536.0</c:v>
                </c:pt>
                <c:pt idx="492">
                  <c:v>537.0</c:v>
                </c:pt>
                <c:pt idx="493">
                  <c:v>538.0</c:v>
                </c:pt>
                <c:pt idx="494">
                  <c:v>539.0</c:v>
                </c:pt>
                <c:pt idx="495">
                  <c:v>540.0</c:v>
                </c:pt>
                <c:pt idx="496">
                  <c:v>541.0</c:v>
                </c:pt>
                <c:pt idx="497">
                  <c:v>542.0</c:v>
                </c:pt>
                <c:pt idx="498">
                  <c:v>543.0</c:v>
                </c:pt>
                <c:pt idx="499">
                  <c:v>544.0</c:v>
                </c:pt>
                <c:pt idx="500">
                  <c:v>545.0</c:v>
                </c:pt>
                <c:pt idx="501">
                  <c:v>546.0</c:v>
                </c:pt>
                <c:pt idx="502">
                  <c:v>547.0</c:v>
                </c:pt>
                <c:pt idx="503">
                  <c:v>548.0</c:v>
                </c:pt>
                <c:pt idx="504">
                  <c:v>549.0</c:v>
                </c:pt>
                <c:pt idx="505">
                  <c:v>550.0</c:v>
                </c:pt>
                <c:pt idx="506">
                  <c:v>551.0</c:v>
                </c:pt>
                <c:pt idx="507">
                  <c:v>552.0</c:v>
                </c:pt>
                <c:pt idx="508">
                  <c:v>553.0</c:v>
                </c:pt>
                <c:pt idx="509">
                  <c:v>554.0</c:v>
                </c:pt>
                <c:pt idx="510">
                  <c:v>555.0</c:v>
                </c:pt>
                <c:pt idx="511">
                  <c:v>556.0</c:v>
                </c:pt>
                <c:pt idx="512">
                  <c:v>557.0</c:v>
                </c:pt>
                <c:pt idx="513">
                  <c:v>558.0</c:v>
                </c:pt>
                <c:pt idx="514">
                  <c:v>559.0</c:v>
                </c:pt>
                <c:pt idx="515">
                  <c:v>560.0</c:v>
                </c:pt>
                <c:pt idx="516">
                  <c:v>561.0</c:v>
                </c:pt>
                <c:pt idx="517">
                  <c:v>562.0</c:v>
                </c:pt>
                <c:pt idx="518">
                  <c:v>563.0</c:v>
                </c:pt>
                <c:pt idx="519">
                  <c:v>564.0</c:v>
                </c:pt>
                <c:pt idx="520">
                  <c:v>565.0</c:v>
                </c:pt>
                <c:pt idx="521">
                  <c:v>566.0</c:v>
                </c:pt>
                <c:pt idx="522">
                  <c:v>567.0</c:v>
                </c:pt>
                <c:pt idx="523">
                  <c:v>568.0</c:v>
                </c:pt>
                <c:pt idx="524">
                  <c:v>569.0</c:v>
                </c:pt>
                <c:pt idx="525">
                  <c:v>570.0</c:v>
                </c:pt>
                <c:pt idx="526">
                  <c:v>571.0</c:v>
                </c:pt>
                <c:pt idx="527">
                  <c:v>572.0</c:v>
                </c:pt>
                <c:pt idx="528">
                  <c:v>573.0</c:v>
                </c:pt>
                <c:pt idx="529">
                  <c:v>574.0</c:v>
                </c:pt>
                <c:pt idx="530">
                  <c:v>575.0</c:v>
                </c:pt>
                <c:pt idx="531">
                  <c:v>576.0</c:v>
                </c:pt>
                <c:pt idx="532">
                  <c:v>577.0</c:v>
                </c:pt>
                <c:pt idx="533">
                  <c:v>578.0</c:v>
                </c:pt>
                <c:pt idx="534">
                  <c:v>579.0</c:v>
                </c:pt>
                <c:pt idx="535">
                  <c:v>580.0</c:v>
                </c:pt>
                <c:pt idx="536">
                  <c:v>581.0</c:v>
                </c:pt>
                <c:pt idx="537">
                  <c:v>582.0</c:v>
                </c:pt>
                <c:pt idx="538">
                  <c:v>583.0</c:v>
                </c:pt>
                <c:pt idx="539">
                  <c:v>584.0</c:v>
                </c:pt>
                <c:pt idx="540">
                  <c:v>585.0</c:v>
                </c:pt>
                <c:pt idx="541">
                  <c:v>586.0</c:v>
                </c:pt>
                <c:pt idx="542">
                  <c:v>587.0</c:v>
                </c:pt>
                <c:pt idx="543">
                  <c:v>588.0</c:v>
                </c:pt>
                <c:pt idx="544">
                  <c:v>589.0</c:v>
                </c:pt>
                <c:pt idx="545">
                  <c:v>590.0</c:v>
                </c:pt>
                <c:pt idx="546">
                  <c:v>591.0</c:v>
                </c:pt>
                <c:pt idx="547">
                  <c:v>592.0</c:v>
                </c:pt>
                <c:pt idx="548">
                  <c:v>593.0</c:v>
                </c:pt>
                <c:pt idx="549">
                  <c:v>594.0</c:v>
                </c:pt>
                <c:pt idx="550">
                  <c:v>595.0</c:v>
                </c:pt>
                <c:pt idx="551">
                  <c:v>596.0</c:v>
                </c:pt>
                <c:pt idx="552">
                  <c:v>597.0</c:v>
                </c:pt>
                <c:pt idx="553">
                  <c:v>598.0</c:v>
                </c:pt>
                <c:pt idx="554">
                  <c:v>599.0</c:v>
                </c:pt>
                <c:pt idx="555">
                  <c:v>600.0</c:v>
                </c:pt>
                <c:pt idx="556">
                  <c:v>601.0</c:v>
                </c:pt>
                <c:pt idx="557">
                  <c:v>602.0</c:v>
                </c:pt>
                <c:pt idx="558">
                  <c:v>603.0</c:v>
                </c:pt>
                <c:pt idx="559">
                  <c:v>604.0</c:v>
                </c:pt>
                <c:pt idx="560">
                  <c:v>605.0</c:v>
                </c:pt>
                <c:pt idx="561">
                  <c:v>606.0</c:v>
                </c:pt>
                <c:pt idx="562">
                  <c:v>607.0</c:v>
                </c:pt>
                <c:pt idx="563">
                  <c:v>608.0</c:v>
                </c:pt>
                <c:pt idx="564">
                  <c:v>609.0</c:v>
                </c:pt>
                <c:pt idx="565">
                  <c:v>610.0</c:v>
                </c:pt>
                <c:pt idx="566">
                  <c:v>611.0</c:v>
                </c:pt>
                <c:pt idx="567">
                  <c:v>612.0</c:v>
                </c:pt>
                <c:pt idx="568">
                  <c:v>613.0</c:v>
                </c:pt>
                <c:pt idx="569">
                  <c:v>614.0</c:v>
                </c:pt>
                <c:pt idx="570">
                  <c:v>615.0</c:v>
                </c:pt>
                <c:pt idx="571">
                  <c:v>616.0</c:v>
                </c:pt>
                <c:pt idx="572">
                  <c:v>617.0</c:v>
                </c:pt>
                <c:pt idx="573">
                  <c:v>618.0</c:v>
                </c:pt>
                <c:pt idx="574">
                  <c:v>619.0</c:v>
                </c:pt>
                <c:pt idx="575">
                  <c:v>620.0</c:v>
                </c:pt>
                <c:pt idx="576">
                  <c:v>621.0</c:v>
                </c:pt>
                <c:pt idx="577">
                  <c:v>622.0</c:v>
                </c:pt>
                <c:pt idx="578">
                  <c:v>623.0</c:v>
                </c:pt>
                <c:pt idx="579">
                  <c:v>624.0</c:v>
                </c:pt>
                <c:pt idx="580">
                  <c:v>625.0</c:v>
                </c:pt>
                <c:pt idx="581">
                  <c:v>626.0</c:v>
                </c:pt>
                <c:pt idx="582">
                  <c:v>627.0</c:v>
                </c:pt>
                <c:pt idx="583">
                  <c:v>628.0</c:v>
                </c:pt>
                <c:pt idx="584">
                  <c:v>629.0</c:v>
                </c:pt>
                <c:pt idx="585">
                  <c:v>630.0</c:v>
                </c:pt>
                <c:pt idx="586">
                  <c:v>631.0</c:v>
                </c:pt>
                <c:pt idx="587">
                  <c:v>632.0</c:v>
                </c:pt>
                <c:pt idx="588">
                  <c:v>633.0</c:v>
                </c:pt>
                <c:pt idx="589">
                  <c:v>634.0</c:v>
                </c:pt>
                <c:pt idx="590">
                  <c:v>635.0</c:v>
                </c:pt>
                <c:pt idx="591">
                  <c:v>636.0</c:v>
                </c:pt>
                <c:pt idx="592">
                  <c:v>637.0</c:v>
                </c:pt>
                <c:pt idx="593">
                  <c:v>638.0</c:v>
                </c:pt>
                <c:pt idx="594">
                  <c:v>639.0</c:v>
                </c:pt>
                <c:pt idx="595">
                  <c:v>640.0</c:v>
                </c:pt>
                <c:pt idx="596">
                  <c:v>641.0</c:v>
                </c:pt>
                <c:pt idx="597">
                  <c:v>642.0</c:v>
                </c:pt>
                <c:pt idx="598">
                  <c:v>643.0</c:v>
                </c:pt>
                <c:pt idx="599">
                  <c:v>644.0</c:v>
                </c:pt>
                <c:pt idx="600">
                  <c:v>645.0</c:v>
                </c:pt>
                <c:pt idx="601">
                  <c:v>646.0</c:v>
                </c:pt>
                <c:pt idx="602">
                  <c:v>647.0</c:v>
                </c:pt>
                <c:pt idx="603">
                  <c:v>648.0</c:v>
                </c:pt>
                <c:pt idx="604">
                  <c:v>649.0</c:v>
                </c:pt>
                <c:pt idx="605">
                  <c:v>650.0</c:v>
                </c:pt>
                <c:pt idx="606">
                  <c:v>651.0</c:v>
                </c:pt>
                <c:pt idx="607">
                  <c:v>652.0</c:v>
                </c:pt>
                <c:pt idx="608">
                  <c:v>653.0</c:v>
                </c:pt>
                <c:pt idx="609">
                  <c:v>654.0</c:v>
                </c:pt>
                <c:pt idx="610">
                  <c:v>655.0</c:v>
                </c:pt>
                <c:pt idx="611">
                  <c:v>656.0</c:v>
                </c:pt>
                <c:pt idx="612">
                  <c:v>657.0</c:v>
                </c:pt>
                <c:pt idx="613">
                  <c:v>658.0</c:v>
                </c:pt>
                <c:pt idx="614">
                  <c:v>659.0</c:v>
                </c:pt>
                <c:pt idx="615">
                  <c:v>660.0</c:v>
                </c:pt>
                <c:pt idx="616">
                  <c:v>661.0</c:v>
                </c:pt>
                <c:pt idx="617">
                  <c:v>662.0</c:v>
                </c:pt>
                <c:pt idx="618">
                  <c:v>663.0</c:v>
                </c:pt>
                <c:pt idx="619">
                  <c:v>664.0</c:v>
                </c:pt>
                <c:pt idx="620">
                  <c:v>665.0</c:v>
                </c:pt>
                <c:pt idx="621">
                  <c:v>666.0</c:v>
                </c:pt>
                <c:pt idx="622">
                  <c:v>667.0</c:v>
                </c:pt>
                <c:pt idx="623">
                  <c:v>668.0</c:v>
                </c:pt>
                <c:pt idx="624">
                  <c:v>669.0</c:v>
                </c:pt>
                <c:pt idx="625">
                  <c:v>670.0</c:v>
                </c:pt>
                <c:pt idx="626">
                  <c:v>671.0</c:v>
                </c:pt>
                <c:pt idx="627">
                  <c:v>672.0</c:v>
                </c:pt>
                <c:pt idx="628">
                  <c:v>673.0</c:v>
                </c:pt>
                <c:pt idx="629">
                  <c:v>674.0</c:v>
                </c:pt>
                <c:pt idx="630">
                  <c:v>675.0</c:v>
                </c:pt>
                <c:pt idx="631">
                  <c:v>676.0</c:v>
                </c:pt>
                <c:pt idx="632">
                  <c:v>677.0</c:v>
                </c:pt>
                <c:pt idx="633">
                  <c:v>678.0</c:v>
                </c:pt>
                <c:pt idx="634">
                  <c:v>679.0</c:v>
                </c:pt>
                <c:pt idx="635">
                  <c:v>680.0</c:v>
                </c:pt>
                <c:pt idx="636">
                  <c:v>681.0</c:v>
                </c:pt>
                <c:pt idx="637">
                  <c:v>682.0</c:v>
                </c:pt>
                <c:pt idx="638">
                  <c:v>683.0</c:v>
                </c:pt>
                <c:pt idx="639">
                  <c:v>684.0</c:v>
                </c:pt>
                <c:pt idx="640">
                  <c:v>685.0</c:v>
                </c:pt>
                <c:pt idx="641">
                  <c:v>686.0</c:v>
                </c:pt>
                <c:pt idx="642">
                  <c:v>687.0</c:v>
                </c:pt>
                <c:pt idx="643">
                  <c:v>688.0</c:v>
                </c:pt>
                <c:pt idx="644">
                  <c:v>689.0</c:v>
                </c:pt>
                <c:pt idx="645">
                  <c:v>690.0</c:v>
                </c:pt>
                <c:pt idx="646">
                  <c:v>691.0</c:v>
                </c:pt>
                <c:pt idx="647">
                  <c:v>692.0</c:v>
                </c:pt>
                <c:pt idx="648">
                  <c:v>693.0</c:v>
                </c:pt>
                <c:pt idx="649">
                  <c:v>694.0</c:v>
                </c:pt>
                <c:pt idx="650">
                  <c:v>695.0</c:v>
                </c:pt>
                <c:pt idx="651">
                  <c:v>696.0</c:v>
                </c:pt>
                <c:pt idx="652">
                  <c:v>697.0</c:v>
                </c:pt>
                <c:pt idx="653">
                  <c:v>698.0</c:v>
                </c:pt>
                <c:pt idx="654">
                  <c:v>699.0</c:v>
                </c:pt>
                <c:pt idx="655">
                  <c:v>700.0</c:v>
                </c:pt>
                <c:pt idx="656">
                  <c:v>701.0</c:v>
                </c:pt>
                <c:pt idx="657">
                  <c:v>702.0</c:v>
                </c:pt>
                <c:pt idx="658">
                  <c:v>703.0</c:v>
                </c:pt>
                <c:pt idx="659">
                  <c:v>704.0</c:v>
                </c:pt>
                <c:pt idx="660">
                  <c:v>705.0</c:v>
                </c:pt>
                <c:pt idx="661">
                  <c:v>706.0</c:v>
                </c:pt>
                <c:pt idx="662">
                  <c:v>707.0</c:v>
                </c:pt>
                <c:pt idx="663">
                  <c:v>708.0</c:v>
                </c:pt>
                <c:pt idx="664">
                  <c:v>709.0</c:v>
                </c:pt>
                <c:pt idx="665">
                  <c:v>710.0</c:v>
                </c:pt>
                <c:pt idx="666">
                  <c:v>711.0</c:v>
                </c:pt>
                <c:pt idx="667">
                  <c:v>712.0</c:v>
                </c:pt>
                <c:pt idx="668">
                  <c:v>713.0</c:v>
                </c:pt>
                <c:pt idx="669">
                  <c:v>714.0</c:v>
                </c:pt>
                <c:pt idx="670">
                  <c:v>715.0</c:v>
                </c:pt>
                <c:pt idx="671">
                  <c:v>716.0</c:v>
                </c:pt>
                <c:pt idx="672">
                  <c:v>717.0</c:v>
                </c:pt>
                <c:pt idx="673">
                  <c:v>718.0</c:v>
                </c:pt>
                <c:pt idx="674">
                  <c:v>719.0</c:v>
                </c:pt>
                <c:pt idx="675">
                  <c:v>720.0</c:v>
                </c:pt>
                <c:pt idx="676">
                  <c:v>721.0</c:v>
                </c:pt>
                <c:pt idx="677">
                  <c:v>722.0</c:v>
                </c:pt>
                <c:pt idx="678">
                  <c:v>723.0</c:v>
                </c:pt>
                <c:pt idx="679">
                  <c:v>724.0</c:v>
                </c:pt>
                <c:pt idx="680">
                  <c:v>725.0</c:v>
                </c:pt>
                <c:pt idx="681">
                  <c:v>726.0</c:v>
                </c:pt>
                <c:pt idx="682">
                  <c:v>727.0</c:v>
                </c:pt>
                <c:pt idx="683">
                  <c:v>728.0</c:v>
                </c:pt>
                <c:pt idx="684">
                  <c:v>729.0</c:v>
                </c:pt>
                <c:pt idx="685">
                  <c:v>730.0</c:v>
                </c:pt>
                <c:pt idx="686">
                  <c:v>731.0</c:v>
                </c:pt>
                <c:pt idx="687">
                  <c:v>732.0</c:v>
                </c:pt>
                <c:pt idx="688">
                  <c:v>733.0</c:v>
                </c:pt>
                <c:pt idx="689">
                  <c:v>734.0</c:v>
                </c:pt>
                <c:pt idx="690">
                  <c:v>735.0</c:v>
                </c:pt>
                <c:pt idx="691">
                  <c:v>736.0</c:v>
                </c:pt>
                <c:pt idx="692">
                  <c:v>737.0</c:v>
                </c:pt>
                <c:pt idx="693">
                  <c:v>738.0</c:v>
                </c:pt>
                <c:pt idx="694">
                  <c:v>739.0</c:v>
                </c:pt>
                <c:pt idx="695">
                  <c:v>740.0</c:v>
                </c:pt>
                <c:pt idx="696">
                  <c:v>741.0</c:v>
                </c:pt>
                <c:pt idx="697">
                  <c:v>742.0</c:v>
                </c:pt>
                <c:pt idx="698">
                  <c:v>743.0</c:v>
                </c:pt>
                <c:pt idx="699">
                  <c:v>744.0</c:v>
                </c:pt>
                <c:pt idx="700">
                  <c:v>745.0</c:v>
                </c:pt>
                <c:pt idx="701">
                  <c:v>746.0</c:v>
                </c:pt>
                <c:pt idx="702">
                  <c:v>747.0</c:v>
                </c:pt>
                <c:pt idx="703">
                  <c:v>748.0</c:v>
                </c:pt>
                <c:pt idx="704">
                  <c:v>749.0</c:v>
                </c:pt>
                <c:pt idx="705">
                  <c:v>750.0</c:v>
                </c:pt>
                <c:pt idx="706">
                  <c:v>751.0</c:v>
                </c:pt>
                <c:pt idx="707">
                  <c:v>752.0</c:v>
                </c:pt>
                <c:pt idx="708">
                  <c:v>753.0</c:v>
                </c:pt>
                <c:pt idx="709">
                  <c:v>754.0</c:v>
                </c:pt>
                <c:pt idx="710">
                  <c:v>755.0</c:v>
                </c:pt>
                <c:pt idx="711">
                  <c:v>756.0</c:v>
                </c:pt>
                <c:pt idx="712">
                  <c:v>757.0</c:v>
                </c:pt>
                <c:pt idx="713">
                  <c:v>758.0</c:v>
                </c:pt>
                <c:pt idx="714">
                  <c:v>759.0</c:v>
                </c:pt>
                <c:pt idx="715">
                  <c:v>760.0</c:v>
                </c:pt>
                <c:pt idx="716">
                  <c:v>761.0</c:v>
                </c:pt>
                <c:pt idx="717">
                  <c:v>762.0</c:v>
                </c:pt>
                <c:pt idx="718">
                  <c:v>763.0</c:v>
                </c:pt>
                <c:pt idx="719">
                  <c:v>764.0</c:v>
                </c:pt>
                <c:pt idx="720">
                  <c:v>765.0</c:v>
                </c:pt>
                <c:pt idx="721">
                  <c:v>766.0</c:v>
                </c:pt>
                <c:pt idx="722">
                  <c:v>767.0</c:v>
                </c:pt>
                <c:pt idx="723">
                  <c:v>768.0</c:v>
                </c:pt>
                <c:pt idx="724">
                  <c:v>769.0</c:v>
                </c:pt>
                <c:pt idx="725">
                  <c:v>770.0</c:v>
                </c:pt>
                <c:pt idx="726">
                  <c:v>771.0</c:v>
                </c:pt>
                <c:pt idx="727">
                  <c:v>772.0</c:v>
                </c:pt>
                <c:pt idx="728">
                  <c:v>773.0</c:v>
                </c:pt>
                <c:pt idx="729">
                  <c:v>774.0</c:v>
                </c:pt>
                <c:pt idx="730">
                  <c:v>775.0</c:v>
                </c:pt>
                <c:pt idx="731">
                  <c:v>776.0</c:v>
                </c:pt>
                <c:pt idx="732">
                  <c:v>777.0</c:v>
                </c:pt>
                <c:pt idx="733">
                  <c:v>778.0</c:v>
                </c:pt>
                <c:pt idx="734">
                  <c:v>779.0</c:v>
                </c:pt>
                <c:pt idx="735">
                  <c:v>780.0</c:v>
                </c:pt>
                <c:pt idx="736">
                  <c:v>781.0</c:v>
                </c:pt>
                <c:pt idx="737">
                  <c:v>782.0</c:v>
                </c:pt>
                <c:pt idx="738">
                  <c:v>783.0</c:v>
                </c:pt>
                <c:pt idx="739">
                  <c:v>784.0</c:v>
                </c:pt>
                <c:pt idx="740">
                  <c:v>785.0</c:v>
                </c:pt>
                <c:pt idx="741">
                  <c:v>786.0</c:v>
                </c:pt>
                <c:pt idx="742">
                  <c:v>787.0</c:v>
                </c:pt>
                <c:pt idx="743">
                  <c:v>788.0</c:v>
                </c:pt>
                <c:pt idx="744">
                  <c:v>789.0</c:v>
                </c:pt>
                <c:pt idx="745">
                  <c:v>790.0</c:v>
                </c:pt>
                <c:pt idx="746">
                  <c:v>791.0</c:v>
                </c:pt>
                <c:pt idx="747">
                  <c:v>792.0</c:v>
                </c:pt>
                <c:pt idx="748">
                  <c:v>793.0</c:v>
                </c:pt>
                <c:pt idx="749">
                  <c:v>794.0</c:v>
                </c:pt>
                <c:pt idx="750">
                  <c:v>795.0</c:v>
                </c:pt>
                <c:pt idx="751">
                  <c:v>796.0</c:v>
                </c:pt>
                <c:pt idx="752">
                  <c:v>797.0</c:v>
                </c:pt>
                <c:pt idx="753">
                  <c:v>798.0</c:v>
                </c:pt>
                <c:pt idx="754">
                  <c:v>799.0</c:v>
                </c:pt>
                <c:pt idx="755">
                  <c:v>800.0</c:v>
                </c:pt>
                <c:pt idx="756">
                  <c:v>801.0</c:v>
                </c:pt>
                <c:pt idx="757">
                  <c:v>802.0</c:v>
                </c:pt>
                <c:pt idx="758">
                  <c:v>803.0</c:v>
                </c:pt>
                <c:pt idx="759">
                  <c:v>804.0</c:v>
                </c:pt>
                <c:pt idx="760">
                  <c:v>805.0</c:v>
                </c:pt>
                <c:pt idx="761">
                  <c:v>806.0</c:v>
                </c:pt>
                <c:pt idx="762">
                  <c:v>807.0</c:v>
                </c:pt>
                <c:pt idx="763">
                  <c:v>808.0</c:v>
                </c:pt>
                <c:pt idx="764">
                  <c:v>809.0</c:v>
                </c:pt>
                <c:pt idx="765">
                  <c:v>810.0</c:v>
                </c:pt>
                <c:pt idx="766">
                  <c:v>811.0</c:v>
                </c:pt>
                <c:pt idx="767">
                  <c:v>812.0</c:v>
                </c:pt>
                <c:pt idx="768">
                  <c:v>813.0</c:v>
                </c:pt>
                <c:pt idx="769">
                  <c:v>814.0</c:v>
                </c:pt>
                <c:pt idx="770">
                  <c:v>815.0</c:v>
                </c:pt>
                <c:pt idx="771">
                  <c:v>816.0</c:v>
                </c:pt>
                <c:pt idx="772">
                  <c:v>817.0</c:v>
                </c:pt>
                <c:pt idx="773">
                  <c:v>818.0</c:v>
                </c:pt>
                <c:pt idx="774">
                  <c:v>819.0</c:v>
                </c:pt>
                <c:pt idx="775">
                  <c:v>820.0</c:v>
                </c:pt>
                <c:pt idx="776">
                  <c:v>821.0</c:v>
                </c:pt>
                <c:pt idx="777">
                  <c:v>822.0</c:v>
                </c:pt>
                <c:pt idx="778">
                  <c:v>823.0</c:v>
                </c:pt>
                <c:pt idx="779">
                  <c:v>824.0</c:v>
                </c:pt>
                <c:pt idx="780">
                  <c:v>825.0</c:v>
                </c:pt>
                <c:pt idx="781">
                  <c:v>826.0</c:v>
                </c:pt>
                <c:pt idx="782">
                  <c:v>827.0</c:v>
                </c:pt>
                <c:pt idx="783">
                  <c:v>828.0</c:v>
                </c:pt>
                <c:pt idx="784">
                  <c:v>829.0</c:v>
                </c:pt>
                <c:pt idx="785">
                  <c:v>830.0</c:v>
                </c:pt>
                <c:pt idx="786">
                  <c:v>831.0</c:v>
                </c:pt>
                <c:pt idx="787">
                  <c:v>832.0</c:v>
                </c:pt>
                <c:pt idx="788">
                  <c:v>833.0</c:v>
                </c:pt>
                <c:pt idx="789">
                  <c:v>834.0</c:v>
                </c:pt>
                <c:pt idx="790">
                  <c:v>835.0</c:v>
                </c:pt>
                <c:pt idx="791">
                  <c:v>836.0</c:v>
                </c:pt>
                <c:pt idx="792">
                  <c:v>837.0</c:v>
                </c:pt>
                <c:pt idx="793">
                  <c:v>838.0</c:v>
                </c:pt>
                <c:pt idx="794">
                  <c:v>839.0</c:v>
                </c:pt>
                <c:pt idx="795">
                  <c:v>840.0</c:v>
                </c:pt>
                <c:pt idx="796">
                  <c:v>841.0</c:v>
                </c:pt>
                <c:pt idx="797">
                  <c:v>842.0</c:v>
                </c:pt>
                <c:pt idx="798">
                  <c:v>843.0</c:v>
                </c:pt>
                <c:pt idx="799">
                  <c:v>844.0</c:v>
                </c:pt>
                <c:pt idx="800">
                  <c:v>845.0</c:v>
                </c:pt>
                <c:pt idx="801">
                  <c:v>846.0</c:v>
                </c:pt>
                <c:pt idx="802">
                  <c:v>847.0</c:v>
                </c:pt>
                <c:pt idx="803">
                  <c:v>848.0</c:v>
                </c:pt>
                <c:pt idx="804">
                  <c:v>849.0</c:v>
                </c:pt>
                <c:pt idx="805">
                  <c:v>850.0</c:v>
                </c:pt>
                <c:pt idx="806">
                  <c:v>851.0</c:v>
                </c:pt>
                <c:pt idx="807">
                  <c:v>852.0</c:v>
                </c:pt>
                <c:pt idx="808">
                  <c:v>853.0</c:v>
                </c:pt>
                <c:pt idx="809">
                  <c:v>854.0</c:v>
                </c:pt>
                <c:pt idx="810">
                  <c:v>855.0</c:v>
                </c:pt>
                <c:pt idx="811">
                  <c:v>856.0</c:v>
                </c:pt>
                <c:pt idx="812">
                  <c:v>857.0</c:v>
                </c:pt>
                <c:pt idx="813">
                  <c:v>858.0</c:v>
                </c:pt>
                <c:pt idx="814">
                  <c:v>859.0</c:v>
                </c:pt>
                <c:pt idx="815">
                  <c:v>860.0</c:v>
                </c:pt>
                <c:pt idx="816">
                  <c:v>861.0</c:v>
                </c:pt>
                <c:pt idx="817">
                  <c:v>862.0</c:v>
                </c:pt>
                <c:pt idx="818">
                  <c:v>863.0</c:v>
                </c:pt>
                <c:pt idx="819">
                  <c:v>864.0</c:v>
                </c:pt>
                <c:pt idx="820">
                  <c:v>865.0</c:v>
                </c:pt>
                <c:pt idx="821">
                  <c:v>866.0</c:v>
                </c:pt>
                <c:pt idx="822">
                  <c:v>867.0</c:v>
                </c:pt>
                <c:pt idx="823">
                  <c:v>868.0</c:v>
                </c:pt>
                <c:pt idx="824">
                  <c:v>869.0</c:v>
                </c:pt>
                <c:pt idx="825">
                  <c:v>870.0</c:v>
                </c:pt>
                <c:pt idx="826">
                  <c:v>871.0</c:v>
                </c:pt>
                <c:pt idx="827">
                  <c:v>872.0</c:v>
                </c:pt>
                <c:pt idx="828">
                  <c:v>873.0</c:v>
                </c:pt>
                <c:pt idx="829">
                  <c:v>874.0</c:v>
                </c:pt>
                <c:pt idx="830">
                  <c:v>875.0</c:v>
                </c:pt>
                <c:pt idx="831">
                  <c:v>876.0</c:v>
                </c:pt>
                <c:pt idx="832">
                  <c:v>877.0</c:v>
                </c:pt>
                <c:pt idx="833">
                  <c:v>878.0</c:v>
                </c:pt>
                <c:pt idx="834">
                  <c:v>879.0</c:v>
                </c:pt>
                <c:pt idx="835">
                  <c:v>880.0</c:v>
                </c:pt>
                <c:pt idx="836">
                  <c:v>881.0</c:v>
                </c:pt>
                <c:pt idx="837">
                  <c:v>882.0</c:v>
                </c:pt>
                <c:pt idx="838">
                  <c:v>883.0</c:v>
                </c:pt>
                <c:pt idx="839">
                  <c:v>884.0</c:v>
                </c:pt>
                <c:pt idx="840">
                  <c:v>885.0</c:v>
                </c:pt>
                <c:pt idx="841">
                  <c:v>886.0</c:v>
                </c:pt>
                <c:pt idx="842">
                  <c:v>887.0</c:v>
                </c:pt>
                <c:pt idx="843">
                  <c:v>888.0</c:v>
                </c:pt>
                <c:pt idx="844">
                  <c:v>889.0</c:v>
                </c:pt>
                <c:pt idx="845">
                  <c:v>890.0</c:v>
                </c:pt>
                <c:pt idx="846">
                  <c:v>891.0</c:v>
                </c:pt>
                <c:pt idx="847">
                  <c:v>892.0</c:v>
                </c:pt>
                <c:pt idx="848">
                  <c:v>893.0</c:v>
                </c:pt>
                <c:pt idx="849">
                  <c:v>894.0</c:v>
                </c:pt>
                <c:pt idx="850">
                  <c:v>895.0</c:v>
                </c:pt>
                <c:pt idx="851">
                  <c:v>896.0</c:v>
                </c:pt>
                <c:pt idx="852">
                  <c:v>897.0</c:v>
                </c:pt>
                <c:pt idx="853">
                  <c:v>898.0</c:v>
                </c:pt>
                <c:pt idx="854">
                  <c:v>899.0</c:v>
                </c:pt>
                <c:pt idx="855">
                  <c:v>900.0</c:v>
                </c:pt>
                <c:pt idx="856">
                  <c:v>901.0</c:v>
                </c:pt>
                <c:pt idx="857">
                  <c:v>902.0</c:v>
                </c:pt>
                <c:pt idx="858">
                  <c:v>903.0</c:v>
                </c:pt>
                <c:pt idx="859">
                  <c:v>904.0</c:v>
                </c:pt>
                <c:pt idx="860">
                  <c:v>905.0</c:v>
                </c:pt>
                <c:pt idx="861">
                  <c:v>906.0</c:v>
                </c:pt>
                <c:pt idx="862">
                  <c:v>907.0</c:v>
                </c:pt>
                <c:pt idx="863">
                  <c:v>908.0</c:v>
                </c:pt>
                <c:pt idx="864">
                  <c:v>909.0</c:v>
                </c:pt>
                <c:pt idx="865">
                  <c:v>910.0</c:v>
                </c:pt>
                <c:pt idx="866">
                  <c:v>911.0</c:v>
                </c:pt>
                <c:pt idx="867">
                  <c:v>912.0</c:v>
                </c:pt>
                <c:pt idx="868">
                  <c:v>913.0</c:v>
                </c:pt>
                <c:pt idx="869">
                  <c:v>914.0</c:v>
                </c:pt>
                <c:pt idx="870">
                  <c:v>915.0</c:v>
                </c:pt>
                <c:pt idx="871">
                  <c:v>916.0</c:v>
                </c:pt>
                <c:pt idx="872">
                  <c:v>917.0</c:v>
                </c:pt>
                <c:pt idx="873">
                  <c:v>918.0</c:v>
                </c:pt>
                <c:pt idx="874">
                  <c:v>919.0</c:v>
                </c:pt>
                <c:pt idx="875">
                  <c:v>920.0</c:v>
                </c:pt>
                <c:pt idx="876">
                  <c:v>921.0</c:v>
                </c:pt>
                <c:pt idx="877">
                  <c:v>922.0</c:v>
                </c:pt>
                <c:pt idx="878">
                  <c:v>923.0</c:v>
                </c:pt>
                <c:pt idx="879">
                  <c:v>924.0</c:v>
                </c:pt>
                <c:pt idx="880">
                  <c:v>925.0</c:v>
                </c:pt>
                <c:pt idx="881">
                  <c:v>926.0</c:v>
                </c:pt>
                <c:pt idx="882">
                  <c:v>927.0</c:v>
                </c:pt>
                <c:pt idx="883">
                  <c:v>928.0</c:v>
                </c:pt>
                <c:pt idx="884">
                  <c:v>929.0</c:v>
                </c:pt>
                <c:pt idx="885">
                  <c:v>930.0</c:v>
                </c:pt>
                <c:pt idx="886">
                  <c:v>931.0</c:v>
                </c:pt>
                <c:pt idx="887">
                  <c:v>932.0</c:v>
                </c:pt>
                <c:pt idx="888">
                  <c:v>933.0</c:v>
                </c:pt>
                <c:pt idx="889">
                  <c:v>934.0</c:v>
                </c:pt>
                <c:pt idx="890">
                  <c:v>935.0</c:v>
                </c:pt>
                <c:pt idx="891">
                  <c:v>936.0</c:v>
                </c:pt>
                <c:pt idx="892">
                  <c:v>937.0</c:v>
                </c:pt>
                <c:pt idx="893">
                  <c:v>938.0</c:v>
                </c:pt>
                <c:pt idx="894">
                  <c:v>939.0</c:v>
                </c:pt>
                <c:pt idx="895">
                  <c:v>940.0</c:v>
                </c:pt>
                <c:pt idx="896">
                  <c:v>941.0</c:v>
                </c:pt>
                <c:pt idx="897">
                  <c:v>942.0</c:v>
                </c:pt>
                <c:pt idx="898">
                  <c:v>943.0</c:v>
                </c:pt>
                <c:pt idx="899">
                  <c:v>944.0</c:v>
                </c:pt>
                <c:pt idx="900">
                  <c:v>945.0</c:v>
                </c:pt>
                <c:pt idx="901">
                  <c:v>946.0</c:v>
                </c:pt>
                <c:pt idx="902">
                  <c:v>947.0</c:v>
                </c:pt>
                <c:pt idx="903">
                  <c:v>948.0</c:v>
                </c:pt>
                <c:pt idx="904">
                  <c:v>949.0</c:v>
                </c:pt>
                <c:pt idx="905">
                  <c:v>950.0</c:v>
                </c:pt>
                <c:pt idx="906">
                  <c:v>951.0</c:v>
                </c:pt>
                <c:pt idx="907">
                  <c:v>952.0</c:v>
                </c:pt>
                <c:pt idx="908">
                  <c:v>953.0</c:v>
                </c:pt>
                <c:pt idx="909">
                  <c:v>954.0</c:v>
                </c:pt>
                <c:pt idx="910">
                  <c:v>955.0</c:v>
                </c:pt>
                <c:pt idx="911">
                  <c:v>956.0</c:v>
                </c:pt>
                <c:pt idx="912">
                  <c:v>957.0</c:v>
                </c:pt>
                <c:pt idx="913">
                  <c:v>958.0</c:v>
                </c:pt>
                <c:pt idx="914">
                  <c:v>959.0</c:v>
                </c:pt>
                <c:pt idx="915">
                  <c:v>960.0</c:v>
                </c:pt>
                <c:pt idx="916">
                  <c:v>961.0</c:v>
                </c:pt>
                <c:pt idx="917">
                  <c:v>962.0</c:v>
                </c:pt>
                <c:pt idx="918">
                  <c:v>963.0</c:v>
                </c:pt>
                <c:pt idx="919">
                  <c:v>964.0</c:v>
                </c:pt>
                <c:pt idx="920">
                  <c:v>965.0</c:v>
                </c:pt>
                <c:pt idx="921">
                  <c:v>966.0</c:v>
                </c:pt>
                <c:pt idx="922">
                  <c:v>967.0</c:v>
                </c:pt>
                <c:pt idx="923">
                  <c:v>968.0</c:v>
                </c:pt>
                <c:pt idx="924">
                  <c:v>969.0</c:v>
                </c:pt>
                <c:pt idx="925">
                  <c:v>970.0</c:v>
                </c:pt>
                <c:pt idx="926">
                  <c:v>971.0</c:v>
                </c:pt>
                <c:pt idx="927">
                  <c:v>972.0</c:v>
                </c:pt>
                <c:pt idx="928">
                  <c:v>973.0</c:v>
                </c:pt>
                <c:pt idx="929">
                  <c:v>974.0</c:v>
                </c:pt>
                <c:pt idx="930">
                  <c:v>975.0</c:v>
                </c:pt>
                <c:pt idx="931">
                  <c:v>976.0</c:v>
                </c:pt>
                <c:pt idx="932">
                  <c:v>977.0</c:v>
                </c:pt>
                <c:pt idx="933">
                  <c:v>978.0</c:v>
                </c:pt>
                <c:pt idx="934">
                  <c:v>979.0</c:v>
                </c:pt>
                <c:pt idx="935">
                  <c:v>980.0</c:v>
                </c:pt>
                <c:pt idx="936">
                  <c:v>981.0</c:v>
                </c:pt>
                <c:pt idx="937">
                  <c:v>982.0</c:v>
                </c:pt>
                <c:pt idx="938">
                  <c:v>983.0</c:v>
                </c:pt>
                <c:pt idx="939">
                  <c:v>984.0</c:v>
                </c:pt>
                <c:pt idx="940">
                  <c:v>985.0</c:v>
                </c:pt>
                <c:pt idx="941">
                  <c:v>986.0</c:v>
                </c:pt>
                <c:pt idx="942">
                  <c:v>987.0</c:v>
                </c:pt>
                <c:pt idx="943">
                  <c:v>988.0</c:v>
                </c:pt>
                <c:pt idx="944">
                  <c:v>989.0</c:v>
                </c:pt>
                <c:pt idx="945">
                  <c:v>990.0</c:v>
                </c:pt>
                <c:pt idx="946">
                  <c:v>991.0</c:v>
                </c:pt>
                <c:pt idx="947">
                  <c:v>992.0</c:v>
                </c:pt>
                <c:pt idx="948">
                  <c:v>993.0</c:v>
                </c:pt>
                <c:pt idx="949">
                  <c:v>994.0</c:v>
                </c:pt>
                <c:pt idx="950">
                  <c:v>995.0</c:v>
                </c:pt>
                <c:pt idx="951">
                  <c:v>996.0</c:v>
                </c:pt>
                <c:pt idx="952">
                  <c:v>997.0</c:v>
                </c:pt>
                <c:pt idx="953">
                  <c:v>998.0</c:v>
                </c:pt>
                <c:pt idx="954">
                  <c:v>999.0</c:v>
                </c:pt>
                <c:pt idx="955">
                  <c:v>1000.0</c:v>
                </c:pt>
                <c:pt idx="956">
                  <c:v>1001.0</c:v>
                </c:pt>
                <c:pt idx="957">
                  <c:v>1002.0</c:v>
                </c:pt>
                <c:pt idx="958">
                  <c:v>1003.0</c:v>
                </c:pt>
                <c:pt idx="959">
                  <c:v>1004.0</c:v>
                </c:pt>
                <c:pt idx="960">
                  <c:v>1005.0</c:v>
                </c:pt>
                <c:pt idx="961">
                  <c:v>1006.0</c:v>
                </c:pt>
                <c:pt idx="962">
                  <c:v>1007.0</c:v>
                </c:pt>
                <c:pt idx="963">
                  <c:v>1008.0</c:v>
                </c:pt>
                <c:pt idx="964">
                  <c:v>1009.0</c:v>
                </c:pt>
                <c:pt idx="965">
                  <c:v>1010.0</c:v>
                </c:pt>
                <c:pt idx="966">
                  <c:v>1011.0</c:v>
                </c:pt>
                <c:pt idx="967">
                  <c:v>1012.0</c:v>
                </c:pt>
                <c:pt idx="968">
                  <c:v>1013.0</c:v>
                </c:pt>
                <c:pt idx="969">
                  <c:v>1014.0</c:v>
                </c:pt>
                <c:pt idx="970">
                  <c:v>1015.0</c:v>
                </c:pt>
                <c:pt idx="971">
                  <c:v>1016.0</c:v>
                </c:pt>
                <c:pt idx="972">
                  <c:v>1017.0</c:v>
                </c:pt>
                <c:pt idx="973">
                  <c:v>1018.0</c:v>
                </c:pt>
                <c:pt idx="974">
                  <c:v>1019.0</c:v>
                </c:pt>
                <c:pt idx="975">
                  <c:v>1020.0</c:v>
                </c:pt>
                <c:pt idx="976">
                  <c:v>1021.0</c:v>
                </c:pt>
                <c:pt idx="977">
                  <c:v>1022.0</c:v>
                </c:pt>
                <c:pt idx="978">
                  <c:v>1023.0</c:v>
                </c:pt>
                <c:pt idx="979">
                  <c:v>1024.0</c:v>
                </c:pt>
                <c:pt idx="980">
                  <c:v>1025.0</c:v>
                </c:pt>
                <c:pt idx="981">
                  <c:v>1026.0</c:v>
                </c:pt>
                <c:pt idx="982">
                  <c:v>1027.0</c:v>
                </c:pt>
                <c:pt idx="983">
                  <c:v>1028.0</c:v>
                </c:pt>
                <c:pt idx="984">
                  <c:v>1029.0</c:v>
                </c:pt>
                <c:pt idx="985">
                  <c:v>1030.0</c:v>
                </c:pt>
                <c:pt idx="986">
                  <c:v>1031.0</c:v>
                </c:pt>
                <c:pt idx="987">
                  <c:v>1032.0</c:v>
                </c:pt>
                <c:pt idx="988">
                  <c:v>1033.0</c:v>
                </c:pt>
                <c:pt idx="989">
                  <c:v>1034.0</c:v>
                </c:pt>
                <c:pt idx="990">
                  <c:v>1035.0</c:v>
                </c:pt>
                <c:pt idx="991">
                  <c:v>1036.0</c:v>
                </c:pt>
                <c:pt idx="992">
                  <c:v>1037.0</c:v>
                </c:pt>
                <c:pt idx="993">
                  <c:v>1038.0</c:v>
                </c:pt>
                <c:pt idx="994">
                  <c:v>1039.0</c:v>
                </c:pt>
                <c:pt idx="995">
                  <c:v>1040.0</c:v>
                </c:pt>
                <c:pt idx="996">
                  <c:v>1041.0</c:v>
                </c:pt>
                <c:pt idx="997">
                  <c:v>1042.0</c:v>
                </c:pt>
                <c:pt idx="998">
                  <c:v>1043.0</c:v>
                </c:pt>
                <c:pt idx="999">
                  <c:v>1044.0</c:v>
                </c:pt>
                <c:pt idx="1000">
                  <c:v>1045.0</c:v>
                </c:pt>
                <c:pt idx="1001">
                  <c:v>1046.0</c:v>
                </c:pt>
                <c:pt idx="1002">
                  <c:v>1047.0</c:v>
                </c:pt>
                <c:pt idx="1003">
                  <c:v>1048.0</c:v>
                </c:pt>
                <c:pt idx="1004">
                  <c:v>1049.0</c:v>
                </c:pt>
                <c:pt idx="1005">
                  <c:v>1050.0</c:v>
                </c:pt>
                <c:pt idx="1006">
                  <c:v>1051.0</c:v>
                </c:pt>
                <c:pt idx="1007">
                  <c:v>1052.0</c:v>
                </c:pt>
                <c:pt idx="1008">
                  <c:v>1053.0</c:v>
                </c:pt>
                <c:pt idx="1009">
                  <c:v>1054.0</c:v>
                </c:pt>
                <c:pt idx="1010">
                  <c:v>1055.0</c:v>
                </c:pt>
                <c:pt idx="1011">
                  <c:v>1056.0</c:v>
                </c:pt>
                <c:pt idx="1012">
                  <c:v>1057.0</c:v>
                </c:pt>
                <c:pt idx="1013">
                  <c:v>1058.0</c:v>
                </c:pt>
                <c:pt idx="1014">
                  <c:v>1059.0</c:v>
                </c:pt>
                <c:pt idx="1015">
                  <c:v>1060.0</c:v>
                </c:pt>
                <c:pt idx="1016">
                  <c:v>1061.0</c:v>
                </c:pt>
                <c:pt idx="1017">
                  <c:v>1062.0</c:v>
                </c:pt>
                <c:pt idx="1018">
                  <c:v>1063.0</c:v>
                </c:pt>
                <c:pt idx="1019">
                  <c:v>1064.0</c:v>
                </c:pt>
                <c:pt idx="1020">
                  <c:v>1065.0</c:v>
                </c:pt>
                <c:pt idx="1021">
                  <c:v>1066.0</c:v>
                </c:pt>
                <c:pt idx="1022">
                  <c:v>1067.0</c:v>
                </c:pt>
                <c:pt idx="1023">
                  <c:v>1068.0</c:v>
                </c:pt>
                <c:pt idx="1024">
                  <c:v>1069.0</c:v>
                </c:pt>
                <c:pt idx="1025">
                  <c:v>1070.0</c:v>
                </c:pt>
                <c:pt idx="1026">
                  <c:v>1071.0</c:v>
                </c:pt>
                <c:pt idx="1027">
                  <c:v>1072.0</c:v>
                </c:pt>
                <c:pt idx="1028">
                  <c:v>1073.0</c:v>
                </c:pt>
                <c:pt idx="1029">
                  <c:v>1074.0</c:v>
                </c:pt>
                <c:pt idx="1030">
                  <c:v>1075.0</c:v>
                </c:pt>
                <c:pt idx="1031">
                  <c:v>1076.0</c:v>
                </c:pt>
                <c:pt idx="1032">
                  <c:v>1077.0</c:v>
                </c:pt>
                <c:pt idx="1033">
                  <c:v>1078.0</c:v>
                </c:pt>
                <c:pt idx="1034">
                  <c:v>1079.0</c:v>
                </c:pt>
                <c:pt idx="1035">
                  <c:v>1080.0</c:v>
                </c:pt>
                <c:pt idx="1036">
                  <c:v>1081.0</c:v>
                </c:pt>
                <c:pt idx="1037">
                  <c:v>1082.0</c:v>
                </c:pt>
                <c:pt idx="1038">
                  <c:v>1083.0</c:v>
                </c:pt>
                <c:pt idx="1039">
                  <c:v>1084.0</c:v>
                </c:pt>
                <c:pt idx="1040">
                  <c:v>1085.0</c:v>
                </c:pt>
                <c:pt idx="1041">
                  <c:v>1086.0</c:v>
                </c:pt>
                <c:pt idx="1042">
                  <c:v>1087.0</c:v>
                </c:pt>
                <c:pt idx="1043">
                  <c:v>1088.0</c:v>
                </c:pt>
                <c:pt idx="1044">
                  <c:v>1089.0</c:v>
                </c:pt>
                <c:pt idx="1045">
                  <c:v>1090.0</c:v>
                </c:pt>
                <c:pt idx="1046">
                  <c:v>1091.0</c:v>
                </c:pt>
                <c:pt idx="1047">
                  <c:v>1092.0</c:v>
                </c:pt>
                <c:pt idx="1048">
                  <c:v>1093.0</c:v>
                </c:pt>
                <c:pt idx="1049">
                  <c:v>1094.0</c:v>
                </c:pt>
                <c:pt idx="1050">
                  <c:v>1095.0</c:v>
                </c:pt>
                <c:pt idx="1051">
                  <c:v>1096.0</c:v>
                </c:pt>
                <c:pt idx="1052">
                  <c:v>1097.0</c:v>
                </c:pt>
                <c:pt idx="1053">
                  <c:v>1098.0</c:v>
                </c:pt>
                <c:pt idx="1054">
                  <c:v>1099.0</c:v>
                </c:pt>
                <c:pt idx="1055">
                  <c:v>1100.0</c:v>
                </c:pt>
                <c:pt idx="1056">
                  <c:v>1101.0</c:v>
                </c:pt>
                <c:pt idx="1057">
                  <c:v>1102.0</c:v>
                </c:pt>
                <c:pt idx="1058">
                  <c:v>1103.0</c:v>
                </c:pt>
                <c:pt idx="1059">
                  <c:v>1104.0</c:v>
                </c:pt>
                <c:pt idx="1060">
                  <c:v>1105.0</c:v>
                </c:pt>
                <c:pt idx="1061">
                  <c:v>1106.0</c:v>
                </c:pt>
                <c:pt idx="1062">
                  <c:v>1107.0</c:v>
                </c:pt>
                <c:pt idx="1063">
                  <c:v>1108.0</c:v>
                </c:pt>
                <c:pt idx="1064">
                  <c:v>1109.0</c:v>
                </c:pt>
                <c:pt idx="1065">
                  <c:v>1110.0</c:v>
                </c:pt>
                <c:pt idx="1066">
                  <c:v>1111.0</c:v>
                </c:pt>
                <c:pt idx="1067">
                  <c:v>1112.0</c:v>
                </c:pt>
                <c:pt idx="1068">
                  <c:v>1113.0</c:v>
                </c:pt>
                <c:pt idx="1069">
                  <c:v>1114.0</c:v>
                </c:pt>
                <c:pt idx="1070">
                  <c:v>1115.0</c:v>
                </c:pt>
                <c:pt idx="1071">
                  <c:v>1116.0</c:v>
                </c:pt>
                <c:pt idx="1072">
                  <c:v>1117.0</c:v>
                </c:pt>
                <c:pt idx="1073">
                  <c:v>1118.0</c:v>
                </c:pt>
                <c:pt idx="1074">
                  <c:v>1119.0</c:v>
                </c:pt>
                <c:pt idx="1075">
                  <c:v>1120.0</c:v>
                </c:pt>
                <c:pt idx="1076">
                  <c:v>1121.0</c:v>
                </c:pt>
                <c:pt idx="1077">
                  <c:v>1122.0</c:v>
                </c:pt>
                <c:pt idx="1078">
                  <c:v>1123.0</c:v>
                </c:pt>
                <c:pt idx="1079">
                  <c:v>1124.0</c:v>
                </c:pt>
                <c:pt idx="1080">
                  <c:v>1125.0</c:v>
                </c:pt>
                <c:pt idx="1081">
                  <c:v>1126.0</c:v>
                </c:pt>
                <c:pt idx="1082">
                  <c:v>1127.0</c:v>
                </c:pt>
                <c:pt idx="1083">
                  <c:v>1128.0</c:v>
                </c:pt>
                <c:pt idx="1084">
                  <c:v>1129.0</c:v>
                </c:pt>
                <c:pt idx="1085">
                  <c:v>1130.0</c:v>
                </c:pt>
                <c:pt idx="1086">
                  <c:v>1131.0</c:v>
                </c:pt>
                <c:pt idx="1087">
                  <c:v>1132.0</c:v>
                </c:pt>
                <c:pt idx="1088">
                  <c:v>1133.0</c:v>
                </c:pt>
                <c:pt idx="1089">
                  <c:v>1134.0</c:v>
                </c:pt>
                <c:pt idx="1090">
                  <c:v>1135.0</c:v>
                </c:pt>
                <c:pt idx="1091">
                  <c:v>1136.0</c:v>
                </c:pt>
                <c:pt idx="1092">
                  <c:v>1137.0</c:v>
                </c:pt>
                <c:pt idx="1093">
                  <c:v>1138.0</c:v>
                </c:pt>
                <c:pt idx="1094">
                  <c:v>1139.0</c:v>
                </c:pt>
                <c:pt idx="1095">
                  <c:v>1140.0</c:v>
                </c:pt>
                <c:pt idx="1096">
                  <c:v>1141.0</c:v>
                </c:pt>
                <c:pt idx="1097">
                  <c:v>1142.0</c:v>
                </c:pt>
                <c:pt idx="1098">
                  <c:v>1143.0</c:v>
                </c:pt>
                <c:pt idx="1099">
                  <c:v>1144.0</c:v>
                </c:pt>
                <c:pt idx="1100">
                  <c:v>1145.0</c:v>
                </c:pt>
                <c:pt idx="1101">
                  <c:v>1146.0</c:v>
                </c:pt>
                <c:pt idx="1102">
                  <c:v>1147.0</c:v>
                </c:pt>
                <c:pt idx="1103">
                  <c:v>1148.0</c:v>
                </c:pt>
                <c:pt idx="1104">
                  <c:v>1149.0</c:v>
                </c:pt>
                <c:pt idx="1105">
                  <c:v>1150.0</c:v>
                </c:pt>
                <c:pt idx="1106">
                  <c:v>1151.0</c:v>
                </c:pt>
                <c:pt idx="1107">
                  <c:v>1152.0</c:v>
                </c:pt>
                <c:pt idx="1108">
                  <c:v>1153.0</c:v>
                </c:pt>
                <c:pt idx="1109">
                  <c:v>1154.0</c:v>
                </c:pt>
                <c:pt idx="1110">
                  <c:v>1155.0</c:v>
                </c:pt>
                <c:pt idx="1111">
                  <c:v>1156.0</c:v>
                </c:pt>
                <c:pt idx="1112">
                  <c:v>1157.0</c:v>
                </c:pt>
                <c:pt idx="1113">
                  <c:v>1158.0</c:v>
                </c:pt>
                <c:pt idx="1114">
                  <c:v>1159.0</c:v>
                </c:pt>
                <c:pt idx="1115">
                  <c:v>1160.0</c:v>
                </c:pt>
                <c:pt idx="1116">
                  <c:v>1161.0</c:v>
                </c:pt>
                <c:pt idx="1117">
                  <c:v>1162.0</c:v>
                </c:pt>
                <c:pt idx="1118">
                  <c:v>1163.0</c:v>
                </c:pt>
                <c:pt idx="1119">
                  <c:v>1164.0</c:v>
                </c:pt>
                <c:pt idx="1120">
                  <c:v>1165.0</c:v>
                </c:pt>
                <c:pt idx="1121">
                  <c:v>1166.0</c:v>
                </c:pt>
                <c:pt idx="1122">
                  <c:v>1167.0</c:v>
                </c:pt>
                <c:pt idx="1123">
                  <c:v>1168.0</c:v>
                </c:pt>
                <c:pt idx="1124">
                  <c:v>1169.0</c:v>
                </c:pt>
                <c:pt idx="1125">
                  <c:v>1170.0</c:v>
                </c:pt>
                <c:pt idx="1126">
                  <c:v>1171.0</c:v>
                </c:pt>
                <c:pt idx="1127">
                  <c:v>1172.0</c:v>
                </c:pt>
                <c:pt idx="1128">
                  <c:v>1173.0</c:v>
                </c:pt>
                <c:pt idx="1129">
                  <c:v>1174.0</c:v>
                </c:pt>
                <c:pt idx="1130">
                  <c:v>1175.0</c:v>
                </c:pt>
                <c:pt idx="1131">
                  <c:v>1176.0</c:v>
                </c:pt>
                <c:pt idx="1132">
                  <c:v>1177.0</c:v>
                </c:pt>
                <c:pt idx="1133">
                  <c:v>1178.0</c:v>
                </c:pt>
                <c:pt idx="1134">
                  <c:v>1179.0</c:v>
                </c:pt>
                <c:pt idx="1135">
                  <c:v>1180.0</c:v>
                </c:pt>
                <c:pt idx="1136">
                  <c:v>1181.0</c:v>
                </c:pt>
                <c:pt idx="1137">
                  <c:v>1182.0</c:v>
                </c:pt>
                <c:pt idx="1138">
                  <c:v>1183.0</c:v>
                </c:pt>
                <c:pt idx="1139">
                  <c:v>1184.0</c:v>
                </c:pt>
                <c:pt idx="1140">
                  <c:v>1185.0</c:v>
                </c:pt>
                <c:pt idx="1141">
                  <c:v>1186.0</c:v>
                </c:pt>
                <c:pt idx="1142">
                  <c:v>1187.0</c:v>
                </c:pt>
                <c:pt idx="1143">
                  <c:v>1188.0</c:v>
                </c:pt>
                <c:pt idx="1144">
                  <c:v>1189.0</c:v>
                </c:pt>
                <c:pt idx="1145">
                  <c:v>1190.0</c:v>
                </c:pt>
                <c:pt idx="1146">
                  <c:v>1191.0</c:v>
                </c:pt>
                <c:pt idx="1147">
                  <c:v>1193.0</c:v>
                </c:pt>
                <c:pt idx="1148">
                  <c:v>1194.0</c:v>
                </c:pt>
                <c:pt idx="1149">
                  <c:v>1195.0</c:v>
                </c:pt>
                <c:pt idx="1150">
                  <c:v>1196.0</c:v>
                </c:pt>
                <c:pt idx="1151">
                  <c:v>1197.0</c:v>
                </c:pt>
                <c:pt idx="1152">
                  <c:v>1198.0</c:v>
                </c:pt>
                <c:pt idx="1153">
                  <c:v>1199.0</c:v>
                </c:pt>
                <c:pt idx="1154">
                  <c:v>1200.0</c:v>
                </c:pt>
                <c:pt idx="1155">
                  <c:v>1201.0</c:v>
                </c:pt>
                <c:pt idx="1156">
                  <c:v>1202.0</c:v>
                </c:pt>
                <c:pt idx="1157">
                  <c:v>1203.0</c:v>
                </c:pt>
                <c:pt idx="1158">
                  <c:v>1204.0</c:v>
                </c:pt>
                <c:pt idx="1159">
                  <c:v>1205.0</c:v>
                </c:pt>
                <c:pt idx="1160">
                  <c:v>1206.0</c:v>
                </c:pt>
                <c:pt idx="1161">
                  <c:v>1207.0</c:v>
                </c:pt>
                <c:pt idx="1162">
                  <c:v>1208.0</c:v>
                </c:pt>
                <c:pt idx="1163">
                  <c:v>1209.0</c:v>
                </c:pt>
                <c:pt idx="1164">
                  <c:v>1210.0</c:v>
                </c:pt>
                <c:pt idx="1165">
                  <c:v>1211.0</c:v>
                </c:pt>
                <c:pt idx="1166">
                  <c:v>1212.0</c:v>
                </c:pt>
                <c:pt idx="1167">
                  <c:v>1213.0</c:v>
                </c:pt>
                <c:pt idx="1168">
                  <c:v>1214.0</c:v>
                </c:pt>
                <c:pt idx="1169">
                  <c:v>1215.0</c:v>
                </c:pt>
                <c:pt idx="1170">
                  <c:v>1217.0</c:v>
                </c:pt>
                <c:pt idx="1171">
                  <c:v>1218.0</c:v>
                </c:pt>
                <c:pt idx="1172">
                  <c:v>1219.0</c:v>
                </c:pt>
                <c:pt idx="1173">
                  <c:v>1220.0</c:v>
                </c:pt>
                <c:pt idx="1174">
                  <c:v>1221.0</c:v>
                </c:pt>
                <c:pt idx="1175">
                  <c:v>1222.0</c:v>
                </c:pt>
                <c:pt idx="1176">
                  <c:v>1224.0</c:v>
                </c:pt>
                <c:pt idx="1177">
                  <c:v>1225.0</c:v>
                </c:pt>
                <c:pt idx="1178">
                  <c:v>1226.0</c:v>
                </c:pt>
                <c:pt idx="1179">
                  <c:v>1227.0</c:v>
                </c:pt>
                <c:pt idx="1180">
                  <c:v>1228.0</c:v>
                </c:pt>
                <c:pt idx="1181">
                  <c:v>1229.0</c:v>
                </c:pt>
                <c:pt idx="1182">
                  <c:v>1230.0</c:v>
                </c:pt>
                <c:pt idx="1183">
                  <c:v>1231.0</c:v>
                </c:pt>
                <c:pt idx="1184">
                  <c:v>1232.0</c:v>
                </c:pt>
                <c:pt idx="1185">
                  <c:v>1233.0</c:v>
                </c:pt>
                <c:pt idx="1186">
                  <c:v>1234.0</c:v>
                </c:pt>
                <c:pt idx="1187">
                  <c:v>1235.0</c:v>
                </c:pt>
                <c:pt idx="1188">
                  <c:v>1236.0</c:v>
                </c:pt>
                <c:pt idx="1189">
                  <c:v>1237.0</c:v>
                </c:pt>
                <c:pt idx="1190">
                  <c:v>1239.0</c:v>
                </c:pt>
                <c:pt idx="1191">
                  <c:v>1240.0</c:v>
                </c:pt>
                <c:pt idx="1192">
                  <c:v>1241.0</c:v>
                </c:pt>
                <c:pt idx="1193">
                  <c:v>1242.0</c:v>
                </c:pt>
                <c:pt idx="1194">
                  <c:v>1243.0</c:v>
                </c:pt>
                <c:pt idx="1195">
                  <c:v>1244.0</c:v>
                </c:pt>
                <c:pt idx="1196">
                  <c:v>1245.0</c:v>
                </c:pt>
                <c:pt idx="1197">
                  <c:v>1246.0</c:v>
                </c:pt>
                <c:pt idx="1198">
                  <c:v>1248.0</c:v>
                </c:pt>
                <c:pt idx="1199">
                  <c:v>1250.0</c:v>
                </c:pt>
                <c:pt idx="1200">
                  <c:v>1252.0</c:v>
                </c:pt>
                <c:pt idx="1201">
                  <c:v>1254.0</c:v>
                </c:pt>
                <c:pt idx="1202">
                  <c:v>1257.0</c:v>
                </c:pt>
                <c:pt idx="1203">
                  <c:v>1259.0</c:v>
                </c:pt>
                <c:pt idx="1204">
                  <c:v>1261.0</c:v>
                </c:pt>
                <c:pt idx="1205">
                  <c:v>1267.0</c:v>
                </c:pt>
                <c:pt idx="1206">
                  <c:v>1268.0</c:v>
                </c:pt>
                <c:pt idx="1207">
                  <c:v>1270.0</c:v>
                </c:pt>
                <c:pt idx="1208">
                  <c:v>1274.0</c:v>
                </c:pt>
                <c:pt idx="1209">
                  <c:v>1279.0</c:v>
                </c:pt>
                <c:pt idx="1210">
                  <c:v>1310.0</c:v>
                </c:pt>
                <c:pt idx="1211">
                  <c:v>1311.0</c:v>
                </c:pt>
                <c:pt idx="1212">
                  <c:v>1318.0</c:v>
                </c:pt>
                <c:pt idx="1213">
                  <c:v>1331.0</c:v>
                </c:pt>
                <c:pt idx="1214">
                  <c:v>1333.0</c:v>
                </c:pt>
                <c:pt idx="1215">
                  <c:v>1353.0</c:v>
                </c:pt>
                <c:pt idx="1216">
                  <c:v>1369.0</c:v>
                </c:pt>
                <c:pt idx="1217">
                  <c:v>1372.0</c:v>
                </c:pt>
                <c:pt idx="1218">
                  <c:v>1376.0</c:v>
                </c:pt>
                <c:pt idx="1219">
                  <c:v>1382.0</c:v>
                </c:pt>
                <c:pt idx="1220">
                  <c:v>1383.0</c:v>
                </c:pt>
                <c:pt idx="1221">
                  <c:v>1385.0</c:v>
                </c:pt>
                <c:pt idx="1222">
                  <c:v>1386.0</c:v>
                </c:pt>
                <c:pt idx="1223">
                  <c:v>1390.0</c:v>
                </c:pt>
                <c:pt idx="1224">
                  <c:v>1392.0</c:v>
                </c:pt>
                <c:pt idx="1225">
                  <c:v>1408.0</c:v>
                </c:pt>
                <c:pt idx="1226">
                  <c:v>1435.0</c:v>
                </c:pt>
                <c:pt idx="1227">
                  <c:v>1436.0</c:v>
                </c:pt>
                <c:pt idx="1228">
                  <c:v>1442.0</c:v>
                </c:pt>
                <c:pt idx="1229">
                  <c:v>1443.0</c:v>
                </c:pt>
                <c:pt idx="1230">
                  <c:v>1447.0</c:v>
                </c:pt>
                <c:pt idx="1231">
                  <c:v>1451.0</c:v>
                </c:pt>
                <c:pt idx="1232">
                  <c:v>1457.0</c:v>
                </c:pt>
                <c:pt idx="1233">
                  <c:v>1458.0</c:v>
                </c:pt>
                <c:pt idx="1234">
                  <c:v>1460.0</c:v>
                </c:pt>
                <c:pt idx="1235">
                  <c:v>1552.0</c:v>
                </c:pt>
              </c:numCache>
            </c:numRef>
          </c:xVal>
          <c:yVal>
            <c:numRef>
              <c:f>'youtune_8ap_cmp pwr DATA'!$F$2:$F$1237</c:f>
              <c:numCache>
                <c:formatCode>General</c:formatCode>
                <c:ptCount val="1236"/>
                <c:pt idx="0">
                  <c:v>8.66663777787407E-6</c:v>
                </c:pt>
                <c:pt idx="1">
                  <c:v>2.86665711114296E-5</c:v>
                </c:pt>
                <c:pt idx="2">
                  <c:v>6.46664511118296E-5</c:v>
                </c:pt>
                <c:pt idx="3">
                  <c:v>0.0017833273889087</c:v>
                </c:pt>
                <c:pt idx="4">
                  <c:v>0.0258765804113986</c:v>
                </c:pt>
                <c:pt idx="5">
                  <c:v>0.143490188366039</c:v>
                </c:pt>
                <c:pt idx="6">
                  <c:v>0.253053823153923</c:v>
                </c:pt>
                <c:pt idx="7">
                  <c:v>0.263556454811817</c:v>
                </c:pt>
                <c:pt idx="8">
                  <c:v>0.267270442431859</c:v>
                </c:pt>
                <c:pt idx="9">
                  <c:v>0.270919096936344</c:v>
                </c:pt>
                <c:pt idx="10">
                  <c:v>0.275049749834167</c:v>
                </c:pt>
                <c:pt idx="11">
                  <c:v>0.280897063676454</c:v>
                </c:pt>
                <c:pt idx="12">
                  <c:v>0.289581701394329</c:v>
                </c:pt>
                <c:pt idx="13">
                  <c:v>0.296261679127736</c:v>
                </c:pt>
                <c:pt idx="14">
                  <c:v>0.29938900203666</c:v>
                </c:pt>
                <c:pt idx="15">
                  <c:v>0.301650327832241</c:v>
                </c:pt>
                <c:pt idx="16">
                  <c:v>0.303467655107816</c:v>
                </c:pt>
                <c:pt idx="17">
                  <c:v>0.304598318005607</c:v>
                </c:pt>
                <c:pt idx="18">
                  <c:v>0.305222315925614</c:v>
                </c:pt>
                <c:pt idx="19">
                  <c:v>0.305734314218953</c:v>
                </c:pt>
                <c:pt idx="20">
                  <c:v>0.30620564598118</c:v>
                </c:pt>
                <c:pt idx="21">
                  <c:v>0.306618311272296</c:v>
                </c:pt>
                <c:pt idx="22">
                  <c:v>0.307000976663411</c:v>
                </c:pt>
                <c:pt idx="23">
                  <c:v>0.307340975530082</c:v>
                </c:pt>
                <c:pt idx="24">
                  <c:v>0.307640974530085</c:v>
                </c:pt>
                <c:pt idx="25">
                  <c:v>0.307943640187866</c:v>
                </c:pt>
                <c:pt idx="26">
                  <c:v>0.308319638934537</c:v>
                </c:pt>
                <c:pt idx="27">
                  <c:v>0.309074969750101</c:v>
                </c:pt>
                <c:pt idx="28">
                  <c:v>0.310195632681224</c:v>
                </c:pt>
                <c:pt idx="29">
                  <c:v>0.310872963756787</c:v>
                </c:pt>
                <c:pt idx="30">
                  <c:v>0.311226295912347</c:v>
                </c:pt>
                <c:pt idx="31">
                  <c:v>0.311546961510128</c:v>
                </c:pt>
                <c:pt idx="32">
                  <c:v>0.311830960563465</c:v>
                </c:pt>
                <c:pt idx="33">
                  <c:v>0.312026959910134</c:v>
                </c:pt>
                <c:pt idx="34">
                  <c:v>0.312150292832357</c:v>
                </c:pt>
                <c:pt idx="35">
                  <c:v>0.312273625754581</c:v>
                </c:pt>
                <c:pt idx="36">
                  <c:v>0.312384958716804</c:v>
                </c:pt>
                <c:pt idx="37">
                  <c:v>0.312484291719028</c:v>
                </c:pt>
                <c:pt idx="38">
                  <c:v>0.312564291452362</c:v>
                </c:pt>
                <c:pt idx="39">
                  <c:v>0.31263295789014</c:v>
                </c:pt>
                <c:pt idx="40">
                  <c:v>0.312714957616808</c:v>
                </c:pt>
                <c:pt idx="41">
                  <c:v>0.312878957070143</c:v>
                </c:pt>
                <c:pt idx="42">
                  <c:v>0.3129682901057</c:v>
                </c:pt>
                <c:pt idx="43">
                  <c:v>0.313000289999033</c:v>
                </c:pt>
                <c:pt idx="44">
                  <c:v>0.313025623247922</c:v>
                </c:pt>
                <c:pt idx="45">
                  <c:v>0.313053623154589</c:v>
                </c:pt>
                <c:pt idx="46">
                  <c:v>0.313080956396812</c:v>
                </c:pt>
                <c:pt idx="47">
                  <c:v>0.313109622967923</c:v>
                </c:pt>
                <c:pt idx="48">
                  <c:v>0.313136956210146</c:v>
                </c:pt>
                <c:pt idx="49">
                  <c:v>0.313157622807924</c:v>
                </c:pt>
                <c:pt idx="50">
                  <c:v>0.313181622727924</c:v>
                </c:pt>
                <c:pt idx="51">
                  <c:v>0.313214289285702</c:v>
                </c:pt>
                <c:pt idx="52">
                  <c:v>0.313324955583481</c:v>
                </c:pt>
                <c:pt idx="53">
                  <c:v>0.313541621527928</c:v>
                </c:pt>
                <c:pt idx="54">
                  <c:v>0.313630954563485</c:v>
                </c:pt>
                <c:pt idx="55">
                  <c:v>0.313644954516818</c:v>
                </c:pt>
                <c:pt idx="56">
                  <c:v>0.313662954456818</c:v>
                </c:pt>
                <c:pt idx="57">
                  <c:v>0.313676287745707</c:v>
                </c:pt>
                <c:pt idx="58">
                  <c:v>0.313692954356819</c:v>
                </c:pt>
                <c:pt idx="59">
                  <c:v>0.31370362098793</c:v>
                </c:pt>
                <c:pt idx="60">
                  <c:v>0.313718954270152</c:v>
                </c:pt>
                <c:pt idx="61">
                  <c:v>0.313746954176819</c:v>
                </c:pt>
                <c:pt idx="62">
                  <c:v>0.313768287439042</c:v>
                </c:pt>
                <c:pt idx="63">
                  <c:v>0.313789620701264</c:v>
                </c:pt>
                <c:pt idx="64">
                  <c:v>0.313808953970153</c:v>
                </c:pt>
                <c:pt idx="65">
                  <c:v>0.313823620587931</c:v>
                </c:pt>
                <c:pt idx="66">
                  <c:v>0.313843620521265</c:v>
                </c:pt>
                <c:pt idx="67">
                  <c:v>0.313866287112376</c:v>
                </c:pt>
                <c:pt idx="68">
                  <c:v>0.313887620374599</c:v>
                </c:pt>
                <c:pt idx="69">
                  <c:v>0.313897620341265</c:v>
                </c:pt>
                <c:pt idx="70">
                  <c:v>0.313906286979043</c:v>
                </c:pt>
                <c:pt idx="71">
                  <c:v>0.313913620287932</c:v>
                </c:pt>
                <c:pt idx="72">
                  <c:v>0.313922953590155</c:v>
                </c:pt>
                <c:pt idx="73">
                  <c:v>0.31392828690571</c:v>
                </c:pt>
                <c:pt idx="74">
                  <c:v>0.313930953563488</c:v>
                </c:pt>
                <c:pt idx="75">
                  <c:v>0.313933620221266</c:v>
                </c:pt>
                <c:pt idx="76">
                  <c:v>0.313937620207933</c:v>
                </c:pt>
                <c:pt idx="77">
                  <c:v>0.31394028686571</c:v>
                </c:pt>
                <c:pt idx="78">
                  <c:v>0.313945620181266</c:v>
                </c:pt>
                <c:pt idx="79">
                  <c:v>0.313949620167933</c:v>
                </c:pt>
                <c:pt idx="80">
                  <c:v>0.313952953490155</c:v>
                </c:pt>
                <c:pt idx="81">
                  <c:v>0.313956286812377</c:v>
                </c:pt>
                <c:pt idx="82">
                  <c:v>0.313960286799044</c:v>
                </c:pt>
                <c:pt idx="83">
                  <c:v>0.313963620121266</c:v>
                </c:pt>
                <c:pt idx="84">
                  <c:v>0.3139656201146</c:v>
                </c:pt>
                <c:pt idx="85">
                  <c:v>0.313973620087933</c:v>
                </c:pt>
                <c:pt idx="86">
                  <c:v>0.314016286612378</c:v>
                </c:pt>
                <c:pt idx="87">
                  <c:v>0.314039619867934</c:v>
                </c:pt>
                <c:pt idx="88">
                  <c:v>0.314064953116823</c:v>
                </c:pt>
                <c:pt idx="89">
                  <c:v>0.314077619741267</c:v>
                </c:pt>
                <c:pt idx="90">
                  <c:v>0.314084286385712</c:v>
                </c:pt>
                <c:pt idx="91">
                  <c:v>0.314088953036823</c:v>
                </c:pt>
                <c:pt idx="92">
                  <c:v>0.314093619687934</c:v>
                </c:pt>
                <c:pt idx="93">
                  <c:v>0.314099619667934</c:v>
                </c:pt>
                <c:pt idx="94">
                  <c:v>0.314103619654601</c:v>
                </c:pt>
                <c:pt idx="95">
                  <c:v>0.314105619647934</c:v>
                </c:pt>
                <c:pt idx="96">
                  <c:v>0.314108952970157</c:v>
                </c:pt>
                <c:pt idx="97">
                  <c:v>0.314112952956823</c:v>
                </c:pt>
                <c:pt idx="98">
                  <c:v>0.31411695294349</c:v>
                </c:pt>
                <c:pt idx="99">
                  <c:v>0.314118286272379</c:v>
                </c:pt>
                <c:pt idx="100">
                  <c:v>0.314120952930157</c:v>
                </c:pt>
                <c:pt idx="101">
                  <c:v>0.314124286252379</c:v>
                </c:pt>
                <c:pt idx="102">
                  <c:v>0.314127619574601</c:v>
                </c:pt>
                <c:pt idx="103">
                  <c:v>0.314129619567935</c:v>
                </c:pt>
                <c:pt idx="104">
                  <c:v>0.314131619561268</c:v>
                </c:pt>
                <c:pt idx="105">
                  <c:v>0.314133619554601</c:v>
                </c:pt>
                <c:pt idx="106">
                  <c:v>0.314135619547935</c:v>
                </c:pt>
                <c:pt idx="107">
                  <c:v>0.314138952870157</c:v>
                </c:pt>
                <c:pt idx="108">
                  <c:v>0.314143619521268</c:v>
                </c:pt>
                <c:pt idx="109">
                  <c:v>0.314146286179046</c:v>
                </c:pt>
                <c:pt idx="110">
                  <c:v>0.314151619494602</c:v>
                </c:pt>
                <c:pt idx="111">
                  <c:v>0.314156286145713</c:v>
                </c:pt>
                <c:pt idx="112">
                  <c:v>0.31416028613238</c:v>
                </c:pt>
                <c:pt idx="113">
                  <c:v>0.314164286119046</c:v>
                </c:pt>
                <c:pt idx="114">
                  <c:v>0.314164952783491</c:v>
                </c:pt>
                <c:pt idx="115">
                  <c:v>0.314172952756824</c:v>
                </c:pt>
                <c:pt idx="116">
                  <c:v>0.314182952723491</c:v>
                </c:pt>
                <c:pt idx="117">
                  <c:v>0.31421428595238</c:v>
                </c:pt>
                <c:pt idx="118">
                  <c:v>0.319898267005777</c:v>
                </c:pt>
                <c:pt idx="119">
                  <c:v>0.319903600321332</c:v>
                </c:pt>
                <c:pt idx="120">
                  <c:v>0.376826077246409</c:v>
                </c:pt>
                <c:pt idx="121">
                  <c:v>0.383976053413155</c:v>
                </c:pt>
                <c:pt idx="122">
                  <c:v>0.407046643177856</c:v>
                </c:pt>
                <c:pt idx="123">
                  <c:v>0.410978630071233</c:v>
                </c:pt>
                <c:pt idx="124">
                  <c:v>0.419068603104656</c:v>
                </c:pt>
                <c:pt idx="125">
                  <c:v>0.431595894680351</c:v>
                </c:pt>
                <c:pt idx="126">
                  <c:v>0.431596561344795</c:v>
                </c:pt>
                <c:pt idx="127">
                  <c:v>0.437437875207083</c:v>
                </c:pt>
                <c:pt idx="128">
                  <c:v>0.439726534244886</c:v>
                </c:pt>
                <c:pt idx="129">
                  <c:v>0.439729200902664</c:v>
                </c:pt>
                <c:pt idx="130">
                  <c:v>0.442541191529362</c:v>
                </c:pt>
                <c:pt idx="131">
                  <c:v>0.44466585111383</c:v>
                </c:pt>
                <c:pt idx="132">
                  <c:v>0.44482918390272</c:v>
                </c:pt>
                <c:pt idx="133">
                  <c:v>0.446369845433849</c:v>
                </c:pt>
                <c:pt idx="134">
                  <c:v>0.447227842573858</c:v>
                </c:pt>
                <c:pt idx="135">
                  <c:v>0.448243839187203</c:v>
                </c:pt>
                <c:pt idx="136">
                  <c:v>0.449027836573878</c:v>
                </c:pt>
                <c:pt idx="137">
                  <c:v>0.449489168369439</c:v>
                </c:pt>
                <c:pt idx="138">
                  <c:v>0.449601167996107</c:v>
                </c:pt>
                <c:pt idx="139">
                  <c:v>0.449915166949443</c:v>
                </c:pt>
                <c:pt idx="140">
                  <c:v>0.450201832660558</c:v>
                </c:pt>
                <c:pt idx="141">
                  <c:v>0.450202499325002</c:v>
                </c:pt>
                <c:pt idx="142">
                  <c:v>0.450535164882784</c:v>
                </c:pt>
                <c:pt idx="143">
                  <c:v>0.450823830587231</c:v>
                </c:pt>
                <c:pt idx="144">
                  <c:v>0.451123829587235</c:v>
                </c:pt>
                <c:pt idx="145">
                  <c:v>0.451453161822794</c:v>
                </c:pt>
                <c:pt idx="146">
                  <c:v>0.451455161816127</c:v>
                </c:pt>
                <c:pt idx="147">
                  <c:v>0.451698494338352</c:v>
                </c:pt>
                <c:pt idx="148">
                  <c:v>0.451911826960577</c:v>
                </c:pt>
                <c:pt idx="149">
                  <c:v>0.451954493485022</c:v>
                </c:pt>
                <c:pt idx="150">
                  <c:v>0.452523158256139</c:v>
                </c:pt>
                <c:pt idx="151">
                  <c:v>0.452523824920584</c:v>
                </c:pt>
                <c:pt idx="152">
                  <c:v>0.454316485611715</c:v>
                </c:pt>
                <c:pt idx="153">
                  <c:v>0.454978483405055</c:v>
                </c:pt>
                <c:pt idx="154">
                  <c:v>0.455405815313949</c:v>
                </c:pt>
                <c:pt idx="155">
                  <c:v>0.455407815307282</c:v>
                </c:pt>
                <c:pt idx="156">
                  <c:v>0.455793147356175</c:v>
                </c:pt>
                <c:pt idx="157">
                  <c:v>0.455809813967287</c:v>
                </c:pt>
                <c:pt idx="158">
                  <c:v>0.456067146442845</c:v>
                </c:pt>
                <c:pt idx="159">
                  <c:v>0.456303812320626</c:v>
                </c:pt>
                <c:pt idx="160">
                  <c:v>0.456319812267292</c:v>
                </c:pt>
                <c:pt idx="161">
                  <c:v>0.456549144836184</c:v>
                </c:pt>
                <c:pt idx="162">
                  <c:v>0.456549811500628</c:v>
                </c:pt>
                <c:pt idx="163">
                  <c:v>0.456758477471742</c:v>
                </c:pt>
                <c:pt idx="164">
                  <c:v>0.456941810193966</c:v>
                </c:pt>
                <c:pt idx="165">
                  <c:v>0.457105142982857</c:v>
                </c:pt>
                <c:pt idx="166">
                  <c:v>0.457105809647301</c:v>
                </c:pt>
                <c:pt idx="167">
                  <c:v>0.457249142502858</c:v>
                </c:pt>
                <c:pt idx="168">
                  <c:v>0.457407141976193</c:v>
                </c:pt>
                <c:pt idx="169">
                  <c:v>0.45743514188286</c:v>
                </c:pt>
                <c:pt idx="170">
                  <c:v>0.457601807993973</c:v>
                </c:pt>
                <c:pt idx="171">
                  <c:v>0.457697807673974</c:v>
                </c:pt>
                <c:pt idx="172">
                  <c:v>0.457781140729531</c:v>
                </c:pt>
                <c:pt idx="173">
                  <c:v>0.457858473805087</c:v>
                </c:pt>
                <c:pt idx="174">
                  <c:v>0.457932473558421</c:v>
                </c:pt>
                <c:pt idx="175">
                  <c:v>0.457939140202866</c:v>
                </c:pt>
                <c:pt idx="176">
                  <c:v>0.458003139989533</c:v>
                </c:pt>
                <c:pt idx="177">
                  <c:v>0.458064473118423</c:v>
                </c:pt>
                <c:pt idx="178">
                  <c:v>0.458071806427312</c:v>
                </c:pt>
                <c:pt idx="179">
                  <c:v>0.458135806213979</c:v>
                </c:pt>
                <c:pt idx="180">
                  <c:v>0.458136472878424</c:v>
                </c:pt>
                <c:pt idx="181">
                  <c:v>0.458198472671758</c:v>
                </c:pt>
                <c:pt idx="182">
                  <c:v>0.458277805740647</c:v>
                </c:pt>
                <c:pt idx="183">
                  <c:v>0.45834113886287</c:v>
                </c:pt>
                <c:pt idx="184">
                  <c:v>0.458343805520648</c:v>
                </c:pt>
                <c:pt idx="185">
                  <c:v>0.458416471945093</c:v>
                </c:pt>
                <c:pt idx="186">
                  <c:v>0.458453138489538</c:v>
                </c:pt>
                <c:pt idx="187">
                  <c:v>0.45848180506065</c:v>
                </c:pt>
                <c:pt idx="188">
                  <c:v>0.458544471518428</c:v>
                </c:pt>
                <c:pt idx="189">
                  <c:v>0.458546471511762</c:v>
                </c:pt>
                <c:pt idx="190">
                  <c:v>0.458613804620651</c:v>
                </c:pt>
                <c:pt idx="191">
                  <c:v>0.458679804400652</c:v>
                </c:pt>
                <c:pt idx="192">
                  <c:v>0.458745137516208</c:v>
                </c:pt>
                <c:pt idx="193">
                  <c:v>0.458747137509542</c:v>
                </c:pt>
                <c:pt idx="194">
                  <c:v>0.458819803933987</c:v>
                </c:pt>
                <c:pt idx="195">
                  <c:v>0.458826470578431</c:v>
                </c:pt>
                <c:pt idx="196">
                  <c:v>0.458899137002877</c:v>
                </c:pt>
                <c:pt idx="197">
                  <c:v>0.458970470098433</c:v>
                </c:pt>
                <c:pt idx="198">
                  <c:v>0.458978470071766</c:v>
                </c:pt>
                <c:pt idx="199">
                  <c:v>0.459055803147323</c:v>
                </c:pt>
                <c:pt idx="200">
                  <c:v>0.45913780287399</c:v>
                </c:pt>
                <c:pt idx="201">
                  <c:v>0.459228469238436</c:v>
                </c:pt>
                <c:pt idx="202">
                  <c:v>0.459371135429549</c:v>
                </c:pt>
                <c:pt idx="203">
                  <c:v>0.459373135422882</c:v>
                </c:pt>
                <c:pt idx="204">
                  <c:v>0.459548468171773</c:v>
                </c:pt>
                <c:pt idx="205">
                  <c:v>0.459667134442885</c:v>
                </c:pt>
                <c:pt idx="206">
                  <c:v>0.459711134296219</c:v>
                </c:pt>
                <c:pt idx="207">
                  <c:v>0.459885133716221</c:v>
                </c:pt>
                <c:pt idx="208">
                  <c:v>0.459891133696221</c:v>
                </c:pt>
                <c:pt idx="209">
                  <c:v>0.460137132876224</c:v>
                </c:pt>
                <c:pt idx="210">
                  <c:v>0.460137799540668</c:v>
                </c:pt>
                <c:pt idx="211">
                  <c:v>0.460329132236226</c:v>
                </c:pt>
                <c:pt idx="212">
                  <c:v>0.460521131596228</c:v>
                </c:pt>
                <c:pt idx="213">
                  <c:v>0.460522464925117</c:v>
                </c:pt>
                <c:pt idx="214">
                  <c:v>0.460729797567341</c:v>
                </c:pt>
                <c:pt idx="215">
                  <c:v>0.460735797547341</c:v>
                </c:pt>
                <c:pt idx="216">
                  <c:v>0.460961130129566</c:v>
                </c:pt>
                <c:pt idx="217">
                  <c:v>0.461177129409569</c:v>
                </c:pt>
                <c:pt idx="218">
                  <c:v>0.461202462658458</c:v>
                </c:pt>
                <c:pt idx="219">
                  <c:v>0.461495795014017</c:v>
                </c:pt>
                <c:pt idx="220">
                  <c:v>0.461497128342905</c:v>
                </c:pt>
                <c:pt idx="221">
                  <c:v>0.462055126482912</c:v>
                </c:pt>
                <c:pt idx="222">
                  <c:v>0.462056459811801</c:v>
                </c:pt>
                <c:pt idx="223">
                  <c:v>0.462369125436248</c:v>
                </c:pt>
                <c:pt idx="224">
                  <c:v>0.462369792100693</c:v>
                </c:pt>
                <c:pt idx="225">
                  <c:v>0.462673791087363</c:v>
                </c:pt>
                <c:pt idx="226">
                  <c:v>0.462675124416252</c:v>
                </c:pt>
                <c:pt idx="227">
                  <c:v>0.462982456725144</c:v>
                </c:pt>
                <c:pt idx="228">
                  <c:v>0.463149122836257</c:v>
                </c:pt>
                <c:pt idx="229">
                  <c:v>0.463407788640704</c:v>
                </c:pt>
                <c:pt idx="230">
                  <c:v>0.464043786520712</c:v>
                </c:pt>
                <c:pt idx="231">
                  <c:v>0.464049786500712</c:v>
                </c:pt>
                <c:pt idx="232">
                  <c:v>0.464984450051833</c:v>
                </c:pt>
                <c:pt idx="233">
                  <c:v>0.464987116709611</c:v>
                </c:pt>
                <c:pt idx="234">
                  <c:v>0.466397112009627</c:v>
                </c:pt>
                <c:pt idx="235">
                  <c:v>0.466398445338516</c:v>
                </c:pt>
                <c:pt idx="236">
                  <c:v>0.468431771894094</c:v>
                </c:pt>
                <c:pt idx="237">
                  <c:v>0.468433105222983</c:v>
                </c:pt>
                <c:pt idx="238">
                  <c:v>0.470349098836337</c:v>
                </c:pt>
                <c:pt idx="239">
                  <c:v>0.470366432111893</c:v>
                </c:pt>
                <c:pt idx="240">
                  <c:v>0.471367095443015</c:v>
                </c:pt>
                <c:pt idx="241">
                  <c:v>0.471982426725244</c:v>
                </c:pt>
                <c:pt idx="242">
                  <c:v>0.471999093336356</c:v>
                </c:pt>
                <c:pt idx="243">
                  <c:v>0.472527758240806</c:v>
                </c:pt>
                <c:pt idx="244">
                  <c:v>0.472531091563028</c:v>
                </c:pt>
                <c:pt idx="245">
                  <c:v>0.472968423438588</c:v>
                </c:pt>
                <c:pt idx="246">
                  <c:v>0.473354422151926</c:v>
                </c:pt>
                <c:pt idx="247">
                  <c:v>0.473357088809704</c:v>
                </c:pt>
                <c:pt idx="248">
                  <c:v>0.473814420618598</c:v>
                </c:pt>
                <c:pt idx="249">
                  <c:v>0.473820420598598</c:v>
                </c:pt>
                <c:pt idx="250">
                  <c:v>0.47437775207416</c:v>
                </c:pt>
                <c:pt idx="251">
                  <c:v>0.474597084676384</c:v>
                </c:pt>
                <c:pt idx="252">
                  <c:v>0.475061083129723</c:v>
                </c:pt>
                <c:pt idx="253">
                  <c:v>0.475752414158619</c:v>
                </c:pt>
                <c:pt idx="254">
                  <c:v>0.47577041409862</c:v>
                </c:pt>
                <c:pt idx="255">
                  <c:v>0.476085079716401</c:v>
                </c:pt>
                <c:pt idx="256">
                  <c:v>0.47636641211196</c:v>
                </c:pt>
                <c:pt idx="257">
                  <c:v>0.476369078769737</c:v>
                </c:pt>
                <c:pt idx="258">
                  <c:v>0.47666441111863</c:v>
                </c:pt>
                <c:pt idx="259">
                  <c:v>0.476665744447518</c:v>
                </c:pt>
                <c:pt idx="260">
                  <c:v>0.476978410071966</c:v>
                </c:pt>
                <c:pt idx="261">
                  <c:v>0.476984410051966</c:v>
                </c:pt>
                <c:pt idx="262">
                  <c:v>0.477249742500858</c:v>
                </c:pt>
                <c:pt idx="263">
                  <c:v>0.477427075243083</c:v>
                </c:pt>
                <c:pt idx="264">
                  <c:v>0.477488408371972</c:v>
                </c:pt>
                <c:pt idx="265">
                  <c:v>0.477655741147529</c:v>
                </c:pt>
                <c:pt idx="266">
                  <c:v>0.477665074449752</c:v>
                </c:pt>
                <c:pt idx="267">
                  <c:v>0.477800407331976</c:v>
                </c:pt>
                <c:pt idx="268">
                  <c:v>0.477801740660864</c:v>
                </c:pt>
                <c:pt idx="269">
                  <c:v>0.477903073656421</c:v>
                </c:pt>
                <c:pt idx="270">
                  <c:v>0.477903740320866</c:v>
                </c:pt>
                <c:pt idx="271">
                  <c:v>0.477997740007533</c:v>
                </c:pt>
                <c:pt idx="272">
                  <c:v>0.477999740000867</c:v>
                </c:pt>
                <c:pt idx="273">
                  <c:v>0.478082406391979</c:v>
                </c:pt>
                <c:pt idx="274">
                  <c:v>0.478129739567535</c:v>
                </c:pt>
                <c:pt idx="275">
                  <c:v>0.478191072696424</c:v>
                </c:pt>
                <c:pt idx="276">
                  <c:v>0.478307072309759</c:v>
                </c:pt>
                <c:pt idx="277">
                  <c:v>0.478316405611981</c:v>
                </c:pt>
                <c:pt idx="278">
                  <c:v>0.478495738347539</c:v>
                </c:pt>
                <c:pt idx="279">
                  <c:v>0.478618404605318</c:v>
                </c:pt>
                <c:pt idx="280">
                  <c:v>0.478697737674208</c:v>
                </c:pt>
                <c:pt idx="281">
                  <c:v>0.478698404338652</c:v>
                </c:pt>
                <c:pt idx="282">
                  <c:v>0.47878040406532</c:v>
                </c:pt>
                <c:pt idx="283">
                  <c:v>0.478781737394209</c:v>
                </c:pt>
                <c:pt idx="284">
                  <c:v>0.478850403831987</c:v>
                </c:pt>
                <c:pt idx="285">
                  <c:v>0.478893737020877</c:v>
                </c:pt>
                <c:pt idx="286">
                  <c:v>0.478913070289766</c:v>
                </c:pt>
                <c:pt idx="287">
                  <c:v>0.478973070089766</c:v>
                </c:pt>
                <c:pt idx="288">
                  <c:v>0.478979070069766</c:v>
                </c:pt>
                <c:pt idx="289">
                  <c:v>0.479026403245322</c:v>
                </c:pt>
                <c:pt idx="290">
                  <c:v>0.479067736440878</c:v>
                </c:pt>
                <c:pt idx="291">
                  <c:v>0.479068403105323</c:v>
                </c:pt>
                <c:pt idx="292">
                  <c:v>0.479106402978657</c:v>
                </c:pt>
                <c:pt idx="293">
                  <c:v>0.479107069643101</c:v>
                </c:pt>
                <c:pt idx="294">
                  <c:v>0.479151069496435</c:v>
                </c:pt>
                <c:pt idx="295">
                  <c:v>0.479153069489768</c:v>
                </c:pt>
                <c:pt idx="296">
                  <c:v>0.479181069396435</c:v>
                </c:pt>
                <c:pt idx="297">
                  <c:v>0.479196402678658</c:v>
                </c:pt>
                <c:pt idx="298">
                  <c:v>0.479205069316436</c:v>
                </c:pt>
                <c:pt idx="299">
                  <c:v>0.479225069249769</c:v>
                </c:pt>
                <c:pt idx="300">
                  <c:v>0.479228402571991</c:v>
                </c:pt>
                <c:pt idx="301">
                  <c:v>0.479255069149769</c:v>
                </c:pt>
                <c:pt idx="302">
                  <c:v>0.479256402478658</c:v>
                </c:pt>
                <c:pt idx="303">
                  <c:v>0.479289069036437</c:v>
                </c:pt>
                <c:pt idx="304">
                  <c:v>0.479290402365325</c:v>
                </c:pt>
                <c:pt idx="305">
                  <c:v>0.479318402271992</c:v>
                </c:pt>
                <c:pt idx="306">
                  <c:v>0.479319068936437</c:v>
                </c:pt>
                <c:pt idx="307">
                  <c:v>0.479345735514215</c:v>
                </c:pt>
                <c:pt idx="308">
                  <c:v>0.479359068803104</c:v>
                </c:pt>
                <c:pt idx="309">
                  <c:v>0.479366402111993</c:v>
                </c:pt>
                <c:pt idx="310">
                  <c:v>0.47938240205866</c:v>
                </c:pt>
                <c:pt idx="311">
                  <c:v>0.47938840203866</c:v>
                </c:pt>
                <c:pt idx="312">
                  <c:v>0.47940640197866</c:v>
                </c:pt>
                <c:pt idx="313">
                  <c:v>0.479425735247549</c:v>
                </c:pt>
                <c:pt idx="314">
                  <c:v>0.479426401911994</c:v>
                </c:pt>
                <c:pt idx="315">
                  <c:v>0.479447068509772</c:v>
                </c:pt>
                <c:pt idx="316">
                  <c:v>0.479447735174216</c:v>
                </c:pt>
                <c:pt idx="317">
                  <c:v>0.479465068449772</c:v>
                </c:pt>
                <c:pt idx="318">
                  <c:v>0.479466401778661</c:v>
                </c:pt>
                <c:pt idx="319">
                  <c:v>0.479479068403105</c:v>
                </c:pt>
                <c:pt idx="320">
                  <c:v>0.479489068369772</c:v>
                </c:pt>
                <c:pt idx="321">
                  <c:v>0.47949173502755</c:v>
                </c:pt>
                <c:pt idx="322">
                  <c:v>0.479508401638661</c:v>
                </c:pt>
                <c:pt idx="323">
                  <c:v>0.47950973496755</c:v>
                </c:pt>
                <c:pt idx="324">
                  <c:v>0.479525068249772</c:v>
                </c:pt>
                <c:pt idx="325">
                  <c:v>0.479535068216439</c:v>
                </c:pt>
                <c:pt idx="326">
                  <c:v>0.479541068196439</c:v>
                </c:pt>
                <c:pt idx="327">
                  <c:v>0.479543068189773</c:v>
                </c:pt>
                <c:pt idx="328">
                  <c:v>0.479553734820884</c:v>
                </c:pt>
                <c:pt idx="329">
                  <c:v>0.479703067656441</c:v>
                </c:pt>
                <c:pt idx="330">
                  <c:v>0.479717067609775</c:v>
                </c:pt>
                <c:pt idx="331">
                  <c:v>0.48074373085423</c:v>
                </c:pt>
                <c:pt idx="332">
                  <c:v>0.480750397498675</c:v>
                </c:pt>
                <c:pt idx="333">
                  <c:v>0.481771727427575</c:v>
                </c:pt>
                <c:pt idx="334">
                  <c:v>0.48177239409202</c:v>
                </c:pt>
                <c:pt idx="335">
                  <c:v>0.482886390378699</c:v>
                </c:pt>
                <c:pt idx="336">
                  <c:v>0.482889057036477</c:v>
                </c:pt>
                <c:pt idx="337">
                  <c:v>0.484499718334272</c:v>
                </c:pt>
                <c:pt idx="338">
                  <c:v>0.48450238499205</c:v>
                </c:pt>
                <c:pt idx="339">
                  <c:v>0.488033706554311</c:v>
                </c:pt>
                <c:pt idx="340">
                  <c:v>0.488338372205426</c:v>
                </c:pt>
                <c:pt idx="341">
                  <c:v>0.493475021749927</c:v>
                </c:pt>
                <c:pt idx="342">
                  <c:v>0.50109766300779</c:v>
                </c:pt>
                <c:pt idx="343">
                  <c:v>0.501147662841124</c:v>
                </c:pt>
                <c:pt idx="344">
                  <c:v>0.513373622087926</c:v>
                </c:pt>
                <c:pt idx="345">
                  <c:v>0.513378955403482</c:v>
                </c:pt>
                <c:pt idx="346">
                  <c:v>0.528134906216979</c:v>
                </c:pt>
                <c:pt idx="347">
                  <c:v>0.528140906196979</c:v>
                </c:pt>
                <c:pt idx="348">
                  <c:v>0.547716840943864</c:v>
                </c:pt>
                <c:pt idx="349">
                  <c:v>0.547734840883864</c:v>
                </c:pt>
                <c:pt idx="350">
                  <c:v>0.561625461248462</c:v>
                </c:pt>
                <c:pt idx="351">
                  <c:v>0.561852127159576</c:v>
                </c:pt>
                <c:pt idx="352">
                  <c:v>0.575090749697501</c:v>
                </c:pt>
                <c:pt idx="353">
                  <c:v>0.584866050446499</c:v>
                </c:pt>
                <c:pt idx="354">
                  <c:v>0.593717354275486</c:v>
                </c:pt>
                <c:pt idx="355">
                  <c:v>0.616782610724631</c:v>
                </c:pt>
                <c:pt idx="356">
                  <c:v>0.617193942686858</c:v>
                </c:pt>
                <c:pt idx="357">
                  <c:v>0.635277882407059</c:v>
                </c:pt>
                <c:pt idx="358">
                  <c:v>0.635319882267059</c:v>
                </c:pt>
                <c:pt idx="359">
                  <c:v>0.644962516791611</c:v>
                </c:pt>
                <c:pt idx="360">
                  <c:v>0.6450118499605</c:v>
                </c:pt>
                <c:pt idx="361">
                  <c:v>0.656120479598401</c:v>
                </c:pt>
                <c:pt idx="362">
                  <c:v>0.65621314595618</c:v>
                </c:pt>
                <c:pt idx="363">
                  <c:v>0.669914433618555</c:v>
                </c:pt>
                <c:pt idx="364">
                  <c:v>0.670617764607451</c:v>
                </c:pt>
                <c:pt idx="365">
                  <c:v>0.683451055163149</c:v>
                </c:pt>
                <c:pt idx="366">
                  <c:v>0.69662767790774</c:v>
                </c:pt>
                <c:pt idx="367">
                  <c:v>0.696908343638854</c:v>
                </c:pt>
                <c:pt idx="368">
                  <c:v>0.713078956403479</c:v>
                </c:pt>
                <c:pt idx="369">
                  <c:v>0.71332028893237</c:v>
                </c:pt>
                <c:pt idx="370">
                  <c:v>0.736110879630401</c:v>
                </c:pt>
                <c:pt idx="371">
                  <c:v>0.736438878537071</c:v>
                </c:pt>
                <c:pt idx="372">
                  <c:v>0.762221459261802</c:v>
                </c:pt>
                <c:pt idx="373">
                  <c:v>0.76251012496625</c:v>
                </c:pt>
                <c:pt idx="374">
                  <c:v>0.782778057406475</c:v>
                </c:pt>
                <c:pt idx="375">
                  <c:v>0.782960056799811</c:v>
                </c:pt>
                <c:pt idx="376">
                  <c:v>0.796882677057743</c:v>
                </c:pt>
                <c:pt idx="377">
                  <c:v>0.80107066309779</c:v>
                </c:pt>
                <c:pt idx="378">
                  <c:v>0.805798647337842</c:v>
                </c:pt>
                <c:pt idx="379">
                  <c:v>0.813441288529038</c:v>
                </c:pt>
                <c:pt idx="380">
                  <c:v>0.813849287169043</c:v>
                </c:pt>
                <c:pt idx="381">
                  <c:v>0.821001263329122</c:v>
                </c:pt>
                <c:pt idx="382">
                  <c:v>0.821285262382459</c:v>
                </c:pt>
                <c:pt idx="383">
                  <c:v>0.828081906393645</c:v>
                </c:pt>
                <c:pt idx="384">
                  <c:v>0.828361238795871</c:v>
                </c:pt>
                <c:pt idx="385">
                  <c:v>0.834059219802601</c:v>
                </c:pt>
                <c:pt idx="386">
                  <c:v>0.834195886013713</c:v>
                </c:pt>
                <c:pt idx="387">
                  <c:v>0.838486538378205</c:v>
                </c:pt>
                <c:pt idx="388">
                  <c:v>0.838655871147096</c:v>
                </c:pt>
                <c:pt idx="389">
                  <c:v>0.841070529764901</c:v>
                </c:pt>
                <c:pt idx="390">
                  <c:v>0.842450525164916</c:v>
                </c:pt>
                <c:pt idx="391">
                  <c:v>0.84288985703381</c:v>
                </c:pt>
                <c:pt idx="392">
                  <c:v>0.844443851853827</c:v>
                </c:pt>
                <c:pt idx="393">
                  <c:v>0.844527184909384</c:v>
                </c:pt>
                <c:pt idx="394">
                  <c:v>0.846059179802734</c:v>
                </c:pt>
                <c:pt idx="395">
                  <c:v>0.846113846287179</c:v>
                </c:pt>
                <c:pt idx="396">
                  <c:v>0.847583841387195</c:v>
                </c:pt>
                <c:pt idx="397">
                  <c:v>0.847635841213863</c:v>
                </c:pt>
                <c:pt idx="398">
                  <c:v>0.848993170022767</c:v>
                </c:pt>
                <c:pt idx="399">
                  <c:v>0.849035169882767</c:v>
                </c:pt>
                <c:pt idx="400">
                  <c:v>0.850245832513892</c:v>
                </c:pt>
                <c:pt idx="401">
                  <c:v>0.850802497325009</c:v>
                </c:pt>
                <c:pt idx="402">
                  <c:v>0.851459828467238</c:v>
                </c:pt>
                <c:pt idx="403">
                  <c:v>0.852516491611695</c:v>
                </c:pt>
                <c:pt idx="404">
                  <c:v>0.852643824520585</c:v>
                </c:pt>
                <c:pt idx="405">
                  <c:v>0.853825820580598</c:v>
                </c:pt>
                <c:pt idx="406">
                  <c:v>0.853887153709488</c:v>
                </c:pt>
                <c:pt idx="407">
                  <c:v>0.855069149769501</c:v>
                </c:pt>
                <c:pt idx="408">
                  <c:v>0.855133816220613</c:v>
                </c:pt>
                <c:pt idx="409">
                  <c:v>0.856419145269516</c:v>
                </c:pt>
                <c:pt idx="410">
                  <c:v>0.856471145096183</c:v>
                </c:pt>
                <c:pt idx="411">
                  <c:v>0.857733807553975</c:v>
                </c:pt>
                <c:pt idx="412">
                  <c:v>0.857850473831754</c:v>
                </c:pt>
                <c:pt idx="413">
                  <c:v>0.859060469798434</c:v>
                </c:pt>
                <c:pt idx="414">
                  <c:v>0.860068466438445</c:v>
                </c:pt>
                <c:pt idx="415">
                  <c:v>0.860340465531782</c:v>
                </c:pt>
                <c:pt idx="416">
                  <c:v>0.861569794767351</c:v>
                </c:pt>
                <c:pt idx="417">
                  <c:v>0.861675127749574</c:v>
                </c:pt>
                <c:pt idx="418">
                  <c:v>0.862837123876254</c:v>
                </c:pt>
                <c:pt idx="419">
                  <c:v>0.86290245699181</c:v>
                </c:pt>
                <c:pt idx="420">
                  <c:v>0.864001786660711</c:v>
                </c:pt>
                <c:pt idx="421">
                  <c:v>0.864061786460712</c:v>
                </c:pt>
                <c:pt idx="422">
                  <c:v>0.86510978296739</c:v>
                </c:pt>
                <c:pt idx="423">
                  <c:v>0.865167782774057</c:v>
                </c:pt>
                <c:pt idx="424">
                  <c:v>0.866153112822957</c:v>
                </c:pt>
                <c:pt idx="425">
                  <c:v>0.866700444331852</c:v>
                </c:pt>
                <c:pt idx="426">
                  <c:v>0.867215775947413</c:v>
                </c:pt>
                <c:pt idx="427">
                  <c:v>0.868127772907424</c:v>
                </c:pt>
                <c:pt idx="428">
                  <c:v>0.868227105909647</c:v>
                </c:pt>
                <c:pt idx="429">
                  <c:v>0.869054436485212</c:v>
                </c:pt>
                <c:pt idx="430">
                  <c:v>0.869113102956323</c:v>
                </c:pt>
                <c:pt idx="431">
                  <c:v>0.869910433631888</c:v>
                </c:pt>
                <c:pt idx="432">
                  <c:v>0.869962433458555</c:v>
                </c:pt>
                <c:pt idx="433">
                  <c:v>0.870705764314119</c:v>
                </c:pt>
                <c:pt idx="434">
                  <c:v>0.870799764000787</c:v>
                </c:pt>
                <c:pt idx="435">
                  <c:v>0.871579094736351</c:v>
                </c:pt>
                <c:pt idx="436">
                  <c:v>0.871708427638575</c:v>
                </c:pt>
                <c:pt idx="437">
                  <c:v>0.87246842510525</c:v>
                </c:pt>
                <c:pt idx="438">
                  <c:v>0.873119089603035</c:v>
                </c:pt>
                <c:pt idx="439">
                  <c:v>0.87328308905637</c:v>
                </c:pt>
                <c:pt idx="440">
                  <c:v>0.87407375308749</c:v>
                </c:pt>
                <c:pt idx="441">
                  <c:v>0.874150419498602</c:v>
                </c:pt>
                <c:pt idx="442">
                  <c:v>0.874885083716388</c:v>
                </c:pt>
                <c:pt idx="443">
                  <c:v>0.874943750187499</c:v>
                </c:pt>
                <c:pt idx="444">
                  <c:v>0.875669081103063</c:v>
                </c:pt>
                <c:pt idx="445">
                  <c:v>0.875749747500842</c:v>
                </c:pt>
                <c:pt idx="446">
                  <c:v>0.87650574498085</c:v>
                </c:pt>
                <c:pt idx="447">
                  <c:v>0.876601077996407</c:v>
                </c:pt>
                <c:pt idx="448">
                  <c:v>0.877397742007527</c:v>
                </c:pt>
                <c:pt idx="449">
                  <c:v>0.877891740360865</c:v>
                </c:pt>
                <c:pt idx="450">
                  <c:v>0.87828173906087</c:v>
                </c:pt>
                <c:pt idx="451">
                  <c:v>0.879058403138656</c:v>
                </c:pt>
                <c:pt idx="452">
                  <c:v>0.879199069336435</c:v>
                </c:pt>
                <c:pt idx="453">
                  <c:v>0.88009373302089</c:v>
                </c:pt>
                <c:pt idx="454">
                  <c:v>0.880207732640891</c:v>
                </c:pt>
                <c:pt idx="455">
                  <c:v>0.881179729400902</c:v>
                </c:pt>
                <c:pt idx="456">
                  <c:v>0.881265062449792</c:v>
                </c:pt>
                <c:pt idx="457">
                  <c:v>0.882243059189803</c:v>
                </c:pt>
                <c:pt idx="458">
                  <c:v>0.882338392205359</c:v>
                </c:pt>
                <c:pt idx="459">
                  <c:v>0.883370388765371</c:v>
                </c:pt>
                <c:pt idx="460">
                  <c:v>0.883500388332039</c:v>
                </c:pt>
                <c:pt idx="461">
                  <c:v>0.88450838497205</c:v>
                </c:pt>
                <c:pt idx="462">
                  <c:v>0.885485048383172</c:v>
                </c:pt>
                <c:pt idx="463">
                  <c:v>0.885747714174286</c:v>
                </c:pt>
                <c:pt idx="464">
                  <c:v>0.886863710454298</c:v>
                </c:pt>
                <c:pt idx="465">
                  <c:v>0.886997043343189</c:v>
                </c:pt>
                <c:pt idx="466">
                  <c:v>0.888361705460982</c:v>
                </c:pt>
                <c:pt idx="467">
                  <c:v>0.888457038476538</c:v>
                </c:pt>
                <c:pt idx="468">
                  <c:v>0.889995700014333</c:v>
                </c:pt>
                <c:pt idx="469">
                  <c:v>0.890116366278779</c:v>
                </c:pt>
                <c:pt idx="470">
                  <c:v>0.891993026689911</c:v>
                </c:pt>
                <c:pt idx="471">
                  <c:v>0.892173692754357</c:v>
                </c:pt>
                <c:pt idx="472">
                  <c:v>0.893995686681044</c:v>
                </c:pt>
                <c:pt idx="473">
                  <c:v>0.894507684974383</c:v>
                </c:pt>
                <c:pt idx="474">
                  <c:v>0.895987013376622</c:v>
                </c:pt>
                <c:pt idx="475">
                  <c:v>0.897666341112196</c:v>
                </c:pt>
                <c:pt idx="476">
                  <c:v>0.897841673861087</c:v>
                </c:pt>
                <c:pt idx="477">
                  <c:v>0.89964966783444</c:v>
                </c:pt>
                <c:pt idx="478">
                  <c:v>0.899783667387775</c:v>
                </c:pt>
                <c:pt idx="479">
                  <c:v>0.901638994536685</c:v>
                </c:pt>
                <c:pt idx="480">
                  <c:v>0.901780327398909</c:v>
                </c:pt>
                <c:pt idx="481">
                  <c:v>0.903678987736707</c:v>
                </c:pt>
                <c:pt idx="482">
                  <c:v>0.903802987323376</c:v>
                </c:pt>
                <c:pt idx="483">
                  <c:v>0.905782314058953</c:v>
                </c:pt>
                <c:pt idx="484">
                  <c:v>0.90593164689451</c:v>
                </c:pt>
                <c:pt idx="485">
                  <c:v>0.908036306545645</c:v>
                </c:pt>
                <c:pt idx="486">
                  <c:v>0.90928896903677</c:v>
                </c:pt>
                <c:pt idx="487">
                  <c:v>0.910094966350112</c:v>
                </c:pt>
                <c:pt idx="488">
                  <c:v>0.911853627154576</c:v>
                </c:pt>
                <c:pt idx="489">
                  <c:v>0.9119769600768</c:v>
                </c:pt>
                <c:pt idx="490">
                  <c:v>0.91365562114793</c:v>
                </c:pt>
                <c:pt idx="491">
                  <c:v>0.913719620934597</c:v>
                </c:pt>
                <c:pt idx="492">
                  <c:v>0.915326282245726</c:v>
                </c:pt>
                <c:pt idx="493">
                  <c:v>0.915408281972393</c:v>
                </c:pt>
                <c:pt idx="494">
                  <c:v>0.916984943383522</c:v>
                </c:pt>
                <c:pt idx="495">
                  <c:v>0.91711494295019</c:v>
                </c:pt>
                <c:pt idx="496">
                  <c:v>0.91879960400132</c:v>
                </c:pt>
                <c:pt idx="497">
                  <c:v>0.919146936176879</c:v>
                </c:pt>
                <c:pt idx="498">
                  <c:v>0.920694264352452</c:v>
                </c:pt>
                <c:pt idx="499">
                  <c:v>0.922351592161359</c:v>
                </c:pt>
                <c:pt idx="500">
                  <c:v>0.922643591188029</c:v>
                </c:pt>
                <c:pt idx="501">
                  <c:v>0.924427585241383</c:v>
                </c:pt>
                <c:pt idx="502">
                  <c:v>0.924535584881384</c:v>
                </c:pt>
                <c:pt idx="503">
                  <c:v>0.92633357888807</c:v>
                </c:pt>
                <c:pt idx="504">
                  <c:v>0.926410245299182</c:v>
                </c:pt>
                <c:pt idx="505">
                  <c:v>0.92826223912587</c:v>
                </c:pt>
                <c:pt idx="506">
                  <c:v>0.928342905523648</c:v>
                </c:pt>
                <c:pt idx="507">
                  <c:v>0.929993566688111</c:v>
                </c:pt>
                <c:pt idx="508">
                  <c:v>0.930141566194779</c:v>
                </c:pt>
                <c:pt idx="509">
                  <c:v>0.931690894363685</c:v>
                </c:pt>
                <c:pt idx="510">
                  <c:v>0.932747557508142</c:v>
                </c:pt>
                <c:pt idx="511">
                  <c:v>0.93341822193926</c:v>
                </c:pt>
                <c:pt idx="512">
                  <c:v>0.935223549254836</c:v>
                </c:pt>
                <c:pt idx="513">
                  <c:v>0.935392215359282</c:v>
                </c:pt>
                <c:pt idx="514">
                  <c:v>0.937432875223749</c:v>
                </c:pt>
                <c:pt idx="515">
                  <c:v>0.937544208185973</c:v>
                </c:pt>
                <c:pt idx="516">
                  <c:v>0.939410201965993</c:v>
                </c:pt>
                <c:pt idx="517">
                  <c:v>0.939483535054883</c:v>
                </c:pt>
                <c:pt idx="518">
                  <c:v>0.940887530374899</c:v>
                </c:pt>
                <c:pt idx="519">
                  <c:v>0.940968863437122</c:v>
                </c:pt>
                <c:pt idx="520">
                  <c:v>0.94213819287269</c:v>
                </c:pt>
                <c:pt idx="521">
                  <c:v>0.942295525681581</c:v>
                </c:pt>
                <c:pt idx="522">
                  <c:v>0.943244189186036</c:v>
                </c:pt>
                <c:pt idx="523">
                  <c:v>0.944130186232713</c:v>
                </c:pt>
                <c:pt idx="524">
                  <c:v>0.944318185606048</c:v>
                </c:pt>
                <c:pt idx="525">
                  <c:v>0.945250849163836</c:v>
                </c:pt>
                <c:pt idx="526">
                  <c:v>0.945354182152726</c:v>
                </c:pt>
                <c:pt idx="527">
                  <c:v>0.946224179252736</c:v>
                </c:pt>
                <c:pt idx="528">
                  <c:v>0.946272179092736</c:v>
                </c:pt>
                <c:pt idx="529">
                  <c:v>0.947109509634968</c:v>
                </c:pt>
                <c:pt idx="530">
                  <c:v>0.947142176192746</c:v>
                </c:pt>
                <c:pt idx="531">
                  <c:v>0.947989506701644</c:v>
                </c:pt>
                <c:pt idx="532">
                  <c:v>0.948062839790534</c:v>
                </c:pt>
                <c:pt idx="533">
                  <c:v>0.948750170832764</c:v>
                </c:pt>
                <c:pt idx="534">
                  <c:v>0.949187502708324</c:v>
                </c:pt>
                <c:pt idx="535">
                  <c:v>0.949510834963883</c:v>
                </c:pt>
                <c:pt idx="536">
                  <c:v>0.950184832717224</c:v>
                </c:pt>
                <c:pt idx="537">
                  <c:v>0.950246832510558</c:v>
                </c:pt>
                <c:pt idx="538">
                  <c:v>0.950906163646121</c:v>
                </c:pt>
                <c:pt idx="539">
                  <c:v>0.950946163512788</c:v>
                </c:pt>
                <c:pt idx="540">
                  <c:v>0.951587494708351</c:v>
                </c:pt>
                <c:pt idx="541">
                  <c:v>0.951605494648351</c:v>
                </c:pt>
                <c:pt idx="542">
                  <c:v>0.952140159532801</c:v>
                </c:pt>
                <c:pt idx="543">
                  <c:v>0.952183492721691</c:v>
                </c:pt>
                <c:pt idx="544">
                  <c:v>0.952727490908364</c:v>
                </c:pt>
                <c:pt idx="545">
                  <c:v>0.952817490608365</c:v>
                </c:pt>
                <c:pt idx="546">
                  <c:v>0.953240155866147</c:v>
                </c:pt>
                <c:pt idx="547">
                  <c:v>0.953638821203929</c:v>
                </c:pt>
                <c:pt idx="548">
                  <c:v>0.953743487521708</c:v>
                </c:pt>
                <c:pt idx="549">
                  <c:v>0.954129486235046</c:v>
                </c:pt>
                <c:pt idx="550">
                  <c:v>0.95417348608838</c:v>
                </c:pt>
                <c:pt idx="551">
                  <c:v>0.954571484761717</c:v>
                </c:pt>
                <c:pt idx="552">
                  <c:v>0.954600817997273</c:v>
                </c:pt>
                <c:pt idx="553">
                  <c:v>0.954976816743944</c:v>
                </c:pt>
                <c:pt idx="554">
                  <c:v>0.955010149966167</c:v>
                </c:pt>
                <c:pt idx="555">
                  <c:v>0.955374815417282</c:v>
                </c:pt>
                <c:pt idx="556">
                  <c:v>0.955432148559505</c:v>
                </c:pt>
                <c:pt idx="557">
                  <c:v>0.955794814017287</c:v>
                </c:pt>
                <c:pt idx="558">
                  <c:v>0.956020813263956</c:v>
                </c:pt>
                <c:pt idx="559">
                  <c:v>0.956192812690624</c:v>
                </c:pt>
                <c:pt idx="560">
                  <c:v>0.956530811563961</c:v>
                </c:pt>
                <c:pt idx="561">
                  <c:v>0.956595478015073</c:v>
                </c:pt>
                <c:pt idx="562">
                  <c:v>0.95695147682841</c:v>
                </c:pt>
                <c:pt idx="563">
                  <c:v>0.957004143319522</c:v>
                </c:pt>
                <c:pt idx="564">
                  <c:v>0.957326808910637</c:v>
                </c:pt>
                <c:pt idx="565">
                  <c:v>0.957363475455082</c:v>
                </c:pt>
                <c:pt idx="566">
                  <c:v>0.957690141032863</c:v>
                </c:pt>
                <c:pt idx="567">
                  <c:v>0.957721474261752</c:v>
                </c:pt>
                <c:pt idx="568">
                  <c:v>0.958039473201756</c:v>
                </c:pt>
                <c:pt idx="569">
                  <c:v>0.958110806297312</c:v>
                </c:pt>
                <c:pt idx="570">
                  <c:v>0.95840547198176</c:v>
                </c:pt>
                <c:pt idx="571">
                  <c:v>0.958680804397319</c:v>
                </c:pt>
                <c:pt idx="572">
                  <c:v>0.958772137426209</c:v>
                </c:pt>
                <c:pt idx="573">
                  <c:v>0.959110136299546</c:v>
                </c:pt>
                <c:pt idx="574">
                  <c:v>0.95917213609288</c:v>
                </c:pt>
                <c:pt idx="575">
                  <c:v>0.95951813493955</c:v>
                </c:pt>
                <c:pt idx="576">
                  <c:v>0.959563468121773</c:v>
                </c:pt>
                <c:pt idx="577">
                  <c:v>0.959959466801777</c:v>
                </c:pt>
                <c:pt idx="578">
                  <c:v>0.959988800037333</c:v>
                </c:pt>
                <c:pt idx="579">
                  <c:v>0.96041213195956</c:v>
                </c:pt>
                <c:pt idx="580">
                  <c:v>0.960445465181783</c:v>
                </c:pt>
                <c:pt idx="581">
                  <c:v>0.960811463961787</c:v>
                </c:pt>
                <c:pt idx="582">
                  <c:v>0.961048796504012</c:v>
                </c:pt>
                <c:pt idx="583">
                  <c:v>0.961209462635124</c:v>
                </c:pt>
                <c:pt idx="584">
                  <c:v>0.961555461481795</c:v>
                </c:pt>
                <c:pt idx="585">
                  <c:v>0.961598794670684</c:v>
                </c:pt>
                <c:pt idx="586">
                  <c:v>0.961886793710688</c:v>
                </c:pt>
                <c:pt idx="587">
                  <c:v>0.961932793557355</c:v>
                </c:pt>
                <c:pt idx="588">
                  <c:v>0.962196792677358</c:v>
                </c:pt>
                <c:pt idx="589">
                  <c:v>0.962219459268469</c:v>
                </c:pt>
                <c:pt idx="590">
                  <c:v>0.962491458361805</c:v>
                </c:pt>
                <c:pt idx="591">
                  <c:v>0.962524124919584</c:v>
                </c:pt>
                <c:pt idx="592">
                  <c:v>0.962782790724031</c:v>
                </c:pt>
                <c:pt idx="593">
                  <c:v>0.96283212389292</c:v>
                </c:pt>
                <c:pt idx="594">
                  <c:v>0.9630267899107</c:v>
                </c:pt>
                <c:pt idx="595">
                  <c:v>0.963230122566258</c:v>
                </c:pt>
                <c:pt idx="596">
                  <c:v>0.963278122406259</c:v>
                </c:pt>
                <c:pt idx="597">
                  <c:v>0.963475455081816</c:v>
                </c:pt>
                <c:pt idx="598">
                  <c:v>0.963494788350705</c:v>
                </c:pt>
                <c:pt idx="599">
                  <c:v>0.963714787617375</c:v>
                </c:pt>
                <c:pt idx="600">
                  <c:v>0.963730787564041</c:v>
                </c:pt>
                <c:pt idx="601">
                  <c:v>0.963946120179599</c:v>
                </c:pt>
                <c:pt idx="602">
                  <c:v>0.9639641201196</c:v>
                </c:pt>
                <c:pt idx="603">
                  <c:v>0.964154119486268</c:v>
                </c:pt>
                <c:pt idx="604">
                  <c:v>0.964187452708491</c:v>
                </c:pt>
                <c:pt idx="605">
                  <c:v>0.964378118739604</c:v>
                </c:pt>
                <c:pt idx="606">
                  <c:v>0.964520118266272</c:v>
                </c:pt>
                <c:pt idx="607">
                  <c:v>0.964610784630718</c:v>
                </c:pt>
                <c:pt idx="608">
                  <c:v>0.96480278399072</c:v>
                </c:pt>
                <c:pt idx="609">
                  <c:v>0.964833450555165</c:v>
                </c:pt>
                <c:pt idx="610">
                  <c:v>0.965042783190723</c:v>
                </c:pt>
                <c:pt idx="611">
                  <c:v>0.965060783130723</c:v>
                </c:pt>
                <c:pt idx="612">
                  <c:v>0.965243449188503</c:v>
                </c:pt>
                <c:pt idx="613">
                  <c:v>0.965262115792947</c:v>
                </c:pt>
                <c:pt idx="614">
                  <c:v>0.965456781810727</c:v>
                </c:pt>
                <c:pt idx="615">
                  <c:v>0.965480781730728</c:v>
                </c:pt>
                <c:pt idx="616">
                  <c:v>0.965684114386285</c:v>
                </c:pt>
                <c:pt idx="617">
                  <c:v>0.965731447561841</c:v>
                </c:pt>
                <c:pt idx="618">
                  <c:v>0.965889447035177</c:v>
                </c:pt>
                <c:pt idx="619">
                  <c:v>0.9660187799374</c:v>
                </c:pt>
                <c:pt idx="620">
                  <c:v>0.966096113012957</c:v>
                </c:pt>
                <c:pt idx="621">
                  <c:v>0.966248779170736</c:v>
                </c:pt>
                <c:pt idx="622">
                  <c:v>0.966270112432959</c:v>
                </c:pt>
                <c:pt idx="623">
                  <c:v>0.966431445228516</c:v>
                </c:pt>
                <c:pt idx="624">
                  <c:v>0.966452111826294</c:v>
                </c:pt>
                <c:pt idx="625">
                  <c:v>0.96662077793074</c:v>
                </c:pt>
                <c:pt idx="626">
                  <c:v>0.966633444555185</c:v>
                </c:pt>
                <c:pt idx="627">
                  <c:v>0.96680344398852</c:v>
                </c:pt>
                <c:pt idx="628">
                  <c:v>0.966838110539631</c:v>
                </c:pt>
                <c:pt idx="629">
                  <c:v>0.967014109952967</c:v>
                </c:pt>
                <c:pt idx="630">
                  <c:v>0.967073443088523</c:v>
                </c:pt>
                <c:pt idx="631">
                  <c:v>0.96721677594408</c:v>
                </c:pt>
                <c:pt idx="632">
                  <c:v>0.967380775397415</c:v>
                </c:pt>
                <c:pt idx="633">
                  <c:v>0.967400108666304</c:v>
                </c:pt>
                <c:pt idx="634">
                  <c:v>0.967573441421862</c:v>
                </c:pt>
                <c:pt idx="635">
                  <c:v>0.967602107992973</c:v>
                </c:pt>
                <c:pt idx="636">
                  <c:v>0.967786107379642</c:v>
                </c:pt>
                <c:pt idx="637">
                  <c:v>0.967817440608531</c:v>
                </c:pt>
                <c:pt idx="638">
                  <c:v>0.9679954400152</c:v>
                </c:pt>
                <c:pt idx="639">
                  <c:v>0.968030773230756</c:v>
                </c:pt>
                <c:pt idx="640">
                  <c:v>0.968196772677424</c:v>
                </c:pt>
                <c:pt idx="641">
                  <c:v>0.968246105846314</c:v>
                </c:pt>
                <c:pt idx="642">
                  <c:v>0.968368105439649</c:v>
                </c:pt>
                <c:pt idx="643">
                  <c:v>0.968476771744094</c:v>
                </c:pt>
                <c:pt idx="644">
                  <c:v>0.968521438261872</c:v>
                </c:pt>
                <c:pt idx="645">
                  <c:v>0.968673437755207</c:v>
                </c:pt>
                <c:pt idx="646">
                  <c:v>0.968684104386319</c:v>
                </c:pt>
                <c:pt idx="647">
                  <c:v>0.968826770577431</c:v>
                </c:pt>
                <c:pt idx="648">
                  <c:v>0.96883410388632</c:v>
                </c:pt>
                <c:pt idx="649">
                  <c:v>0.968980103399655</c:v>
                </c:pt>
                <c:pt idx="650">
                  <c:v>0.968990103366322</c:v>
                </c:pt>
                <c:pt idx="651">
                  <c:v>0.969156769477435</c:v>
                </c:pt>
                <c:pt idx="652">
                  <c:v>0.969172102759657</c:v>
                </c:pt>
                <c:pt idx="653">
                  <c:v>0.969307435641881</c:v>
                </c:pt>
                <c:pt idx="654">
                  <c:v>0.969348102172993</c:v>
                </c:pt>
                <c:pt idx="655">
                  <c:v>0.969462101792994</c:v>
                </c:pt>
                <c:pt idx="656">
                  <c:v>0.96961276795744</c:v>
                </c:pt>
                <c:pt idx="657">
                  <c:v>0.969626767910774</c:v>
                </c:pt>
                <c:pt idx="658">
                  <c:v>0.96978343405522</c:v>
                </c:pt>
                <c:pt idx="659">
                  <c:v>0.969798767337442</c:v>
                </c:pt>
                <c:pt idx="660">
                  <c:v>0.969952100159666</c:v>
                </c:pt>
                <c:pt idx="661">
                  <c:v>0.969963433455222</c:v>
                </c:pt>
                <c:pt idx="662">
                  <c:v>0.970146766177446</c:v>
                </c:pt>
                <c:pt idx="663">
                  <c:v>0.970180766064113</c:v>
                </c:pt>
                <c:pt idx="664">
                  <c:v>0.970370765430782</c:v>
                </c:pt>
                <c:pt idx="665">
                  <c:v>0.970456765144116</c:v>
                </c:pt>
                <c:pt idx="666">
                  <c:v>0.970566098113006</c:v>
                </c:pt>
                <c:pt idx="667">
                  <c:v>0.970706097646341</c:v>
                </c:pt>
                <c:pt idx="668">
                  <c:v>0.970742764190786</c:v>
                </c:pt>
                <c:pt idx="669">
                  <c:v>0.970948763504122</c:v>
                </c:pt>
                <c:pt idx="670">
                  <c:v>0.9709874300419</c:v>
                </c:pt>
                <c:pt idx="671">
                  <c:v>0.971165429448569</c:v>
                </c:pt>
                <c:pt idx="672">
                  <c:v>0.971234095886347</c:v>
                </c:pt>
                <c:pt idx="673">
                  <c:v>0.971414761950793</c:v>
                </c:pt>
                <c:pt idx="674">
                  <c:v>0.971447428508572</c:v>
                </c:pt>
                <c:pt idx="675">
                  <c:v>0.971603427988573</c:v>
                </c:pt>
                <c:pt idx="676">
                  <c:v>0.971642761190796</c:v>
                </c:pt>
                <c:pt idx="677">
                  <c:v>0.971797427341909</c:v>
                </c:pt>
                <c:pt idx="678">
                  <c:v>0.971827427241909</c:v>
                </c:pt>
                <c:pt idx="679">
                  <c:v>0.971942760190799</c:v>
                </c:pt>
                <c:pt idx="680">
                  <c:v>0.972089426368579</c:v>
                </c:pt>
                <c:pt idx="681">
                  <c:v>0.972113426288579</c:v>
                </c:pt>
                <c:pt idx="682">
                  <c:v>0.972246759177469</c:v>
                </c:pt>
                <c:pt idx="683">
                  <c:v>0.972262092459692</c:v>
                </c:pt>
                <c:pt idx="684">
                  <c:v>0.972398758670804</c:v>
                </c:pt>
                <c:pt idx="685">
                  <c:v>0.972414091953027</c:v>
                </c:pt>
                <c:pt idx="686">
                  <c:v>0.972544091519695</c:v>
                </c:pt>
                <c:pt idx="687">
                  <c:v>0.972557424808584</c:v>
                </c:pt>
                <c:pt idx="688">
                  <c:v>0.972692091026363</c:v>
                </c:pt>
                <c:pt idx="689">
                  <c:v>0.972710090966363</c:v>
                </c:pt>
                <c:pt idx="690">
                  <c:v>0.972832757224143</c:v>
                </c:pt>
                <c:pt idx="691">
                  <c:v>0.972936756877477</c:v>
                </c:pt>
                <c:pt idx="692">
                  <c:v>0.972974756750811</c:v>
                </c:pt>
                <c:pt idx="693">
                  <c:v>0.973090756364145</c:v>
                </c:pt>
                <c:pt idx="694">
                  <c:v>0.973106756310812</c:v>
                </c:pt>
                <c:pt idx="695">
                  <c:v>0.973225422581925</c:v>
                </c:pt>
                <c:pt idx="696">
                  <c:v>0.973236089213036</c:v>
                </c:pt>
                <c:pt idx="697">
                  <c:v>0.973354088819704</c:v>
                </c:pt>
                <c:pt idx="698">
                  <c:v>0.973360755464148</c:v>
                </c:pt>
                <c:pt idx="699">
                  <c:v>0.973493421688594</c:v>
                </c:pt>
                <c:pt idx="700">
                  <c:v>0.973508088306372</c:v>
                </c:pt>
                <c:pt idx="701">
                  <c:v>0.973613421288596</c:v>
                </c:pt>
                <c:pt idx="702">
                  <c:v>0.973649421168596</c:v>
                </c:pt>
                <c:pt idx="703">
                  <c:v>0.973749420835264</c:v>
                </c:pt>
                <c:pt idx="704">
                  <c:v>0.973865420448598</c:v>
                </c:pt>
                <c:pt idx="705">
                  <c:v>0.973878087073043</c:v>
                </c:pt>
                <c:pt idx="706">
                  <c:v>0.974014753284156</c:v>
                </c:pt>
                <c:pt idx="707">
                  <c:v>0.974022753257489</c:v>
                </c:pt>
                <c:pt idx="708">
                  <c:v>0.974147419508602</c:v>
                </c:pt>
                <c:pt idx="709">
                  <c:v>0.974155419481935</c:v>
                </c:pt>
                <c:pt idx="710">
                  <c:v>0.974302752324159</c:v>
                </c:pt>
                <c:pt idx="711">
                  <c:v>0.974322085593048</c:v>
                </c:pt>
                <c:pt idx="712">
                  <c:v>0.974468751770827</c:v>
                </c:pt>
                <c:pt idx="713">
                  <c:v>0.974519418268606</c:v>
                </c:pt>
                <c:pt idx="714">
                  <c:v>0.974656084479718</c:v>
                </c:pt>
                <c:pt idx="715">
                  <c:v>0.974816750610831</c:v>
                </c:pt>
                <c:pt idx="716">
                  <c:v>0.97486741710861</c:v>
                </c:pt>
                <c:pt idx="717">
                  <c:v>0.975031416561945</c:v>
                </c:pt>
                <c:pt idx="718">
                  <c:v>0.975114749617501</c:v>
                </c:pt>
                <c:pt idx="719">
                  <c:v>0.97528674904417</c:v>
                </c:pt>
                <c:pt idx="720">
                  <c:v>0.975360748797504</c:v>
                </c:pt>
                <c:pt idx="721">
                  <c:v>0.975506748310839</c:v>
                </c:pt>
                <c:pt idx="722">
                  <c:v>0.975538081539728</c:v>
                </c:pt>
                <c:pt idx="723">
                  <c:v>0.975686747710841</c:v>
                </c:pt>
                <c:pt idx="724">
                  <c:v>0.975714747617508</c:v>
                </c:pt>
                <c:pt idx="725">
                  <c:v>0.97586474711751</c:v>
                </c:pt>
                <c:pt idx="726">
                  <c:v>0.975910746964177</c:v>
                </c:pt>
                <c:pt idx="727">
                  <c:v>0.976024079919734</c:v>
                </c:pt>
                <c:pt idx="728">
                  <c:v>0.976124746250846</c:v>
                </c:pt>
                <c:pt idx="729">
                  <c:v>0.976162079459735</c:v>
                </c:pt>
                <c:pt idx="730">
                  <c:v>0.976275412415292</c:v>
                </c:pt>
                <c:pt idx="731">
                  <c:v>0.976294079019737</c:v>
                </c:pt>
                <c:pt idx="732">
                  <c:v>0.976412745290849</c:v>
                </c:pt>
                <c:pt idx="733">
                  <c:v>0.976431411895294</c:v>
                </c:pt>
                <c:pt idx="734">
                  <c:v>0.976556744810851</c:v>
                </c:pt>
                <c:pt idx="735">
                  <c:v>0.976570744764184</c:v>
                </c:pt>
                <c:pt idx="736">
                  <c:v>0.976675411081963</c:v>
                </c:pt>
                <c:pt idx="737">
                  <c:v>0.976689411035296</c:v>
                </c:pt>
                <c:pt idx="738">
                  <c:v>0.97678874403752</c:v>
                </c:pt>
                <c:pt idx="739">
                  <c:v>0.976871410428632</c:v>
                </c:pt>
                <c:pt idx="740">
                  <c:v>0.976887410375299</c:v>
                </c:pt>
                <c:pt idx="741">
                  <c:v>0.976988743370855</c:v>
                </c:pt>
                <c:pt idx="742">
                  <c:v>0.976992743357522</c:v>
                </c:pt>
                <c:pt idx="743">
                  <c:v>0.977096076346412</c:v>
                </c:pt>
                <c:pt idx="744">
                  <c:v>0.977104076319746</c:v>
                </c:pt>
                <c:pt idx="745">
                  <c:v>0.977213409288636</c:v>
                </c:pt>
                <c:pt idx="746">
                  <c:v>0.977221409261969</c:v>
                </c:pt>
                <c:pt idx="747">
                  <c:v>0.97732940890197</c:v>
                </c:pt>
                <c:pt idx="748">
                  <c:v>0.977342742190859</c:v>
                </c:pt>
                <c:pt idx="749">
                  <c:v>0.977439408535305</c:v>
                </c:pt>
                <c:pt idx="750">
                  <c:v>0.977470741764194</c:v>
                </c:pt>
                <c:pt idx="751">
                  <c:v>0.977545408181973</c:v>
                </c:pt>
                <c:pt idx="752">
                  <c:v>0.977629407901974</c:v>
                </c:pt>
                <c:pt idx="753">
                  <c:v>0.977648074506418</c:v>
                </c:pt>
                <c:pt idx="754">
                  <c:v>0.977763407455308</c:v>
                </c:pt>
                <c:pt idx="755">
                  <c:v>0.977773407421975</c:v>
                </c:pt>
                <c:pt idx="756">
                  <c:v>0.977879407068643</c:v>
                </c:pt>
                <c:pt idx="757">
                  <c:v>0.977888740370865</c:v>
                </c:pt>
                <c:pt idx="758">
                  <c:v>0.978014739950867</c:v>
                </c:pt>
                <c:pt idx="759">
                  <c:v>0.978025406581978</c:v>
                </c:pt>
                <c:pt idx="760">
                  <c:v>0.978137406208646</c:v>
                </c:pt>
                <c:pt idx="761">
                  <c:v>0.978151406161979</c:v>
                </c:pt>
                <c:pt idx="762">
                  <c:v>0.978236072546425</c:v>
                </c:pt>
                <c:pt idx="763">
                  <c:v>0.978318072273092</c:v>
                </c:pt>
                <c:pt idx="764">
                  <c:v>0.978340072199759</c:v>
                </c:pt>
                <c:pt idx="765">
                  <c:v>0.978435405215316</c:v>
                </c:pt>
                <c:pt idx="766">
                  <c:v>0.978445405181983</c:v>
                </c:pt>
                <c:pt idx="767">
                  <c:v>0.978549404835317</c:v>
                </c:pt>
                <c:pt idx="768">
                  <c:v>0.978559404801984</c:v>
                </c:pt>
                <c:pt idx="769">
                  <c:v>0.97867407108643</c:v>
                </c:pt>
                <c:pt idx="770">
                  <c:v>0.978682071059763</c:v>
                </c:pt>
                <c:pt idx="771">
                  <c:v>0.978782070726431</c:v>
                </c:pt>
                <c:pt idx="772">
                  <c:v>0.97880140399532</c:v>
                </c:pt>
                <c:pt idx="773">
                  <c:v>0.978910070299766</c:v>
                </c:pt>
                <c:pt idx="774">
                  <c:v>0.978944736850877</c:v>
                </c:pt>
                <c:pt idx="775">
                  <c:v>0.979012069959767</c:v>
                </c:pt>
                <c:pt idx="776">
                  <c:v>0.979089403035323</c:v>
                </c:pt>
                <c:pt idx="777">
                  <c:v>0.979110736297546</c:v>
                </c:pt>
                <c:pt idx="778">
                  <c:v>0.979198736004213</c:v>
                </c:pt>
                <c:pt idx="779">
                  <c:v>0.979203402655324</c:v>
                </c:pt>
                <c:pt idx="780">
                  <c:v>0.979309402301992</c:v>
                </c:pt>
                <c:pt idx="781">
                  <c:v>0.979319402268659</c:v>
                </c:pt>
                <c:pt idx="782">
                  <c:v>0.979406735310882</c:v>
                </c:pt>
                <c:pt idx="783">
                  <c:v>0.979411401961993</c:v>
                </c:pt>
                <c:pt idx="784">
                  <c:v>0.979511401628661</c:v>
                </c:pt>
                <c:pt idx="785">
                  <c:v>0.979528734904217</c:v>
                </c:pt>
                <c:pt idx="786">
                  <c:v>0.979624734584218</c:v>
                </c:pt>
                <c:pt idx="787">
                  <c:v>0.979697401008663</c:v>
                </c:pt>
                <c:pt idx="788">
                  <c:v>0.97971940093533</c:v>
                </c:pt>
                <c:pt idx="789">
                  <c:v>0.979814733950887</c:v>
                </c:pt>
                <c:pt idx="790">
                  <c:v>0.979822067259776</c:v>
                </c:pt>
                <c:pt idx="791">
                  <c:v>0.979919400268666</c:v>
                </c:pt>
                <c:pt idx="792">
                  <c:v>0.979924066919777</c:v>
                </c:pt>
                <c:pt idx="793">
                  <c:v>0.980014733284222</c:v>
                </c:pt>
                <c:pt idx="794">
                  <c:v>0.980021399928667</c:v>
                </c:pt>
                <c:pt idx="795">
                  <c:v>0.980116732944223</c:v>
                </c:pt>
                <c:pt idx="796">
                  <c:v>0.980124066253112</c:v>
                </c:pt>
                <c:pt idx="797">
                  <c:v>0.980210065966447</c:v>
                </c:pt>
                <c:pt idx="798">
                  <c:v>0.980240065866447</c:v>
                </c:pt>
                <c:pt idx="799">
                  <c:v>0.980302065659781</c:v>
                </c:pt>
                <c:pt idx="800">
                  <c:v>0.980378065406449</c:v>
                </c:pt>
                <c:pt idx="801">
                  <c:v>0.980398065339782</c:v>
                </c:pt>
                <c:pt idx="802">
                  <c:v>0.980502064993117</c:v>
                </c:pt>
                <c:pt idx="803">
                  <c:v>0.980517398275339</c:v>
                </c:pt>
                <c:pt idx="804">
                  <c:v>0.980604731317562</c:v>
                </c:pt>
                <c:pt idx="805">
                  <c:v>0.980610064633118</c:v>
                </c:pt>
                <c:pt idx="806">
                  <c:v>0.980707397642008</c:v>
                </c:pt>
                <c:pt idx="807">
                  <c:v>0.980718064273119</c:v>
                </c:pt>
                <c:pt idx="808">
                  <c:v>0.980810063966453</c:v>
                </c:pt>
                <c:pt idx="809">
                  <c:v>0.980830063899787</c:v>
                </c:pt>
                <c:pt idx="810">
                  <c:v>0.98089939700201</c:v>
                </c:pt>
                <c:pt idx="811">
                  <c:v>0.980930063566455</c:v>
                </c:pt>
                <c:pt idx="812">
                  <c:v>0.980998063339789</c:v>
                </c:pt>
                <c:pt idx="813">
                  <c:v>0.981078063073123</c:v>
                </c:pt>
                <c:pt idx="814">
                  <c:v>0.98108806303979</c:v>
                </c:pt>
                <c:pt idx="815">
                  <c:v>0.981176729410902</c:v>
                </c:pt>
                <c:pt idx="816">
                  <c:v>0.981188729370902</c:v>
                </c:pt>
                <c:pt idx="817">
                  <c:v>0.981284062386459</c:v>
                </c:pt>
                <c:pt idx="818">
                  <c:v>0.981291395695348</c:v>
                </c:pt>
                <c:pt idx="819">
                  <c:v>0.981383395388682</c:v>
                </c:pt>
                <c:pt idx="820">
                  <c:v>0.981392728690904</c:v>
                </c:pt>
                <c:pt idx="821">
                  <c:v>0.98148939503535</c:v>
                </c:pt>
                <c:pt idx="822">
                  <c:v>0.981515394948683</c:v>
                </c:pt>
                <c:pt idx="823">
                  <c:v>0.981558728137573</c:v>
                </c:pt>
                <c:pt idx="824">
                  <c:v>0.981622061259796</c:v>
                </c:pt>
                <c:pt idx="825">
                  <c:v>0.981639394535352</c:v>
                </c:pt>
                <c:pt idx="826">
                  <c:v>0.981719394268686</c:v>
                </c:pt>
                <c:pt idx="827">
                  <c:v>0.981740727530908</c:v>
                </c:pt>
                <c:pt idx="828">
                  <c:v>0.981826060579798</c:v>
                </c:pt>
                <c:pt idx="829">
                  <c:v>0.981838727204243</c:v>
                </c:pt>
                <c:pt idx="830">
                  <c:v>0.981921393595355</c:v>
                </c:pt>
                <c:pt idx="831">
                  <c:v>0.981930060233133</c:v>
                </c:pt>
                <c:pt idx="832">
                  <c:v>0.982006726644244</c:v>
                </c:pt>
                <c:pt idx="833">
                  <c:v>0.982026726577578</c:v>
                </c:pt>
                <c:pt idx="834">
                  <c:v>0.982093393022023</c:v>
                </c:pt>
                <c:pt idx="835">
                  <c:v>0.982134059553135</c:v>
                </c:pt>
                <c:pt idx="836">
                  <c:v>0.982192726024247</c:v>
                </c:pt>
                <c:pt idx="837">
                  <c:v>0.982275392415359</c:v>
                </c:pt>
                <c:pt idx="838">
                  <c:v>0.982288059039803</c:v>
                </c:pt>
                <c:pt idx="839">
                  <c:v>0.982368058773137</c:v>
                </c:pt>
                <c:pt idx="840">
                  <c:v>0.982376725410915</c:v>
                </c:pt>
                <c:pt idx="841">
                  <c:v>0.982451391828694</c:v>
                </c:pt>
                <c:pt idx="842">
                  <c:v>0.982463391788694</c:v>
                </c:pt>
                <c:pt idx="843">
                  <c:v>0.982552724824251</c:v>
                </c:pt>
                <c:pt idx="844">
                  <c:v>0.982562058126473</c:v>
                </c:pt>
                <c:pt idx="845">
                  <c:v>0.982634057886474</c:v>
                </c:pt>
                <c:pt idx="846">
                  <c:v>0.982662724457585</c:v>
                </c:pt>
                <c:pt idx="847">
                  <c:v>0.982721390928697</c:v>
                </c:pt>
                <c:pt idx="848">
                  <c:v>0.982781390728697</c:v>
                </c:pt>
                <c:pt idx="849">
                  <c:v>0.982800057333142</c:v>
                </c:pt>
                <c:pt idx="850">
                  <c:v>0.982874057086476</c:v>
                </c:pt>
                <c:pt idx="851">
                  <c:v>0.982884723717588</c:v>
                </c:pt>
                <c:pt idx="852">
                  <c:v>0.9829613901287</c:v>
                </c:pt>
                <c:pt idx="853">
                  <c:v>0.982972723424255</c:v>
                </c:pt>
                <c:pt idx="854">
                  <c:v>0.983050056499812</c:v>
                </c:pt>
                <c:pt idx="855">
                  <c:v>0.983060723130923</c:v>
                </c:pt>
                <c:pt idx="856">
                  <c:v>0.983132056226479</c:v>
                </c:pt>
                <c:pt idx="857">
                  <c:v>0.983143389522035</c:v>
                </c:pt>
                <c:pt idx="858">
                  <c:v>0.983210722630925</c:v>
                </c:pt>
                <c:pt idx="859">
                  <c:v>0.983234722550925</c:v>
                </c:pt>
                <c:pt idx="860">
                  <c:v>0.983300055666481</c:v>
                </c:pt>
                <c:pt idx="861">
                  <c:v>0.983383388722038</c:v>
                </c:pt>
                <c:pt idx="862">
                  <c:v>0.98339272202426</c:v>
                </c:pt>
                <c:pt idx="863">
                  <c:v>0.983471388428705</c:v>
                </c:pt>
                <c:pt idx="864">
                  <c:v>0.983478721737594</c:v>
                </c:pt>
                <c:pt idx="865">
                  <c:v>0.983554054819817</c:v>
                </c:pt>
                <c:pt idx="866">
                  <c:v>0.98356338812204</c:v>
                </c:pt>
                <c:pt idx="867">
                  <c:v>0.983638721204263</c:v>
                </c:pt>
                <c:pt idx="868">
                  <c:v>0.983645387848707</c:v>
                </c:pt>
                <c:pt idx="869">
                  <c:v>0.983730720897597</c:v>
                </c:pt>
                <c:pt idx="870">
                  <c:v>0.983762720790931</c:v>
                </c:pt>
                <c:pt idx="871">
                  <c:v>0.983817387275376</c:v>
                </c:pt>
                <c:pt idx="872">
                  <c:v>0.98387338708871</c:v>
                </c:pt>
                <c:pt idx="873">
                  <c:v>0.983887387042043</c:v>
                </c:pt>
                <c:pt idx="874">
                  <c:v>0.983982053393155</c:v>
                </c:pt>
                <c:pt idx="875">
                  <c:v>0.983986720044267</c:v>
                </c:pt>
                <c:pt idx="876">
                  <c:v>0.984062719790934</c:v>
                </c:pt>
                <c:pt idx="877">
                  <c:v>0.984069386435379</c:v>
                </c:pt>
                <c:pt idx="878">
                  <c:v>0.984144052853157</c:v>
                </c:pt>
                <c:pt idx="879">
                  <c:v>0.984148052839824</c:v>
                </c:pt>
                <c:pt idx="880">
                  <c:v>0.98422538591538</c:v>
                </c:pt>
                <c:pt idx="881">
                  <c:v>0.984239385868714</c:v>
                </c:pt>
                <c:pt idx="882">
                  <c:v>0.984291385695381</c:v>
                </c:pt>
                <c:pt idx="883">
                  <c:v>0.984322052259826</c:v>
                </c:pt>
                <c:pt idx="884">
                  <c:v>0.984375385415382</c:v>
                </c:pt>
                <c:pt idx="885">
                  <c:v>0.98443805187316</c:v>
                </c:pt>
                <c:pt idx="886">
                  <c:v>0.984454718484272</c:v>
                </c:pt>
                <c:pt idx="887">
                  <c:v>0.984516718277606</c:v>
                </c:pt>
                <c:pt idx="888">
                  <c:v>0.984521384928717</c:v>
                </c:pt>
                <c:pt idx="889">
                  <c:v>0.984603384655384</c:v>
                </c:pt>
                <c:pt idx="890">
                  <c:v>0.984610051299829</c:v>
                </c:pt>
                <c:pt idx="891">
                  <c:v>0.984672717757607</c:v>
                </c:pt>
                <c:pt idx="892">
                  <c:v>0.984679384402052</c:v>
                </c:pt>
                <c:pt idx="893">
                  <c:v>0.984754717484275</c:v>
                </c:pt>
                <c:pt idx="894">
                  <c:v>0.984781384062053</c:v>
                </c:pt>
                <c:pt idx="895">
                  <c:v>0.984834717217609</c:v>
                </c:pt>
                <c:pt idx="896">
                  <c:v>0.984894050353165</c:v>
                </c:pt>
                <c:pt idx="897">
                  <c:v>0.984914716950943</c:v>
                </c:pt>
                <c:pt idx="898">
                  <c:v>0.984978050073166</c:v>
                </c:pt>
                <c:pt idx="899">
                  <c:v>0.984990716697611</c:v>
                </c:pt>
                <c:pt idx="900">
                  <c:v>0.985058716470945</c:v>
                </c:pt>
                <c:pt idx="901">
                  <c:v>0.985064049786501</c:v>
                </c:pt>
                <c:pt idx="902">
                  <c:v>0.985126716244279</c:v>
                </c:pt>
                <c:pt idx="903">
                  <c:v>0.985135382882057</c:v>
                </c:pt>
                <c:pt idx="904">
                  <c:v>0.985204049319836</c:v>
                </c:pt>
                <c:pt idx="905">
                  <c:v>0.98521671594428</c:v>
                </c:pt>
                <c:pt idx="906">
                  <c:v>0.985276049079836</c:v>
                </c:pt>
                <c:pt idx="907">
                  <c:v>0.985304048986503</c:v>
                </c:pt>
                <c:pt idx="908">
                  <c:v>0.985368048773171</c:v>
                </c:pt>
                <c:pt idx="909">
                  <c:v>0.985430715230949</c:v>
                </c:pt>
                <c:pt idx="910">
                  <c:v>0.985448048506505</c:v>
                </c:pt>
                <c:pt idx="911">
                  <c:v>0.985516048279839</c:v>
                </c:pt>
                <c:pt idx="912">
                  <c:v>0.985527381575395</c:v>
                </c:pt>
                <c:pt idx="913">
                  <c:v>0.985586714710951</c:v>
                </c:pt>
                <c:pt idx="914">
                  <c:v>0.985600714664284</c:v>
                </c:pt>
                <c:pt idx="915">
                  <c:v>0.985678047739841</c:v>
                </c:pt>
                <c:pt idx="916">
                  <c:v>0.985692714357619</c:v>
                </c:pt>
                <c:pt idx="917">
                  <c:v>0.985764047453175</c:v>
                </c:pt>
                <c:pt idx="918">
                  <c:v>0.985778714070953</c:v>
                </c:pt>
                <c:pt idx="919">
                  <c:v>0.985854713817621</c:v>
                </c:pt>
                <c:pt idx="920">
                  <c:v>0.98591004696651</c:v>
                </c:pt>
                <c:pt idx="921">
                  <c:v>0.985921380262066</c:v>
                </c:pt>
                <c:pt idx="922">
                  <c:v>0.986002713324289</c:v>
                </c:pt>
                <c:pt idx="923">
                  <c:v>0.9860253799154</c:v>
                </c:pt>
                <c:pt idx="924">
                  <c:v>0.986106712977623</c:v>
                </c:pt>
                <c:pt idx="925">
                  <c:v>0.986119379602068</c:v>
                </c:pt>
                <c:pt idx="926">
                  <c:v>0.986197379342069</c:v>
                </c:pt>
                <c:pt idx="927">
                  <c:v>0.986218045939847</c:v>
                </c:pt>
                <c:pt idx="928">
                  <c:v>0.986285379048736</c:v>
                </c:pt>
                <c:pt idx="929">
                  <c:v>0.986306045646514</c:v>
                </c:pt>
                <c:pt idx="930">
                  <c:v>0.986364045453182</c:v>
                </c:pt>
                <c:pt idx="931">
                  <c:v>0.986398712004293</c:v>
                </c:pt>
                <c:pt idx="932">
                  <c:v>0.986457378475405</c:v>
                </c:pt>
                <c:pt idx="933">
                  <c:v>0.986508711637628</c:v>
                </c:pt>
                <c:pt idx="934">
                  <c:v>0.986522044926517</c:v>
                </c:pt>
                <c:pt idx="935">
                  <c:v>0.986578044739851</c:v>
                </c:pt>
                <c:pt idx="936">
                  <c:v>0.986593378022073</c:v>
                </c:pt>
                <c:pt idx="937">
                  <c:v>0.986654711150963</c:v>
                </c:pt>
                <c:pt idx="938">
                  <c:v>0.986666044446518</c:v>
                </c:pt>
                <c:pt idx="939">
                  <c:v>0.986730044233186</c:v>
                </c:pt>
                <c:pt idx="940">
                  <c:v>0.986749377502075</c:v>
                </c:pt>
                <c:pt idx="941">
                  <c:v>0.986818710604298</c:v>
                </c:pt>
                <c:pt idx="942">
                  <c:v>0.986835377215409</c:v>
                </c:pt>
                <c:pt idx="943">
                  <c:v>0.986896710344299</c:v>
                </c:pt>
                <c:pt idx="944">
                  <c:v>0.986964043453188</c:v>
                </c:pt>
                <c:pt idx="945">
                  <c:v>0.986978043406522</c:v>
                </c:pt>
                <c:pt idx="946">
                  <c:v>0.987043376522078</c:v>
                </c:pt>
                <c:pt idx="947">
                  <c:v>0.987056043146523</c:v>
                </c:pt>
                <c:pt idx="948">
                  <c:v>0.98712604291319</c:v>
                </c:pt>
                <c:pt idx="949">
                  <c:v>0.987142709524302</c:v>
                </c:pt>
                <c:pt idx="950">
                  <c:v>0.987207375975413</c:v>
                </c:pt>
                <c:pt idx="951">
                  <c:v>0.987220709264302</c:v>
                </c:pt>
                <c:pt idx="952">
                  <c:v>0.987304708984303</c:v>
                </c:pt>
                <c:pt idx="953">
                  <c:v>0.98733270889097</c:v>
                </c:pt>
                <c:pt idx="954">
                  <c:v>0.987416041946527</c:v>
                </c:pt>
                <c:pt idx="955">
                  <c:v>0.987456708477638</c:v>
                </c:pt>
                <c:pt idx="956">
                  <c:v>0.987517374942084</c:v>
                </c:pt>
                <c:pt idx="957">
                  <c:v>0.987635374548751</c:v>
                </c:pt>
                <c:pt idx="958">
                  <c:v>0.987671374428752</c:v>
                </c:pt>
                <c:pt idx="959">
                  <c:v>0.98780737397542</c:v>
                </c:pt>
                <c:pt idx="960">
                  <c:v>0.987841373862087</c:v>
                </c:pt>
                <c:pt idx="961">
                  <c:v>0.987976706744311</c:v>
                </c:pt>
                <c:pt idx="962">
                  <c:v>0.988005373315422</c:v>
                </c:pt>
                <c:pt idx="963">
                  <c:v>0.988140039533201</c:v>
                </c:pt>
                <c:pt idx="964">
                  <c:v>0.98817270609098</c:v>
                </c:pt>
                <c:pt idx="965">
                  <c:v>0.988306705644315</c:v>
                </c:pt>
                <c:pt idx="966">
                  <c:v>0.988337372208759</c:v>
                </c:pt>
                <c:pt idx="967">
                  <c:v>0.988456038479872</c:v>
                </c:pt>
                <c:pt idx="968">
                  <c:v>0.988501371662094</c:v>
                </c:pt>
                <c:pt idx="969">
                  <c:v>0.988603371322096</c:v>
                </c:pt>
                <c:pt idx="970">
                  <c:v>0.988726037579875</c:v>
                </c:pt>
                <c:pt idx="971">
                  <c:v>0.988753370822097</c:v>
                </c:pt>
                <c:pt idx="972">
                  <c:v>0.988894703684321</c:v>
                </c:pt>
                <c:pt idx="973">
                  <c:v>0.98892603691321</c:v>
                </c:pt>
                <c:pt idx="974">
                  <c:v>0.989146702844324</c:v>
                </c:pt>
                <c:pt idx="975">
                  <c:v>0.989183369388769</c:v>
                </c:pt>
                <c:pt idx="976">
                  <c:v>0.98945603514655</c:v>
                </c:pt>
                <c:pt idx="977">
                  <c:v>0.98953403488655</c:v>
                </c:pt>
                <c:pt idx="978">
                  <c:v>0.989847367175443</c:v>
                </c:pt>
                <c:pt idx="979">
                  <c:v>0.989960700131</c:v>
                </c:pt>
                <c:pt idx="980">
                  <c:v>0.990201365995447</c:v>
                </c:pt>
                <c:pt idx="981">
                  <c:v>0.990515364948783</c:v>
                </c:pt>
                <c:pt idx="982">
                  <c:v>0.990590031366562</c:v>
                </c:pt>
                <c:pt idx="983">
                  <c:v>0.990910030299899</c:v>
                </c:pt>
                <c:pt idx="984">
                  <c:v>0.990958696804344</c:v>
                </c:pt>
                <c:pt idx="985">
                  <c:v>0.991220029266569</c:v>
                </c:pt>
                <c:pt idx="986">
                  <c:v>0.991261362462125</c:v>
                </c:pt>
                <c:pt idx="987">
                  <c:v>0.991464695117683</c:v>
                </c:pt>
                <c:pt idx="988">
                  <c:v>0.991502028326572</c:v>
                </c:pt>
                <c:pt idx="989">
                  <c:v>0.991647361175463</c:v>
                </c:pt>
                <c:pt idx="990">
                  <c:v>0.991685361048796</c:v>
                </c:pt>
                <c:pt idx="991">
                  <c:v>0.991804693984353</c:v>
                </c:pt>
                <c:pt idx="992">
                  <c:v>0.991845360515465</c:v>
                </c:pt>
                <c:pt idx="993">
                  <c:v>0.991922026926577</c:v>
                </c:pt>
                <c:pt idx="994">
                  <c:v>0.991996693344355</c:v>
                </c:pt>
                <c:pt idx="995">
                  <c:v>0.992014026619911</c:v>
                </c:pt>
                <c:pt idx="996">
                  <c:v>0.992088026373245</c:v>
                </c:pt>
                <c:pt idx="997">
                  <c:v>0.992102026326579</c:v>
                </c:pt>
                <c:pt idx="998">
                  <c:v>0.992172692757691</c:v>
                </c:pt>
                <c:pt idx="999">
                  <c:v>0.992178692737691</c:v>
                </c:pt>
                <c:pt idx="1000">
                  <c:v>0.992246692511025</c:v>
                </c:pt>
                <c:pt idx="1001">
                  <c:v>0.992266025779914</c:v>
                </c:pt>
                <c:pt idx="1002">
                  <c:v>0.992316025613248</c:v>
                </c:pt>
                <c:pt idx="1003">
                  <c:v>0.992334025553248</c:v>
                </c:pt>
                <c:pt idx="1004">
                  <c:v>0.992378692071026</c:v>
                </c:pt>
                <c:pt idx="1005">
                  <c:v>0.99242269192436</c:v>
                </c:pt>
                <c:pt idx="1006">
                  <c:v>0.992438025206583</c:v>
                </c:pt>
                <c:pt idx="1007">
                  <c:v>0.992493358355472</c:v>
                </c:pt>
                <c:pt idx="1008">
                  <c:v>0.992499358335472</c:v>
                </c:pt>
                <c:pt idx="1009">
                  <c:v>0.992556691477695</c:v>
                </c:pt>
                <c:pt idx="1010">
                  <c:v>0.992561358128806</c:v>
                </c:pt>
                <c:pt idx="1011">
                  <c:v>0.992616024613251</c:v>
                </c:pt>
                <c:pt idx="1012">
                  <c:v>0.992626691244362</c:v>
                </c:pt>
                <c:pt idx="1013">
                  <c:v>0.992694691017697</c:v>
                </c:pt>
                <c:pt idx="1014">
                  <c:v>0.992703357655474</c:v>
                </c:pt>
                <c:pt idx="1015">
                  <c:v>0.992765357448808</c:v>
                </c:pt>
                <c:pt idx="1016">
                  <c:v>0.992797357342142</c:v>
                </c:pt>
                <c:pt idx="1017">
                  <c:v>0.992857357142143</c:v>
                </c:pt>
                <c:pt idx="1018">
                  <c:v>0.992958023473255</c:v>
                </c:pt>
                <c:pt idx="1019">
                  <c:v>0.992990690031033</c:v>
                </c:pt>
                <c:pt idx="1020">
                  <c:v>0.993102022993257</c:v>
                </c:pt>
                <c:pt idx="1021">
                  <c:v>0.993120689597701</c:v>
                </c:pt>
                <c:pt idx="1022">
                  <c:v>0.993236022546591</c:v>
                </c:pt>
                <c:pt idx="1023">
                  <c:v>0.993253355822147</c:v>
                </c:pt>
                <c:pt idx="1024">
                  <c:v>0.99336602211326</c:v>
                </c:pt>
                <c:pt idx="1025">
                  <c:v>0.993392022026593</c:v>
                </c:pt>
                <c:pt idx="1026">
                  <c:v>0.993491355028817</c:v>
                </c:pt>
                <c:pt idx="1027">
                  <c:v>0.993540688197706</c:v>
                </c:pt>
                <c:pt idx="1028">
                  <c:v>0.993631354562151</c:v>
                </c:pt>
                <c:pt idx="1029">
                  <c:v>0.99373002089993</c:v>
                </c:pt>
                <c:pt idx="1030">
                  <c:v>0.993750020833264</c:v>
                </c:pt>
                <c:pt idx="1031">
                  <c:v>0.993842687191043</c:v>
                </c:pt>
                <c:pt idx="1032">
                  <c:v>0.993862687124376</c:v>
                </c:pt>
                <c:pt idx="1033">
                  <c:v>0.993949353502155</c:v>
                </c:pt>
                <c:pt idx="1034">
                  <c:v>0.993972020093266</c:v>
                </c:pt>
                <c:pt idx="1035">
                  <c:v>0.994050019833267</c:v>
                </c:pt>
                <c:pt idx="1036">
                  <c:v>0.994066686444379</c:v>
                </c:pt>
                <c:pt idx="1037">
                  <c:v>0.994132686224379</c:v>
                </c:pt>
                <c:pt idx="1038">
                  <c:v>0.994148686171046</c:v>
                </c:pt>
                <c:pt idx="1039">
                  <c:v>0.994208019306602</c:v>
                </c:pt>
                <c:pt idx="1040">
                  <c:v>0.994229352568825</c:v>
                </c:pt>
                <c:pt idx="1041">
                  <c:v>0.994282019059936</c:v>
                </c:pt>
                <c:pt idx="1042">
                  <c:v>0.994321352262159</c:v>
                </c:pt>
                <c:pt idx="1043">
                  <c:v>0.99433801887327</c:v>
                </c:pt>
                <c:pt idx="1044">
                  <c:v>0.994380685397715</c:v>
                </c:pt>
                <c:pt idx="1045">
                  <c:v>0.994398685337716</c:v>
                </c:pt>
                <c:pt idx="1046">
                  <c:v>0.994434685217716</c:v>
                </c:pt>
                <c:pt idx="1047">
                  <c:v>0.994446685177716</c:v>
                </c:pt>
                <c:pt idx="1048">
                  <c:v>0.994486018379939</c:v>
                </c:pt>
                <c:pt idx="1049">
                  <c:v>0.99450868497105</c:v>
                </c:pt>
                <c:pt idx="1050">
                  <c:v>0.994539351535495</c:v>
                </c:pt>
                <c:pt idx="1051">
                  <c:v>0.994558684804384</c:v>
                </c:pt>
                <c:pt idx="1052">
                  <c:v>0.994583351388829</c:v>
                </c:pt>
                <c:pt idx="1053">
                  <c:v>0.994619351268829</c:v>
                </c:pt>
                <c:pt idx="1054">
                  <c:v>0.994636684544385</c:v>
                </c:pt>
                <c:pt idx="1055">
                  <c:v>0.994678017739941</c:v>
                </c:pt>
                <c:pt idx="1056">
                  <c:v>0.994696684344385</c:v>
                </c:pt>
                <c:pt idx="1057">
                  <c:v>0.994732684224386</c:v>
                </c:pt>
                <c:pt idx="1058">
                  <c:v>0.994749350835497</c:v>
                </c:pt>
                <c:pt idx="1059">
                  <c:v>0.994785350715498</c:v>
                </c:pt>
                <c:pt idx="1060">
                  <c:v>0.994801350662164</c:v>
                </c:pt>
                <c:pt idx="1061">
                  <c:v>0.994857350475498</c:v>
                </c:pt>
                <c:pt idx="1062">
                  <c:v>0.994882017059943</c:v>
                </c:pt>
                <c:pt idx="1063">
                  <c:v>0.994928683571055</c:v>
                </c:pt>
                <c:pt idx="1064">
                  <c:v>0.994964683451055</c:v>
                </c:pt>
                <c:pt idx="1065">
                  <c:v>0.995021349928834</c:v>
                </c:pt>
                <c:pt idx="1066">
                  <c:v>0.99508068306439</c:v>
                </c:pt>
                <c:pt idx="1067">
                  <c:v>0.995099349668834</c:v>
                </c:pt>
                <c:pt idx="1068">
                  <c:v>0.995182016059946</c:v>
                </c:pt>
                <c:pt idx="1069">
                  <c:v>0.995204682651058</c:v>
                </c:pt>
                <c:pt idx="1070">
                  <c:v>0.995277349075503</c:v>
                </c:pt>
                <c:pt idx="1071">
                  <c:v>0.995297349008837</c:v>
                </c:pt>
                <c:pt idx="1072">
                  <c:v>0.995391348695504</c:v>
                </c:pt>
                <c:pt idx="1073">
                  <c:v>0.995412681957727</c:v>
                </c:pt>
                <c:pt idx="1074">
                  <c:v>0.995512681624394</c:v>
                </c:pt>
                <c:pt idx="1075">
                  <c:v>0.995574014753284</c:v>
                </c:pt>
                <c:pt idx="1076">
                  <c:v>0.995671347762174</c:v>
                </c:pt>
                <c:pt idx="1077">
                  <c:v>0.995819347268842</c:v>
                </c:pt>
                <c:pt idx="1078">
                  <c:v>0.995849347168843</c:v>
                </c:pt>
                <c:pt idx="1079">
                  <c:v>0.996005346648844</c:v>
                </c:pt>
                <c:pt idx="1080">
                  <c:v>0.996023346588845</c:v>
                </c:pt>
                <c:pt idx="1081">
                  <c:v>0.996188012706624</c:v>
                </c:pt>
                <c:pt idx="1082">
                  <c:v>0.996213345955513</c:v>
                </c:pt>
                <c:pt idx="1083">
                  <c:v>0.996356012146626</c:v>
                </c:pt>
                <c:pt idx="1084">
                  <c:v>0.996386678711071</c:v>
                </c:pt>
                <c:pt idx="1085">
                  <c:v>0.996532678224406</c:v>
                </c:pt>
                <c:pt idx="1086">
                  <c:v>0.996568678104406</c:v>
                </c:pt>
                <c:pt idx="1087">
                  <c:v>0.996694677684408</c:v>
                </c:pt>
                <c:pt idx="1088">
                  <c:v>0.996742010859964</c:v>
                </c:pt>
                <c:pt idx="1089">
                  <c:v>0.996844010519965</c:v>
                </c:pt>
                <c:pt idx="1090">
                  <c:v>0.996963343455522</c:v>
                </c:pt>
                <c:pt idx="1091">
                  <c:v>0.996995343348855</c:v>
                </c:pt>
                <c:pt idx="1092">
                  <c:v>0.997106676311079</c:v>
                </c:pt>
                <c:pt idx="1093">
                  <c:v>0.997144676184413</c:v>
                </c:pt>
                <c:pt idx="1094">
                  <c:v>0.997250009166636</c:v>
                </c:pt>
                <c:pt idx="1095">
                  <c:v>0.99728800903997</c:v>
                </c:pt>
                <c:pt idx="1096">
                  <c:v>0.99738534204886</c:v>
                </c:pt>
                <c:pt idx="1097">
                  <c:v>0.997431341895527</c:v>
                </c:pt>
                <c:pt idx="1098">
                  <c:v>0.99752467491775</c:v>
                </c:pt>
                <c:pt idx="1099">
                  <c:v>0.997573341422195</c:v>
                </c:pt>
                <c:pt idx="1100">
                  <c:v>0.997636674544418</c:v>
                </c:pt>
                <c:pt idx="1101">
                  <c:v>0.997711340962197</c:v>
                </c:pt>
                <c:pt idx="1102">
                  <c:v>0.997729340902197</c:v>
                </c:pt>
                <c:pt idx="1103">
                  <c:v>0.997802007326642</c:v>
                </c:pt>
                <c:pt idx="1104">
                  <c:v>0.997826673911087</c:v>
                </c:pt>
                <c:pt idx="1105">
                  <c:v>0.997909340302199</c:v>
                </c:pt>
                <c:pt idx="1106">
                  <c:v>0.997933340222199</c:v>
                </c:pt>
                <c:pt idx="1107">
                  <c:v>0.998009339968867</c:v>
                </c:pt>
                <c:pt idx="1108">
                  <c:v>0.998038673204423</c:v>
                </c:pt>
                <c:pt idx="1109">
                  <c:v>0.99813867287109</c:v>
                </c:pt>
                <c:pt idx="1110">
                  <c:v>0.998172672757757</c:v>
                </c:pt>
                <c:pt idx="1111">
                  <c:v>0.998277339075536</c:v>
                </c:pt>
                <c:pt idx="1112">
                  <c:v>0.998325338915537</c:v>
                </c:pt>
                <c:pt idx="1113">
                  <c:v>0.998420005266649</c:v>
                </c:pt>
                <c:pt idx="1114">
                  <c:v>0.998552671491095</c:v>
                </c:pt>
                <c:pt idx="1115">
                  <c:v>0.99858333805554</c:v>
                </c:pt>
                <c:pt idx="1116">
                  <c:v>0.998721337595541</c:v>
                </c:pt>
                <c:pt idx="1117">
                  <c:v>0.998737337542208</c:v>
                </c:pt>
                <c:pt idx="1118">
                  <c:v>0.998860003799987</c:v>
                </c:pt>
                <c:pt idx="1119">
                  <c:v>0.998879337068876</c:v>
                </c:pt>
                <c:pt idx="1120">
                  <c:v>0.999004003319989</c:v>
                </c:pt>
                <c:pt idx="1121">
                  <c:v>0.999034669884434</c:v>
                </c:pt>
                <c:pt idx="1122">
                  <c:v>0.999145336182213</c:v>
                </c:pt>
                <c:pt idx="1123">
                  <c:v>0.999198669337769</c:v>
                </c:pt>
                <c:pt idx="1124">
                  <c:v>0.999263335788881</c:v>
                </c:pt>
                <c:pt idx="1125">
                  <c:v>0.999346668844437</c:v>
                </c:pt>
                <c:pt idx="1126">
                  <c:v>0.99936800210666</c:v>
                </c:pt>
                <c:pt idx="1127">
                  <c:v>0.999450001833327</c:v>
                </c:pt>
                <c:pt idx="1128">
                  <c:v>0.999464668451105</c:v>
                </c:pt>
                <c:pt idx="1129">
                  <c:v>0.999536668211106</c:v>
                </c:pt>
                <c:pt idx="1130">
                  <c:v>0.999546668177773</c:v>
                </c:pt>
                <c:pt idx="1131">
                  <c:v>0.99961066796444</c:v>
                </c:pt>
                <c:pt idx="1132">
                  <c:v>0.999618667937773</c:v>
                </c:pt>
                <c:pt idx="1133">
                  <c:v>0.999658001139996</c:v>
                </c:pt>
                <c:pt idx="1134">
                  <c:v>0.999668001106663</c:v>
                </c:pt>
                <c:pt idx="1135">
                  <c:v>0.999704667651108</c:v>
                </c:pt>
                <c:pt idx="1136">
                  <c:v>0.999714667617775</c:v>
                </c:pt>
                <c:pt idx="1137">
                  <c:v>0.999732667557775</c:v>
                </c:pt>
                <c:pt idx="1138">
                  <c:v>0.999754000819997</c:v>
                </c:pt>
                <c:pt idx="1139">
                  <c:v>0.999758667471108</c:v>
                </c:pt>
                <c:pt idx="1140">
                  <c:v>0.999776000746664</c:v>
                </c:pt>
                <c:pt idx="1141">
                  <c:v>0.999777334075553</c:v>
                </c:pt>
                <c:pt idx="1142">
                  <c:v>0.999790000699998</c:v>
                </c:pt>
                <c:pt idx="1143">
                  <c:v>0.999791334028886</c:v>
                </c:pt>
                <c:pt idx="1144">
                  <c:v>0.999802000659998</c:v>
                </c:pt>
                <c:pt idx="1145">
                  <c:v>0.999806667311109</c:v>
                </c:pt>
                <c:pt idx="1146">
                  <c:v>0.999815333948887</c:v>
                </c:pt>
                <c:pt idx="1147">
                  <c:v>0.999828667237776</c:v>
                </c:pt>
                <c:pt idx="1148">
                  <c:v>0.999831333895554</c:v>
                </c:pt>
                <c:pt idx="1149">
                  <c:v>0.999838667204443</c:v>
                </c:pt>
                <c:pt idx="1150">
                  <c:v>0.999843333855554</c:v>
                </c:pt>
                <c:pt idx="1151">
                  <c:v>0.999844667184443</c:v>
                </c:pt>
                <c:pt idx="1152">
                  <c:v>0.999850000499998</c:v>
                </c:pt>
                <c:pt idx="1153">
                  <c:v>0.999851333828887</c:v>
                </c:pt>
                <c:pt idx="1154">
                  <c:v>0.999856000479998</c:v>
                </c:pt>
                <c:pt idx="1155">
                  <c:v>0.999858667137776</c:v>
                </c:pt>
                <c:pt idx="1156">
                  <c:v>0.999860667131109</c:v>
                </c:pt>
                <c:pt idx="1157">
                  <c:v>0.999862000459998</c:v>
                </c:pt>
                <c:pt idx="1158">
                  <c:v>0.99986666711111</c:v>
                </c:pt>
                <c:pt idx="1159">
                  <c:v>0.999869333768887</c:v>
                </c:pt>
                <c:pt idx="1160">
                  <c:v>0.999870000433332</c:v>
                </c:pt>
                <c:pt idx="1161">
                  <c:v>0.99987266709111</c:v>
                </c:pt>
                <c:pt idx="1162">
                  <c:v>0.999874000419999</c:v>
                </c:pt>
                <c:pt idx="1163">
                  <c:v>0.999878000406665</c:v>
                </c:pt>
                <c:pt idx="1164">
                  <c:v>0.999879333735554</c:v>
                </c:pt>
                <c:pt idx="1165">
                  <c:v>0.999882667057776</c:v>
                </c:pt>
                <c:pt idx="1166">
                  <c:v>0.999884000386665</c:v>
                </c:pt>
                <c:pt idx="1167">
                  <c:v>0.999887333708888</c:v>
                </c:pt>
                <c:pt idx="1168">
                  <c:v>0.999889333702221</c:v>
                </c:pt>
                <c:pt idx="1169">
                  <c:v>0.999891333695554</c:v>
                </c:pt>
                <c:pt idx="1170">
                  <c:v>0.999892000359999</c:v>
                </c:pt>
                <c:pt idx="1171">
                  <c:v>0.999894000353332</c:v>
                </c:pt>
                <c:pt idx="1172">
                  <c:v>0.999898000339999</c:v>
                </c:pt>
                <c:pt idx="1173">
                  <c:v>0.999900000333332</c:v>
                </c:pt>
                <c:pt idx="1174">
                  <c:v>0.999902000326665</c:v>
                </c:pt>
                <c:pt idx="1175">
                  <c:v>0.999904666984443</c:v>
                </c:pt>
                <c:pt idx="1176">
                  <c:v>0.999909333635555</c:v>
                </c:pt>
                <c:pt idx="1177">
                  <c:v>0.999910000299999</c:v>
                </c:pt>
                <c:pt idx="1178">
                  <c:v>0.999912666957777</c:v>
                </c:pt>
                <c:pt idx="1179">
                  <c:v>0.999914000286666</c:v>
                </c:pt>
                <c:pt idx="1180">
                  <c:v>0.999917333608888</c:v>
                </c:pt>
                <c:pt idx="1181">
                  <c:v>0.999918000273332</c:v>
                </c:pt>
                <c:pt idx="1182">
                  <c:v>0.99992066693111</c:v>
                </c:pt>
                <c:pt idx="1183">
                  <c:v>0.999926000246666</c:v>
                </c:pt>
                <c:pt idx="1184">
                  <c:v>0.999928000239999</c:v>
                </c:pt>
                <c:pt idx="1185">
                  <c:v>0.99993266689111</c:v>
                </c:pt>
                <c:pt idx="1186">
                  <c:v>0.999933333555555</c:v>
                </c:pt>
                <c:pt idx="1187">
                  <c:v>0.99993866687111</c:v>
                </c:pt>
                <c:pt idx="1188">
                  <c:v>0.999940000199999</c:v>
                </c:pt>
                <c:pt idx="1189">
                  <c:v>0.999945333515555</c:v>
                </c:pt>
                <c:pt idx="1190">
                  <c:v>0.999952000159999</c:v>
                </c:pt>
                <c:pt idx="1191">
                  <c:v>0.999954666817777</c:v>
                </c:pt>
                <c:pt idx="1192">
                  <c:v>0.999960000133333</c:v>
                </c:pt>
                <c:pt idx="1193">
                  <c:v>0.999962000126666</c:v>
                </c:pt>
                <c:pt idx="1194">
                  <c:v>0.99996400012</c:v>
                </c:pt>
                <c:pt idx="1195">
                  <c:v>0.999966666777777</c:v>
                </c:pt>
                <c:pt idx="1196">
                  <c:v>0.999968000106666</c:v>
                </c:pt>
                <c:pt idx="1197">
                  <c:v>0.999969333435555</c:v>
                </c:pt>
                <c:pt idx="1198">
                  <c:v>0.999971333428889</c:v>
                </c:pt>
                <c:pt idx="1199">
                  <c:v>0.999972666757777</c:v>
                </c:pt>
                <c:pt idx="1200">
                  <c:v>0.999974000086666</c:v>
                </c:pt>
                <c:pt idx="1201">
                  <c:v>0.999974666751111</c:v>
                </c:pt>
                <c:pt idx="1202">
                  <c:v>0.999975333415555</c:v>
                </c:pt>
                <c:pt idx="1203">
                  <c:v>0.999976666744444</c:v>
                </c:pt>
                <c:pt idx="1204">
                  <c:v>0.999978000073333</c:v>
                </c:pt>
                <c:pt idx="1205">
                  <c:v>0.999978666737778</c:v>
                </c:pt>
                <c:pt idx="1206">
                  <c:v>0.999979333402222</c:v>
                </c:pt>
                <c:pt idx="1207">
                  <c:v>0.999980666731111</c:v>
                </c:pt>
                <c:pt idx="1208">
                  <c:v>0.99998200006</c:v>
                </c:pt>
                <c:pt idx="1209">
                  <c:v>0.999982666724444</c:v>
                </c:pt>
                <c:pt idx="1210">
                  <c:v>0.999983333388889</c:v>
                </c:pt>
                <c:pt idx="1211">
                  <c:v>0.999984000053333</c:v>
                </c:pt>
                <c:pt idx="1212">
                  <c:v>0.999984666717778</c:v>
                </c:pt>
                <c:pt idx="1213">
                  <c:v>0.999985333382222</c:v>
                </c:pt>
                <c:pt idx="1214">
                  <c:v>0.999986000046666</c:v>
                </c:pt>
                <c:pt idx="1215">
                  <c:v>0.999986666711111</c:v>
                </c:pt>
                <c:pt idx="1216">
                  <c:v>0.999987333375555</c:v>
                </c:pt>
                <c:pt idx="1217">
                  <c:v>0.99998800004</c:v>
                </c:pt>
                <c:pt idx="1218">
                  <c:v>0.999988666704444</c:v>
                </c:pt>
                <c:pt idx="1219">
                  <c:v>0.999989333368889</c:v>
                </c:pt>
                <c:pt idx="1220">
                  <c:v>0.999990000033333</c:v>
                </c:pt>
                <c:pt idx="1221">
                  <c:v>0.999990666697778</c:v>
                </c:pt>
                <c:pt idx="1222">
                  <c:v>0.999991333362222</c:v>
                </c:pt>
                <c:pt idx="1223">
                  <c:v>0.999992000026667</c:v>
                </c:pt>
                <c:pt idx="1224">
                  <c:v>0.999992666691111</c:v>
                </c:pt>
                <c:pt idx="1225">
                  <c:v>0.999993333355555</c:v>
                </c:pt>
                <c:pt idx="1226">
                  <c:v>0.99999400002</c:v>
                </c:pt>
                <c:pt idx="1227">
                  <c:v>0.999994666684444</c:v>
                </c:pt>
                <c:pt idx="1228">
                  <c:v>0.999995333348889</c:v>
                </c:pt>
                <c:pt idx="1229">
                  <c:v>0.999996000013333</c:v>
                </c:pt>
                <c:pt idx="1230">
                  <c:v>0.999996666677778</c:v>
                </c:pt>
                <c:pt idx="1231">
                  <c:v>0.999997333342222</c:v>
                </c:pt>
                <c:pt idx="1232">
                  <c:v>0.999998000006667</c:v>
                </c:pt>
                <c:pt idx="1233">
                  <c:v>0.999998666671111</c:v>
                </c:pt>
                <c:pt idx="1234">
                  <c:v>0.999999333335556</c:v>
                </c:pt>
                <c:pt idx="1235">
                  <c:v>1.0</c:v>
                </c:pt>
              </c:numCache>
            </c:numRef>
          </c:yVal>
        </c:ser>
        <c:ser>
          <c:idx val="2"/>
          <c:order val="2"/>
          <c:tx>
            <c:v>SleepWell, 8 AP</c:v>
          </c:tx>
          <c:spPr>
            <a:ln w="7620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'youtune_8ap_cmp pwr DATA'!$M$2:$M$1224</c:f>
              <c:numCache>
                <c:formatCode>General</c:formatCode>
                <c:ptCount val="1223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  <c:pt idx="9">
                  <c:v>17.0</c:v>
                </c:pt>
                <c:pt idx="10">
                  <c:v>18.0</c:v>
                </c:pt>
                <c:pt idx="11">
                  <c:v>19.0</c:v>
                </c:pt>
                <c:pt idx="12">
                  <c:v>20.0</c:v>
                </c:pt>
                <c:pt idx="13">
                  <c:v>21.0</c:v>
                </c:pt>
                <c:pt idx="14">
                  <c:v>22.0</c:v>
                </c:pt>
                <c:pt idx="15">
                  <c:v>23.0</c:v>
                </c:pt>
                <c:pt idx="16">
                  <c:v>24.0</c:v>
                </c:pt>
                <c:pt idx="17">
                  <c:v>25.0</c:v>
                </c:pt>
                <c:pt idx="18">
                  <c:v>26.0</c:v>
                </c:pt>
                <c:pt idx="19">
                  <c:v>27.0</c:v>
                </c:pt>
                <c:pt idx="20">
                  <c:v>28.0</c:v>
                </c:pt>
                <c:pt idx="21">
                  <c:v>29.0</c:v>
                </c:pt>
                <c:pt idx="22">
                  <c:v>30.0</c:v>
                </c:pt>
                <c:pt idx="23">
                  <c:v>31.0</c:v>
                </c:pt>
                <c:pt idx="24">
                  <c:v>32.0</c:v>
                </c:pt>
                <c:pt idx="25">
                  <c:v>33.0</c:v>
                </c:pt>
                <c:pt idx="26">
                  <c:v>34.0</c:v>
                </c:pt>
                <c:pt idx="27">
                  <c:v>35.0</c:v>
                </c:pt>
                <c:pt idx="28">
                  <c:v>36.0</c:v>
                </c:pt>
                <c:pt idx="29">
                  <c:v>37.0</c:v>
                </c:pt>
                <c:pt idx="30">
                  <c:v>38.0</c:v>
                </c:pt>
                <c:pt idx="31">
                  <c:v>39.0</c:v>
                </c:pt>
                <c:pt idx="32">
                  <c:v>40.0</c:v>
                </c:pt>
                <c:pt idx="33">
                  <c:v>41.0</c:v>
                </c:pt>
                <c:pt idx="34">
                  <c:v>42.0</c:v>
                </c:pt>
                <c:pt idx="35">
                  <c:v>43.0</c:v>
                </c:pt>
                <c:pt idx="36">
                  <c:v>44.0</c:v>
                </c:pt>
                <c:pt idx="37">
                  <c:v>45.0</c:v>
                </c:pt>
                <c:pt idx="38">
                  <c:v>46.0</c:v>
                </c:pt>
                <c:pt idx="39">
                  <c:v>47.0</c:v>
                </c:pt>
                <c:pt idx="40">
                  <c:v>48.0</c:v>
                </c:pt>
                <c:pt idx="41">
                  <c:v>49.0</c:v>
                </c:pt>
                <c:pt idx="42">
                  <c:v>50.0</c:v>
                </c:pt>
                <c:pt idx="43">
                  <c:v>51.0</c:v>
                </c:pt>
                <c:pt idx="44">
                  <c:v>52.0</c:v>
                </c:pt>
                <c:pt idx="45">
                  <c:v>53.0</c:v>
                </c:pt>
                <c:pt idx="46">
                  <c:v>54.0</c:v>
                </c:pt>
                <c:pt idx="47">
                  <c:v>55.0</c:v>
                </c:pt>
                <c:pt idx="48">
                  <c:v>56.0</c:v>
                </c:pt>
                <c:pt idx="49">
                  <c:v>57.0</c:v>
                </c:pt>
                <c:pt idx="50">
                  <c:v>58.0</c:v>
                </c:pt>
                <c:pt idx="51">
                  <c:v>59.0</c:v>
                </c:pt>
                <c:pt idx="52">
                  <c:v>60.0</c:v>
                </c:pt>
                <c:pt idx="53">
                  <c:v>61.0</c:v>
                </c:pt>
                <c:pt idx="54">
                  <c:v>62.0</c:v>
                </c:pt>
                <c:pt idx="55">
                  <c:v>63.0</c:v>
                </c:pt>
                <c:pt idx="56">
                  <c:v>64.0</c:v>
                </c:pt>
                <c:pt idx="57">
                  <c:v>65.0</c:v>
                </c:pt>
                <c:pt idx="58">
                  <c:v>66.0</c:v>
                </c:pt>
                <c:pt idx="59">
                  <c:v>67.0</c:v>
                </c:pt>
                <c:pt idx="60">
                  <c:v>68.0</c:v>
                </c:pt>
                <c:pt idx="61">
                  <c:v>69.0</c:v>
                </c:pt>
                <c:pt idx="62">
                  <c:v>70.0</c:v>
                </c:pt>
                <c:pt idx="63">
                  <c:v>71.0</c:v>
                </c:pt>
                <c:pt idx="64">
                  <c:v>72.0</c:v>
                </c:pt>
                <c:pt idx="65">
                  <c:v>73.0</c:v>
                </c:pt>
                <c:pt idx="66">
                  <c:v>74.0</c:v>
                </c:pt>
                <c:pt idx="67">
                  <c:v>75.0</c:v>
                </c:pt>
                <c:pt idx="68">
                  <c:v>76.0</c:v>
                </c:pt>
                <c:pt idx="69">
                  <c:v>77.0</c:v>
                </c:pt>
                <c:pt idx="70">
                  <c:v>78.0</c:v>
                </c:pt>
                <c:pt idx="71">
                  <c:v>79.0</c:v>
                </c:pt>
                <c:pt idx="72">
                  <c:v>80.0</c:v>
                </c:pt>
                <c:pt idx="73">
                  <c:v>81.0</c:v>
                </c:pt>
                <c:pt idx="74">
                  <c:v>82.0</c:v>
                </c:pt>
                <c:pt idx="75">
                  <c:v>83.0</c:v>
                </c:pt>
                <c:pt idx="76">
                  <c:v>84.0</c:v>
                </c:pt>
                <c:pt idx="77">
                  <c:v>85.0</c:v>
                </c:pt>
                <c:pt idx="78">
                  <c:v>86.0</c:v>
                </c:pt>
                <c:pt idx="79">
                  <c:v>88.0</c:v>
                </c:pt>
                <c:pt idx="80">
                  <c:v>89.0</c:v>
                </c:pt>
                <c:pt idx="81">
                  <c:v>90.0</c:v>
                </c:pt>
                <c:pt idx="82">
                  <c:v>91.0</c:v>
                </c:pt>
                <c:pt idx="83">
                  <c:v>92.0</c:v>
                </c:pt>
                <c:pt idx="84">
                  <c:v>93.0</c:v>
                </c:pt>
                <c:pt idx="85">
                  <c:v>94.0</c:v>
                </c:pt>
                <c:pt idx="86">
                  <c:v>95.0</c:v>
                </c:pt>
                <c:pt idx="87">
                  <c:v>96.0</c:v>
                </c:pt>
                <c:pt idx="88">
                  <c:v>97.0</c:v>
                </c:pt>
                <c:pt idx="89">
                  <c:v>98.0</c:v>
                </c:pt>
                <c:pt idx="90">
                  <c:v>99.0</c:v>
                </c:pt>
                <c:pt idx="91">
                  <c:v>100.0</c:v>
                </c:pt>
                <c:pt idx="92">
                  <c:v>101.0</c:v>
                </c:pt>
                <c:pt idx="93">
                  <c:v>102.0</c:v>
                </c:pt>
                <c:pt idx="94">
                  <c:v>103.0</c:v>
                </c:pt>
                <c:pt idx="95">
                  <c:v>104.0</c:v>
                </c:pt>
                <c:pt idx="96">
                  <c:v>106.0</c:v>
                </c:pt>
                <c:pt idx="97">
                  <c:v>107.0</c:v>
                </c:pt>
                <c:pt idx="98">
                  <c:v>108.0</c:v>
                </c:pt>
                <c:pt idx="99">
                  <c:v>109.0</c:v>
                </c:pt>
                <c:pt idx="100">
                  <c:v>110.0</c:v>
                </c:pt>
                <c:pt idx="101">
                  <c:v>111.0</c:v>
                </c:pt>
                <c:pt idx="102">
                  <c:v>112.0</c:v>
                </c:pt>
                <c:pt idx="103">
                  <c:v>113.0</c:v>
                </c:pt>
                <c:pt idx="104">
                  <c:v>114.0</c:v>
                </c:pt>
                <c:pt idx="105">
                  <c:v>115.0</c:v>
                </c:pt>
                <c:pt idx="106">
                  <c:v>116.0</c:v>
                </c:pt>
                <c:pt idx="107">
                  <c:v>117.0</c:v>
                </c:pt>
                <c:pt idx="108">
                  <c:v>118.0</c:v>
                </c:pt>
                <c:pt idx="109">
                  <c:v>119.0</c:v>
                </c:pt>
                <c:pt idx="110">
                  <c:v>120.0</c:v>
                </c:pt>
                <c:pt idx="111">
                  <c:v>121.0</c:v>
                </c:pt>
                <c:pt idx="112">
                  <c:v>122.0</c:v>
                </c:pt>
                <c:pt idx="113">
                  <c:v>123.0</c:v>
                </c:pt>
                <c:pt idx="114">
                  <c:v>124.0</c:v>
                </c:pt>
                <c:pt idx="115">
                  <c:v>125.0</c:v>
                </c:pt>
                <c:pt idx="116">
                  <c:v>126.0</c:v>
                </c:pt>
                <c:pt idx="117">
                  <c:v>127.0</c:v>
                </c:pt>
                <c:pt idx="118">
                  <c:v>128.0</c:v>
                </c:pt>
                <c:pt idx="119">
                  <c:v>130.0</c:v>
                </c:pt>
                <c:pt idx="120">
                  <c:v>132.0</c:v>
                </c:pt>
                <c:pt idx="121">
                  <c:v>134.0</c:v>
                </c:pt>
                <c:pt idx="122">
                  <c:v>135.0</c:v>
                </c:pt>
                <c:pt idx="123">
                  <c:v>136.0</c:v>
                </c:pt>
                <c:pt idx="124">
                  <c:v>137.0</c:v>
                </c:pt>
                <c:pt idx="125">
                  <c:v>138.0</c:v>
                </c:pt>
                <c:pt idx="126">
                  <c:v>139.0</c:v>
                </c:pt>
                <c:pt idx="127">
                  <c:v>140.0</c:v>
                </c:pt>
                <c:pt idx="128">
                  <c:v>141.0</c:v>
                </c:pt>
                <c:pt idx="129">
                  <c:v>143.0</c:v>
                </c:pt>
                <c:pt idx="130">
                  <c:v>145.0</c:v>
                </c:pt>
                <c:pt idx="131">
                  <c:v>147.0</c:v>
                </c:pt>
                <c:pt idx="132">
                  <c:v>149.0</c:v>
                </c:pt>
                <c:pt idx="133">
                  <c:v>150.0</c:v>
                </c:pt>
                <c:pt idx="134">
                  <c:v>151.0</c:v>
                </c:pt>
                <c:pt idx="135">
                  <c:v>152.0</c:v>
                </c:pt>
                <c:pt idx="136">
                  <c:v>153.0</c:v>
                </c:pt>
                <c:pt idx="137">
                  <c:v>154.0</c:v>
                </c:pt>
                <c:pt idx="138">
                  <c:v>155.0</c:v>
                </c:pt>
                <c:pt idx="139">
                  <c:v>156.0</c:v>
                </c:pt>
                <c:pt idx="140">
                  <c:v>158.0</c:v>
                </c:pt>
                <c:pt idx="141">
                  <c:v>160.0</c:v>
                </c:pt>
                <c:pt idx="142">
                  <c:v>162.0</c:v>
                </c:pt>
                <c:pt idx="143">
                  <c:v>163.0</c:v>
                </c:pt>
                <c:pt idx="144">
                  <c:v>164.0</c:v>
                </c:pt>
                <c:pt idx="145">
                  <c:v>165.0</c:v>
                </c:pt>
                <c:pt idx="146">
                  <c:v>166.0</c:v>
                </c:pt>
                <c:pt idx="147">
                  <c:v>167.0</c:v>
                </c:pt>
                <c:pt idx="148">
                  <c:v>169.0</c:v>
                </c:pt>
                <c:pt idx="149">
                  <c:v>171.0</c:v>
                </c:pt>
                <c:pt idx="150">
                  <c:v>173.0</c:v>
                </c:pt>
                <c:pt idx="151">
                  <c:v>174.0</c:v>
                </c:pt>
                <c:pt idx="152">
                  <c:v>175.0</c:v>
                </c:pt>
                <c:pt idx="153">
                  <c:v>176.0</c:v>
                </c:pt>
                <c:pt idx="154">
                  <c:v>177.0</c:v>
                </c:pt>
                <c:pt idx="155">
                  <c:v>178.0</c:v>
                </c:pt>
                <c:pt idx="156">
                  <c:v>179.0</c:v>
                </c:pt>
                <c:pt idx="157">
                  <c:v>180.0</c:v>
                </c:pt>
                <c:pt idx="158">
                  <c:v>182.0</c:v>
                </c:pt>
                <c:pt idx="159">
                  <c:v>184.0</c:v>
                </c:pt>
                <c:pt idx="160">
                  <c:v>185.0</c:v>
                </c:pt>
                <c:pt idx="161">
                  <c:v>186.0</c:v>
                </c:pt>
                <c:pt idx="162">
                  <c:v>187.0</c:v>
                </c:pt>
                <c:pt idx="163">
                  <c:v>188.0</c:v>
                </c:pt>
                <c:pt idx="164">
                  <c:v>189.0</c:v>
                </c:pt>
                <c:pt idx="165">
                  <c:v>190.0</c:v>
                </c:pt>
                <c:pt idx="166">
                  <c:v>191.0</c:v>
                </c:pt>
                <c:pt idx="167">
                  <c:v>192.0</c:v>
                </c:pt>
                <c:pt idx="168">
                  <c:v>193.0</c:v>
                </c:pt>
                <c:pt idx="169">
                  <c:v>195.0</c:v>
                </c:pt>
                <c:pt idx="170">
                  <c:v>197.0</c:v>
                </c:pt>
                <c:pt idx="171">
                  <c:v>198.0</c:v>
                </c:pt>
                <c:pt idx="172">
                  <c:v>199.0</c:v>
                </c:pt>
                <c:pt idx="173">
                  <c:v>200.0</c:v>
                </c:pt>
                <c:pt idx="174">
                  <c:v>201.0</c:v>
                </c:pt>
                <c:pt idx="175">
                  <c:v>202.0</c:v>
                </c:pt>
                <c:pt idx="176">
                  <c:v>204.0</c:v>
                </c:pt>
                <c:pt idx="177">
                  <c:v>206.0</c:v>
                </c:pt>
                <c:pt idx="178">
                  <c:v>208.0</c:v>
                </c:pt>
                <c:pt idx="179">
                  <c:v>210.0</c:v>
                </c:pt>
                <c:pt idx="180">
                  <c:v>211.0</c:v>
                </c:pt>
                <c:pt idx="181">
                  <c:v>212.0</c:v>
                </c:pt>
                <c:pt idx="182">
                  <c:v>213.0</c:v>
                </c:pt>
                <c:pt idx="183">
                  <c:v>214.0</c:v>
                </c:pt>
                <c:pt idx="184">
                  <c:v>215.0</c:v>
                </c:pt>
                <c:pt idx="185">
                  <c:v>217.0</c:v>
                </c:pt>
                <c:pt idx="186">
                  <c:v>219.0</c:v>
                </c:pt>
                <c:pt idx="187">
                  <c:v>221.0</c:v>
                </c:pt>
                <c:pt idx="188">
                  <c:v>222.0</c:v>
                </c:pt>
                <c:pt idx="189">
                  <c:v>223.0</c:v>
                </c:pt>
                <c:pt idx="190">
                  <c:v>224.0</c:v>
                </c:pt>
                <c:pt idx="191">
                  <c:v>225.0</c:v>
                </c:pt>
                <c:pt idx="192">
                  <c:v>226.0</c:v>
                </c:pt>
                <c:pt idx="193">
                  <c:v>227.0</c:v>
                </c:pt>
                <c:pt idx="194">
                  <c:v>228.0</c:v>
                </c:pt>
                <c:pt idx="195">
                  <c:v>230.0</c:v>
                </c:pt>
                <c:pt idx="196">
                  <c:v>232.0</c:v>
                </c:pt>
                <c:pt idx="197">
                  <c:v>233.0</c:v>
                </c:pt>
                <c:pt idx="198">
                  <c:v>234.0</c:v>
                </c:pt>
                <c:pt idx="199">
                  <c:v>235.0</c:v>
                </c:pt>
                <c:pt idx="200">
                  <c:v>236.0</c:v>
                </c:pt>
                <c:pt idx="201">
                  <c:v>237.0</c:v>
                </c:pt>
                <c:pt idx="202">
                  <c:v>238.0</c:v>
                </c:pt>
                <c:pt idx="203">
                  <c:v>239.0</c:v>
                </c:pt>
                <c:pt idx="204">
                  <c:v>240.0</c:v>
                </c:pt>
                <c:pt idx="205">
                  <c:v>241.0</c:v>
                </c:pt>
                <c:pt idx="206">
                  <c:v>243.0</c:v>
                </c:pt>
                <c:pt idx="207">
                  <c:v>244.0</c:v>
                </c:pt>
                <c:pt idx="208">
                  <c:v>245.0</c:v>
                </c:pt>
                <c:pt idx="209">
                  <c:v>246.0</c:v>
                </c:pt>
                <c:pt idx="210">
                  <c:v>247.0</c:v>
                </c:pt>
                <c:pt idx="211">
                  <c:v>248.0</c:v>
                </c:pt>
                <c:pt idx="212">
                  <c:v>249.0</c:v>
                </c:pt>
                <c:pt idx="213">
                  <c:v>250.0</c:v>
                </c:pt>
                <c:pt idx="214">
                  <c:v>251.0</c:v>
                </c:pt>
                <c:pt idx="215">
                  <c:v>252.0</c:v>
                </c:pt>
                <c:pt idx="216">
                  <c:v>253.0</c:v>
                </c:pt>
                <c:pt idx="217">
                  <c:v>254.0</c:v>
                </c:pt>
                <c:pt idx="218">
                  <c:v>255.0</c:v>
                </c:pt>
                <c:pt idx="219">
                  <c:v>256.0</c:v>
                </c:pt>
                <c:pt idx="220">
                  <c:v>257.0</c:v>
                </c:pt>
                <c:pt idx="221">
                  <c:v>258.0</c:v>
                </c:pt>
                <c:pt idx="222">
                  <c:v>259.0</c:v>
                </c:pt>
                <c:pt idx="223">
                  <c:v>260.0</c:v>
                </c:pt>
                <c:pt idx="224">
                  <c:v>261.0</c:v>
                </c:pt>
                <c:pt idx="225">
                  <c:v>262.0</c:v>
                </c:pt>
                <c:pt idx="226">
                  <c:v>263.0</c:v>
                </c:pt>
                <c:pt idx="227">
                  <c:v>264.0</c:v>
                </c:pt>
                <c:pt idx="228">
                  <c:v>265.0</c:v>
                </c:pt>
                <c:pt idx="229">
                  <c:v>266.0</c:v>
                </c:pt>
                <c:pt idx="230">
                  <c:v>267.0</c:v>
                </c:pt>
                <c:pt idx="231">
                  <c:v>268.0</c:v>
                </c:pt>
                <c:pt idx="232">
                  <c:v>269.0</c:v>
                </c:pt>
                <c:pt idx="233">
                  <c:v>270.0</c:v>
                </c:pt>
                <c:pt idx="234">
                  <c:v>271.0</c:v>
                </c:pt>
                <c:pt idx="235">
                  <c:v>272.0</c:v>
                </c:pt>
                <c:pt idx="236">
                  <c:v>273.0</c:v>
                </c:pt>
                <c:pt idx="237">
                  <c:v>274.0</c:v>
                </c:pt>
                <c:pt idx="238">
                  <c:v>275.0</c:v>
                </c:pt>
                <c:pt idx="239">
                  <c:v>276.0</c:v>
                </c:pt>
                <c:pt idx="240">
                  <c:v>277.0</c:v>
                </c:pt>
                <c:pt idx="241">
                  <c:v>278.0</c:v>
                </c:pt>
                <c:pt idx="242">
                  <c:v>279.0</c:v>
                </c:pt>
                <c:pt idx="243">
                  <c:v>280.0</c:v>
                </c:pt>
                <c:pt idx="244">
                  <c:v>281.0</c:v>
                </c:pt>
                <c:pt idx="245">
                  <c:v>282.0</c:v>
                </c:pt>
                <c:pt idx="246">
                  <c:v>283.0</c:v>
                </c:pt>
                <c:pt idx="247">
                  <c:v>284.0</c:v>
                </c:pt>
                <c:pt idx="248">
                  <c:v>285.0</c:v>
                </c:pt>
                <c:pt idx="249">
                  <c:v>286.0</c:v>
                </c:pt>
                <c:pt idx="250">
                  <c:v>287.0</c:v>
                </c:pt>
                <c:pt idx="251">
                  <c:v>288.0</c:v>
                </c:pt>
                <c:pt idx="252">
                  <c:v>289.0</c:v>
                </c:pt>
                <c:pt idx="253">
                  <c:v>290.0</c:v>
                </c:pt>
                <c:pt idx="254">
                  <c:v>291.0</c:v>
                </c:pt>
                <c:pt idx="255">
                  <c:v>292.0</c:v>
                </c:pt>
                <c:pt idx="256">
                  <c:v>293.0</c:v>
                </c:pt>
                <c:pt idx="257">
                  <c:v>294.0</c:v>
                </c:pt>
                <c:pt idx="258">
                  <c:v>295.0</c:v>
                </c:pt>
                <c:pt idx="259">
                  <c:v>296.0</c:v>
                </c:pt>
                <c:pt idx="260">
                  <c:v>297.0</c:v>
                </c:pt>
                <c:pt idx="261">
                  <c:v>298.0</c:v>
                </c:pt>
                <c:pt idx="262">
                  <c:v>299.0</c:v>
                </c:pt>
                <c:pt idx="263">
                  <c:v>300.0</c:v>
                </c:pt>
                <c:pt idx="264">
                  <c:v>301.0</c:v>
                </c:pt>
                <c:pt idx="265">
                  <c:v>302.0</c:v>
                </c:pt>
                <c:pt idx="266">
                  <c:v>303.0</c:v>
                </c:pt>
                <c:pt idx="267">
                  <c:v>304.0</c:v>
                </c:pt>
                <c:pt idx="268">
                  <c:v>305.0</c:v>
                </c:pt>
                <c:pt idx="269">
                  <c:v>306.0</c:v>
                </c:pt>
                <c:pt idx="270">
                  <c:v>307.0</c:v>
                </c:pt>
                <c:pt idx="271">
                  <c:v>308.0</c:v>
                </c:pt>
                <c:pt idx="272">
                  <c:v>309.0</c:v>
                </c:pt>
                <c:pt idx="273">
                  <c:v>310.0</c:v>
                </c:pt>
                <c:pt idx="274">
                  <c:v>311.0</c:v>
                </c:pt>
                <c:pt idx="275">
                  <c:v>312.0</c:v>
                </c:pt>
                <c:pt idx="276">
                  <c:v>313.0</c:v>
                </c:pt>
                <c:pt idx="277">
                  <c:v>314.0</c:v>
                </c:pt>
                <c:pt idx="278">
                  <c:v>315.0</c:v>
                </c:pt>
                <c:pt idx="279">
                  <c:v>316.0</c:v>
                </c:pt>
                <c:pt idx="280">
                  <c:v>317.0</c:v>
                </c:pt>
                <c:pt idx="281">
                  <c:v>318.0</c:v>
                </c:pt>
                <c:pt idx="282">
                  <c:v>319.0</c:v>
                </c:pt>
                <c:pt idx="283">
                  <c:v>320.0</c:v>
                </c:pt>
                <c:pt idx="284">
                  <c:v>321.0</c:v>
                </c:pt>
                <c:pt idx="285">
                  <c:v>322.0</c:v>
                </c:pt>
                <c:pt idx="286">
                  <c:v>323.0</c:v>
                </c:pt>
                <c:pt idx="287">
                  <c:v>324.0</c:v>
                </c:pt>
                <c:pt idx="288">
                  <c:v>325.0</c:v>
                </c:pt>
                <c:pt idx="289">
                  <c:v>326.0</c:v>
                </c:pt>
                <c:pt idx="290">
                  <c:v>327.0</c:v>
                </c:pt>
                <c:pt idx="291">
                  <c:v>328.0</c:v>
                </c:pt>
                <c:pt idx="292">
                  <c:v>329.0</c:v>
                </c:pt>
                <c:pt idx="293">
                  <c:v>330.0</c:v>
                </c:pt>
                <c:pt idx="294">
                  <c:v>331.0</c:v>
                </c:pt>
                <c:pt idx="295">
                  <c:v>332.0</c:v>
                </c:pt>
                <c:pt idx="296">
                  <c:v>333.0</c:v>
                </c:pt>
                <c:pt idx="297">
                  <c:v>334.0</c:v>
                </c:pt>
                <c:pt idx="298">
                  <c:v>335.0</c:v>
                </c:pt>
                <c:pt idx="299">
                  <c:v>336.0</c:v>
                </c:pt>
                <c:pt idx="300">
                  <c:v>337.0</c:v>
                </c:pt>
                <c:pt idx="301">
                  <c:v>338.0</c:v>
                </c:pt>
                <c:pt idx="302">
                  <c:v>339.0</c:v>
                </c:pt>
                <c:pt idx="303">
                  <c:v>340.0</c:v>
                </c:pt>
                <c:pt idx="304">
                  <c:v>341.0</c:v>
                </c:pt>
                <c:pt idx="305">
                  <c:v>342.0</c:v>
                </c:pt>
                <c:pt idx="306">
                  <c:v>343.0</c:v>
                </c:pt>
                <c:pt idx="307">
                  <c:v>344.0</c:v>
                </c:pt>
                <c:pt idx="308">
                  <c:v>345.0</c:v>
                </c:pt>
                <c:pt idx="309">
                  <c:v>346.0</c:v>
                </c:pt>
                <c:pt idx="310">
                  <c:v>347.0</c:v>
                </c:pt>
                <c:pt idx="311">
                  <c:v>348.0</c:v>
                </c:pt>
                <c:pt idx="312">
                  <c:v>349.0</c:v>
                </c:pt>
                <c:pt idx="313">
                  <c:v>350.0</c:v>
                </c:pt>
                <c:pt idx="314">
                  <c:v>351.0</c:v>
                </c:pt>
                <c:pt idx="315">
                  <c:v>352.0</c:v>
                </c:pt>
                <c:pt idx="316">
                  <c:v>353.0</c:v>
                </c:pt>
                <c:pt idx="317">
                  <c:v>354.0</c:v>
                </c:pt>
                <c:pt idx="318">
                  <c:v>355.0</c:v>
                </c:pt>
                <c:pt idx="319">
                  <c:v>356.0</c:v>
                </c:pt>
                <c:pt idx="320">
                  <c:v>357.0</c:v>
                </c:pt>
                <c:pt idx="321">
                  <c:v>358.0</c:v>
                </c:pt>
                <c:pt idx="322">
                  <c:v>359.0</c:v>
                </c:pt>
                <c:pt idx="323">
                  <c:v>360.0</c:v>
                </c:pt>
                <c:pt idx="324">
                  <c:v>361.0</c:v>
                </c:pt>
                <c:pt idx="325">
                  <c:v>362.0</c:v>
                </c:pt>
                <c:pt idx="326">
                  <c:v>363.0</c:v>
                </c:pt>
                <c:pt idx="327">
                  <c:v>364.0</c:v>
                </c:pt>
                <c:pt idx="328">
                  <c:v>365.0</c:v>
                </c:pt>
                <c:pt idx="329">
                  <c:v>366.0</c:v>
                </c:pt>
                <c:pt idx="330">
                  <c:v>367.0</c:v>
                </c:pt>
                <c:pt idx="331">
                  <c:v>368.0</c:v>
                </c:pt>
                <c:pt idx="332">
                  <c:v>369.0</c:v>
                </c:pt>
                <c:pt idx="333">
                  <c:v>370.0</c:v>
                </c:pt>
                <c:pt idx="334">
                  <c:v>371.0</c:v>
                </c:pt>
                <c:pt idx="335">
                  <c:v>372.0</c:v>
                </c:pt>
                <c:pt idx="336">
                  <c:v>373.0</c:v>
                </c:pt>
                <c:pt idx="337">
                  <c:v>374.0</c:v>
                </c:pt>
                <c:pt idx="338">
                  <c:v>375.0</c:v>
                </c:pt>
                <c:pt idx="339">
                  <c:v>376.0</c:v>
                </c:pt>
                <c:pt idx="340">
                  <c:v>377.0</c:v>
                </c:pt>
                <c:pt idx="341">
                  <c:v>378.0</c:v>
                </c:pt>
                <c:pt idx="342">
                  <c:v>379.0</c:v>
                </c:pt>
                <c:pt idx="343">
                  <c:v>380.0</c:v>
                </c:pt>
                <c:pt idx="344">
                  <c:v>381.0</c:v>
                </c:pt>
                <c:pt idx="345">
                  <c:v>382.0</c:v>
                </c:pt>
                <c:pt idx="346">
                  <c:v>383.0</c:v>
                </c:pt>
                <c:pt idx="347">
                  <c:v>384.0</c:v>
                </c:pt>
                <c:pt idx="348">
                  <c:v>385.0</c:v>
                </c:pt>
                <c:pt idx="349">
                  <c:v>386.0</c:v>
                </c:pt>
                <c:pt idx="350">
                  <c:v>387.0</c:v>
                </c:pt>
                <c:pt idx="351">
                  <c:v>388.0</c:v>
                </c:pt>
                <c:pt idx="352">
                  <c:v>389.0</c:v>
                </c:pt>
                <c:pt idx="353">
                  <c:v>390.0</c:v>
                </c:pt>
                <c:pt idx="354">
                  <c:v>391.0</c:v>
                </c:pt>
                <c:pt idx="355">
                  <c:v>392.0</c:v>
                </c:pt>
                <c:pt idx="356">
                  <c:v>393.0</c:v>
                </c:pt>
                <c:pt idx="357">
                  <c:v>394.0</c:v>
                </c:pt>
                <c:pt idx="358">
                  <c:v>395.0</c:v>
                </c:pt>
                <c:pt idx="359">
                  <c:v>396.0</c:v>
                </c:pt>
                <c:pt idx="360">
                  <c:v>397.0</c:v>
                </c:pt>
                <c:pt idx="361">
                  <c:v>398.0</c:v>
                </c:pt>
                <c:pt idx="362">
                  <c:v>399.0</c:v>
                </c:pt>
                <c:pt idx="363">
                  <c:v>400.0</c:v>
                </c:pt>
                <c:pt idx="364">
                  <c:v>401.0</c:v>
                </c:pt>
                <c:pt idx="365">
                  <c:v>402.0</c:v>
                </c:pt>
                <c:pt idx="366">
                  <c:v>403.0</c:v>
                </c:pt>
                <c:pt idx="367">
                  <c:v>404.0</c:v>
                </c:pt>
                <c:pt idx="368">
                  <c:v>405.0</c:v>
                </c:pt>
                <c:pt idx="369">
                  <c:v>406.0</c:v>
                </c:pt>
                <c:pt idx="370">
                  <c:v>407.0</c:v>
                </c:pt>
                <c:pt idx="371">
                  <c:v>408.0</c:v>
                </c:pt>
                <c:pt idx="372">
                  <c:v>409.0</c:v>
                </c:pt>
                <c:pt idx="373">
                  <c:v>410.0</c:v>
                </c:pt>
                <c:pt idx="374">
                  <c:v>411.0</c:v>
                </c:pt>
                <c:pt idx="375">
                  <c:v>412.0</c:v>
                </c:pt>
                <c:pt idx="376">
                  <c:v>413.0</c:v>
                </c:pt>
                <c:pt idx="377">
                  <c:v>414.0</c:v>
                </c:pt>
                <c:pt idx="378">
                  <c:v>415.0</c:v>
                </c:pt>
                <c:pt idx="379">
                  <c:v>416.0</c:v>
                </c:pt>
                <c:pt idx="380">
                  <c:v>417.0</c:v>
                </c:pt>
                <c:pt idx="381">
                  <c:v>418.0</c:v>
                </c:pt>
                <c:pt idx="382">
                  <c:v>419.0</c:v>
                </c:pt>
                <c:pt idx="383">
                  <c:v>420.0</c:v>
                </c:pt>
                <c:pt idx="384">
                  <c:v>421.0</c:v>
                </c:pt>
                <c:pt idx="385">
                  <c:v>422.0</c:v>
                </c:pt>
                <c:pt idx="386">
                  <c:v>423.0</c:v>
                </c:pt>
                <c:pt idx="387">
                  <c:v>424.0</c:v>
                </c:pt>
                <c:pt idx="388">
                  <c:v>425.0</c:v>
                </c:pt>
                <c:pt idx="389">
                  <c:v>426.0</c:v>
                </c:pt>
                <c:pt idx="390">
                  <c:v>427.0</c:v>
                </c:pt>
                <c:pt idx="391">
                  <c:v>428.0</c:v>
                </c:pt>
                <c:pt idx="392">
                  <c:v>429.0</c:v>
                </c:pt>
                <c:pt idx="393">
                  <c:v>430.0</c:v>
                </c:pt>
                <c:pt idx="394">
                  <c:v>431.0</c:v>
                </c:pt>
                <c:pt idx="395">
                  <c:v>432.0</c:v>
                </c:pt>
                <c:pt idx="396">
                  <c:v>433.0</c:v>
                </c:pt>
                <c:pt idx="397">
                  <c:v>434.0</c:v>
                </c:pt>
                <c:pt idx="398">
                  <c:v>435.0</c:v>
                </c:pt>
                <c:pt idx="399">
                  <c:v>436.0</c:v>
                </c:pt>
                <c:pt idx="400">
                  <c:v>437.0</c:v>
                </c:pt>
                <c:pt idx="401">
                  <c:v>438.0</c:v>
                </c:pt>
                <c:pt idx="402">
                  <c:v>439.0</c:v>
                </c:pt>
                <c:pt idx="403">
                  <c:v>440.0</c:v>
                </c:pt>
                <c:pt idx="404">
                  <c:v>441.0</c:v>
                </c:pt>
                <c:pt idx="405">
                  <c:v>442.0</c:v>
                </c:pt>
                <c:pt idx="406">
                  <c:v>443.0</c:v>
                </c:pt>
                <c:pt idx="407">
                  <c:v>444.0</c:v>
                </c:pt>
                <c:pt idx="408">
                  <c:v>445.0</c:v>
                </c:pt>
                <c:pt idx="409">
                  <c:v>446.0</c:v>
                </c:pt>
                <c:pt idx="410">
                  <c:v>447.0</c:v>
                </c:pt>
                <c:pt idx="411">
                  <c:v>448.0</c:v>
                </c:pt>
                <c:pt idx="412">
                  <c:v>449.0</c:v>
                </c:pt>
                <c:pt idx="413">
                  <c:v>450.0</c:v>
                </c:pt>
                <c:pt idx="414">
                  <c:v>451.0</c:v>
                </c:pt>
                <c:pt idx="415">
                  <c:v>452.0</c:v>
                </c:pt>
                <c:pt idx="416">
                  <c:v>453.0</c:v>
                </c:pt>
                <c:pt idx="417">
                  <c:v>454.0</c:v>
                </c:pt>
                <c:pt idx="418">
                  <c:v>455.0</c:v>
                </c:pt>
                <c:pt idx="419">
                  <c:v>456.0</c:v>
                </c:pt>
                <c:pt idx="420">
                  <c:v>457.0</c:v>
                </c:pt>
                <c:pt idx="421">
                  <c:v>458.0</c:v>
                </c:pt>
                <c:pt idx="422">
                  <c:v>459.0</c:v>
                </c:pt>
                <c:pt idx="423">
                  <c:v>460.0</c:v>
                </c:pt>
                <c:pt idx="424">
                  <c:v>461.0</c:v>
                </c:pt>
                <c:pt idx="425">
                  <c:v>462.0</c:v>
                </c:pt>
                <c:pt idx="426">
                  <c:v>463.0</c:v>
                </c:pt>
                <c:pt idx="427">
                  <c:v>464.0</c:v>
                </c:pt>
                <c:pt idx="428">
                  <c:v>465.0</c:v>
                </c:pt>
                <c:pt idx="429">
                  <c:v>466.0</c:v>
                </c:pt>
                <c:pt idx="430">
                  <c:v>467.0</c:v>
                </c:pt>
                <c:pt idx="431">
                  <c:v>468.0</c:v>
                </c:pt>
                <c:pt idx="432">
                  <c:v>469.0</c:v>
                </c:pt>
                <c:pt idx="433">
                  <c:v>470.0</c:v>
                </c:pt>
                <c:pt idx="434">
                  <c:v>471.0</c:v>
                </c:pt>
                <c:pt idx="435">
                  <c:v>472.0</c:v>
                </c:pt>
                <c:pt idx="436">
                  <c:v>473.0</c:v>
                </c:pt>
                <c:pt idx="437">
                  <c:v>474.0</c:v>
                </c:pt>
                <c:pt idx="438">
                  <c:v>475.0</c:v>
                </c:pt>
                <c:pt idx="439">
                  <c:v>476.0</c:v>
                </c:pt>
                <c:pt idx="440">
                  <c:v>477.0</c:v>
                </c:pt>
                <c:pt idx="441">
                  <c:v>478.0</c:v>
                </c:pt>
                <c:pt idx="442">
                  <c:v>479.0</c:v>
                </c:pt>
                <c:pt idx="443">
                  <c:v>480.0</c:v>
                </c:pt>
                <c:pt idx="444">
                  <c:v>481.0</c:v>
                </c:pt>
                <c:pt idx="445">
                  <c:v>482.0</c:v>
                </c:pt>
                <c:pt idx="446">
                  <c:v>483.0</c:v>
                </c:pt>
                <c:pt idx="447">
                  <c:v>484.0</c:v>
                </c:pt>
                <c:pt idx="448">
                  <c:v>485.0</c:v>
                </c:pt>
                <c:pt idx="449">
                  <c:v>486.0</c:v>
                </c:pt>
                <c:pt idx="450">
                  <c:v>487.0</c:v>
                </c:pt>
                <c:pt idx="451">
                  <c:v>488.0</c:v>
                </c:pt>
                <c:pt idx="452">
                  <c:v>489.0</c:v>
                </c:pt>
                <c:pt idx="453">
                  <c:v>490.0</c:v>
                </c:pt>
                <c:pt idx="454">
                  <c:v>491.0</c:v>
                </c:pt>
                <c:pt idx="455">
                  <c:v>492.0</c:v>
                </c:pt>
                <c:pt idx="456">
                  <c:v>493.0</c:v>
                </c:pt>
                <c:pt idx="457">
                  <c:v>494.0</c:v>
                </c:pt>
                <c:pt idx="458">
                  <c:v>495.0</c:v>
                </c:pt>
                <c:pt idx="459">
                  <c:v>496.0</c:v>
                </c:pt>
                <c:pt idx="460">
                  <c:v>497.0</c:v>
                </c:pt>
                <c:pt idx="461">
                  <c:v>498.0</c:v>
                </c:pt>
                <c:pt idx="462">
                  <c:v>499.0</c:v>
                </c:pt>
                <c:pt idx="463">
                  <c:v>500.0</c:v>
                </c:pt>
                <c:pt idx="464">
                  <c:v>501.0</c:v>
                </c:pt>
                <c:pt idx="465">
                  <c:v>502.0</c:v>
                </c:pt>
                <c:pt idx="466">
                  <c:v>503.0</c:v>
                </c:pt>
                <c:pt idx="467">
                  <c:v>504.0</c:v>
                </c:pt>
                <c:pt idx="468">
                  <c:v>505.0</c:v>
                </c:pt>
                <c:pt idx="469">
                  <c:v>506.0</c:v>
                </c:pt>
                <c:pt idx="470">
                  <c:v>507.0</c:v>
                </c:pt>
                <c:pt idx="471">
                  <c:v>508.0</c:v>
                </c:pt>
                <c:pt idx="472">
                  <c:v>509.0</c:v>
                </c:pt>
                <c:pt idx="473">
                  <c:v>510.0</c:v>
                </c:pt>
                <c:pt idx="474">
                  <c:v>511.0</c:v>
                </c:pt>
                <c:pt idx="475">
                  <c:v>512.0</c:v>
                </c:pt>
                <c:pt idx="476">
                  <c:v>513.0</c:v>
                </c:pt>
                <c:pt idx="477">
                  <c:v>514.0</c:v>
                </c:pt>
                <c:pt idx="478">
                  <c:v>515.0</c:v>
                </c:pt>
                <c:pt idx="479">
                  <c:v>516.0</c:v>
                </c:pt>
                <c:pt idx="480">
                  <c:v>517.0</c:v>
                </c:pt>
                <c:pt idx="481">
                  <c:v>518.0</c:v>
                </c:pt>
                <c:pt idx="482">
                  <c:v>519.0</c:v>
                </c:pt>
                <c:pt idx="483">
                  <c:v>520.0</c:v>
                </c:pt>
                <c:pt idx="484">
                  <c:v>521.0</c:v>
                </c:pt>
                <c:pt idx="485">
                  <c:v>522.0</c:v>
                </c:pt>
                <c:pt idx="486">
                  <c:v>523.0</c:v>
                </c:pt>
                <c:pt idx="487">
                  <c:v>524.0</c:v>
                </c:pt>
                <c:pt idx="488">
                  <c:v>525.0</c:v>
                </c:pt>
                <c:pt idx="489">
                  <c:v>526.0</c:v>
                </c:pt>
                <c:pt idx="490">
                  <c:v>527.0</c:v>
                </c:pt>
                <c:pt idx="491">
                  <c:v>528.0</c:v>
                </c:pt>
                <c:pt idx="492">
                  <c:v>529.0</c:v>
                </c:pt>
                <c:pt idx="493">
                  <c:v>530.0</c:v>
                </c:pt>
                <c:pt idx="494">
                  <c:v>531.0</c:v>
                </c:pt>
                <c:pt idx="495">
                  <c:v>532.0</c:v>
                </c:pt>
                <c:pt idx="496">
                  <c:v>533.0</c:v>
                </c:pt>
                <c:pt idx="497">
                  <c:v>534.0</c:v>
                </c:pt>
                <c:pt idx="498">
                  <c:v>535.0</c:v>
                </c:pt>
                <c:pt idx="499">
                  <c:v>536.0</c:v>
                </c:pt>
                <c:pt idx="500">
                  <c:v>537.0</c:v>
                </c:pt>
                <c:pt idx="501">
                  <c:v>538.0</c:v>
                </c:pt>
                <c:pt idx="502">
                  <c:v>539.0</c:v>
                </c:pt>
                <c:pt idx="503">
                  <c:v>540.0</c:v>
                </c:pt>
                <c:pt idx="504">
                  <c:v>541.0</c:v>
                </c:pt>
                <c:pt idx="505">
                  <c:v>542.0</c:v>
                </c:pt>
                <c:pt idx="506">
                  <c:v>543.0</c:v>
                </c:pt>
                <c:pt idx="507">
                  <c:v>544.0</c:v>
                </c:pt>
                <c:pt idx="508">
                  <c:v>545.0</c:v>
                </c:pt>
                <c:pt idx="509">
                  <c:v>546.0</c:v>
                </c:pt>
                <c:pt idx="510">
                  <c:v>547.0</c:v>
                </c:pt>
                <c:pt idx="511">
                  <c:v>548.0</c:v>
                </c:pt>
                <c:pt idx="512">
                  <c:v>549.0</c:v>
                </c:pt>
                <c:pt idx="513">
                  <c:v>550.0</c:v>
                </c:pt>
                <c:pt idx="514">
                  <c:v>551.0</c:v>
                </c:pt>
                <c:pt idx="515">
                  <c:v>552.0</c:v>
                </c:pt>
                <c:pt idx="516">
                  <c:v>553.0</c:v>
                </c:pt>
                <c:pt idx="517">
                  <c:v>554.0</c:v>
                </c:pt>
                <c:pt idx="518">
                  <c:v>555.0</c:v>
                </c:pt>
                <c:pt idx="519">
                  <c:v>556.0</c:v>
                </c:pt>
                <c:pt idx="520">
                  <c:v>557.0</c:v>
                </c:pt>
                <c:pt idx="521">
                  <c:v>558.0</c:v>
                </c:pt>
                <c:pt idx="522">
                  <c:v>559.0</c:v>
                </c:pt>
                <c:pt idx="523">
                  <c:v>560.0</c:v>
                </c:pt>
                <c:pt idx="524">
                  <c:v>561.0</c:v>
                </c:pt>
                <c:pt idx="525">
                  <c:v>562.0</c:v>
                </c:pt>
                <c:pt idx="526">
                  <c:v>563.0</c:v>
                </c:pt>
                <c:pt idx="527">
                  <c:v>564.0</c:v>
                </c:pt>
                <c:pt idx="528">
                  <c:v>565.0</c:v>
                </c:pt>
                <c:pt idx="529">
                  <c:v>566.0</c:v>
                </c:pt>
                <c:pt idx="530">
                  <c:v>567.0</c:v>
                </c:pt>
                <c:pt idx="531">
                  <c:v>568.0</c:v>
                </c:pt>
                <c:pt idx="532">
                  <c:v>569.0</c:v>
                </c:pt>
                <c:pt idx="533">
                  <c:v>570.0</c:v>
                </c:pt>
                <c:pt idx="534">
                  <c:v>571.0</c:v>
                </c:pt>
                <c:pt idx="535">
                  <c:v>572.0</c:v>
                </c:pt>
                <c:pt idx="536">
                  <c:v>573.0</c:v>
                </c:pt>
                <c:pt idx="537">
                  <c:v>574.0</c:v>
                </c:pt>
                <c:pt idx="538">
                  <c:v>575.0</c:v>
                </c:pt>
                <c:pt idx="539">
                  <c:v>576.0</c:v>
                </c:pt>
                <c:pt idx="540">
                  <c:v>577.0</c:v>
                </c:pt>
                <c:pt idx="541">
                  <c:v>578.0</c:v>
                </c:pt>
                <c:pt idx="542">
                  <c:v>579.0</c:v>
                </c:pt>
                <c:pt idx="543">
                  <c:v>580.0</c:v>
                </c:pt>
                <c:pt idx="544">
                  <c:v>581.0</c:v>
                </c:pt>
                <c:pt idx="545">
                  <c:v>582.0</c:v>
                </c:pt>
                <c:pt idx="546">
                  <c:v>583.0</c:v>
                </c:pt>
                <c:pt idx="547">
                  <c:v>584.0</c:v>
                </c:pt>
                <c:pt idx="548">
                  <c:v>585.0</c:v>
                </c:pt>
                <c:pt idx="549">
                  <c:v>586.0</c:v>
                </c:pt>
                <c:pt idx="550">
                  <c:v>587.0</c:v>
                </c:pt>
                <c:pt idx="551">
                  <c:v>588.0</c:v>
                </c:pt>
                <c:pt idx="552">
                  <c:v>589.0</c:v>
                </c:pt>
                <c:pt idx="553">
                  <c:v>590.0</c:v>
                </c:pt>
                <c:pt idx="554">
                  <c:v>591.0</c:v>
                </c:pt>
                <c:pt idx="555">
                  <c:v>592.0</c:v>
                </c:pt>
                <c:pt idx="556">
                  <c:v>593.0</c:v>
                </c:pt>
                <c:pt idx="557">
                  <c:v>594.0</c:v>
                </c:pt>
                <c:pt idx="558">
                  <c:v>595.0</c:v>
                </c:pt>
                <c:pt idx="559">
                  <c:v>596.0</c:v>
                </c:pt>
                <c:pt idx="560">
                  <c:v>597.0</c:v>
                </c:pt>
                <c:pt idx="561">
                  <c:v>598.0</c:v>
                </c:pt>
                <c:pt idx="562">
                  <c:v>599.0</c:v>
                </c:pt>
                <c:pt idx="563">
                  <c:v>600.0</c:v>
                </c:pt>
                <c:pt idx="564">
                  <c:v>601.0</c:v>
                </c:pt>
                <c:pt idx="565">
                  <c:v>602.0</c:v>
                </c:pt>
                <c:pt idx="566">
                  <c:v>603.0</c:v>
                </c:pt>
                <c:pt idx="567">
                  <c:v>604.0</c:v>
                </c:pt>
                <c:pt idx="568">
                  <c:v>605.0</c:v>
                </c:pt>
                <c:pt idx="569">
                  <c:v>606.0</c:v>
                </c:pt>
                <c:pt idx="570">
                  <c:v>607.0</c:v>
                </c:pt>
                <c:pt idx="571">
                  <c:v>608.0</c:v>
                </c:pt>
                <c:pt idx="572">
                  <c:v>609.0</c:v>
                </c:pt>
                <c:pt idx="573">
                  <c:v>610.0</c:v>
                </c:pt>
                <c:pt idx="574">
                  <c:v>611.0</c:v>
                </c:pt>
                <c:pt idx="575">
                  <c:v>612.0</c:v>
                </c:pt>
                <c:pt idx="576">
                  <c:v>613.0</c:v>
                </c:pt>
                <c:pt idx="577">
                  <c:v>614.0</c:v>
                </c:pt>
                <c:pt idx="578">
                  <c:v>615.0</c:v>
                </c:pt>
                <c:pt idx="579">
                  <c:v>616.0</c:v>
                </c:pt>
                <c:pt idx="580">
                  <c:v>617.0</c:v>
                </c:pt>
                <c:pt idx="581">
                  <c:v>618.0</c:v>
                </c:pt>
                <c:pt idx="582">
                  <c:v>619.0</c:v>
                </c:pt>
                <c:pt idx="583">
                  <c:v>620.0</c:v>
                </c:pt>
                <c:pt idx="584">
                  <c:v>621.0</c:v>
                </c:pt>
                <c:pt idx="585">
                  <c:v>622.0</c:v>
                </c:pt>
                <c:pt idx="586">
                  <c:v>623.0</c:v>
                </c:pt>
                <c:pt idx="587">
                  <c:v>624.0</c:v>
                </c:pt>
                <c:pt idx="588">
                  <c:v>625.0</c:v>
                </c:pt>
                <c:pt idx="589">
                  <c:v>626.0</c:v>
                </c:pt>
                <c:pt idx="590">
                  <c:v>627.0</c:v>
                </c:pt>
                <c:pt idx="591">
                  <c:v>628.0</c:v>
                </c:pt>
                <c:pt idx="592">
                  <c:v>629.0</c:v>
                </c:pt>
                <c:pt idx="593">
                  <c:v>630.0</c:v>
                </c:pt>
                <c:pt idx="594">
                  <c:v>631.0</c:v>
                </c:pt>
                <c:pt idx="595">
                  <c:v>632.0</c:v>
                </c:pt>
                <c:pt idx="596">
                  <c:v>633.0</c:v>
                </c:pt>
                <c:pt idx="597">
                  <c:v>634.0</c:v>
                </c:pt>
                <c:pt idx="598">
                  <c:v>635.0</c:v>
                </c:pt>
                <c:pt idx="599">
                  <c:v>636.0</c:v>
                </c:pt>
                <c:pt idx="600">
                  <c:v>637.0</c:v>
                </c:pt>
                <c:pt idx="601">
                  <c:v>638.0</c:v>
                </c:pt>
                <c:pt idx="602">
                  <c:v>639.0</c:v>
                </c:pt>
                <c:pt idx="603">
                  <c:v>640.0</c:v>
                </c:pt>
                <c:pt idx="604">
                  <c:v>641.0</c:v>
                </c:pt>
                <c:pt idx="605">
                  <c:v>642.0</c:v>
                </c:pt>
                <c:pt idx="606">
                  <c:v>643.0</c:v>
                </c:pt>
                <c:pt idx="607">
                  <c:v>644.0</c:v>
                </c:pt>
                <c:pt idx="608">
                  <c:v>645.0</c:v>
                </c:pt>
                <c:pt idx="609">
                  <c:v>646.0</c:v>
                </c:pt>
                <c:pt idx="610">
                  <c:v>647.0</c:v>
                </c:pt>
                <c:pt idx="611">
                  <c:v>648.0</c:v>
                </c:pt>
                <c:pt idx="612">
                  <c:v>649.0</c:v>
                </c:pt>
                <c:pt idx="613">
                  <c:v>650.0</c:v>
                </c:pt>
                <c:pt idx="614">
                  <c:v>651.0</c:v>
                </c:pt>
                <c:pt idx="615">
                  <c:v>652.0</c:v>
                </c:pt>
                <c:pt idx="616">
                  <c:v>653.0</c:v>
                </c:pt>
                <c:pt idx="617">
                  <c:v>654.0</c:v>
                </c:pt>
                <c:pt idx="618">
                  <c:v>655.0</c:v>
                </c:pt>
                <c:pt idx="619">
                  <c:v>656.0</c:v>
                </c:pt>
                <c:pt idx="620">
                  <c:v>657.0</c:v>
                </c:pt>
                <c:pt idx="621">
                  <c:v>658.0</c:v>
                </c:pt>
                <c:pt idx="622">
                  <c:v>659.0</c:v>
                </c:pt>
                <c:pt idx="623">
                  <c:v>660.0</c:v>
                </c:pt>
                <c:pt idx="624">
                  <c:v>661.0</c:v>
                </c:pt>
                <c:pt idx="625">
                  <c:v>662.0</c:v>
                </c:pt>
                <c:pt idx="626">
                  <c:v>663.0</c:v>
                </c:pt>
                <c:pt idx="627">
                  <c:v>664.0</c:v>
                </c:pt>
                <c:pt idx="628">
                  <c:v>665.0</c:v>
                </c:pt>
                <c:pt idx="629">
                  <c:v>666.0</c:v>
                </c:pt>
                <c:pt idx="630">
                  <c:v>667.0</c:v>
                </c:pt>
                <c:pt idx="631">
                  <c:v>668.0</c:v>
                </c:pt>
                <c:pt idx="632">
                  <c:v>669.0</c:v>
                </c:pt>
                <c:pt idx="633">
                  <c:v>670.0</c:v>
                </c:pt>
                <c:pt idx="634">
                  <c:v>671.0</c:v>
                </c:pt>
                <c:pt idx="635">
                  <c:v>672.0</c:v>
                </c:pt>
                <c:pt idx="636">
                  <c:v>673.0</c:v>
                </c:pt>
                <c:pt idx="637">
                  <c:v>674.0</c:v>
                </c:pt>
                <c:pt idx="638">
                  <c:v>675.0</c:v>
                </c:pt>
                <c:pt idx="639">
                  <c:v>676.0</c:v>
                </c:pt>
                <c:pt idx="640">
                  <c:v>677.0</c:v>
                </c:pt>
                <c:pt idx="641">
                  <c:v>678.0</c:v>
                </c:pt>
                <c:pt idx="642">
                  <c:v>679.0</c:v>
                </c:pt>
                <c:pt idx="643">
                  <c:v>680.0</c:v>
                </c:pt>
                <c:pt idx="644">
                  <c:v>681.0</c:v>
                </c:pt>
                <c:pt idx="645">
                  <c:v>682.0</c:v>
                </c:pt>
                <c:pt idx="646">
                  <c:v>683.0</c:v>
                </c:pt>
                <c:pt idx="647">
                  <c:v>684.0</c:v>
                </c:pt>
                <c:pt idx="648">
                  <c:v>685.0</c:v>
                </c:pt>
                <c:pt idx="649">
                  <c:v>686.0</c:v>
                </c:pt>
                <c:pt idx="650">
                  <c:v>687.0</c:v>
                </c:pt>
                <c:pt idx="651">
                  <c:v>688.0</c:v>
                </c:pt>
                <c:pt idx="652">
                  <c:v>689.0</c:v>
                </c:pt>
                <c:pt idx="653">
                  <c:v>690.0</c:v>
                </c:pt>
                <c:pt idx="654">
                  <c:v>691.0</c:v>
                </c:pt>
                <c:pt idx="655">
                  <c:v>692.0</c:v>
                </c:pt>
                <c:pt idx="656">
                  <c:v>693.0</c:v>
                </c:pt>
                <c:pt idx="657">
                  <c:v>694.0</c:v>
                </c:pt>
                <c:pt idx="658">
                  <c:v>695.0</c:v>
                </c:pt>
                <c:pt idx="659">
                  <c:v>696.0</c:v>
                </c:pt>
                <c:pt idx="660">
                  <c:v>697.0</c:v>
                </c:pt>
                <c:pt idx="661">
                  <c:v>698.0</c:v>
                </c:pt>
                <c:pt idx="662">
                  <c:v>699.0</c:v>
                </c:pt>
                <c:pt idx="663">
                  <c:v>700.0</c:v>
                </c:pt>
                <c:pt idx="664">
                  <c:v>701.0</c:v>
                </c:pt>
                <c:pt idx="665">
                  <c:v>702.0</c:v>
                </c:pt>
                <c:pt idx="666">
                  <c:v>703.0</c:v>
                </c:pt>
                <c:pt idx="667">
                  <c:v>704.0</c:v>
                </c:pt>
                <c:pt idx="668">
                  <c:v>705.0</c:v>
                </c:pt>
                <c:pt idx="669">
                  <c:v>706.0</c:v>
                </c:pt>
                <c:pt idx="670">
                  <c:v>707.0</c:v>
                </c:pt>
                <c:pt idx="671">
                  <c:v>708.0</c:v>
                </c:pt>
                <c:pt idx="672">
                  <c:v>709.0</c:v>
                </c:pt>
                <c:pt idx="673">
                  <c:v>710.0</c:v>
                </c:pt>
                <c:pt idx="674">
                  <c:v>711.0</c:v>
                </c:pt>
                <c:pt idx="675">
                  <c:v>712.0</c:v>
                </c:pt>
                <c:pt idx="676">
                  <c:v>713.0</c:v>
                </c:pt>
                <c:pt idx="677">
                  <c:v>714.0</c:v>
                </c:pt>
                <c:pt idx="678">
                  <c:v>715.0</c:v>
                </c:pt>
                <c:pt idx="679">
                  <c:v>716.0</c:v>
                </c:pt>
                <c:pt idx="680">
                  <c:v>717.0</c:v>
                </c:pt>
                <c:pt idx="681">
                  <c:v>718.0</c:v>
                </c:pt>
                <c:pt idx="682">
                  <c:v>719.0</c:v>
                </c:pt>
                <c:pt idx="683">
                  <c:v>720.0</c:v>
                </c:pt>
                <c:pt idx="684">
                  <c:v>721.0</c:v>
                </c:pt>
                <c:pt idx="685">
                  <c:v>722.0</c:v>
                </c:pt>
                <c:pt idx="686">
                  <c:v>723.0</c:v>
                </c:pt>
                <c:pt idx="687">
                  <c:v>724.0</c:v>
                </c:pt>
                <c:pt idx="688">
                  <c:v>725.0</c:v>
                </c:pt>
                <c:pt idx="689">
                  <c:v>726.0</c:v>
                </c:pt>
                <c:pt idx="690">
                  <c:v>727.0</c:v>
                </c:pt>
                <c:pt idx="691">
                  <c:v>728.0</c:v>
                </c:pt>
                <c:pt idx="692">
                  <c:v>729.0</c:v>
                </c:pt>
                <c:pt idx="693">
                  <c:v>730.0</c:v>
                </c:pt>
                <c:pt idx="694">
                  <c:v>731.0</c:v>
                </c:pt>
                <c:pt idx="695">
                  <c:v>732.0</c:v>
                </c:pt>
                <c:pt idx="696">
                  <c:v>733.0</c:v>
                </c:pt>
                <c:pt idx="697">
                  <c:v>734.0</c:v>
                </c:pt>
                <c:pt idx="698">
                  <c:v>735.0</c:v>
                </c:pt>
                <c:pt idx="699">
                  <c:v>736.0</c:v>
                </c:pt>
                <c:pt idx="700">
                  <c:v>737.0</c:v>
                </c:pt>
                <c:pt idx="701">
                  <c:v>738.0</c:v>
                </c:pt>
                <c:pt idx="702">
                  <c:v>739.0</c:v>
                </c:pt>
                <c:pt idx="703">
                  <c:v>740.0</c:v>
                </c:pt>
                <c:pt idx="704">
                  <c:v>741.0</c:v>
                </c:pt>
                <c:pt idx="705">
                  <c:v>742.0</c:v>
                </c:pt>
                <c:pt idx="706">
                  <c:v>743.0</c:v>
                </c:pt>
                <c:pt idx="707">
                  <c:v>744.0</c:v>
                </c:pt>
                <c:pt idx="708">
                  <c:v>745.0</c:v>
                </c:pt>
                <c:pt idx="709">
                  <c:v>746.0</c:v>
                </c:pt>
                <c:pt idx="710">
                  <c:v>747.0</c:v>
                </c:pt>
                <c:pt idx="711">
                  <c:v>748.0</c:v>
                </c:pt>
                <c:pt idx="712">
                  <c:v>749.0</c:v>
                </c:pt>
                <c:pt idx="713">
                  <c:v>750.0</c:v>
                </c:pt>
                <c:pt idx="714">
                  <c:v>751.0</c:v>
                </c:pt>
                <c:pt idx="715">
                  <c:v>752.0</c:v>
                </c:pt>
                <c:pt idx="716">
                  <c:v>753.0</c:v>
                </c:pt>
                <c:pt idx="717">
                  <c:v>754.0</c:v>
                </c:pt>
                <c:pt idx="718">
                  <c:v>755.0</c:v>
                </c:pt>
                <c:pt idx="719">
                  <c:v>756.0</c:v>
                </c:pt>
                <c:pt idx="720">
                  <c:v>757.0</c:v>
                </c:pt>
                <c:pt idx="721">
                  <c:v>758.0</c:v>
                </c:pt>
                <c:pt idx="722">
                  <c:v>759.0</c:v>
                </c:pt>
                <c:pt idx="723">
                  <c:v>760.0</c:v>
                </c:pt>
                <c:pt idx="724">
                  <c:v>761.0</c:v>
                </c:pt>
                <c:pt idx="725">
                  <c:v>762.0</c:v>
                </c:pt>
                <c:pt idx="726">
                  <c:v>763.0</c:v>
                </c:pt>
                <c:pt idx="727">
                  <c:v>764.0</c:v>
                </c:pt>
                <c:pt idx="728">
                  <c:v>765.0</c:v>
                </c:pt>
                <c:pt idx="729">
                  <c:v>766.0</c:v>
                </c:pt>
                <c:pt idx="730">
                  <c:v>767.0</c:v>
                </c:pt>
                <c:pt idx="731">
                  <c:v>768.0</c:v>
                </c:pt>
                <c:pt idx="732">
                  <c:v>769.0</c:v>
                </c:pt>
                <c:pt idx="733">
                  <c:v>770.0</c:v>
                </c:pt>
                <c:pt idx="734">
                  <c:v>771.0</c:v>
                </c:pt>
                <c:pt idx="735">
                  <c:v>772.0</c:v>
                </c:pt>
                <c:pt idx="736">
                  <c:v>773.0</c:v>
                </c:pt>
                <c:pt idx="737">
                  <c:v>774.0</c:v>
                </c:pt>
                <c:pt idx="738">
                  <c:v>775.0</c:v>
                </c:pt>
                <c:pt idx="739">
                  <c:v>776.0</c:v>
                </c:pt>
                <c:pt idx="740">
                  <c:v>777.0</c:v>
                </c:pt>
                <c:pt idx="741">
                  <c:v>778.0</c:v>
                </c:pt>
                <c:pt idx="742">
                  <c:v>779.0</c:v>
                </c:pt>
                <c:pt idx="743">
                  <c:v>780.0</c:v>
                </c:pt>
                <c:pt idx="744">
                  <c:v>781.0</c:v>
                </c:pt>
                <c:pt idx="745">
                  <c:v>782.0</c:v>
                </c:pt>
                <c:pt idx="746">
                  <c:v>783.0</c:v>
                </c:pt>
                <c:pt idx="747">
                  <c:v>784.0</c:v>
                </c:pt>
                <c:pt idx="748">
                  <c:v>785.0</c:v>
                </c:pt>
                <c:pt idx="749">
                  <c:v>786.0</c:v>
                </c:pt>
                <c:pt idx="750">
                  <c:v>787.0</c:v>
                </c:pt>
                <c:pt idx="751">
                  <c:v>788.0</c:v>
                </c:pt>
                <c:pt idx="752">
                  <c:v>789.0</c:v>
                </c:pt>
                <c:pt idx="753">
                  <c:v>790.0</c:v>
                </c:pt>
                <c:pt idx="754">
                  <c:v>791.0</c:v>
                </c:pt>
                <c:pt idx="755">
                  <c:v>792.0</c:v>
                </c:pt>
                <c:pt idx="756">
                  <c:v>793.0</c:v>
                </c:pt>
                <c:pt idx="757">
                  <c:v>794.0</c:v>
                </c:pt>
                <c:pt idx="758">
                  <c:v>795.0</c:v>
                </c:pt>
                <c:pt idx="759">
                  <c:v>796.0</c:v>
                </c:pt>
                <c:pt idx="760">
                  <c:v>797.0</c:v>
                </c:pt>
                <c:pt idx="761">
                  <c:v>798.0</c:v>
                </c:pt>
                <c:pt idx="762">
                  <c:v>799.0</c:v>
                </c:pt>
                <c:pt idx="763">
                  <c:v>800.0</c:v>
                </c:pt>
                <c:pt idx="764">
                  <c:v>801.0</c:v>
                </c:pt>
                <c:pt idx="765">
                  <c:v>802.0</c:v>
                </c:pt>
                <c:pt idx="766">
                  <c:v>803.0</c:v>
                </c:pt>
                <c:pt idx="767">
                  <c:v>804.0</c:v>
                </c:pt>
                <c:pt idx="768">
                  <c:v>805.0</c:v>
                </c:pt>
                <c:pt idx="769">
                  <c:v>806.0</c:v>
                </c:pt>
                <c:pt idx="770">
                  <c:v>807.0</c:v>
                </c:pt>
                <c:pt idx="771">
                  <c:v>808.0</c:v>
                </c:pt>
                <c:pt idx="772">
                  <c:v>809.0</c:v>
                </c:pt>
                <c:pt idx="773">
                  <c:v>810.0</c:v>
                </c:pt>
                <c:pt idx="774">
                  <c:v>811.0</c:v>
                </c:pt>
                <c:pt idx="775">
                  <c:v>812.0</c:v>
                </c:pt>
                <c:pt idx="776">
                  <c:v>813.0</c:v>
                </c:pt>
                <c:pt idx="777">
                  <c:v>814.0</c:v>
                </c:pt>
                <c:pt idx="778">
                  <c:v>815.0</c:v>
                </c:pt>
                <c:pt idx="779">
                  <c:v>816.0</c:v>
                </c:pt>
                <c:pt idx="780">
                  <c:v>817.0</c:v>
                </c:pt>
                <c:pt idx="781">
                  <c:v>818.0</c:v>
                </c:pt>
                <c:pt idx="782">
                  <c:v>819.0</c:v>
                </c:pt>
                <c:pt idx="783">
                  <c:v>820.0</c:v>
                </c:pt>
                <c:pt idx="784">
                  <c:v>821.0</c:v>
                </c:pt>
                <c:pt idx="785">
                  <c:v>822.0</c:v>
                </c:pt>
                <c:pt idx="786">
                  <c:v>823.0</c:v>
                </c:pt>
                <c:pt idx="787">
                  <c:v>824.0</c:v>
                </c:pt>
                <c:pt idx="788">
                  <c:v>825.0</c:v>
                </c:pt>
                <c:pt idx="789">
                  <c:v>826.0</c:v>
                </c:pt>
                <c:pt idx="790">
                  <c:v>827.0</c:v>
                </c:pt>
                <c:pt idx="791">
                  <c:v>828.0</c:v>
                </c:pt>
                <c:pt idx="792">
                  <c:v>829.0</c:v>
                </c:pt>
                <c:pt idx="793">
                  <c:v>830.0</c:v>
                </c:pt>
                <c:pt idx="794">
                  <c:v>831.0</c:v>
                </c:pt>
                <c:pt idx="795">
                  <c:v>832.0</c:v>
                </c:pt>
                <c:pt idx="796">
                  <c:v>833.0</c:v>
                </c:pt>
                <c:pt idx="797">
                  <c:v>834.0</c:v>
                </c:pt>
                <c:pt idx="798">
                  <c:v>835.0</c:v>
                </c:pt>
                <c:pt idx="799">
                  <c:v>836.0</c:v>
                </c:pt>
                <c:pt idx="800">
                  <c:v>837.0</c:v>
                </c:pt>
                <c:pt idx="801">
                  <c:v>838.0</c:v>
                </c:pt>
                <c:pt idx="802">
                  <c:v>839.0</c:v>
                </c:pt>
                <c:pt idx="803">
                  <c:v>840.0</c:v>
                </c:pt>
                <c:pt idx="804">
                  <c:v>841.0</c:v>
                </c:pt>
                <c:pt idx="805">
                  <c:v>842.0</c:v>
                </c:pt>
                <c:pt idx="806">
                  <c:v>843.0</c:v>
                </c:pt>
                <c:pt idx="807">
                  <c:v>844.0</c:v>
                </c:pt>
                <c:pt idx="808">
                  <c:v>845.0</c:v>
                </c:pt>
                <c:pt idx="809">
                  <c:v>846.0</c:v>
                </c:pt>
                <c:pt idx="810">
                  <c:v>847.0</c:v>
                </c:pt>
                <c:pt idx="811">
                  <c:v>848.0</c:v>
                </c:pt>
                <c:pt idx="812">
                  <c:v>849.0</c:v>
                </c:pt>
                <c:pt idx="813">
                  <c:v>850.0</c:v>
                </c:pt>
                <c:pt idx="814">
                  <c:v>851.0</c:v>
                </c:pt>
                <c:pt idx="815">
                  <c:v>852.0</c:v>
                </c:pt>
                <c:pt idx="816">
                  <c:v>853.0</c:v>
                </c:pt>
                <c:pt idx="817">
                  <c:v>854.0</c:v>
                </c:pt>
                <c:pt idx="818">
                  <c:v>855.0</c:v>
                </c:pt>
                <c:pt idx="819">
                  <c:v>856.0</c:v>
                </c:pt>
                <c:pt idx="820">
                  <c:v>857.0</c:v>
                </c:pt>
                <c:pt idx="821">
                  <c:v>858.0</c:v>
                </c:pt>
                <c:pt idx="822">
                  <c:v>859.0</c:v>
                </c:pt>
                <c:pt idx="823">
                  <c:v>860.0</c:v>
                </c:pt>
                <c:pt idx="824">
                  <c:v>861.0</c:v>
                </c:pt>
                <c:pt idx="825">
                  <c:v>862.0</c:v>
                </c:pt>
                <c:pt idx="826">
                  <c:v>863.0</c:v>
                </c:pt>
                <c:pt idx="827">
                  <c:v>864.0</c:v>
                </c:pt>
                <c:pt idx="828">
                  <c:v>865.0</c:v>
                </c:pt>
                <c:pt idx="829">
                  <c:v>866.0</c:v>
                </c:pt>
                <c:pt idx="830">
                  <c:v>867.0</c:v>
                </c:pt>
                <c:pt idx="831">
                  <c:v>868.0</c:v>
                </c:pt>
                <c:pt idx="832">
                  <c:v>869.0</c:v>
                </c:pt>
                <c:pt idx="833">
                  <c:v>870.0</c:v>
                </c:pt>
                <c:pt idx="834">
                  <c:v>871.0</c:v>
                </c:pt>
                <c:pt idx="835">
                  <c:v>872.0</c:v>
                </c:pt>
                <c:pt idx="836">
                  <c:v>873.0</c:v>
                </c:pt>
                <c:pt idx="837">
                  <c:v>874.0</c:v>
                </c:pt>
                <c:pt idx="838">
                  <c:v>875.0</c:v>
                </c:pt>
                <c:pt idx="839">
                  <c:v>876.0</c:v>
                </c:pt>
                <c:pt idx="840">
                  <c:v>877.0</c:v>
                </c:pt>
                <c:pt idx="841">
                  <c:v>878.0</c:v>
                </c:pt>
                <c:pt idx="842">
                  <c:v>879.0</c:v>
                </c:pt>
                <c:pt idx="843">
                  <c:v>880.0</c:v>
                </c:pt>
                <c:pt idx="844">
                  <c:v>881.0</c:v>
                </c:pt>
                <c:pt idx="845">
                  <c:v>882.0</c:v>
                </c:pt>
                <c:pt idx="846">
                  <c:v>883.0</c:v>
                </c:pt>
                <c:pt idx="847">
                  <c:v>884.0</c:v>
                </c:pt>
                <c:pt idx="848">
                  <c:v>885.0</c:v>
                </c:pt>
                <c:pt idx="849">
                  <c:v>886.0</c:v>
                </c:pt>
                <c:pt idx="850">
                  <c:v>887.0</c:v>
                </c:pt>
                <c:pt idx="851">
                  <c:v>888.0</c:v>
                </c:pt>
                <c:pt idx="852">
                  <c:v>889.0</c:v>
                </c:pt>
                <c:pt idx="853">
                  <c:v>890.0</c:v>
                </c:pt>
                <c:pt idx="854">
                  <c:v>891.0</c:v>
                </c:pt>
                <c:pt idx="855">
                  <c:v>892.0</c:v>
                </c:pt>
                <c:pt idx="856">
                  <c:v>893.0</c:v>
                </c:pt>
                <c:pt idx="857">
                  <c:v>894.0</c:v>
                </c:pt>
                <c:pt idx="858">
                  <c:v>895.0</c:v>
                </c:pt>
                <c:pt idx="859">
                  <c:v>896.0</c:v>
                </c:pt>
                <c:pt idx="860">
                  <c:v>897.0</c:v>
                </c:pt>
                <c:pt idx="861">
                  <c:v>898.0</c:v>
                </c:pt>
                <c:pt idx="862">
                  <c:v>899.0</c:v>
                </c:pt>
                <c:pt idx="863">
                  <c:v>900.0</c:v>
                </c:pt>
                <c:pt idx="864">
                  <c:v>901.0</c:v>
                </c:pt>
                <c:pt idx="865">
                  <c:v>902.0</c:v>
                </c:pt>
                <c:pt idx="866">
                  <c:v>903.0</c:v>
                </c:pt>
                <c:pt idx="867">
                  <c:v>904.0</c:v>
                </c:pt>
                <c:pt idx="868">
                  <c:v>905.0</c:v>
                </c:pt>
                <c:pt idx="869">
                  <c:v>906.0</c:v>
                </c:pt>
                <c:pt idx="870">
                  <c:v>907.0</c:v>
                </c:pt>
                <c:pt idx="871">
                  <c:v>908.0</c:v>
                </c:pt>
                <c:pt idx="872">
                  <c:v>909.0</c:v>
                </c:pt>
                <c:pt idx="873">
                  <c:v>910.0</c:v>
                </c:pt>
                <c:pt idx="874">
                  <c:v>911.0</c:v>
                </c:pt>
                <c:pt idx="875">
                  <c:v>912.0</c:v>
                </c:pt>
                <c:pt idx="876">
                  <c:v>913.0</c:v>
                </c:pt>
                <c:pt idx="877">
                  <c:v>914.0</c:v>
                </c:pt>
                <c:pt idx="878">
                  <c:v>915.0</c:v>
                </c:pt>
                <c:pt idx="879">
                  <c:v>916.0</c:v>
                </c:pt>
                <c:pt idx="880">
                  <c:v>917.0</c:v>
                </c:pt>
                <c:pt idx="881">
                  <c:v>918.0</c:v>
                </c:pt>
                <c:pt idx="882">
                  <c:v>919.0</c:v>
                </c:pt>
                <c:pt idx="883">
                  <c:v>920.0</c:v>
                </c:pt>
                <c:pt idx="884">
                  <c:v>921.0</c:v>
                </c:pt>
                <c:pt idx="885">
                  <c:v>922.0</c:v>
                </c:pt>
                <c:pt idx="886">
                  <c:v>923.0</c:v>
                </c:pt>
                <c:pt idx="887">
                  <c:v>924.0</c:v>
                </c:pt>
                <c:pt idx="888">
                  <c:v>925.0</c:v>
                </c:pt>
                <c:pt idx="889">
                  <c:v>926.0</c:v>
                </c:pt>
                <c:pt idx="890">
                  <c:v>927.0</c:v>
                </c:pt>
                <c:pt idx="891">
                  <c:v>928.0</c:v>
                </c:pt>
                <c:pt idx="892">
                  <c:v>929.0</c:v>
                </c:pt>
                <c:pt idx="893">
                  <c:v>930.0</c:v>
                </c:pt>
                <c:pt idx="894">
                  <c:v>931.0</c:v>
                </c:pt>
                <c:pt idx="895">
                  <c:v>932.0</c:v>
                </c:pt>
                <c:pt idx="896">
                  <c:v>933.0</c:v>
                </c:pt>
                <c:pt idx="897">
                  <c:v>934.0</c:v>
                </c:pt>
                <c:pt idx="898">
                  <c:v>935.0</c:v>
                </c:pt>
                <c:pt idx="899">
                  <c:v>936.0</c:v>
                </c:pt>
                <c:pt idx="900">
                  <c:v>937.0</c:v>
                </c:pt>
                <c:pt idx="901">
                  <c:v>938.0</c:v>
                </c:pt>
                <c:pt idx="902">
                  <c:v>939.0</c:v>
                </c:pt>
                <c:pt idx="903">
                  <c:v>940.0</c:v>
                </c:pt>
                <c:pt idx="904">
                  <c:v>941.0</c:v>
                </c:pt>
                <c:pt idx="905">
                  <c:v>942.0</c:v>
                </c:pt>
                <c:pt idx="906">
                  <c:v>943.0</c:v>
                </c:pt>
                <c:pt idx="907">
                  <c:v>944.0</c:v>
                </c:pt>
                <c:pt idx="908">
                  <c:v>945.0</c:v>
                </c:pt>
                <c:pt idx="909">
                  <c:v>946.0</c:v>
                </c:pt>
                <c:pt idx="910">
                  <c:v>947.0</c:v>
                </c:pt>
                <c:pt idx="911">
                  <c:v>948.0</c:v>
                </c:pt>
                <c:pt idx="912">
                  <c:v>949.0</c:v>
                </c:pt>
                <c:pt idx="913">
                  <c:v>950.0</c:v>
                </c:pt>
                <c:pt idx="914">
                  <c:v>951.0</c:v>
                </c:pt>
                <c:pt idx="915">
                  <c:v>952.0</c:v>
                </c:pt>
                <c:pt idx="916">
                  <c:v>953.0</c:v>
                </c:pt>
                <c:pt idx="917">
                  <c:v>954.0</c:v>
                </c:pt>
                <c:pt idx="918">
                  <c:v>955.0</c:v>
                </c:pt>
                <c:pt idx="919">
                  <c:v>956.0</c:v>
                </c:pt>
                <c:pt idx="920">
                  <c:v>957.0</c:v>
                </c:pt>
                <c:pt idx="921">
                  <c:v>958.0</c:v>
                </c:pt>
                <c:pt idx="922">
                  <c:v>959.0</c:v>
                </c:pt>
                <c:pt idx="923">
                  <c:v>960.0</c:v>
                </c:pt>
                <c:pt idx="924">
                  <c:v>961.0</c:v>
                </c:pt>
                <c:pt idx="925">
                  <c:v>962.0</c:v>
                </c:pt>
                <c:pt idx="926">
                  <c:v>963.0</c:v>
                </c:pt>
                <c:pt idx="927">
                  <c:v>964.0</c:v>
                </c:pt>
                <c:pt idx="928">
                  <c:v>965.0</c:v>
                </c:pt>
                <c:pt idx="929">
                  <c:v>966.0</c:v>
                </c:pt>
                <c:pt idx="930">
                  <c:v>967.0</c:v>
                </c:pt>
                <c:pt idx="931">
                  <c:v>968.0</c:v>
                </c:pt>
                <c:pt idx="932">
                  <c:v>969.0</c:v>
                </c:pt>
                <c:pt idx="933">
                  <c:v>970.0</c:v>
                </c:pt>
                <c:pt idx="934">
                  <c:v>971.0</c:v>
                </c:pt>
                <c:pt idx="935">
                  <c:v>972.0</c:v>
                </c:pt>
                <c:pt idx="936">
                  <c:v>973.0</c:v>
                </c:pt>
                <c:pt idx="937">
                  <c:v>974.0</c:v>
                </c:pt>
                <c:pt idx="938">
                  <c:v>975.0</c:v>
                </c:pt>
                <c:pt idx="939">
                  <c:v>976.0</c:v>
                </c:pt>
                <c:pt idx="940">
                  <c:v>977.0</c:v>
                </c:pt>
                <c:pt idx="941">
                  <c:v>978.0</c:v>
                </c:pt>
                <c:pt idx="942">
                  <c:v>979.0</c:v>
                </c:pt>
                <c:pt idx="943">
                  <c:v>980.0</c:v>
                </c:pt>
                <c:pt idx="944">
                  <c:v>981.0</c:v>
                </c:pt>
                <c:pt idx="945">
                  <c:v>982.0</c:v>
                </c:pt>
                <c:pt idx="946">
                  <c:v>983.0</c:v>
                </c:pt>
                <c:pt idx="947">
                  <c:v>984.0</c:v>
                </c:pt>
                <c:pt idx="948">
                  <c:v>985.0</c:v>
                </c:pt>
                <c:pt idx="949">
                  <c:v>986.0</c:v>
                </c:pt>
                <c:pt idx="950">
                  <c:v>987.0</c:v>
                </c:pt>
                <c:pt idx="951">
                  <c:v>988.0</c:v>
                </c:pt>
                <c:pt idx="952">
                  <c:v>989.0</c:v>
                </c:pt>
                <c:pt idx="953">
                  <c:v>990.0</c:v>
                </c:pt>
                <c:pt idx="954">
                  <c:v>991.0</c:v>
                </c:pt>
                <c:pt idx="955">
                  <c:v>992.0</c:v>
                </c:pt>
                <c:pt idx="956">
                  <c:v>993.0</c:v>
                </c:pt>
                <c:pt idx="957">
                  <c:v>994.0</c:v>
                </c:pt>
                <c:pt idx="958">
                  <c:v>995.0</c:v>
                </c:pt>
                <c:pt idx="959">
                  <c:v>996.0</c:v>
                </c:pt>
                <c:pt idx="960">
                  <c:v>997.0</c:v>
                </c:pt>
                <c:pt idx="961">
                  <c:v>998.0</c:v>
                </c:pt>
                <c:pt idx="962">
                  <c:v>999.0</c:v>
                </c:pt>
                <c:pt idx="963">
                  <c:v>1000.0</c:v>
                </c:pt>
                <c:pt idx="964">
                  <c:v>1001.0</c:v>
                </c:pt>
                <c:pt idx="965">
                  <c:v>1002.0</c:v>
                </c:pt>
                <c:pt idx="966">
                  <c:v>1003.0</c:v>
                </c:pt>
                <c:pt idx="967">
                  <c:v>1004.0</c:v>
                </c:pt>
                <c:pt idx="968">
                  <c:v>1005.0</c:v>
                </c:pt>
                <c:pt idx="969">
                  <c:v>1006.0</c:v>
                </c:pt>
                <c:pt idx="970">
                  <c:v>1007.0</c:v>
                </c:pt>
                <c:pt idx="971">
                  <c:v>1008.0</c:v>
                </c:pt>
                <c:pt idx="972">
                  <c:v>1009.0</c:v>
                </c:pt>
                <c:pt idx="973">
                  <c:v>1010.0</c:v>
                </c:pt>
                <c:pt idx="974">
                  <c:v>1011.0</c:v>
                </c:pt>
                <c:pt idx="975">
                  <c:v>1012.0</c:v>
                </c:pt>
                <c:pt idx="976">
                  <c:v>1013.0</c:v>
                </c:pt>
                <c:pt idx="977">
                  <c:v>1014.0</c:v>
                </c:pt>
                <c:pt idx="978">
                  <c:v>1015.0</c:v>
                </c:pt>
                <c:pt idx="979">
                  <c:v>1016.0</c:v>
                </c:pt>
                <c:pt idx="980">
                  <c:v>1017.0</c:v>
                </c:pt>
                <c:pt idx="981">
                  <c:v>1018.0</c:v>
                </c:pt>
                <c:pt idx="982">
                  <c:v>1019.0</c:v>
                </c:pt>
                <c:pt idx="983">
                  <c:v>1020.0</c:v>
                </c:pt>
                <c:pt idx="984">
                  <c:v>1021.0</c:v>
                </c:pt>
                <c:pt idx="985">
                  <c:v>1022.0</c:v>
                </c:pt>
                <c:pt idx="986">
                  <c:v>1023.0</c:v>
                </c:pt>
                <c:pt idx="987">
                  <c:v>1024.0</c:v>
                </c:pt>
                <c:pt idx="988">
                  <c:v>1025.0</c:v>
                </c:pt>
                <c:pt idx="989">
                  <c:v>1026.0</c:v>
                </c:pt>
                <c:pt idx="990">
                  <c:v>1027.0</c:v>
                </c:pt>
                <c:pt idx="991">
                  <c:v>1028.0</c:v>
                </c:pt>
                <c:pt idx="992">
                  <c:v>1029.0</c:v>
                </c:pt>
                <c:pt idx="993">
                  <c:v>1030.0</c:v>
                </c:pt>
                <c:pt idx="994">
                  <c:v>1031.0</c:v>
                </c:pt>
                <c:pt idx="995">
                  <c:v>1032.0</c:v>
                </c:pt>
                <c:pt idx="996">
                  <c:v>1033.0</c:v>
                </c:pt>
                <c:pt idx="997">
                  <c:v>1034.0</c:v>
                </c:pt>
                <c:pt idx="998">
                  <c:v>1035.0</c:v>
                </c:pt>
                <c:pt idx="999">
                  <c:v>1036.0</c:v>
                </c:pt>
                <c:pt idx="1000">
                  <c:v>1037.0</c:v>
                </c:pt>
                <c:pt idx="1001">
                  <c:v>1038.0</c:v>
                </c:pt>
                <c:pt idx="1002">
                  <c:v>1039.0</c:v>
                </c:pt>
                <c:pt idx="1003">
                  <c:v>1040.0</c:v>
                </c:pt>
                <c:pt idx="1004">
                  <c:v>1041.0</c:v>
                </c:pt>
                <c:pt idx="1005">
                  <c:v>1042.0</c:v>
                </c:pt>
                <c:pt idx="1006">
                  <c:v>1043.0</c:v>
                </c:pt>
                <c:pt idx="1007">
                  <c:v>1044.0</c:v>
                </c:pt>
                <c:pt idx="1008">
                  <c:v>1045.0</c:v>
                </c:pt>
                <c:pt idx="1009">
                  <c:v>1046.0</c:v>
                </c:pt>
                <c:pt idx="1010">
                  <c:v>1047.0</c:v>
                </c:pt>
                <c:pt idx="1011">
                  <c:v>1048.0</c:v>
                </c:pt>
                <c:pt idx="1012">
                  <c:v>1049.0</c:v>
                </c:pt>
                <c:pt idx="1013">
                  <c:v>1050.0</c:v>
                </c:pt>
                <c:pt idx="1014">
                  <c:v>1051.0</c:v>
                </c:pt>
                <c:pt idx="1015">
                  <c:v>1052.0</c:v>
                </c:pt>
                <c:pt idx="1016">
                  <c:v>1053.0</c:v>
                </c:pt>
                <c:pt idx="1017">
                  <c:v>1054.0</c:v>
                </c:pt>
                <c:pt idx="1018">
                  <c:v>1055.0</c:v>
                </c:pt>
                <c:pt idx="1019">
                  <c:v>1056.0</c:v>
                </c:pt>
                <c:pt idx="1020">
                  <c:v>1057.0</c:v>
                </c:pt>
                <c:pt idx="1021">
                  <c:v>1058.0</c:v>
                </c:pt>
                <c:pt idx="1022">
                  <c:v>1059.0</c:v>
                </c:pt>
                <c:pt idx="1023">
                  <c:v>1060.0</c:v>
                </c:pt>
                <c:pt idx="1024">
                  <c:v>1061.0</c:v>
                </c:pt>
                <c:pt idx="1025">
                  <c:v>1062.0</c:v>
                </c:pt>
                <c:pt idx="1026">
                  <c:v>1063.0</c:v>
                </c:pt>
                <c:pt idx="1027">
                  <c:v>1064.0</c:v>
                </c:pt>
                <c:pt idx="1028">
                  <c:v>1065.0</c:v>
                </c:pt>
                <c:pt idx="1029">
                  <c:v>1066.0</c:v>
                </c:pt>
                <c:pt idx="1030">
                  <c:v>1067.0</c:v>
                </c:pt>
                <c:pt idx="1031">
                  <c:v>1068.0</c:v>
                </c:pt>
                <c:pt idx="1032">
                  <c:v>1069.0</c:v>
                </c:pt>
                <c:pt idx="1033">
                  <c:v>1070.0</c:v>
                </c:pt>
                <c:pt idx="1034">
                  <c:v>1071.0</c:v>
                </c:pt>
                <c:pt idx="1035">
                  <c:v>1072.0</c:v>
                </c:pt>
                <c:pt idx="1036">
                  <c:v>1073.0</c:v>
                </c:pt>
                <c:pt idx="1037">
                  <c:v>1074.0</c:v>
                </c:pt>
                <c:pt idx="1038">
                  <c:v>1075.0</c:v>
                </c:pt>
                <c:pt idx="1039">
                  <c:v>1076.0</c:v>
                </c:pt>
                <c:pt idx="1040">
                  <c:v>1077.0</c:v>
                </c:pt>
                <c:pt idx="1041">
                  <c:v>1078.0</c:v>
                </c:pt>
                <c:pt idx="1042">
                  <c:v>1079.0</c:v>
                </c:pt>
                <c:pt idx="1043">
                  <c:v>1080.0</c:v>
                </c:pt>
                <c:pt idx="1044">
                  <c:v>1081.0</c:v>
                </c:pt>
                <c:pt idx="1045">
                  <c:v>1082.0</c:v>
                </c:pt>
                <c:pt idx="1046">
                  <c:v>1083.0</c:v>
                </c:pt>
                <c:pt idx="1047">
                  <c:v>1084.0</c:v>
                </c:pt>
                <c:pt idx="1048">
                  <c:v>1085.0</c:v>
                </c:pt>
                <c:pt idx="1049">
                  <c:v>1086.0</c:v>
                </c:pt>
                <c:pt idx="1050">
                  <c:v>1087.0</c:v>
                </c:pt>
                <c:pt idx="1051">
                  <c:v>1088.0</c:v>
                </c:pt>
                <c:pt idx="1052">
                  <c:v>1089.0</c:v>
                </c:pt>
                <c:pt idx="1053">
                  <c:v>1090.0</c:v>
                </c:pt>
                <c:pt idx="1054">
                  <c:v>1091.0</c:v>
                </c:pt>
                <c:pt idx="1055">
                  <c:v>1092.0</c:v>
                </c:pt>
                <c:pt idx="1056">
                  <c:v>1093.0</c:v>
                </c:pt>
                <c:pt idx="1057">
                  <c:v>1094.0</c:v>
                </c:pt>
                <c:pt idx="1058">
                  <c:v>1095.0</c:v>
                </c:pt>
                <c:pt idx="1059">
                  <c:v>1096.0</c:v>
                </c:pt>
                <c:pt idx="1060">
                  <c:v>1097.0</c:v>
                </c:pt>
                <c:pt idx="1061">
                  <c:v>1098.0</c:v>
                </c:pt>
                <c:pt idx="1062">
                  <c:v>1099.0</c:v>
                </c:pt>
                <c:pt idx="1063">
                  <c:v>1100.0</c:v>
                </c:pt>
                <c:pt idx="1064">
                  <c:v>1101.0</c:v>
                </c:pt>
                <c:pt idx="1065">
                  <c:v>1102.0</c:v>
                </c:pt>
                <c:pt idx="1066">
                  <c:v>1103.0</c:v>
                </c:pt>
                <c:pt idx="1067">
                  <c:v>1104.0</c:v>
                </c:pt>
                <c:pt idx="1068">
                  <c:v>1105.0</c:v>
                </c:pt>
                <c:pt idx="1069">
                  <c:v>1106.0</c:v>
                </c:pt>
                <c:pt idx="1070">
                  <c:v>1107.0</c:v>
                </c:pt>
                <c:pt idx="1071">
                  <c:v>1108.0</c:v>
                </c:pt>
                <c:pt idx="1072">
                  <c:v>1109.0</c:v>
                </c:pt>
                <c:pt idx="1073">
                  <c:v>1110.0</c:v>
                </c:pt>
                <c:pt idx="1074">
                  <c:v>1111.0</c:v>
                </c:pt>
                <c:pt idx="1075">
                  <c:v>1112.0</c:v>
                </c:pt>
                <c:pt idx="1076">
                  <c:v>1113.0</c:v>
                </c:pt>
                <c:pt idx="1077">
                  <c:v>1114.0</c:v>
                </c:pt>
                <c:pt idx="1078">
                  <c:v>1115.0</c:v>
                </c:pt>
                <c:pt idx="1079">
                  <c:v>1116.0</c:v>
                </c:pt>
                <c:pt idx="1080">
                  <c:v>1117.0</c:v>
                </c:pt>
                <c:pt idx="1081">
                  <c:v>1118.0</c:v>
                </c:pt>
                <c:pt idx="1082">
                  <c:v>1119.0</c:v>
                </c:pt>
                <c:pt idx="1083">
                  <c:v>1120.0</c:v>
                </c:pt>
                <c:pt idx="1084">
                  <c:v>1121.0</c:v>
                </c:pt>
                <c:pt idx="1085">
                  <c:v>1122.0</c:v>
                </c:pt>
                <c:pt idx="1086">
                  <c:v>1123.0</c:v>
                </c:pt>
                <c:pt idx="1087">
                  <c:v>1124.0</c:v>
                </c:pt>
                <c:pt idx="1088">
                  <c:v>1125.0</c:v>
                </c:pt>
                <c:pt idx="1089">
                  <c:v>1126.0</c:v>
                </c:pt>
                <c:pt idx="1090">
                  <c:v>1127.0</c:v>
                </c:pt>
                <c:pt idx="1091">
                  <c:v>1128.0</c:v>
                </c:pt>
                <c:pt idx="1092">
                  <c:v>1129.0</c:v>
                </c:pt>
                <c:pt idx="1093">
                  <c:v>1130.0</c:v>
                </c:pt>
                <c:pt idx="1094">
                  <c:v>1131.0</c:v>
                </c:pt>
                <c:pt idx="1095">
                  <c:v>1132.0</c:v>
                </c:pt>
                <c:pt idx="1096">
                  <c:v>1133.0</c:v>
                </c:pt>
                <c:pt idx="1097">
                  <c:v>1134.0</c:v>
                </c:pt>
                <c:pt idx="1098">
                  <c:v>1135.0</c:v>
                </c:pt>
                <c:pt idx="1099">
                  <c:v>1136.0</c:v>
                </c:pt>
                <c:pt idx="1100">
                  <c:v>1137.0</c:v>
                </c:pt>
                <c:pt idx="1101">
                  <c:v>1138.0</c:v>
                </c:pt>
                <c:pt idx="1102">
                  <c:v>1139.0</c:v>
                </c:pt>
                <c:pt idx="1103">
                  <c:v>1140.0</c:v>
                </c:pt>
                <c:pt idx="1104">
                  <c:v>1141.0</c:v>
                </c:pt>
                <c:pt idx="1105">
                  <c:v>1142.0</c:v>
                </c:pt>
                <c:pt idx="1106">
                  <c:v>1143.0</c:v>
                </c:pt>
                <c:pt idx="1107">
                  <c:v>1144.0</c:v>
                </c:pt>
                <c:pt idx="1108">
                  <c:v>1145.0</c:v>
                </c:pt>
                <c:pt idx="1109">
                  <c:v>1146.0</c:v>
                </c:pt>
                <c:pt idx="1110">
                  <c:v>1147.0</c:v>
                </c:pt>
                <c:pt idx="1111">
                  <c:v>1148.0</c:v>
                </c:pt>
                <c:pt idx="1112">
                  <c:v>1149.0</c:v>
                </c:pt>
                <c:pt idx="1113">
                  <c:v>1150.0</c:v>
                </c:pt>
                <c:pt idx="1114">
                  <c:v>1151.0</c:v>
                </c:pt>
                <c:pt idx="1115">
                  <c:v>1152.0</c:v>
                </c:pt>
                <c:pt idx="1116">
                  <c:v>1153.0</c:v>
                </c:pt>
                <c:pt idx="1117">
                  <c:v>1154.0</c:v>
                </c:pt>
                <c:pt idx="1118">
                  <c:v>1155.0</c:v>
                </c:pt>
                <c:pt idx="1119">
                  <c:v>1156.0</c:v>
                </c:pt>
                <c:pt idx="1120">
                  <c:v>1157.0</c:v>
                </c:pt>
                <c:pt idx="1121">
                  <c:v>1158.0</c:v>
                </c:pt>
                <c:pt idx="1122">
                  <c:v>1159.0</c:v>
                </c:pt>
                <c:pt idx="1123">
                  <c:v>1160.0</c:v>
                </c:pt>
                <c:pt idx="1124">
                  <c:v>1161.0</c:v>
                </c:pt>
                <c:pt idx="1125">
                  <c:v>1162.0</c:v>
                </c:pt>
                <c:pt idx="1126">
                  <c:v>1163.0</c:v>
                </c:pt>
                <c:pt idx="1127">
                  <c:v>1164.0</c:v>
                </c:pt>
                <c:pt idx="1128">
                  <c:v>1165.0</c:v>
                </c:pt>
                <c:pt idx="1129">
                  <c:v>1166.0</c:v>
                </c:pt>
                <c:pt idx="1130">
                  <c:v>1167.0</c:v>
                </c:pt>
                <c:pt idx="1131">
                  <c:v>1168.0</c:v>
                </c:pt>
                <c:pt idx="1132">
                  <c:v>1169.0</c:v>
                </c:pt>
                <c:pt idx="1133">
                  <c:v>1170.0</c:v>
                </c:pt>
                <c:pt idx="1134">
                  <c:v>1171.0</c:v>
                </c:pt>
                <c:pt idx="1135">
                  <c:v>1172.0</c:v>
                </c:pt>
                <c:pt idx="1136">
                  <c:v>1173.0</c:v>
                </c:pt>
                <c:pt idx="1137">
                  <c:v>1174.0</c:v>
                </c:pt>
                <c:pt idx="1138">
                  <c:v>1175.0</c:v>
                </c:pt>
                <c:pt idx="1139">
                  <c:v>1176.0</c:v>
                </c:pt>
                <c:pt idx="1140">
                  <c:v>1177.0</c:v>
                </c:pt>
                <c:pt idx="1141">
                  <c:v>1178.0</c:v>
                </c:pt>
                <c:pt idx="1142">
                  <c:v>1179.0</c:v>
                </c:pt>
                <c:pt idx="1143">
                  <c:v>1180.0</c:v>
                </c:pt>
                <c:pt idx="1144">
                  <c:v>1181.0</c:v>
                </c:pt>
                <c:pt idx="1145">
                  <c:v>1182.0</c:v>
                </c:pt>
                <c:pt idx="1146">
                  <c:v>1183.0</c:v>
                </c:pt>
                <c:pt idx="1147">
                  <c:v>1184.0</c:v>
                </c:pt>
                <c:pt idx="1148">
                  <c:v>1185.0</c:v>
                </c:pt>
                <c:pt idx="1149">
                  <c:v>1186.0</c:v>
                </c:pt>
                <c:pt idx="1150">
                  <c:v>1187.0</c:v>
                </c:pt>
                <c:pt idx="1151">
                  <c:v>1188.0</c:v>
                </c:pt>
                <c:pt idx="1152">
                  <c:v>1189.0</c:v>
                </c:pt>
                <c:pt idx="1153">
                  <c:v>1190.0</c:v>
                </c:pt>
                <c:pt idx="1154">
                  <c:v>1191.0</c:v>
                </c:pt>
                <c:pt idx="1155">
                  <c:v>1192.0</c:v>
                </c:pt>
                <c:pt idx="1156">
                  <c:v>1194.0</c:v>
                </c:pt>
                <c:pt idx="1157">
                  <c:v>1196.0</c:v>
                </c:pt>
                <c:pt idx="1158">
                  <c:v>1197.0</c:v>
                </c:pt>
                <c:pt idx="1159">
                  <c:v>1198.0</c:v>
                </c:pt>
                <c:pt idx="1160">
                  <c:v>1200.0</c:v>
                </c:pt>
                <c:pt idx="1161">
                  <c:v>1201.0</c:v>
                </c:pt>
                <c:pt idx="1162">
                  <c:v>1202.0</c:v>
                </c:pt>
                <c:pt idx="1163">
                  <c:v>1203.0</c:v>
                </c:pt>
                <c:pt idx="1164">
                  <c:v>1204.0</c:v>
                </c:pt>
                <c:pt idx="1165">
                  <c:v>1205.0</c:v>
                </c:pt>
                <c:pt idx="1166">
                  <c:v>1206.0</c:v>
                </c:pt>
                <c:pt idx="1167">
                  <c:v>1207.0</c:v>
                </c:pt>
                <c:pt idx="1168">
                  <c:v>1208.0</c:v>
                </c:pt>
                <c:pt idx="1169">
                  <c:v>1209.0</c:v>
                </c:pt>
                <c:pt idx="1170">
                  <c:v>1210.0</c:v>
                </c:pt>
                <c:pt idx="1171">
                  <c:v>1211.0</c:v>
                </c:pt>
                <c:pt idx="1172">
                  <c:v>1212.0</c:v>
                </c:pt>
                <c:pt idx="1173">
                  <c:v>1213.0</c:v>
                </c:pt>
                <c:pt idx="1174">
                  <c:v>1214.0</c:v>
                </c:pt>
                <c:pt idx="1175">
                  <c:v>1215.0</c:v>
                </c:pt>
                <c:pt idx="1176">
                  <c:v>1216.0</c:v>
                </c:pt>
                <c:pt idx="1177">
                  <c:v>1217.0</c:v>
                </c:pt>
                <c:pt idx="1178">
                  <c:v>1218.0</c:v>
                </c:pt>
                <c:pt idx="1179">
                  <c:v>1219.0</c:v>
                </c:pt>
                <c:pt idx="1180">
                  <c:v>1220.0</c:v>
                </c:pt>
                <c:pt idx="1181">
                  <c:v>1221.0</c:v>
                </c:pt>
                <c:pt idx="1182">
                  <c:v>1222.0</c:v>
                </c:pt>
                <c:pt idx="1183">
                  <c:v>1223.0</c:v>
                </c:pt>
                <c:pt idx="1184">
                  <c:v>1224.0</c:v>
                </c:pt>
                <c:pt idx="1185">
                  <c:v>1225.0</c:v>
                </c:pt>
                <c:pt idx="1186">
                  <c:v>1226.0</c:v>
                </c:pt>
                <c:pt idx="1187">
                  <c:v>1227.0</c:v>
                </c:pt>
                <c:pt idx="1188">
                  <c:v>1228.0</c:v>
                </c:pt>
                <c:pt idx="1189">
                  <c:v>1229.0</c:v>
                </c:pt>
                <c:pt idx="1190">
                  <c:v>1231.0</c:v>
                </c:pt>
                <c:pt idx="1191">
                  <c:v>1233.0</c:v>
                </c:pt>
                <c:pt idx="1192">
                  <c:v>1238.0</c:v>
                </c:pt>
                <c:pt idx="1193">
                  <c:v>1241.0</c:v>
                </c:pt>
                <c:pt idx="1194">
                  <c:v>1246.0</c:v>
                </c:pt>
                <c:pt idx="1195">
                  <c:v>1248.0</c:v>
                </c:pt>
                <c:pt idx="1196">
                  <c:v>1252.0</c:v>
                </c:pt>
                <c:pt idx="1197">
                  <c:v>1253.0</c:v>
                </c:pt>
                <c:pt idx="1198">
                  <c:v>1259.0</c:v>
                </c:pt>
                <c:pt idx="1199">
                  <c:v>1260.0</c:v>
                </c:pt>
                <c:pt idx="1200">
                  <c:v>1263.0</c:v>
                </c:pt>
                <c:pt idx="1201">
                  <c:v>1264.0</c:v>
                </c:pt>
                <c:pt idx="1202">
                  <c:v>1273.0</c:v>
                </c:pt>
                <c:pt idx="1203">
                  <c:v>1280.0</c:v>
                </c:pt>
                <c:pt idx="1204">
                  <c:v>1286.0</c:v>
                </c:pt>
                <c:pt idx="1205">
                  <c:v>1287.0</c:v>
                </c:pt>
                <c:pt idx="1206">
                  <c:v>1288.0</c:v>
                </c:pt>
                <c:pt idx="1207">
                  <c:v>1294.0</c:v>
                </c:pt>
                <c:pt idx="1208">
                  <c:v>1296.0</c:v>
                </c:pt>
                <c:pt idx="1209">
                  <c:v>1298.0</c:v>
                </c:pt>
                <c:pt idx="1210">
                  <c:v>1302.0</c:v>
                </c:pt>
                <c:pt idx="1211">
                  <c:v>1303.0</c:v>
                </c:pt>
                <c:pt idx="1212">
                  <c:v>1309.0</c:v>
                </c:pt>
                <c:pt idx="1213">
                  <c:v>1319.0</c:v>
                </c:pt>
                <c:pt idx="1214">
                  <c:v>1320.0</c:v>
                </c:pt>
                <c:pt idx="1215">
                  <c:v>1378.0</c:v>
                </c:pt>
                <c:pt idx="1216">
                  <c:v>1381.0</c:v>
                </c:pt>
                <c:pt idx="1217">
                  <c:v>1392.0</c:v>
                </c:pt>
                <c:pt idx="1218">
                  <c:v>1409.0</c:v>
                </c:pt>
                <c:pt idx="1219">
                  <c:v>1410.0</c:v>
                </c:pt>
                <c:pt idx="1220">
                  <c:v>1440.0</c:v>
                </c:pt>
                <c:pt idx="1221">
                  <c:v>1475.0</c:v>
                </c:pt>
                <c:pt idx="1222">
                  <c:v>1529.0</c:v>
                </c:pt>
              </c:numCache>
            </c:numRef>
          </c:xVal>
          <c:yVal>
            <c:numRef>
              <c:f>'youtune_8ap_cmp pwr DATA'!$J$2:$J$1224</c:f>
              <c:numCache>
                <c:formatCode>General</c:formatCode>
                <c:ptCount val="1223"/>
                <c:pt idx="0">
                  <c:v>5.55553703709876E-7</c:v>
                </c:pt>
                <c:pt idx="1">
                  <c:v>3.88887592596913E-6</c:v>
                </c:pt>
                <c:pt idx="2">
                  <c:v>1.55555037038765E-5</c:v>
                </c:pt>
                <c:pt idx="3">
                  <c:v>3.22221148151728E-5</c:v>
                </c:pt>
                <c:pt idx="4">
                  <c:v>0.000152777268520216</c:v>
                </c:pt>
                <c:pt idx="5">
                  <c:v>0.00444331852227159</c:v>
                </c:pt>
                <c:pt idx="6">
                  <c:v>0.0428059684245497</c:v>
                </c:pt>
                <c:pt idx="7">
                  <c:v>0.163414455285149</c:v>
                </c:pt>
                <c:pt idx="8">
                  <c:v>0.225362026571023</c:v>
                </c:pt>
                <c:pt idx="9">
                  <c:v>0.228393127578464</c:v>
                </c:pt>
                <c:pt idx="10">
                  <c:v>0.229444235185883</c:v>
                </c:pt>
                <c:pt idx="11">
                  <c:v>0.230596453567377</c:v>
                </c:pt>
                <c:pt idx="12">
                  <c:v>0.232093670798875</c:v>
                </c:pt>
                <c:pt idx="13">
                  <c:v>0.235488659482246</c:v>
                </c:pt>
                <c:pt idx="14">
                  <c:v>0.240361421017485</c:v>
                </c:pt>
                <c:pt idx="15">
                  <c:v>0.24269363546566</c:v>
                </c:pt>
                <c:pt idx="16">
                  <c:v>0.242948634615662</c:v>
                </c:pt>
                <c:pt idx="17">
                  <c:v>0.243026967687885</c:v>
                </c:pt>
                <c:pt idx="18">
                  <c:v>0.243150856163813</c:v>
                </c:pt>
                <c:pt idx="19">
                  <c:v>0.243299189002703</c:v>
                </c:pt>
                <c:pt idx="20">
                  <c:v>0.243347522174926</c:v>
                </c:pt>
                <c:pt idx="21">
                  <c:v>0.243384744273075</c:v>
                </c:pt>
                <c:pt idx="22">
                  <c:v>0.24341696638789</c:v>
                </c:pt>
                <c:pt idx="23">
                  <c:v>0.243445299626779</c:v>
                </c:pt>
                <c:pt idx="24">
                  <c:v>0.243480855063816</c:v>
                </c:pt>
                <c:pt idx="25">
                  <c:v>0.24351141051752</c:v>
                </c:pt>
                <c:pt idx="26">
                  <c:v>0.243539188202706</c:v>
                </c:pt>
                <c:pt idx="27">
                  <c:v>0.243577521408262</c:v>
                </c:pt>
                <c:pt idx="28">
                  <c:v>0.243753631932338</c:v>
                </c:pt>
                <c:pt idx="29">
                  <c:v>0.244311963404566</c:v>
                </c:pt>
                <c:pt idx="30">
                  <c:v>0.24497140565087</c:v>
                </c:pt>
                <c:pt idx="31">
                  <c:v>0.245144738406428</c:v>
                </c:pt>
                <c:pt idx="32">
                  <c:v>0.245188071595317</c:v>
                </c:pt>
                <c:pt idx="33">
                  <c:v>0.245217515941614</c:v>
                </c:pt>
                <c:pt idx="34">
                  <c:v>0.245248071395318</c:v>
                </c:pt>
                <c:pt idx="35">
                  <c:v>0.245275849080503</c:v>
                </c:pt>
                <c:pt idx="36">
                  <c:v>0.245294737906429</c:v>
                </c:pt>
                <c:pt idx="37">
                  <c:v>0.245312515624948</c:v>
                </c:pt>
                <c:pt idx="38">
                  <c:v>0.245333626665689</c:v>
                </c:pt>
                <c:pt idx="39">
                  <c:v>0.24535473770643</c:v>
                </c:pt>
                <c:pt idx="40">
                  <c:v>0.245376404300875</c:v>
                </c:pt>
                <c:pt idx="41">
                  <c:v>0.245399182002727</c:v>
                </c:pt>
                <c:pt idx="42">
                  <c:v>0.245464737339764</c:v>
                </c:pt>
                <c:pt idx="43">
                  <c:v>0.245593070245321</c:v>
                </c:pt>
                <c:pt idx="44">
                  <c:v>0.245654181152729</c:v>
                </c:pt>
                <c:pt idx="45">
                  <c:v>0.245674181086063</c:v>
                </c:pt>
                <c:pt idx="46">
                  <c:v>0.245690847697174</c:v>
                </c:pt>
                <c:pt idx="47">
                  <c:v>0.245704736539767</c:v>
                </c:pt>
                <c:pt idx="48">
                  <c:v>0.245720292043471</c:v>
                </c:pt>
                <c:pt idx="49">
                  <c:v>0.245739736423101</c:v>
                </c:pt>
                <c:pt idx="50">
                  <c:v>0.245761403017545</c:v>
                </c:pt>
                <c:pt idx="51">
                  <c:v>0.24577862518236</c:v>
                </c:pt>
                <c:pt idx="52">
                  <c:v>0.245797514008287</c:v>
                </c:pt>
                <c:pt idx="53">
                  <c:v>0.245835847213843</c:v>
                </c:pt>
                <c:pt idx="54">
                  <c:v>0.245975291193474</c:v>
                </c:pt>
                <c:pt idx="55">
                  <c:v>0.246148623949031</c:v>
                </c:pt>
                <c:pt idx="56">
                  <c:v>0.246172512758291</c:v>
                </c:pt>
                <c:pt idx="57">
                  <c:v>0.24617695718792</c:v>
                </c:pt>
                <c:pt idx="58">
                  <c:v>0.246184179386069</c:v>
                </c:pt>
                <c:pt idx="59">
                  <c:v>0.246191957137921</c:v>
                </c:pt>
                <c:pt idx="60">
                  <c:v>0.246194734906439</c:v>
                </c:pt>
                <c:pt idx="61">
                  <c:v>0.246203068211995</c:v>
                </c:pt>
                <c:pt idx="62">
                  <c:v>0.246214179286069</c:v>
                </c:pt>
                <c:pt idx="63">
                  <c:v>0.246233068111995</c:v>
                </c:pt>
                <c:pt idx="64">
                  <c:v>0.246249179169403</c:v>
                </c:pt>
                <c:pt idx="65">
                  <c:v>0.246261956904588</c:v>
                </c:pt>
                <c:pt idx="66">
                  <c:v>0.246271956871255</c:v>
                </c:pt>
                <c:pt idx="67">
                  <c:v>0.246285845713848</c:v>
                </c:pt>
                <c:pt idx="68">
                  <c:v>0.246301956771255</c:v>
                </c:pt>
                <c:pt idx="69">
                  <c:v>0.246320290043478</c:v>
                </c:pt>
                <c:pt idx="70">
                  <c:v>0.246337512208293</c:v>
                </c:pt>
                <c:pt idx="71">
                  <c:v>0.24634306774533</c:v>
                </c:pt>
                <c:pt idx="72">
                  <c:v>0.246344734406441</c:v>
                </c:pt>
                <c:pt idx="73">
                  <c:v>0.246348067728663</c:v>
                </c:pt>
                <c:pt idx="74">
                  <c:v>0.246350845497182</c:v>
                </c:pt>
                <c:pt idx="75">
                  <c:v>0.246354178819404</c:v>
                </c:pt>
                <c:pt idx="76">
                  <c:v>0.246358623249034</c:v>
                </c:pt>
                <c:pt idx="77">
                  <c:v>0.24636251212496</c:v>
                </c:pt>
                <c:pt idx="78">
                  <c:v>0.246366401000886</c:v>
                </c:pt>
                <c:pt idx="79">
                  <c:v>0.2463686232157</c:v>
                </c:pt>
                <c:pt idx="80">
                  <c:v>0.246371956537923</c:v>
                </c:pt>
                <c:pt idx="81">
                  <c:v>0.246373623199034</c:v>
                </c:pt>
                <c:pt idx="82">
                  <c:v>0.246375845413849</c:v>
                </c:pt>
                <c:pt idx="83">
                  <c:v>0.246376400967552</c:v>
                </c:pt>
                <c:pt idx="84">
                  <c:v>0.246378067628663</c:v>
                </c:pt>
                <c:pt idx="85">
                  <c:v>0.246386400934219</c:v>
                </c:pt>
                <c:pt idx="86">
                  <c:v>0.246429178569405</c:v>
                </c:pt>
                <c:pt idx="87">
                  <c:v>0.246474178419405</c:v>
                </c:pt>
                <c:pt idx="88">
                  <c:v>0.246510289410146</c:v>
                </c:pt>
                <c:pt idx="89">
                  <c:v>0.246532511558295</c:v>
                </c:pt>
                <c:pt idx="90">
                  <c:v>0.246538622649036</c:v>
                </c:pt>
                <c:pt idx="91">
                  <c:v>0.24654528929348</c:v>
                </c:pt>
                <c:pt idx="92">
                  <c:v>0.246548067061999</c:v>
                </c:pt>
                <c:pt idx="93">
                  <c:v>0.24654973372311</c:v>
                </c:pt>
                <c:pt idx="94">
                  <c:v>0.246551400384221</c:v>
                </c:pt>
                <c:pt idx="95">
                  <c:v>0.246553067045332</c:v>
                </c:pt>
                <c:pt idx="96">
                  <c:v>0.246555289260147</c:v>
                </c:pt>
                <c:pt idx="97">
                  <c:v>0.246556400367554</c:v>
                </c:pt>
                <c:pt idx="98">
                  <c:v>0.246559733689777</c:v>
                </c:pt>
                <c:pt idx="99">
                  <c:v>0.246561400350888</c:v>
                </c:pt>
                <c:pt idx="100">
                  <c:v>0.246563067011999</c:v>
                </c:pt>
                <c:pt idx="101">
                  <c:v>0.24656473367311</c:v>
                </c:pt>
                <c:pt idx="102">
                  <c:v>0.246568622549036</c:v>
                </c:pt>
                <c:pt idx="103">
                  <c:v>0.246571400317554</c:v>
                </c:pt>
                <c:pt idx="104">
                  <c:v>0.246576400300888</c:v>
                </c:pt>
                <c:pt idx="105">
                  <c:v>0.24657973362311</c:v>
                </c:pt>
                <c:pt idx="106">
                  <c:v>0.246583066945332</c:v>
                </c:pt>
                <c:pt idx="107">
                  <c:v>0.246583622499036</c:v>
                </c:pt>
                <c:pt idx="108">
                  <c:v>0.246589178036073</c:v>
                </c:pt>
                <c:pt idx="109">
                  <c:v>0.246590844697184</c:v>
                </c:pt>
                <c:pt idx="110">
                  <c:v>0.246592511358295</c:v>
                </c:pt>
                <c:pt idx="111">
                  <c:v>0.246595844680518</c:v>
                </c:pt>
                <c:pt idx="112">
                  <c:v>0.246598622449036</c:v>
                </c:pt>
                <c:pt idx="113">
                  <c:v>0.246600289110147</c:v>
                </c:pt>
                <c:pt idx="114">
                  <c:v>0.246603066878666</c:v>
                </c:pt>
                <c:pt idx="115">
                  <c:v>0.246606955754592</c:v>
                </c:pt>
                <c:pt idx="116">
                  <c:v>0.246608066861999</c:v>
                </c:pt>
                <c:pt idx="117">
                  <c:v>0.246623066812</c:v>
                </c:pt>
                <c:pt idx="118">
                  <c:v>0.246966399000892</c:v>
                </c:pt>
                <c:pt idx="119">
                  <c:v>0.433091889693701</c:v>
                </c:pt>
                <c:pt idx="120">
                  <c:v>0.709359302135659</c:v>
                </c:pt>
                <c:pt idx="121">
                  <c:v>0.728106461867349</c:v>
                </c:pt>
                <c:pt idx="122">
                  <c:v>0.728107017421053</c:v>
                </c:pt>
                <c:pt idx="123">
                  <c:v>0.734757550808164</c:v>
                </c:pt>
                <c:pt idx="124">
                  <c:v>0.734763661898905</c:v>
                </c:pt>
                <c:pt idx="125">
                  <c:v>0.768196328234461</c:v>
                </c:pt>
                <c:pt idx="126">
                  <c:v>0.772751313051179</c:v>
                </c:pt>
                <c:pt idx="127">
                  <c:v>0.792901245884736</c:v>
                </c:pt>
                <c:pt idx="128">
                  <c:v>0.797929562457014</c:v>
                </c:pt>
                <c:pt idx="129">
                  <c:v>0.806311756738589</c:v>
                </c:pt>
                <c:pt idx="130">
                  <c:v>0.816321723372033</c:v>
                </c:pt>
                <c:pt idx="131">
                  <c:v>0.819507268309106</c:v>
                </c:pt>
                <c:pt idx="132">
                  <c:v>0.821127262909124</c:v>
                </c:pt>
                <c:pt idx="133">
                  <c:v>0.821132818446161</c:v>
                </c:pt>
                <c:pt idx="134">
                  <c:v>0.82304947872396</c:v>
                </c:pt>
                <c:pt idx="135">
                  <c:v>0.826159468357328</c:v>
                </c:pt>
                <c:pt idx="136">
                  <c:v>0.826288356816588</c:v>
                </c:pt>
                <c:pt idx="137">
                  <c:v>0.82957112365181</c:v>
                </c:pt>
                <c:pt idx="138">
                  <c:v>0.829571679205514</c:v>
                </c:pt>
                <c:pt idx="139">
                  <c:v>0.830671119985156</c:v>
                </c:pt>
                <c:pt idx="140">
                  <c:v>0.83170056099813</c:v>
                </c:pt>
                <c:pt idx="141">
                  <c:v>0.832657224475918</c:v>
                </c:pt>
                <c:pt idx="142">
                  <c:v>0.833520554931484</c:v>
                </c:pt>
                <c:pt idx="143">
                  <c:v>0.833687221042596</c:v>
                </c:pt>
                <c:pt idx="144">
                  <c:v>0.8343166633889</c:v>
                </c:pt>
                <c:pt idx="145">
                  <c:v>0.835368882103726</c:v>
                </c:pt>
                <c:pt idx="146">
                  <c:v>0.835372215425948</c:v>
                </c:pt>
                <c:pt idx="147">
                  <c:v>0.836574433640777</c:v>
                </c:pt>
                <c:pt idx="148">
                  <c:v>0.837493875020417</c:v>
                </c:pt>
                <c:pt idx="149">
                  <c:v>0.838509982744502</c:v>
                </c:pt>
                <c:pt idx="150">
                  <c:v>0.848129395124238</c:v>
                </c:pt>
                <c:pt idx="151">
                  <c:v>0.848153839487202</c:v>
                </c:pt>
                <c:pt idx="152">
                  <c:v>0.863585454715151</c:v>
                </c:pt>
                <c:pt idx="153">
                  <c:v>0.865088227483686</c:v>
                </c:pt>
                <c:pt idx="154">
                  <c:v>0.865773780754064</c:v>
                </c:pt>
                <c:pt idx="155">
                  <c:v>0.86781877393742</c:v>
                </c:pt>
                <c:pt idx="156">
                  <c:v>0.867825440581865</c:v>
                </c:pt>
                <c:pt idx="157">
                  <c:v>0.869035436548545</c:v>
                </c:pt>
                <c:pt idx="158">
                  <c:v>0.869966544555963</c:v>
                </c:pt>
                <c:pt idx="159">
                  <c:v>0.870893208133751</c:v>
                </c:pt>
                <c:pt idx="160">
                  <c:v>0.870893763687454</c:v>
                </c:pt>
                <c:pt idx="161">
                  <c:v>0.871994871128207</c:v>
                </c:pt>
                <c:pt idx="162">
                  <c:v>0.872015982168948</c:v>
                </c:pt>
                <c:pt idx="163">
                  <c:v>0.872842646080069</c:v>
                </c:pt>
                <c:pt idx="164">
                  <c:v>0.873327644463407</c:v>
                </c:pt>
                <c:pt idx="165">
                  <c:v>0.873484310607853</c:v>
                </c:pt>
                <c:pt idx="166">
                  <c:v>0.874135975102305</c:v>
                </c:pt>
                <c:pt idx="167">
                  <c:v>0.874136530656009</c:v>
                </c:pt>
                <c:pt idx="168">
                  <c:v>0.874684862161571</c:v>
                </c:pt>
                <c:pt idx="169">
                  <c:v>0.875144860628242</c:v>
                </c:pt>
                <c:pt idx="170">
                  <c:v>0.875446526289357</c:v>
                </c:pt>
                <c:pt idx="171">
                  <c:v>0.875449304057875</c:v>
                </c:pt>
                <c:pt idx="172">
                  <c:v>0.875664858894915</c:v>
                </c:pt>
                <c:pt idx="173">
                  <c:v>0.875823191700472</c:v>
                </c:pt>
                <c:pt idx="174">
                  <c:v>0.875875413748621</c:v>
                </c:pt>
                <c:pt idx="175">
                  <c:v>0.87605652425603</c:v>
                </c:pt>
                <c:pt idx="176">
                  <c:v>0.876228190350477</c:v>
                </c:pt>
                <c:pt idx="177">
                  <c:v>0.876419856378256</c:v>
                </c:pt>
                <c:pt idx="178">
                  <c:v>0.876613744620851</c:v>
                </c:pt>
                <c:pt idx="179">
                  <c:v>0.876808743970853</c:v>
                </c:pt>
                <c:pt idx="180">
                  <c:v>0.876829855011594</c:v>
                </c:pt>
                <c:pt idx="181">
                  <c:v>0.877011521072707</c:v>
                </c:pt>
                <c:pt idx="182">
                  <c:v>0.87720207599308</c:v>
                </c:pt>
                <c:pt idx="183">
                  <c:v>0.877227075909747</c:v>
                </c:pt>
                <c:pt idx="184">
                  <c:v>0.877434297441231</c:v>
                </c:pt>
                <c:pt idx="185">
                  <c:v>0.877690963252345</c:v>
                </c:pt>
                <c:pt idx="186">
                  <c:v>0.877987073376422</c:v>
                </c:pt>
                <c:pt idx="187">
                  <c:v>0.87819040603198</c:v>
                </c:pt>
                <c:pt idx="188">
                  <c:v>0.878195961569017</c:v>
                </c:pt>
                <c:pt idx="189">
                  <c:v>0.878397627563464</c:v>
                </c:pt>
                <c:pt idx="190">
                  <c:v>0.878501516106057</c:v>
                </c:pt>
                <c:pt idx="191">
                  <c:v>0.878585404715318</c:v>
                </c:pt>
                <c:pt idx="192">
                  <c:v>0.87875651525606</c:v>
                </c:pt>
                <c:pt idx="193">
                  <c:v>0.878757070809764</c:v>
                </c:pt>
                <c:pt idx="194">
                  <c:v>0.878953181267174</c:v>
                </c:pt>
                <c:pt idx="195">
                  <c:v>0.879154291707916</c:v>
                </c:pt>
                <c:pt idx="196">
                  <c:v>0.879342624413474</c:v>
                </c:pt>
                <c:pt idx="197">
                  <c:v>0.879343179967178</c:v>
                </c:pt>
                <c:pt idx="198">
                  <c:v>0.87953817931718</c:v>
                </c:pt>
                <c:pt idx="199">
                  <c:v>0.879552068159773</c:v>
                </c:pt>
                <c:pt idx="200">
                  <c:v>0.879756511922738</c:v>
                </c:pt>
                <c:pt idx="201">
                  <c:v>0.879944289074592</c:v>
                </c:pt>
                <c:pt idx="202">
                  <c:v>0.879978733404222</c:v>
                </c:pt>
                <c:pt idx="203">
                  <c:v>0.880248176950521</c:v>
                </c:pt>
                <c:pt idx="204">
                  <c:v>0.880248732504225</c:v>
                </c:pt>
                <c:pt idx="205">
                  <c:v>0.880573175867191</c:v>
                </c:pt>
                <c:pt idx="206">
                  <c:v>0.880869285991269</c:v>
                </c:pt>
                <c:pt idx="207">
                  <c:v>0.880870397098676</c:v>
                </c:pt>
                <c:pt idx="208">
                  <c:v>0.881283173500533</c:v>
                </c:pt>
                <c:pt idx="209">
                  <c:v>0.881295395682014</c:v>
                </c:pt>
                <c:pt idx="210">
                  <c:v>0.881673172200537</c:v>
                </c:pt>
                <c:pt idx="211">
                  <c:v>0.881860393798687</c:v>
                </c:pt>
                <c:pt idx="212">
                  <c:v>0.882015948835726</c:v>
                </c:pt>
                <c:pt idx="213">
                  <c:v>0.882359836578322</c:v>
                </c:pt>
                <c:pt idx="214">
                  <c:v>0.882368725437582</c:v>
                </c:pt>
                <c:pt idx="215">
                  <c:v>0.882746501956105</c:v>
                </c:pt>
                <c:pt idx="216">
                  <c:v>0.882747613063512</c:v>
                </c:pt>
                <c:pt idx="217">
                  <c:v>0.883125389582035</c:v>
                </c:pt>
                <c:pt idx="218">
                  <c:v>0.883125945135738</c:v>
                </c:pt>
                <c:pt idx="219">
                  <c:v>0.883522054926484</c:v>
                </c:pt>
                <c:pt idx="220">
                  <c:v>0.88352594380241</c:v>
                </c:pt>
                <c:pt idx="221">
                  <c:v>0.884010386632045</c:v>
                </c:pt>
                <c:pt idx="222">
                  <c:v>0.884021497706119</c:v>
                </c:pt>
                <c:pt idx="223">
                  <c:v>0.88456371812094</c:v>
                </c:pt>
                <c:pt idx="224">
                  <c:v>0.884835939435757</c:v>
                </c:pt>
                <c:pt idx="225">
                  <c:v>0.884883161500573</c:v>
                </c:pt>
                <c:pt idx="226">
                  <c:v>0.885119271824649</c:v>
                </c:pt>
                <c:pt idx="227">
                  <c:v>0.885121494039464</c:v>
                </c:pt>
                <c:pt idx="228">
                  <c:v>0.885365382115393</c:v>
                </c:pt>
                <c:pt idx="229">
                  <c:v>0.885365937669097</c:v>
                </c:pt>
                <c:pt idx="230">
                  <c:v>0.885714269841323</c:v>
                </c:pt>
                <c:pt idx="231">
                  <c:v>0.885714825395026</c:v>
                </c:pt>
                <c:pt idx="232">
                  <c:v>0.886142046193179</c:v>
                </c:pt>
                <c:pt idx="233">
                  <c:v>0.886163712787624</c:v>
                </c:pt>
                <c:pt idx="234">
                  <c:v>0.886580378065406</c:v>
                </c:pt>
                <c:pt idx="235">
                  <c:v>0.886713710954297</c:v>
                </c:pt>
                <c:pt idx="236">
                  <c:v>0.886957043476522</c:v>
                </c:pt>
                <c:pt idx="237">
                  <c:v>0.887399819778379</c:v>
                </c:pt>
                <c:pt idx="238">
                  <c:v>0.887408708637638</c:v>
                </c:pt>
                <c:pt idx="239">
                  <c:v>0.887962595680237</c:v>
                </c:pt>
                <c:pt idx="240">
                  <c:v>0.887964817895051</c:v>
                </c:pt>
                <c:pt idx="241">
                  <c:v>0.88881814838395</c:v>
                </c:pt>
                <c:pt idx="242">
                  <c:v>0.888818703937653</c:v>
                </c:pt>
                <c:pt idx="243">
                  <c:v>0.889786478489516</c:v>
                </c:pt>
                <c:pt idx="244">
                  <c:v>0.889795922902479</c:v>
                </c:pt>
                <c:pt idx="245">
                  <c:v>0.890284810161744</c:v>
                </c:pt>
                <c:pt idx="246">
                  <c:v>0.890319810045078</c:v>
                </c:pt>
                <c:pt idx="247">
                  <c:v>0.890708142083971</c:v>
                </c:pt>
                <c:pt idx="248">
                  <c:v>0.891230918119162</c:v>
                </c:pt>
                <c:pt idx="249">
                  <c:v>0.891384806495089</c:v>
                </c:pt>
                <c:pt idx="250">
                  <c:v>0.892114804061764</c:v>
                </c:pt>
                <c:pt idx="251">
                  <c:v>0.89213813731732</c:v>
                </c:pt>
                <c:pt idx="252">
                  <c:v>0.892850357165476</c:v>
                </c:pt>
                <c:pt idx="253">
                  <c:v>0.892852023826587</c:v>
                </c:pt>
                <c:pt idx="254">
                  <c:v>0.893439244091409</c:v>
                </c:pt>
                <c:pt idx="255">
                  <c:v>0.893443688521038</c:v>
                </c:pt>
                <c:pt idx="256">
                  <c:v>0.894205908202528</c:v>
                </c:pt>
                <c:pt idx="257">
                  <c:v>0.894214797061787</c:v>
                </c:pt>
                <c:pt idx="258">
                  <c:v>0.894600906885866</c:v>
                </c:pt>
                <c:pt idx="259">
                  <c:v>0.894725906469201</c:v>
                </c:pt>
                <c:pt idx="260">
                  <c:v>0.894925905802536</c:v>
                </c:pt>
                <c:pt idx="261">
                  <c:v>0.895307571196985</c:v>
                </c:pt>
                <c:pt idx="262">
                  <c:v>0.895353126600689</c:v>
                </c:pt>
                <c:pt idx="263">
                  <c:v>0.89577256964699</c:v>
                </c:pt>
                <c:pt idx="264">
                  <c:v>0.895773125200694</c:v>
                </c:pt>
                <c:pt idx="265">
                  <c:v>0.896176457189587</c:v>
                </c:pt>
                <c:pt idx="266">
                  <c:v>0.896177568296995</c:v>
                </c:pt>
                <c:pt idx="267">
                  <c:v>0.896472567313664</c:v>
                </c:pt>
                <c:pt idx="268">
                  <c:v>0.896473678421072</c:v>
                </c:pt>
                <c:pt idx="269">
                  <c:v>0.896779788511816</c:v>
                </c:pt>
                <c:pt idx="270">
                  <c:v>0.896798121784038</c:v>
                </c:pt>
                <c:pt idx="271">
                  <c:v>0.897087565263671</c:v>
                </c:pt>
                <c:pt idx="272">
                  <c:v>0.897303675654414</c:v>
                </c:pt>
                <c:pt idx="273">
                  <c:v>0.897349786611822</c:v>
                </c:pt>
                <c:pt idx="274">
                  <c:v>0.897545341515528</c:v>
                </c:pt>
                <c:pt idx="275">
                  <c:v>0.897558119250714</c:v>
                </c:pt>
                <c:pt idx="276">
                  <c:v>0.89781811838405</c:v>
                </c:pt>
                <c:pt idx="277">
                  <c:v>0.897822007259976</c:v>
                </c:pt>
                <c:pt idx="278">
                  <c:v>0.898083117500719</c:v>
                </c:pt>
                <c:pt idx="279">
                  <c:v>0.898087561930349</c:v>
                </c:pt>
                <c:pt idx="280">
                  <c:v>0.898405894202575</c:v>
                </c:pt>
                <c:pt idx="281">
                  <c:v>0.898410338632204</c:v>
                </c:pt>
                <c:pt idx="282">
                  <c:v>0.898822003926653</c:v>
                </c:pt>
                <c:pt idx="283">
                  <c:v>0.898926448022951</c:v>
                </c:pt>
                <c:pt idx="284">
                  <c:v>0.899186447156287</c:v>
                </c:pt>
                <c:pt idx="285">
                  <c:v>0.899420335265549</c:v>
                </c:pt>
                <c:pt idx="286">
                  <c:v>0.899488112817402</c:v>
                </c:pt>
                <c:pt idx="287">
                  <c:v>0.899742000859997</c:v>
                </c:pt>
                <c:pt idx="288">
                  <c:v>0.899745334182219</c:v>
                </c:pt>
                <c:pt idx="289">
                  <c:v>0.899933111334073</c:v>
                </c:pt>
                <c:pt idx="290">
                  <c:v>0.899935889102592</c:v>
                </c:pt>
                <c:pt idx="291">
                  <c:v>0.900101999660001</c:v>
                </c:pt>
                <c:pt idx="292">
                  <c:v>0.900105332982223</c:v>
                </c:pt>
                <c:pt idx="293">
                  <c:v>0.900225888135928</c:v>
                </c:pt>
                <c:pt idx="294">
                  <c:v>0.90022755479704</c:v>
                </c:pt>
                <c:pt idx="295">
                  <c:v>0.90036533211556</c:v>
                </c:pt>
                <c:pt idx="296">
                  <c:v>0.900431998560005</c:v>
                </c:pt>
                <c:pt idx="297">
                  <c:v>0.900496442789635</c:v>
                </c:pt>
                <c:pt idx="298">
                  <c:v>0.900590331365562</c:v>
                </c:pt>
                <c:pt idx="299">
                  <c:v>0.900643108967414</c:v>
                </c:pt>
                <c:pt idx="300">
                  <c:v>0.90076977521186</c:v>
                </c:pt>
                <c:pt idx="301">
                  <c:v>0.900783664054453</c:v>
                </c:pt>
                <c:pt idx="302">
                  <c:v>0.900876441522973</c:v>
                </c:pt>
                <c:pt idx="303">
                  <c:v>0.900888108150751</c:v>
                </c:pt>
                <c:pt idx="304">
                  <c:v>0.900969774545196</c:v>
                </c:pt>
                <c:pt idx="305">
                  <c:v>0.900970885652603</c:v>
                </c:pt>
                <c:pt idx="306">
                  <c:v>0.901046440956308</c:v>
                </c:pt>
                <c:pt idx="307">
                  <c:v>0.901051996493345</c:v>
                </c:pt>
                <c:pt idx="308">
                  <c:v>0.901121440706309</c:v>
                </c:pt>
                <c:pt idx="309">
                  <c:v>0.901170329432235</c:v>
                </c:pt>
                <c:pt idx="310">
                  <c:v>0.901199773778532</c:v>
                </c:pt>
                <c:pt idx="311">
                  <c:v>0.901266440222977</c:v>
                </c:pt>
                <c:pt idx="312">
                  <c:v>0.901285329048903</c:v>
                </c:pt>
                <c:pt idx="313">
                  <c:v>0.901342551080385</c:v>
                </c:pt>
                <c:pt idx="314">
                  <c:v>0.901349773278533</c:v>
                </c:pt>
                <c:pt idx="315">
                  <c:v>0.901416995276682</c:v>
                </c:pt>
                <c:pt idx="316">
                  <c:v>0.901419773045201</c:v>
                </c:pt>
                <c:pt idx="317">
                  <c:v>0.901480328398905</c:v>
                </c:pt>
                <c:pt idx="318">
                  <c:v>0.901481439506313</c:v>
                </c:pt>
                <c:pt idx="319">
                  <c:v>0.90153643932298</c:v>
                </c:pt>
                <c:pt idx="320">
                  <c:v>0.901562550347054</c:v>
                </c:pt>
                <c:pt idx="321">
                  <c:v>0.901587550263721</c:v>
                </c:pt>
                <c:pt idx="322">
                  <c:v>0.901615327948907</c:v>
                </c:pt>
                <c:pt idx="323">
                  <c:v>0.901621439039648</c:v>
                </c:pt>
                <c:pt idx="324">
                  <c:v>0.901659772245204</c:v>
                </c:pt>
                <c:pt idx="325">
                  <c:v>0.90166366112113</c:v>
                </c:pt>
                <c:pt idx="326">
                  <c:v>0.901688105484093</c:v>
                </c:pt>
                <c:pt idx="327">
                  <c:v>0.901691438806315</c:v>
                </c:pt>
                <c:pt idx="328">
                  <c:v>0.901722549813723</c:v>
                </c:pt>
                <c:pt idx="329">
                  <c:v>0.901725327582241</c:v>
                </c:pt>
                <c:pt idx="330">
                  <c:v>0.901760327465575</c:v>
                </c:pt>
                <c:pt idx="331">
                  <c:v>0.901765327448908</c:v>
                </c:pt>
                <c:pt idx="332">
                  <c:v>0.901798105117427</c:v>
                </c:pt>
                <c:pt idx="333">
                  <c:v>0.901826438356317</c:v>
                </c:pt>
                <c:pt idx="334">
                  <c:v>0.901831993893354</c:v>
                </c:pt>
                <c:pt idx="335">
                  <c:v>0.901858660471132</c:v>
                </c:pt>
                <c:pt idx="336">
                  <c:v>0.901861993793354</c:v>
                </c:pt>
                <c:pt idx="337">
                  <c:v>0.901897549230391</c:v>
                </c:pt>
                <c:pt idx="338">
                  <c:v>0.901898104784095</c:v>
                </c:pt>
                <c:pt idx="339">
                  <c:v>0.901951437939651</c:v>
                </c:pt>
                <c:pt idx="340">
                  <c:v>0.901954771261874</c:v>
                </c:pt>
                <c:pt idx="341">
                  <c:v>0.902329214458174</c:v>
                </c:pt>
                <c:pt idx="342">
                  <c:v>0.902334214441507</c:v>
                </c:pt>
                <c:pt idx="343">
                  <c:v>0.902508102750769</c:v>
                </c:pt>
                <c:pt idx="344">
                  <c:v>0.90262810235077</c:v>
                </c:pt>
                <c:pt idx="345">
                  <c:v>0.902653657821141</c:v>
                </c:pt>
                <c:pt idx="346">
                  <c:v>0.903061434239664</c:v>
                </c:pt>
                <c:pt idx="347">
                  <c:v>0.90306532311559</c:v>
                </c:pt>
                <c:pt idx="348">
                  <c:v>0.905036427656352</c:v>
                </c:pt>
                <c:pt idx="349">
                  <c:v>0.905038094317463</c:v>
                </c:pt>
                <c:pt idx="350">
                  <c:v>0.906113646287846</c:v>
                </c:pt>
                <c:pt idx="351">
                  <c:v>0.906116424056364</c:v>
                </c:pt>
                <c:pt idx="352">
                  <c:v>0.906776421856372</c:v>
                </c:pt>
                <c:pt idx="353">
                  <c:v>0.90677919962489</c:v>
                </c:pt>
                <c:pt idx="354">
                  <c:v>0.9076341967749</c:v>
                </c:pt>
                <c:pt idx="355">
                  <c:v>0.907664752228604</c:v>
                </c:pt>
                <c:pt idx="356">
                  <c:v>0.908849192724913</c:v>
                </c:pt>
                <c:pt idx="357">
                  <c:v>0.910104744095297</c:v>
                </c:pt>
                <c:pt idx="358">
                  <c:v>0.910132521780483</c:v>
                </c:pt>
                <c:pt idx="359">
                  <c:v>0.910778075184194</c:v>
                </c:pt>
                <c:pt idx="360">
                  <c:v>0.910784741828638</c:v>
                </c:pt>
                <c:pt idx="361">
                  <c:v>0.911284740161977</c:v>
                </c:pt>
                <c:pt idx="362">
                  <c:v>0.911290295699014</c:v>
                </c:pt>
                <c:pt idx="363">
                  <c:v>0.911951404606429</c:v>
                </c:pt>
                <c:pt idx="364">
                  <c:v>0.911959182358281</c:v>
                </c:pt>
                <c:pt idx="365">
                  <c:v>0.912714179841623</c:v>
                </c:pt>
                <c:pt idx="366">
                  <c:v>0.912729179791623</c:v>
                </c:pt>
                <c:pt idx="367">
                  <c:v>0.91339362202126</c:v>
                </c:pt>
                <c:pt idx="368">
                  <c:v>0.913599732445336</c:v>
                </c:pt>
                <c:pt idx="369">
                  <c:v>0.913907509197192</c:v>
                </c:pt>
                <c:pt idx="370">
                  <c:v>0.914412507513864</c:v>
                </c:pt>
                <c:pt idx="371">
                  <c:v>0.914458618471272</c:v>
                </c:pt>
                <c:pt idx="372">
                  <c:v>0.915155282815724</c:v>
                </c:pt>
                <c:pt idx="373">
                  <c:v>0.915199727112021</c:v>
                </c:pt>
                <c:pt idx="374">
                  <c:v>0.916647500063889</c:v>
                </c:pt>
                <c:pt idx="375">
                  <c:v>0.916697499897223</c:v>
                </c:pt>
                <c:pt idx="376">
                  <c:v>0.917333053334267</c:v>
                </c:pt>
                <c:pt idx="377">
                  <c:v>0.917359164358341</c:v>
                </c:pt>
                <c:pt idx="378">
                  <c:v>0.9180269399102</c:v>
                </c:pt>
                <c:pt idx="379">
                  <c:v>0.918075273082423</c:v>
                </c:pt>
                <c:pt idx="380">
                  <c:v>0.919451379606512</c:v>
                </c:pt>
                <c:pt idx="381">
                  <c:v>0.921736371989871</c:v>
                </c:pt>
                <c:pt idx="382">
                  <c:v>0.921816371723205</c:v>
                </c:pt>
                <c:pt idx="383">
                  <c:v>0.922771368539883</c:v>
                </c:pt>
                <c:pt idx="384">
                  <c:v>0.922803035100994</c:v>
                </c:pt>
                <c:pt idx="385">
                  <c:v>0.923440810752853</c:v>
                </c:pt>
                <c:pt idx="386">
                  <c:v>0.92346581066952</c:v>
                </c:pt>
                <c:pt idx="387">
                  <c:v>0.923873587088043</c:v>
                </c:pt>
                <c:pt idx="388">
                  <c:v>0.923908031417673</c:v>
                </c:pt>
                <c:pt idx="389">
                  <c:v>0.924255252482492</c:v>
                </c:pt>
                <c:pt idx="390">
                  <c:v>0.9243313633399</c:v>
                </c:pt>
                <c:pt idx="391">
                  <c:v>0.924739139758423</c:v>
                </c:pt>
                <c:pt idx="392">
                  <c:v>0.924851917160276</c:v>
                </c:pt>
                <c:pt idx="393">
                  <c:v>0.925174693862132</c:v>
                </c:pt>
                <c:pt idx="394">
                  <c:v>0.925411915293616</c:v>
                </c:pt>
                <c:pt idx="395">
                  <c:v>0.925499692778802</c:v>
                </c:pt>
                <c:pt idx="396">
                  <c:v>0.925656914476952</c:v>
                </c:pt>
                <c:pt idx="397">
                  <c:v>0.925675247749174</c:v>
                </c:pt>
                <c:pt idx="398">
                  <c:v>0.925828025017694</c:v>
                </c:pt>
                <c:pt idx="399">
                  <c:v>0.925841913860287</c:v>
                </c:pt>
                <c:pt idx="400">
                  <c:v>0.925995246682511</c:v>
                </c:pt>
                <c:pt idx="401">
                  <c:v>0.926006357756585</c:v>
                </c:pt>
                <c:pt idx="402">
                  <c:v>0.926138023984364</c:v>
                </c:pt>
                <c:pt idx="403">
                  <c:v>0.926151912826957</c:v>
                </c:pt>
                <c:pt idx="404">
                  <c:v>0.926298023451033</c:v>
                </c:pt>
                <c:pt idx="405">
                  <c:v>0.926401911993627</c:v>
                </c:pt>
                <c:pt idx="406">
                  <c:v>0.926446356289923</c:v>
                </c:pt>
                <c:pt idx="407">
                  <c:v>0.926578022517703</c:v>
                </c:pt>
                <c:pt idx="408">
                  <c:v>0.926601911326962</c:v>
                </c:pt>
                <c:pt idx="409">
                  <c:v>0.926750799719557</c:v>
                </c:pt>
                <c:pt idx="410">
                  <c:v>0.926772466314001</c:v>
                </c:pt>
                <c:pt idx="411">
                  <c:v>0.926921354706595</c:v>
                </c:pt>
                <c:pt idx="412">
                  <c:v>0.92693857687141</c:v>
                </c:pt>
                <c:pt idx="413">
                  <c:v>0.927088576371412</c:v>
                </c:pt>
                <c:pt idx="414">
                  <c:v>0.927109131858449</c:v>
                </c:pt>
                <c:pt idx="415">
                  <c:v>0.927273575754747</c:v>
                </c:pt>
                <c:pt idx="416">
                  <c:v>0.927353019934378</c:v>
                </c:pt>
                <c:pt idx="417">
                  <c:v>0.927465797336231</c:v>
                </c:pt>
                <c:pt idx="418">
                  <c:v>0.927631352339937</c:v>
                </c:pt>
                <c:pt idx="419">
                  <c:v>0.927659130025122</c:v>
                </c:pt>
                <c:pt idx="420">
                  <c:v>0.927850796052902</c:v>
                </c:pt>
                <c:pt idx="421">
                  <c:v>0.92787301820105</c:v>
                </c:pt>
                <c:pt idx="422">
                  <c:v>0.928076906410312</c:v>
                </c:pt>
                <c:pt idx="423">
                  <c:v>0.928104128541794</c:v>
                </c:pt>
                <c:pt idx="424">
                  <c:v>0.928306350089944</c:v>
                </c:pt>
                <c:pt idx="425">
                  <c:v>0.928334683328833</c:v>
                </c:pt>
                <c:pt idx="426">
                  <c:v>0.928519682712169</c:v>
                </c:pt>
                <c:pt idx="427">
                  <c:v>0.928544682628836</c:v>
                </c:pt>
                <c:pt idx="428">
                  <c:v>0.928698571004763</c:v>
                </c:pt>
                <c:pt idx="429">
                  <c:v>0.928833015001061</c:v>
                </c:pt>
                <c:pt idx="430">
                  <c:v>0.928875237082543</c:v>
                </c:pt>
                <c:pt idx="431">
                  <c:v>0.929015236615878</c:v>
                </c:pt>
                <c:pt idx="432">
                  <c:v>0.929043014301063</c:v>
                </c:pt>
                <c:pt idx="433">
                  <c:v>0.929171902760324</c:v>
                </c:pt>
                <c:pt idx="434">
                  <c:v>0.929193569354769</c:v>
                </c:pt>
                <c:pt idx="435">
                  <c:v>0.929321346706622</c:v>
                </c:pt>
                <c:pt idx="436">
                  <c:v>0.929344124408474</c:v>
                </c:pt>
                <c:pt idx="437">
                  <c:v>0.929456901810327</c:v>
                </c:pt>
                <c:pt idx="438">
                  <c:v>0.929483012834402</c:v>
                </c:pt>
                <c:pt idx="439">
                  <c:v>0.929596345789958</c:v>
                </c:pt>
                <c:pt idx="440">
                  <c:v>0.929654123375144</c:v>
                </c:pt>
                <c:pt idx="441">
                  <c:v>0.929726345356627</c:v>
                </c:pt>
                <c:pt idx="442">
                  <c:v>0.929845789402924</c:v>
                </c:pt>
                <c:pt idx="443">
                  <c:v>0.929872455980702</c:v>
                </c:pt>
                <c:pt idx="444">
                  <c:v>0.929995233349222</c:v>
                </c:pt>
                <c:pt idx="445">
                  <c:v>0.930026899910334</c:v>
                </c:pt>
                <c:pt idx="446">
                  <c:v>0.930160788352928</c:v>
                </c:pt>
                <c:pt idx="447">
                  <c:v>0.930193566021447</c:v>
                </c:pt>
                <c:pt idx="448">
                  <c:v>0.930345787736263</c:v>
                </c:pt>
                <c:pt idx="449">
                  <c:v>0.930381343173301</c:v>
                </c:pt>
                <c:pt idx="450">
                  <c:v>0.930530231565895</c:v>
                </c:pt>
                <c:pt idx="451">
                  <c:v>0.930568009217747</c:v>
                </c:pt>
                <c:pt idx="452">
                  <c:v>0.93074967527886</c:v>
                </c:pt>
                <c:pt idx="453">
                  <c:v>0.931073563088123</c:v>
                </c:pt>
                <c:pt idx="454">
                  <c:v>0.93113745176405</c:v>
                </c:pt>
                <c:pt idx="455">
                  <c:v>0.931596894677018</c:v>
                </c:pt>
                <c:pt idx="456">
                  <c:v>0.931653005601092</c:v>
                </c:pt>
                <c:pt idx="457">
                  <c:v>0.932068559771467</c:v>
                </c:pt>
                <c:pt idx="458">
                  <c:v>0.932120781819616</c:v>
                </c:pt>
                <c:pt idx="459">
                  <c:v>0.932581335839992</c:v>
                </c:pt>
                <c:pt idx="460">
                  <c:v>0.932621891260362</c:v>
                </c:pt>
                <c:pt idx="461">
                  <c:v>0.933139111758516</c:v>
                </c:pt>
                <c:pt idx="462">
                  <c:v>0.93318911159185</c:v>
                </c:pt>
                <c:pt idx="463">
                  <c:v>0.934030775452971</c:v>
                </c:pt>
                <c:pt idx="464">
                  <c:v>0.93469855100483</c:v>
                </c:pt>
                <c:pt idx="465">
                  <c:v>0.935069660878908</c:v>
                </c:pt>
                <c:pt idx="466">
                  <c:v>0.935904658095584</c:v>
                </c:pt>
                <c:pt idx="467">
                  <c:v>0.936053546488178</c:v>
                </c:pt>
                <c:pt idx="468">
                  <c:v>0.936845766069669</c:v>
                </c:pt>
                <c:pt idx="469">
                  <c:v>0.936965210115966</c:v>
                </c:pt>
                <c:pt idx="470">
                  <c:v>0.937806873977087</c:v>
                </c:pt>
                <c:pt idx="471">
                  <c:v>0.937887984817828</c:v>
                </c:pt>
                <c:pt idx="472">
                  <c:v>0.938844092741913</c:v>
                </c:pt>
                <c:pt idx="473">
                  <c:v>0.938935203549321</c:v>
                </c:pt>
                <c:pt idx="474">
                  <c:v>0.940233532554891</c:v>
                </c:pt>
                <c:pt idx="475">
                  <c:v>0.940339087758596</c:v>
                </c:pt>
                <c:pt idx="476">
                  <c:v>0.941700194332686</c:v>
                </c:pt>
                <c:pt idx="477">
                  <c:v>0.942771857427142</c:v>
                </c:pt>
                <c:pt idx="478">
                  <c:v>0.943272411314184</c:v>
                </c:pt>
                <c:pt idx="479">
                  <c:v>0.944510740519754</c:v>
                </c:pt>
                <c:pt idx="480">
                  <c:v>0.944697962117904</c:v>
                </c:pt>
                <c:pt idx="481">
                  <c:v>0.946016291056808</c:v>
                </c:pt>
                <c:pt idx="482">
                  <c:v>0.946162401680883</c:v>
                </c:pt>
                <c:pt idx="483">
                  <c:v>0.947389619812378</c:v>
                </c:pt>
                <c:pt idx="484">
                  <c:v>0.947495730569787</c:v>
                </c:pt>
                <c:pt idx="485">
                  <c:v>0.948623504588318</c:v>
                </c:pt>
                <c:pt idx="486">
                  <c:v>0.948735726436467</c:v>
                </c:pt>
                <c:pt idx="487">
                  <c:v>0.949720167599441</c:v>
                </c:pt>
                <c:pt idx="488">
                  <c:v>0.949840167199443</c:v>
                </c:pt>
                <c:pt idx="489">
                  <c:v>0.950841274973528</c:v>
                </c:pt>
                <c:pt idx="490">
                  <c:v>0.951551272606869</c:v>
                </c:pt>
                <c:pt idx="491">
                  <c:v>0.951761827460575</c:v>
                </c:pt>
                <c:pt idx="492">
                  <c:v>0.952529602679102</c:v>
                </c:pt>
                <c:pt idx="493">
                  <c:v>0.952607935751325</c:v>
                </c:pt>
                <c:pt idx="494">
                  <c:v>0.953446266290223</c:v>
                </c:pt>
                <c:pt idx="495">
                  <c:v>0.953509043858743</c:v>
                </c:pt>
                <c:pt idx="496">
                  <c:v>0.954196263790232</c:v>
                </c:pt>
                <c:pt idx="497">
                  <c:v>0.954245708069862</c:v>
                </c:pt>
                <c:pt idx="498">
                  <c:v>0.954898483671721</c:v>
                </c:pt>
                <c:pt idx="499">
                  <c:v>0.954957372364314</c:v>
                </c:pt>
                <c:pt idx="500">
                  <c:v>0.955553481488395</c:v>
                </c:pt>
                <c:pt idx="501">
                  <c:v>0.955817369497657</c:v>
                </c:pt>
                <c:pt idx="502">
                  <c:v>0.956104590762475</c:v>
                </c:pt>
                <c:pt idx="503">
                  <c:v>0.956599033558777</c:v>
                </c:pt>
                <c:pt idx="504">
                  <c:v>0.956686255490259</c:v>
                </c:pt>
                <c:pt idx="505">
                  <c:v>0.957257364697673</c:v>
                </c:pt>
                <c:pt idx="506">
                  <c:v>0.957318475605081</c:v>
                </c:pt>
                <c:pt idx="507">
                  <c:v>0.957924584695829</c:v>
                </c:pt>
                <c:pt idx="508">
                  <c:v>0.957980695619903</c:v>
                </c:pt>
                <c:pt idx="509">
                  <c:v>0.958617360164355</c:v>
                </c:pt>
                <c:pt idx="510">
                  <c:v>0.958672359981022</c:v>
                </c:pt>
                <c:pt idx="511">
                  <c:v>0.959274580195844</c:v>
                </c:pt>
                <c:pt idx="512">
                  <c:v>0.959361802127326</c:v>
                </c:pt>
                <c:pt idx="513">
                  <c:v>0.95987457819585</c:v>
                </c:pt>
                <c:pt idx="514">
                  <c:v>0.960199021558817</c:v>
                </c:pt>
                <c:pt idx="515">
                  <c:v>0.960402909768078</c:v>
                </c:pt>
                <c:pt idx="516">
                  <c:v>0.960795686236601</c:v>
                </c:pt>
                <c:pt idx="517">
                  <c:v>0.960896797010677</c:v>
                </c:pt>
                <c:pt idx="518">
                  <c:v>0.961255129149569</c:v>
                </c:pt>
                <c:pt idx="519">
                  <c:v>0.961307906751422</c:v>
                </c:pt>
                <c:pt idx="520">
                  <c:v>0.961689016592167</c:v>
                </c:pt>
                <c:pt idx="521">
                  <c:v>0.961741794194019</c:v>
                </c:pt>
                <c:pt idx="522">
                  <c:v>0.962066237556986</c:v>
                </c:pt>
                <c:pt idx="523">
                  <c:v>0.962134015108839</c:v>
                </c:pt>
                <c:pt idx="524">
                  <c:v>0.962419014158842</c:v>
                </c:pt>
                <c:pt idx="525">
                  <c:v>0.962587902484769</c:v>
                </c:pt>
                <c:pt idx="526">
                  <c:v>0.962758457471808</c:v>
                </c:pt>
                <c:pt idx="527">
                  <c:v>0.962972345647737</c:v>
                </c:pt>
                <c:pt idx="528">
                  <c:v>0.963044012075515</c:v>
                </c:pt>
                <c:pt idx="529">
                  <c:v>0.963254566929221</c:v>
                </c:pt>
                <c:pt idx="530">
                  <c:v>0.963310122299592</c:v>
                </c:pt>
                <c:pt idx="531">
                  <c:v>0.963520121599595</c:v>
                </c:pt>
                <c:pt idx="532">
                  <c:v>0.963574010308854</c:v>
                </c:pt>
                <c:pt idx="533">
                  <c:v>0.963773454088486</c:v>
                </c:pt>
                <c:pt idx="534">
                  <c:v>0.963819565045894</c:v>
                </c:pt>
                <c:pt idx="535">
                  <c:v>0.963999564445896</c:v>
                </c:pt>
                <c:pt idx="536">
                  <c:v>0.964067897551453</c:v>
                </c:pt>
                <c:pt idx="537">
                  <c:v>0.964204563762565</c:v>
                </c:pt>
                <c:pt idx="538">
                  <c:v>0.964356229923678</c:v>
                </c:pt>
                <c:pt idx="539">
                  <c:v>0.964421785260716</c:v>
                </c:pt>
                <c:pt idx="540">
                  <c:v>0.964585118049606</c:v>
                </c:pt>
                <c:pt idx="541">
                  <c:v>0.964627340131088</c:v>
                </c:pt>
                <c:pt idx="542">
                  <c:v>0.964806228423683</c:v>
                </c:pt>
                <c:pt idx="543">
                  <c:v>0.964837894984794</c:v>
                </c:pt>
                <c:pt idx="544">
                  <c:v>0.964997894451463</c:v>
                </c:pt>
                <c:pt idx="545">
                  <c:v>0.965037338764426</c:v>
                </c:pt>
                <c:pt idx="546">
                  <c:v>0.965177338297761</c:v>
                </c:pt>
                <c:pt idx="547">
                  <c:v>0.96523400477554</c:v>
                </c:pt>
                <c:pt idx="548">
                  <c:v>0.965370670986652</c:v>
                </c:pt>
                <c:pt idx="549">
                  <c:v>0.965482892834802</c:v>
                </c:pt>
                <c:pt idx="550">
                  <c:v>0.965568448105173</c:v>
                </c:pt>
                <c:pt idx="551">
                  <c:v>0.96573122534036</c:v>
                </c:pt>
                <c:pt idx="552">
                  <c:v>0.965761780794064</c:v>
                </c:pt>
                <c:pt idx="553">
                  <c:v>0.965920113599621</c:v>
                </c:pt>
                <c:pt idx="554">
                  <c:v>0.965951224607029</c:v>
                </c:pt>
                <c:pt idx="555">
                  <c:v>0.966087335264438</c:v>
                </c:pt>
                <c:pt idx="556">
                  <c:v>0.966125668469994</c:v>
                </c:pt>
                <c:pt idx="557">
                  <c:v>0.966261223573699</c:v>
                </c:pt>
                <c:pt idx="558">
                  <c:v>0.966304556762588</c:v>
                </c:pt>
                <c:pt idx="559">
                  <c:v>0.966437334097775</c:v>
                </c:pt>
                <c:pt idx="560">
                  <c:v>0.966500111666294</c:v>
                </c:pt>
                <c:pt idx="561">
                  <c:v>0.966599000225555</c:v>
                </c:pt>
                <c:pt idx="562">
                  <c:v>0.966720110932963</c:v>
                </c:pt>
                <c:pt idx="563">
                  <c:v>0.966758444138519</c:v>
                </c:pt>
                <c:pt idx="564">
                  <c:v>0.966904554762595</c:v>
                </c:pt>
                <c:pt idx="565">
                  <c:v>0.966933999108892</c:v>
                </c:pt>
                <c:pt idx="566">
                  <c:v>0.967062332014449</c:v>
                </c:pt>
                <c:pt idx="567">
                  <c:v>0.967103998542227</c:v>
                </c:pt>
                <c:pt idx="568">
                  <c:v>0.967225664803339</c:v>
                </c:pt>
                <c:pt idx="569">
                  <c:v>0.967263442455192</c:v>
                </c:pt>
                <c:pt idx="570">
                  <c:v>0.967380108732971</c:v>
                </c:pt>
                <c:pt idx="571">
                  <c:v>0.967431775227416</c:v>
                </c:pt>
                <c:pt idx="572">
                  <c:v>0.967552885934825</c:v>
                </c:pt>
                <c:pt idx="573">
                  <c:v>0.967670663320011</c:v>
                </c:pt>
                <c:pt idx="574">
                  <c:v>0.967744551962605</c:v>
                </c:pt>
                <c:pt idx="575">
                  <c:v>0.967902884768162</c:v>
                </c:pt>
                <c:pt idx="576">
                  <c:v>0.967931218007051</c:v>
                </c:pt>
                <c:pt idx="577">
                  <c:v>0.968086217490386</c:v>
                </c:pt>
                <c:pt idx="578">
                  <c:v>0.968128995125572</c:v>
                </c:pt>
                <c:pt idx="579">
                  <c:v>0.968257328031129</c:v>
                </c:pt>
                <c:pt idx="580">
                  <c:v>0.968297327897796</c:v>
                </c:pt>
                <c:pt idx="581">
                  <c:v>0.968419549712612</c:v>
                </c:pt>
                <c:pt idx="582">
                  <c:v>0.968477327297798</c:v>
                </c:pt>
                <c:pt idx="583">
                  <c:v>0.96860343798854</c:v>
                </c:pt>
                <c:pt idx="584">
                  <c:v>0.968658993358911</c:v>
                </c:pt>
                <c:pt idx="585">
                  <c:v>0.96879065958669</c:v>
                </c:pt>
                <c:pt idx="586">
                  <c:v>0.968932325781136</c:v>
                </c:pt>
                <c:pt idx="587">
                  <c:v>0.968980658953359</c:v>
                </c:pt>
                <c:pt idx="588">
                  <c:v>0.969134547329287</c:v>
                </c:pt>
                <c:pt idx="589">
                  <c:v>0.969167880551509</c:v>
                </c:pt>
                <c:pt idx="590">
                  <c:v>0.969326213357067</c:v>
                </c:pt>
                <c:pt idx="591">
                  <c:v>0.969371213207067</c:v>
                </c:pt>
                <c:pt idx="592">
                  <c:v>0.969528990458921</c:v>
                </c:pt>
                <c:pt idx="593">
                  <c:v>0.969580101399662</c:v>
                </c:pt>
                <c:pt idx="594">
                  <c:v>0.96974010086633</c:v>
                </c:pt>
                <c:pt idx="595">
                  <c:v>0.969798989558924</c:v>
                </c:pt>
                <c:pt idx="596">
                  <c:v>0.97002454436263</c:v>
                </c:pt>
                <c:pt idx="597">
                  <c:v>0.970212321514484</c:v>
                </c:pt>
                <c:pt idx="598">
                  <c:v>0.970329543345967</c:v>
                </c:pt>
                <c:pt idx="599">
                  <c:v>0.970525098249672</c:v>
                </c:pt>
                <c:pt idx="600">
                  <c:v>0.970565653670043</c:v>
                </c:pt>
                <c:pt idx="601">
                  <c:v>0.970762319681157</c:v>
                </c:pt>
                <c:pt idx="602">
                  <c:v>0.970822875034861</c:v>
                </c:pt>
                <c:pt idx="603">
                  <c:v>0.970993985575604</c:v>
                </c:pt>
                <c:pt idx="604">
                  <c:v>0.971061207573753</c:v>
                </c:pt>
                <c:pt idx="605">
                  <c:v>0.971252873601532</c:v>
                </c:pt>
                <c:pt idx="606">
                  <c:v>0.971314540062644</c:v>
                </c:pt>
                <c:pt idx="607">
                  <c:v>0.971487872818202</c:v>
                </c:pt>
                <c:pt idx="608">
                  <c:v>0.971542872634869</c:v>
                </c:pt>
                <c:pt idx="609">
                  <c:v>0.97169120547376</c:v>
                </c:pt>
                <c:pt idx="610">
                  <c:v>0.971810093966353</c:v>
                </c:pt>
                <c:pt idx="611">
                  <c:v>0.97186342712191</c:v>
                </c:pt>
                <c:pt idx="612">
                  <c:v>0.97200120444043</c:v>
                </c:pt>
                <c:pt idx="613">
                  <c:v>0.972048426505245</c:v>
                </c:pt>
                <c:pt idx="614">
                  <c:v>0.972162315014506</c:v>
                </c:pt>
                <c:pt idx="615">
                  <c:v>0.972196759344135</c:v>
                </c:pt>
                <c:pt idx="616">
                  <c:v>0.972332870001544</c:v>
                </c:pt>
                <c:pt idx="617">
                  <c:v>0.972367314331174</c:v>
                </c:pt>
                <c:pt idx="618">
                  <c:v>0.97248786948488</c:v>
                </c:pt>
                <c:pt idx="619">
                  <c:v>0.972524536029324</c:v>
                </c:pt>
                <c:pt idx="620">
                  <c:v>0.97263620232377</c:v>
                </c:pt>
                <c:pt idx="621">
                  <c:v>0.972727868684882</c:v>
                </c:pt>
                <c:pt idx="622">
                  <c:v>0.972786757377475</c:v>
                </c:pt>
                <c:pt idx="623">
                  <c:v>0.972891201473773</c:v>
                </c:pt>
                <c:pt idx="624">
                  <c:v>0.972937867984884</c:v>
                </c:pt>
                <c:pt idx="625">
                  <c:v>0.973057867584886</c:v>
                </c:pt>
                <c:pt idx="626">
                  <c:v>0.973085645270071</c:v>
                </c:pt>
                <c:pt idx="627">
                  <c:v>0.97319620045711</c:v>
                </c:pt>
                <c:pt idx="628">
                  <c:v>0.973225089249702</c:v>
                </c:pt>
                <c:pt idx="629">
                  <c:v>0.973344533296</c:v>
                </c:pt>
                <c:pt idx="630">
                  <c:v>0.973377866518223</c:v>
                </c:pt>
                <c:pt idx="631">
                  <c:v>0.973496755010817</c:v>
                </c:pt>
                <c:pt idx="632">
                  <c:v>0.973533421555261</c:v>
                </c:pt>
                <c:pt idx="633">
                  <c:v>0.973633976775633</c:v>
                </c:pt>
                <c:pt idx="634">
                  <c:v>0.973720087599708</c:v>
                </c:pt>
                <c:pt idx="635">
                  <c:v>0.973764531896005</c:v>
                </c:pt>
                <c:pt idx="636">
                  <c:v>0.973887864818228</c:v>
                </c:pt>
                <c:pt idx="637">
                  <c:v>0.973913420288599</c:v>
                </c:pt>
                <c:pt idx="638">
                  <c:v>0.974047864284897</c:v>
                </c:pt>
                <c:pt idx="639">
                  <c:v>0.974071197540453</c:v>
                </c:pt>
                <c:pt idx="640">
                  <c:v>0.97417564163675</c:v>
                </c:pt>
                <c:pt idx="641">
                  <c:v>0.974198974892306</c:v>
                </c:pt>
                <c:pt idx="642">
                  <c:v>0.974327307797863</c:v>
                </c:pt>
                <c:pt idx="643">
                  <c:v>0.974352863268234</c:v>
                </c:pt>
                <c:pt idx="644">
                  <c:v>0.974468418438605</c:v>
                </c:pt>
                <c:pt idx="645">
                  <c:v>0.974505640536754</c:v>
                </c:pt>
                <c:pt idx="646">
                  <c:v>0.974611195740459</c:v>
                </c:pt>
                <c:pt idx="647">
                  <c:v>0.974757861918238</c:v>
                </c:pt>
                <c:pt idx="648">
                  <c:v>0.974787861818238</c:v>
                </c:pt>
                <c:pt idx="649">
                  <c:v>0.97499619445713</c:v>
                </c:pt>
                <c:pt idx="650">
                  <c:v>0.975032861001574</c:v>
                </c:pt>
                <c:pt idx="651">
                  <c:v>0.975244526962688</c:v>
                </c:pt>
                <c:pt idx="652">
                  <c:v>0.975273971308984</c:v>
                </c:pt>
                <c:pt idx="653">
                  <c:v>0.975477303964542</c:v>
                </c:pt>
                <c:pt idx="654">
                  <c:v>0.975504526096024</c:v>
                </c:pt>
                <c:pt idx="655">
                  <c:v>0.975721747594175</c:v>
                </c:pt>
                <c:pt idx="656">
                  <c:v>0.975771747427509</c:v>
                </c:pt>
                <c:pt idx="657">
                  <c:v>0.97592619135714</c:v>
                </c:pt>
                <c:pt idx="658">
                  <c:v>0.976040635420104</c:v>
                </c:pt>
                <c:pt idx="659">
                  <c:v>0.976107301864549</c:v>
                </c:pt>
                <c:pt idx="660">
                  <c:v>0.97625119027381</c:v>
                </c:pt>
                <c:pt idx="661">
                  <c:v>0.976277856851588</c:v>
                </c:pt>
                <c:pt idx="662">
                  <c:v>0.976420634153442</c:v>
                </c:pt>
                <c:pt idx="663">
                  <c:v>0.976443411855294</c:v>
                </c:pt>
                <c:pt idx="664">
                  <c:v>0.976566189223814</c:v>
                </c:pt>
                <c:pt idx="665">
                  <c:v>0.976588411371962</c:v>
                </c:pt>
                <c:pt idx="666">
                  <c:v>0.976747299731223</c:v>
                </c:pt>
                <c:pt idx="667">
                  <c:v>0.976771744094186</c:v>
                </c:pt>
                <c:pt idx="668">
                  <c:v>0.976885632603447</c:v>
                </c:pt>
                <c:pt idx="669">
                  <c:v>0.976927854684929</c:v>
                </c:pt>
                <c:pt idx="670">
                  <c:v>0.977034520996041</c:v>
                </c:pt>
                <c:pt idx="671">
                  <c:v>0.977138965092339</c:v>
                </c:pt>
                <c:pt idx="672">
                  <c:v>0.977175631636783</c:v>
                </c:pt>
                <c:pt idx="673">
                  <c:v>0.977294520129377</c:v>
                </c:pt>
                <c:pt idx="674">
                  <c:v>0.977313964509007</c:v>
                </c:pt>
                <c:pt idx="675">
                  <c:v>0.977437297431231</c:v>
                </c:pt>
                <c:pt idx="676">
                  <c:v>0.977457297364564</c:v>
                </c:pt>
                <c:pt idx="677">
                  <c:v>0.977575630303454</c:v>
                </c:pt>
                <c:pt idx="678">
                  <c:v>0.977589519146047</c:v>
                </c:pt>
                <c:pt idx="679">
                  <c:v>0.977724518696049</c:v>
                </c:pt>
                <c:pt idx="680">
                  <c:v>0.977752851934938</c:v>
                </c:pt>
                <c:pt idx="681">
                  <c:v>0.977866740444198</c:v>
                </c:pt>
                <c:pt idx="682">
                  <c:v>0.977953962375681</c:v>
                </c:pt>
                <c:pt idx="683">
                  <c:v>0.978015073283089</c:v>
                </c:pt>
                <c:pt idx="684">
                  <c:v>0.978136739544202</c:v>
                </c:pt>
                <c:pt idx="685">
                  <c:v>0.978160072799757</c:v>
                </c:pt>
                <c:pt idx="686">
                  <c:v>0.978274516862722</c:v>
                </c:pt>
                <c:pt idx="687">
                  <c:v>0.978308405638648</c:v>
                </c:pt>
                <c:pt idx="688">
                  <c:v>0.978422294147908</c:v>
                </c:pt>
                <c:pt idx="689">
                  <c:v>0.978447849618279</c:v>
                </c:pt>
                <c:pt idx="690">
                  <c:v>0.97856784921828</c:v>
                </c:pt>
                <c:pt idx="691">
                  <c:v>0.978596738010873</c:v>
                </c:pt>
                <c:pt idx="692">
                  <c:v>0.978723959809023</c:v>
                </c:pt>
                <c:pt idx="693">
                  <c:v>0.978765070783097</c:v>
                </c:pt>
                <c:pt idx="694">
                  <c:v>0.978870070433099</c:v>
                </c:pt>
                <c:pt idx="695">
                  <c:v>0.978982292281248</c:v>
                </c:pt>
                <c:pt idx="696">
                  <c:v>0.979016736610878</c:v>
                </c:pt>
                <c:pt idx="697">
                  <c:v>0.979126180690509</c:v>
                </c:pt>
                <c:pt idx="698">
                  <c:v>0.979153958375694</c:v>
                </c:pt>
                <c:pt idx="699">
                  <c:v>0.97926118024051</c:v>
                </c:pt>
                <c:pt idx="700">
                  <c:v>0.979285624603474</c:v>
                </c:pt>
                <c:pt idx="701">
                  <c:v>0.979392846468289</c:v>
                </c:pt>
                <c:pt idx="702">
                  <c:v>0.979424513029401</c:v>
                </c:pt>
                <c:pt idx="703">
                  <c:v>0.979521179373846</c:v>
                </c:pt>
                <c:pt idx="704">
                  <c:v>0.979539512646069</c:v>
                </c:pt>
                <c:pt idx="705">
                  <c:v>0.979635067883107</c:v>
                </c:pt>
                <c:pt idx="706">
                  <c:v>0.979712845401626</c:v>
                </c:pt>
                <c:pt idx="707">
                  <c:v>0.979752845268294</c:v>
                </c:pt>
                <c:pt idx="708">
                  <c:v>0.979843400521998</c:v>
                </c:pt>
                <c:pt idx="709">
                  <c:v>0.979867289331258</c:v>
                </c:pt>
                <c:pt idx="710">
                  <c:v>0.97995895569237</c:v>
                </c:pt>
                <c:pt idx="711">
                  <c:v>0.979978955625703</c:v>
                </c:pt>
                <c:pt idx="712">
                  <c:v>0.980081177507186</c:v>
                </c:pt>
                <c:pt idx="713">
                  <c:v>0.980104510762742</c:v>
                </c:pt>
                <c:pt idx="714">
                  <c:v>0.980202843768299</c:v>
                </c:pt>
                <c:pt idx="715">
                  <c:v>0.98023006589978</c:v>
                </c:pt>
                <c:pt idx="716">
                  <c:v>0.980344509962745</c:v>
                </c:pt>
                <c:pt idx="717">
                  <c:v>0.980376176523856</c:v>
                </c:pt>
                <c:pt idx="718">
                  <c:v>0.980463954009042</c:v>
                </c:pt>
                <c:pt idx="719">
                  <c:v>0.980569509212747</c:v>
                </c:pt>
                <c:pt idx="720">
                  <c:v>0.98060284243497</c:v>
                </c:pt>
                <c:pt idx="721">
                  <c:v>0.980715064283119</c:v>
                </c:pt>
                <c:pt idx="722">
                  <c:v>0.980741730860897</c:v>
                </c:pt>
                <c:pt idx="723">
                  <c:v>0.980851730494232</c:v>
                </c:pt>
                <c:pt idx="724">
                  <c:v>0.980882841501639</c:v>
                </c:pt>
                <c:pt idx="725">
                  <c:v>0.981004507762752</c:v>
                </c:pt>
                <c:pt idx="726">
                  <c:v>0.981028952125715</c:v>
                </c:pt>
                <c:pt idx="727">
                  <c:v>0.981201173773865</c:v>
                </c:pt>
                <c:pt idx="728">
                  <c:v>0.981217284831273</c:v>
                </c:pt>
                <c:pt idx="729">
                  <c:v>0.981344506629422</c:v>
                </c:pt>
                <c:pt idx="730">
                  <c:v>0.981412839734979</c:v>
                </c:pt>
                <c:pt idx="731">
                  <c:v>0.981460617353498</c:v>
                </c:pt>
                <c:pt idx="732">
                  <c:v>0.981532283781276</c:v>
                </c:pt>
                <c:pt idx="733">
                  <c:v>0.981557283697943</c:v>
                </c:pt>
                <c:pt idx="734">
                  <c:v>0.981639505646092</c:v>
                </c:pt>
                <c:pt idx="735">
                  <c:v>0.981660616686833</c:v>
                </c:pt>
                <c:pt idx="736">
                  <c:v>0.981753394155353</c:v>
                </c:pt>
                <c:pt idx="737">
                  <c:v>0.98177394964239</c:v>
                </c:pt>
                <c:pt idx="738">
                  <c:v>0.981857282697947</c:v>
                </c:pt>
                <c:pt idx="739">
                  <c:v>0.981866171557206</c:v>
                </c:pt>
                <c:pt idx="740">
                  <c:v>0.981948393505355</c:v>
                </c:pt>
                <c:pt idx="741">
                  <c:v>0.981967282331281</c:v>
                </c:pt>
                <c:pt idx="742">
                  <c:v>0.9820300598998</c:v>
                </c:pt>
                <c:pt idx="743">
                  <c:v>0.982090059699801</c:v>
                </c:pt>
                <c:pt idx="744">
                  <c:v>0.982111726294246</c:v>
                </c:pt>
                <c:pt idx="745">
                  <c:v>0.982181170507209</c:v>
                </c:pt>
                <c:pt idx="746">
                  <c:v>0.982193392688691</c:v>
                </c:pt>
                <c:pt idx="747">
                  <c:v>0.982248948059062</c:v>
                </c:pt>
                <c:pt idx="748">
                  <c:v>0.982273392422025</c:v>
                </c:pt>
                <c:pt idx="749">
                  <c:v>0.982352836601656</c:v>
                </c:pt>
                <c:pt idx="750">
                  <c:v>0.982365058783137</c:v>
                </c:pt>
                <c:pt idx="751">
                  <c:v>0.982435058549805</c:v>
                </c:pt>
                <c:pt idx="752">
                  <c:v>0.98244339185536</c:v>
                </c:pt>
                <c:pt idx="753">
                  <c:v>0.982519502712769</c:v>
                </c:pt>
                <c:pt idx="754">
                  <c:v>0.982567835884991</c:v>
                </c:pt>
                <c:pt idx="755">
                  <c:v>0.982601724660918</c:v>
                </c:pt>
                <c:pt idx="756">
                  <c:v>0.982659502246104</c:v>
                </c:pt>
                <c:pt idx="757">
                  <c:v>0.982676724410919</c:v>
                </c:pt>
                <c:pt idx="758">
                  <c:v>0.982730613120178</c:v>
                </c:pt>
                <c:pt idx="759">
                  <c:v>0.982740613086845</c:v>
                </c:pt>
                <c:pt idx="760">
                  <c:v>0.98280727953129</c:v>
                </c:pt>
                <c:pt idx="761">
                  <c:v>0.982815612836846</c:v>
                </c:pt>
                <c:pt idx="762">
                  <c:v>0.982883390388699</c:v>
                </c:pt>
                <c:pt idx="763">
                  <c:v>0.982891168140551</c:v>
                </c:pt>
                <c:pt idx="764">
                  <c:v>0.982963945675737</c:v>
                </c:pt>
                <c:pt idx="765">
                  <c:v>0.982976167857218</c:v>
                </c:pt>
                <c:pt idx="766">
                  <c:v>0.983029501012774</c:v>
                </c:pt>
                <c:pt idx="767">
                  <c:v>0.983074500862775</c:v>
                </c:pt>
                <c:pt idx="768">
                  <c:v>0.983102834101664</c:v>
                </c:pt>
                <c:pt idx="769">
                  <c:v>0.983160056133146</c:v>
                </c:pt>
                <c:pt idx="770">
                  <c:v>0.983170056099813</c:v>
                </c:pt>
                <c:pt idx="771">
                  <c:v>0.983226167023888</c:v>
                </c:pt>
                <c:pt idx="772">
                  <c:v>0.98324005586648</c:v>
                </c:pt>
                <c:pt idx="773">
                  <c:v>0.983321166707222</c:v>
                </c:pt>
                <c:pt idx="774">
                  <c:v>0.983327833351667</c:v>
                </c:pt>
                <c:pt idx="775">
                  <c:v>0.983388944259075</c:v>
                </c:pt>
                <c:pt idx="776">
                  <c:v>0.983393388688704</c:v>
                </c:pt>
                <c:pt idx="777">
                  <c:v>0.983456721810927</c:v>
                </c:pt>
                <c:pt idx="778">
                  <c:v>0.983503388322039</c:v>
                </c:pt>
                <c:pt idx="779">
                  <c:v>0.983527832685002</c:v>
                </c:pt>
                <c:pt idx="780">
                  <c:v>0.983581721394262</c:v>
                </c:pt>
                <c:pt idx="781">
                  <c:v>0.983596165790558</c:v>
                </c:pt>
                <c:pt idx="782">
                  <c:v>0.983656721144263</c:v>
                </c:pt>
                <c:pt idx="783">
                  <c:v>0.983665054449819</c:v>
                </c:pt>
                <c:pt idx="784">
                  <c:v>0.983728943125745</c:v>
                </c:pt>
                <c:pt idx="785">
                  <c:v>0.98373560977019</c:v>
                </c:pt>
                <c:pt idx="786">
                  <c:v>0.983807276197968</c:v>
                </c:pt>
                <c:pt idx="787">
                  <c:v>0.983812276181302</c:v>
                </c:pt>
                <c:pt idx="788">
                  <c:v>0.983869498212784</c:v>
                </c:pt>
                <c:pt idx="789">
                  <c:v>0.983881720394265</c:v>
                </c:pt>
                <c:pt idx="790">
                  <c:v>0.983944497962785</c:v>
                </c:pt>
                <c:pt idx="791">
                  <c:v>0.9839917200276</c:v>
                </c:pt>
                <c:pt idx="792">
                  <c:v>0.984018942159082</c:v>
                </c:pt>
                <c:pt idx="793">
                  <c:v>0.984077275297971</c:v>
                </c:pt>
                <c:pt idx="794">
                  <c:v>0.984093386355379</c:v>
                </c:pt>
                <c:pt idx="795">
                  <c:v>0.984152275047972</c:v>
                </c:pt>
                <c:pt idx="796">
                  <c:v>0.984160608353528</c:v>
                </c:pt>
                <c:pt idx="797">
                  <c:v>0.984220608153528</c:v>
                </c:pt>
                <c:pt idx="798">
                  <c:v>0.984226719244269</c:v>
                </c:pt>
                <c:pt idx="799">
                  <c:v>0.984287830151677</c:v>
                </c:pt>
                <c:pt idx="800">
                  <c:v>0.984290607920196</c:v>
                </c:pt>
                <c:pt idx="801">
                  <c:v>0.98436005213316</c:v>
                </c:pt>
                <c:pt idx="802">
                  <c:v>0.984401718660938</c:v>
                </c:pt>
                <c:pt idx="803">
                  <c:v>0.98442449636279</c:v>
                </c:pt>
                <c:pt idx="804">
                  <c:v>0.984475051749827</c:v>
                </c:pt>
                <c:pt idx="805">
                  <c:v>0.984489496146124</c:v>
                </c:pt>
                <c:pt idx="806">
                  <c:v>0.984550607053532</c:v>
                </c:pt>
                <c:pt idx="807">
                  <c:v>0.98455782925168</c:v>
                </c:pt>
                <c:pt idx="808">
                  <c:v>0.984610051299829</c:v>
                </c:pt>
                <c:pt idx="809">
                  <c:v>0.98461171796094</c:v>
                </c:pt>
                <c:pt idx="810">
                  <c:v>0.984669495546126</c:v>
                </c:pt>
                <c:pt idx="811">
                  <c:v>0.984671162207237</c:v>
                </c:pt>
                <c:pt idx="812">
                  <c:v>0.984735606436867</c:v>
                </c:pt>
                <c:pt idx="813">
                  <c:v>0.984744495296127</c:v>
                </c:pt>
                <c:pt idx="814">
                  <c:v>0.98478838403872</c:v>
                </c:pt>
                <c:pt idx="815">
                  <c:v>0.984830606120202</c:v>
                </c:pt>
                <c:pt idx="816">
                  <c:v>0.984855050483165</c:v>
                </c:pt>
                <c:pt idx="817">
                  <c:v>0.984907828085017</c:v>
                </c:pt>
                <c:pt idx="818">
                  <c:v>0.984918383605388</c:v>
                </c:pt>
                <c:pt idx="819">
                  <c:v>0.984978383405389</c:v>
                </c:pt>
                <c:pt idx="820">
                  <c:v>0.984987272264648</c:v>
                </c:pt>
                <c:pt idx="821">
                  <c:v>0.985053938709093</c:v>
                </c:pt>
                <c:pt idx="822">
                  <c:v>0.985057827585019</c:v>
                </c:pt>
                <c:pt idx="823">
                  <c:v>0.985110605186872</c:v>
                </c:pt>
                <c:pt idx="824">
                  <c:v>0.985115049616501</c:v>
                </c:pt>
                <c:pt idx="825">
                  <c:v>0.985165605003539</c:v>
                </c:pt>
                <c:pt idx="826">
                  <c:v>0.98517782718502</c:v>
                </c:pt>
                <c:pt idx="827">
                  <c:v>0.985230049233169</c:v>
                </c:pt>
                <c:pt idx="828">
                  <c:v>0.985279493512799</c:v>
                </c:pt>
                <c:pt idx="829">
                  <c:v>0.985286160157244</c:v>
                </c:pt>
                <c:pt idx="830">
                  <c:v>0.985336159990578</c:v>
                </c:pt>
                <c:pt idx="831">
                  <c:v>0.985341159973911</c:v>
                </c:pt>
                <c:pt idx="832">
                  <c:v>0.985399493112801</c:v>
                </c:pt>
                <c:pt idx="833">
                  <c:v>0.985401715327616</c:v>
                </c:pt>
                <c:pt idx="834">
                  <c:v>0.985461715127616</c:v>
                </c:pt>
                <c:pt idx="835">
                  <c:v>0.98546227068132</c:v>
                </c:pt>
                <c:pt idx="836">
                  <c:v>0.985507826085024</c:v>
                </c:pt>
                <c:pt idx="837">
                  <c:v>0.985517270497987</c:v>
                </c:pt>
                <c:pt idx="838">
                  <c:v>0.985564492562803</c:v>
                </c:pt>
                <c:pt idx="839">
                  <c:v>0.985603936875766</c:v>
                </c:pt>
                <c:pt idx="840">
                  <c:v>0.985625603470211</c:v>
                </c:pt>
                <c:pt idx="841">
                  <c:v>0.985672269981322</c:v>
                </c:pt>
                <c:pt idx="842">
                  <c:v>0.985680603286878</c:v>
                </c:pt>
                <c:pt idx="843">
                  <c:v>0.985726158690582</c:v>
                </c:pt>
                <c:pt idx="844">
                  <c:v>0.985730603120212</c:v>
                </c:pt>
                <c:pt idx="845">
                  <c:v>0.985783380722064</c:v>
                </c:pt>
                <c:pt idx="846">
                  <c:v>0.985785047383175</c:v>
                </c:pt>
                <c:pt idx="847">
                  <c:v>0.985833936109102</c:v>
                </c:pt>
                <c:pt idx="848">
                  <c:v>0.985840047199843</c:v>
                </c:pt>
                <c:pt idx="849">
                  <c:v>0.985885047049843</c:v>
                </c:pt>
                <c:pt idx="850">
                  <c:v>0.985896158123917</c:v>
                </c:pt>
                <c:pt idx="851">
                  <c:v>0.985943380188733</c:v>
                </c:pt>
                <c:pt idx="852">
                  <c:v>0.9859833800554</c:v>
                </c:pt>
                <c:pt idx="853">
                  <c:v>0.985993380022067</c:v>
                </c:pt>
                <c:pt idx="854">
                  <c:v>0.986038379872067</c:v>
                </c:pt>
                <c:pt idx="855">
                  <c:v>0.986044490962808</c:v>
                </c:pt>
                <c:pt idx="856">
                  <c:v>0.986095601903549</c:v>
                </c:pt>
                <c:pt idx="857">
                  <c:v>0.986098379672068</c:v>
                </c:pt>
                <c:pt idx="858">
                  <c:v>0.98615560170355</c:v>
                </c:pt>
                <c:pt idx="859">
                  <c:v>0.986156157257254</c:v>
                </c:pt>
                <c:pt idx="860">
                  <c:v>0.986208934859106</c:v>
                </c:pt>
                <c:pt idx="861">
                  <c:v>0.986219490379476</c:v>
                </c:pt>
                <c:pt idx="862">
                  <c:v>0.986260601353551</c:v>
                </c:pt>
                <c:pt idx="863">
                  <c:v>0.986305601203552</c:v>
                </c:pt>
                <c:pt idx="864">
                  <c:v>0.986316712277626</c:v>
                </c:pt>
                <c:pt idx="865">
                  <c:v>0.986366156557256</c:v>
                </c:pt>
                <c:pt idx="866">
                  <c:v>0.986370600986886</c:v>
                </c:pt>
                <c:pt idx="867">
                  <c:v>0.986418934159108</c:v>
                </c:pt>
                <c:pt idx="868">
                  <c:v>0.986421156373923</c:v>
                </c:pt>
                <c:pt idx="869">
                  <c:v>0.986471711760961</c:v>
                </c:pt>
                <c:pt idx="870">
                  <c:v>0.986475045083183</c:v>
                </c:pt>
                <c:pt idx="871">
                  <c:v>0.986523378255406</c:v>
                </c:pt>
                <c:pt idx="872">
                  <c:v>0.986527267131332</c:v>
                </c:pt>
                <c:pt idx="873">
                  <c:v>0.986576711410962</c:v>
                </c:pt>
                <c:pt idx="874">
                  <c:v>0.986587266931332</c:v>
                </c:pt>
                <c:pt idx="875">
                  <c:v>0.986628377905407</c:v>
                </c:pt>
                <c:pt idx="876">
                  <c:v>0.98667671107763</c:v>
                </c:pt>
                <c:pt idx="877">
                  <c:v>0.986681711060963</c:v>
                </c:pt>
                <c:pt idx="878">
                  <c:v>0.986733377555408</c:v>
                </c:pt>
                <c:pt idx="879">
                  <c:v>0.98673671087763</c:v>
                </c:pt>
                <c:pt idx="880">
                  <c:v>0.98678615515726</c:v>
                </c:pt>
                <c:pt idx="881">
                  <c:v>0.986788377372075</c:v>
                </c:pt>
                <c:pt idx="882">
                  <c:v>0.986838932759113</c:v>
                </c:pt>
                <c:pt idx="883">
                  <c:v>0.986842821635039</c:v>
                </c:pt>
                <c:pt idx="884">
                  <c:v>0.986893377022077</c:v>
                </c:pt>
                <c:pt idx="885">
                  <c:v>0.986914488062818</c:v>
                </c:pt>
                <c:pt idx="886">
                  <c:v>0.98694782128504</c:v>
                </c:pt>
                <c:pt idx="887">
                  <c:v>0.986996154457263</c:v>
                </c:pt>
                <c:pt idx="888">
                  <c:v>0.987007821085041</c:v>
                </c:pt>
                <c:pt idx="889">
                  <c:v>0.987058376472078</c:v>
                </c:pt>
                <c:pt idx="890">
                  <c:v>0.987062820901708</c:v>
                </c:pt>
                <c:pt idx="891">
                  <c:v>0.987118376272079</c:v>
                </c:pt>
                <c:pt idx="892">
                  <c:v>0.987120598486894</c:v>
                </c:pt>
                <c:pt idx="893">
                  <c:v>0.987173376088746</c:v>
                </c:pt>
                <c:pt idx="894">
                  <c:v>0.987177264964672</c:v>
                </c:pt>
                <c:pt idx="895">
                  <c:v>0.987219487046154</c:v>
                </c:pt>
                <c:pt idx="896">
                  <c:v>0.98722782035171</c:v>
                </c:pt>
                <c:pt idx="897">
                  <c:v>0.987269486879488</c:v>
                </c:pt>
                <c:pt idx="898">
                  <c:v>0.987282820168377</c:v>
                </c:pt>
                <c:pt idx="899">
                  <c:v>0.987320042266526</c:v>
                </c:pt>
                <c:pt idx="900">
                  <c:v>0.987359486579489</c:v>
                </c:pt>
                <c:pt idx="901">
                  <c:v>0.987368375438749</c:v>
                </c:pt>
                <c:pt idx="902">
                  <c:v>0.987416153057268</c:v>
                </c:pt>
                <c:pt idx="903">
                  <c:v>0.987418375272082</c:v>
                </c:pt>
                <c:pt idx="904">
                  <c:v>0.98746893065912</c:v>
                </c:pt>
                <c:pt idx="905">
                  <c:v>0.98747337508875</c:v>
                </c:pt>
                <c:pt idx="906">
                  <c:v>0.987527819351713</c:v>
                </c:pt>
                <c:pt idx="907">
                  <c:v>0.987535041549861</c:v>
                </c:pt>
                <c:pt idx="908">
                  <c:v>0.987591152473936</c:v>
                </c:pt>
                <c:pt idx="909">
                  <c:v>0.98760670797764</c:v>
                </c:pt>
                <c:pt idx="910">
                  <c:v>0.987648930059122</c:v>
                </c:pt>
                <c:pt idx="911">
                  <c:v>0.987687263264678</c:v>
                </c:pt>
                <c:pt idx="912">
                  <c:v>0.987694485462826</c:v>
                </c:pt>
                <c:pt idx="913">
                  <c:v>0.987743929742456</c:v>
                </c:pt>
                <c:pt idx="914">
                  <c:v>0.98774892972579</c:v>
                </c:pt>
                <c:pt idx="915">
                  <c:v>0.987794485129494</c:v>
                </c:pt>
                <c:pt idx="916">
                  <c:v>0.987796707344309</c:v>
                </c:pt>
                <c:pt idx="917">
                  <c:v>0.987838929425791</c:v>
                </c:pt>
                <c:pt idx="918">
                  <c:v>0.987846151623939</c:v>
                </c:pt>
                <c:pt idx="919">
                  <c:v>0.987893373688754</c:v>
                </c:pt>
                <c:pt idx="920">
                  <c:v>0.987906706977643</c:v>
                </c:pt>
                <c:pt idx="921">
                  <c:v>0.987940040199866</c:v>
                </c:pt>
                <c:pt idx="922">
                  <c:v>0.987959484579496</c:v>
                </c:pt>
                <c:pt idx="923">
                  <c:v>0.987986706710978</c:v>
                </c:pt>
                <c:pt idx="924">
                  <c:v>0.988022817701719</c:v>
                </c:pt>
                <c:pt idx="925">
                  <c:v>0.98802892879246</c:v>
                </c:pt>
                <c:pt idx="926">
                  <c:v>0.988076706410979</c:v>
                </c:pt>
                <c:pt idx="927">
                  <c:v>0.988085039716534</c:v>
                </c:pt>
                <c:pt idx="928">
                  <c:v>0.988131150673942</c:v>
                </c:pt>
                <c:pt idx="929">
                  <c:v>0.988133372888757</c:v>
                </c:pt>
                <c:pt idx="930">
                  <c:v>0.988183372722091</c:v>
                </c:pt>
                <c:pt idx="931">
                  <c:v>0.988188372705424</c:v>
                </c:pt>
                <c:pt idx="932">
                  <c:v>0.988227261464684</c:v>
                </c:pt>
                <c:pt idx="933">
                  <c:v>0.988242261414684</c:v>
                </c:pt>
                <c:pt idx="934">
                  <c:v>0.988282816835055</c:v>
                </c:pt>
                <c:pt idx="935">
                  <c:v>0.988320594486907</c:v>
                </c:pt>
                <c:pt idx="936">
                  <c:v>0.9883344833295</c:v>
                </c:pt>
                <c:pt idx="937">
                  <c:v>0.988383372055426</c:v>
                </c:pt>
                <c:pt idx="938">
                  <c:v>0.98838837203876</c:v>
                </c:pt>
                <c:pt idx="939">
                  <c:v>0.988430038566538</c:v>
                </c:pt>
                <c:pt idx="940">
                  <c:v>0.988438371872094</c:v>
                </c:pt>
                <c:pt idx="941">
                  <c:v>0.988489482812835</c:v>
                </c:pt>
                <c:pt idx="942">
                  <c:v>0.988497816118391</c:v>
                </c:pt>
                <c:pt idx="943">
                  <c:v>0.988542815968391</c:v>
                </c:pt>
                <c:pt idx="944">
                  <c:v>0.988558371472095</c:v>
                </c:pt>
                <c:pt idx="945">
                  <c:v>0.98861448239617</c:v>
                </c:pt>
                <c:pt idx="946">
                  <c:v>0.988643926742466</c:v>
                </c:pt>
                <c:pt idx="947">
                  <c:v>0.988700037666541</c:v>
                </c:pt>
                <c:pt idx="948">
                  <c:v>0.988776704077653</c:v>
                </c:pt>
                <c:pt idx="949">
                  <c:v>0.988788926259135</c:v>
                </c:pt>
                <c:pt idx="950">
                  <c:v>0.988853370488765</c:v>
                </c:pt>
                <c:pt idx="951">
                  <c:v>0.988864481562839</c:v>
                </c:pt>
                <c:pt idx="952">
                  <c:v>0.988914481396173</c:v>
                </c:pt>
                <c:pt idx="953">
                  <c:v>0.988921703594321</c:v>
                </c:pt>
                <c:pt idx="954">
                  <c:v>0.988992258914693</c:v>
                </c:pt>
                <c:pt idx="955">
                  <c:v>0.989001703327656</c:v>
                </c:pt>
                <c:pt idx="956">
                  <c:v>0.989083925275805</c:v>
                </c:pt>
                <c:pt idx="957">
                  <c:v>0.98910114744062</c:v>
                </c:pt>
                <c:pt idx="958">
                  <c:v>0.989172813868398</c:v>
                </c:pt>
                <c:pt idx="959">
                  <c:v>0.989232813668399</c:v>
                </c:pt>
                <c:pt idx="960">
                  <c:v>0.989240035866547</c:v>
                </c:pt>
                <c:pt idx="961">
                  <c:v>0.98930336898877</c:v>
                </c:pt>
                <c:pt idx="962">
                  <c:v>0.989312257848029</c:v>
                </c:pt>
                <c:pt idx="963">
                  <c:v>0.989376146523956</c:v>
                </c:pt>
                <c:pt idx="964">
                  <c:v>0.989382813168401</c:v>
                </c:pt>
                <c:pt idx="965">
                  <c:v>0.989435035216549</c:v>
                </c:pt>
                <c:pt idx="966">
                  <c:v>0.989443368522105</c:v>
                </c:pt>
                <c:pt idx="967">
                  <c:v>0.989497257231365</c:v>
                </c:pt>
                <c:pt idx="968">
                  <c:v>0.989512812735069</c:v>
                </c:pt>
                <c:pt idx="969">
                  <c:v>0.989566701444329</c:v>
                </c:pt>
                <c:pt idx="970">
                  <c:v>0.989590590253588</c:v>
                </c:pt>
                <c:pt idx="971">
                  <c:v>0.989620590153588</c:v>
                </c:pt>
                <c:pt idx="972">
                  <c:v>0.989667812218404</c:v>
                </c:pt>
                <c:pt idx="973">
                  <c:v>0.989676145523959</c:v>
                </c:pt>
                <c:pt idx="974">
                  <c:v>0.989723923142478</c:v>
                </c:pt>
                <c:pt idx="975">
                  <c:v>0.98973170089433</c:v>
                </c:pt>
                <c:pt idx="976">
                  <c:v>0.989778367405442</c:v>
                </c:pt>
                <c:pt idx="977">
                  <c:v>0.989784478496183</c:v>
                </c:pt>
                <c:pt idx="978">
                  <c:v>0.989831700560998</c:v>
                </c:pt>
                <c:pt idx="979">
                  <c:v>0.989838922759146</c:v>
                </c:pt>
                <c:pt idx="980">
                  <c:v>0.989905589203591</c:v>
                </c:pt>
                <c:pt idx="981">
                  <c:v>0.989921144707295</c:v>
                </c:pt>
                <c:pt idx="982">
                  <c:v>0.989995033349889</c:v>
                </c:pt>
                <c:pt idx="983">
                  <c:v>0.990017811051741</c:v>
                </c:pt>
                <c:pt idx="984">
                  <c:v>0.990078366405445</c:v>
                </c:pt>
                <c:pt idx="985">
                  <c:v>0.990152255048039</c:v>
                </c:pt>
                <c:pt idx="986">
                  <c:v>0.990162255014706</c:v>
                </c:pt>
                <c:pt idx="987">
                  <c:v>0.990224477029521</c:v>
                </c:pt>
                <c:pt idx="988">
                  <c:v>0.990234476996188</c:v>
                </c:pt>
                <c:pt idx="989">
                  <c:v>0.990292810135077</c:v>
                </c:pt>
                <c:pt idx="990">
                  <c:v>0.990301698994337</c:v>
                </c:pt>
                <c:pt idx="991">
                  <c:v>0.99036058768693</c:v>
                </c:pt>
                <c:pt idx="992">
                  <c:v>0.990372254314708</c:v>
                </c:pt>
                <c:pt idx="993">
                  <c:v>0.990407809751745</c:v>
                </c:pt>
                <c:pt idx="994">
                  <c:v>0.990426698577671</c:v>
                </c:pt>
                <c:pt idx="995">
                  <c:v>0.990466698444338</c:v>
                </c:pt>
                <c:pt idx="996">
                  <c:v>0.99050892052582</c:v>
                </c:pt>
                <c:pt idx="997">
                  <c:v>0.990520587153598</c:v>
                </c:pt>
                <c:pt idx="998">
                  <c:v>0.990567809218414</c:v>
                </c:pt>
                <c:pt idx="999">
                  <c:v>0.990570586986932</c:v>
                </c:pt>
                <c:pt idx="1000">
                  <c:v>0.990618920159155</c:v>
                </c:pt>
                <c:pt idx="1001">
                  <c:v>0.990621697927674</c:v>
                </c:pt>
                <c:pt idx="1002">
                  <c:v>0.990678364405452</c:v>
                </c:pt>
                <c:pt idx="1003">
                  <c:v>0.990682253281378</c:v>
                </c:pt>
                <c:pt idx="1004">
                  <c:v>0.99073947531286</c:v>
                </c:pt>
                <c:pt idx="1005">
                  <c:v>0.990745586403601</c:v>
                </c:pt>
                <c:pt idx="1006">
                  <c:v>0.990789475146194</c:v>
                </c:pt>
                <c:pt idx="1007">
                  <c:v>0.990805586203602</c:v>
                </c:pt>
                <c:pt idx="1008">
                  <c:v>0.990850030499898</c:v>
                </c:pt>
                <c:pt idx="1009">
                  <c:v>0.990895030349899</c:v>
                </c:pt>
                <c:pt idx="1010">
                  <c:v>0.990906141423973</c:v>
                </c:pt>
                <c:pt idx="1011">
                  <c:v>0.990951696827677</c:v>
                </c:pt>
                <c:pt idx="1012">
                  <c:v>0.990956141257307</c:v>
                </c:pt>
                <c:pt idx="1013">
                  <c:v>0.991013918842493</c:v>
                </c:pt>
                <c:pt idx="1014">
                  <c:v>0.991021141040641</c:v>
                </c:pt>
                <c:pt idx="1015">
                  <c:v>0.99108391860916</c:v>
                </c:pt>
                <c:pt idx="1016">
                  <c:v>0.991093918575827</c:v>
                </c:pt>
                <c:pt idx="1017">
                  <c:v>0.991153362822124</c:v>
                </c:pt>
                <c:pt idx="1018">
                  <c:v>0.991165029449902</c:v>
                </c:pt>
                <c:pt idx="1019">
                  <c:v>0.991207807085087</c:v>
                </c:pt>
                <c:pt idx="1020">
                  <c:v>0.991270029099903</c:v>
                </c:pt>
                <c:pt idx="1021">
                  <c:v>0.99128614015731</c:v>
                </c:pt>
                <c:pt idx="1022">
                  <c:v>0.991347806618422</c:v>
                </c:pt>
                <c:pt idx="1023">
                  <c:v>0.991356139923978</c:v>
                </c:pt>
                <c:pt idx="1024">
                  <c:v>0.991435584103609</c:v>
                </c:pt>
                <c:pt idx="1025">
                  <c:v>0.991446695177683</c:v>
                </c:pt>
                <c:pt idx="1026">
                  <c:v>0.991507250531387</c:v>
                </c:pt>
                <c:pt idx="1027">
                  <c:v>0.991513917175832</c:v>
                </c:pt>
                <c:pt idx="1028">
                  <c:v>0.991562805901758</c:v>
                </c:pt>
                <c:pt idx="1029">
                  <c:v>0.991568361438795</c:v>
                </c:pt>
                <c:pt idx="1030">
                  <c:v>0.991630027899907</c:v>
                </c:pt>
                <c:pt idx="1031">
                  <c:v>0.991646138957315</c:v>
                </c:pt>
                <c:pt idx="1032">
                  <c:v>0.99169780545176</c:v>
                </c:pt>
                <c:pt idx="1033">
                  <c:v>0.991746138623982</c:v>
                </c:pt>
                <c:pt idx="1034">
                  <c:v>0.991768360772131</c:v>
                </c:pt>
                <c:pt idx="1035">
                  <c:v>0.991809471746205</c:v>
                </c:pt>
                <c:pt idx="1036">
                  <c:v>0.991824471696205</c:v>
                </c:pt>
                <c:pt idx="1037">
                  <c:v>0.991872249314724</c:v>
                </c:pt>
                <c:pt idx="1038">
                  <c:v>0.991882804835095</c:v>
                </c:pt>
                <c:pt idx="1039">
                  <c:v>0.99193002689991</c:v>
                </c:pt>
                <c:pt idx="1040">
                  <c:v>0.99193891575917</c:v>
                </c:pt>
                <c:pt idx="1041">
                  <c:v>0.991983360055466</c:v>
                </c:pt>
                <c:pt idx="1042">
                  <c:v>0.991996137790652</c:v>
                </c:pt>
                <c:pt idx="1043">
                  <c:v>0.992033915442504</c:v>
                </c:pt>
                <c:pt idx="1044">
                  <c:v>0.992058359805467</c:v>
                </c:pt>
                <c:pt idx="1045">
                  <c:v>0.99208724859806</c:v>
                </c:pt>
                <c:pt idx="1046">
                  <c:v>0.992123915142505</c:v>
                </c:pt>
                <c:pt idx="1047">
                  <c:v>0.992140026199913</c:v>
                </c:pt>
                <c:pt idx="1048">
                  <c:v>0.992177803851765</c:v>
                </c:pt>
                <c:pt idx="1049">
                  <c:v>0.992194470462876</c:v>
                </c:pt>
                <c:pt idx="1050">
                  <c:v>0.99222502591658</c:v>
                </c:pt>
                <c:pt idx="1051">
                  <c:v>0.992240581420284</c:v>
                </c:pt>
                <c:pt idx="1052">
                  <c:v>0.992270581320284</c:v>
                </c:pt>
                <c:pt idx="1053">
                  <c:v>0.992285581270285</c:v>
                </c:pt>
                <c:pt idx="1054">
                  <c:v>0.992325025583248</c:v>
                </c:pt>
                <c:pt idx="1055">
                  <c:v>0.992340581086952</c:v>
                </c:pt>
                <c:pt idx="1056">
                  <c:v>0.992377247631397</c:v>
                </c:pt>
                <c:pt idx="1057">
                  <c:v>0.992411136407323</c:v>
                </c:pt>
                <c:pt idx="1058">
                  <c:v>0.992437247431397</c:v>
                </c:pt>
                <c:pt idx="1059">
                  <c:v>0.992477247298064</c:v>
                </c:pt>
                <c:pt idx="1060">
                  <c:v>0.992497247231398</c:v>
                </c:pt>
                <c:pt idx="1061">
                  <c:v>0.992537247098065</c:v>
                </c:pt>
                <c:pt idx="1062">
                  <c:v>0.992558358138806</c:v>
                </c:pt>
                <c:pt idx="1063">
                  <c:v>0.992588358038806</c:v>
                </c:pt>
                <c:pt idx="1064">
                  <c:v>0.992605580203622</c:v>
                </c:pt>
                <c:pt idx="1065">
                  <c:v>0.992645024516585</c:v>
                </c:pt>
                <c:pt idx="1066">
                  <c:v>0.992671135540659</c:v>
                </c:pt>
                <c:pt idx="1067">
                  <c:v>0.992713913175845</c:v>
                </c:pt>
                <c:pt idx="1068">
                  <c:v>0.992769468546216</c:v>
                </c:pt>
                <c:pt idx="1069">
                  <c:v>0.992793357355475</c:v>
                </c:pt>
                <c:pt idx="1070">
                  <c:v>0.992851690494365</c:v>
                </c:pt>
                <c:pt idx="1071">
                  <c:v>0.99286891265918</c:v>
                </c:pt>
                <c:pt idx="1072">
                  <c:v>0.992927801351773</c:v>
                </c:pt>
                <c:pt idx="1073">
                  <c:v>0.992944467962885</c:v>
                </c:pt>
                <c:pt idx="1074">
                  <c:v>0.993013356622145</c:v>
                </c:pt>
                <c:pt idx="1075">
                  <c:v>0.993038356538812</c:v>
                </c:pt>
                <c:pt idx="1076">
                  <c:v>0.993121134040664</c:v>
                </c:pt>
                <c:pt idx="1077">
                  <c:v>0.993155022816591</c:v>
                </c:pt>
                <c:pt idx="1078">
                  <c:v>0.99324335585548</c:v>
                </c:pt>
                <c:pt idx="1079">
                  <c:v>0.993284466829555</c:v>
                </c:pt>
                <c:pt idx="1080">
                  <c:v>0.993366133224</c:v>
                </c:pt>
                <c:pt idx="1081">
                  <c:v>0.993476688411039</c:v>
                </c:pt>
                <c:pt idx="1082">
                  <c:v>0.993507243864743</c:v>
                </c:pt>
                <c:pt idx="1083">
                  <c:v>0.993675021083263</c:v>
                </c:pt>
                <c:pt idx="1084">
                  <c:v>0.99370002099993</c:v>
                </c:pt>
                <c:pt idx="1085">
                  <c:v>0.993913353622155</c:v>
                </c:pt>
                <c:pt idx="1086">
                  <c:v>0.993942797968451</c:v>
                </c:pt>
                <c:pt idx="1087">
                  <c:v>0.994177241631417</c:v>
                </c:pt>
                <c:pt idx="1088">
                  <c:v>0.994213908175862</c:v>
                </c:pt>
                <c:pt idx="1089">
                  <c:v>0.994439462979568</c:v>
                </c:pt>
                <c:pt idx="1090">
                  <c:v>0.99449668501105</c:v>
                </c:pt>
                <c:pt idx="1091">
                  <c:v>0.994661128907348</c:v>
                </c:pt>
                <c:pt idx="1092">
                  <c:v>0.994878905959202</c:v>
                </c:pt>
                <c:pt idx="1093">
                  <c:v>0.994942239081425</c:v>
                </c:pt>
                <c:pt idx="1094">
                  <c:v>0.995212793735132</c:v>
                </c:pt>
                <c:pt idx="1095">
                  <c:v>0.99524390474254</c:v>
                </c:pt>
                <c:pt idx="1096">
                  <c:v>0.995535014883284</c:v>
                </c:pt>
                <c:pt idx="1097">
                  <c:v>0.995566681444395</c:v>
                </c:pt>
                <c:pt idx="1098">
                  <c:v>0.995801125107361</c:v>
                </c:pt>
                <c:pt idx="1099">
                  <c:v>0.995845569403657</c:v>
                </c:pt>
                <c:pt idx="1100">
                  <c:v>0.996046124290697</c:v>
                </c:pt>
                <c:pt idx="1101">
                  <c:v>0.99612445736292</c:v>
                </c:pt>
                <c:pt idx="1102">
                  <c:v>0.996290567920329</c:v>
                </c:pt>
                <c:pt idx="1103">
                  <c:v>0.996416123057368</c:v>
                </c:pt>
                <c:pt idx="1104">
                  <c:v>0.996578900292555</c:v>
                </c:pt>
                <c:pt idx="1105">
                  <c:v>0.996777788518483</c:v>
                </c:pt>
                <c:pt idx="1106">
                  <c:v>0.996856121590706</c:v>
                </c:pt>
                <c:pt idx="1107">
                  <c:v>0.997100565220338</c:v>
                </c:pt>
                <c:pt idx="1108">
                  <c:v>0.99716223168145</c:v>
                </c:pt>
                <c:pt idx="1109">
                  <c:v>0.997390008699971</c:v>
                </c:pt>
                <c:pt idx="1110">
                  <c:v>0.997448897392564</c:v>
                </c:pt>
                <c:pt idx="1111">
                  <c:v>0.997670007766641</c:v>
                </c:pt>
                <c:pt idx="1112">
                  <c:v>0.997753896375901</c:v>
                </c:pt>
                <c:pt idx="1113">
                  <c:v>0.997960006799977</c:v>
                </c:pt>
                <c:pt idx="1114">
                  <c:v>0.998063339788867</c:v>
                </c:pt>
                <c:pt idx="1115">
                  <c:v>0.998246116957388</c:v>
                </c:pt>
                <c:pt idx="1116">
                  <c:v>0.998409449746279</c:v>
                </c:pt>
                <c:pt idx="1117">
                  <c:v>0.99849500501665</c:v>
                </c:pt>
                <c:pt idx="1118">
                  <c:v>0.998684448829615</c:v>
                </c:pt>
                <c:pt idx="1119">
                  <c:v>0.998748337505542</c:v>
                </c:pt>
                <c:pt idx="1120">
                  <c:v>0.998945003516655</c:v>
                </c:pt>
                <c:pt idx="1121">
                  <c:v>0.998980558953692</c:v>
                </c:pt>
                <c:pt idx="1122">
                  <c:v>0.99915389170925</c:v>
                </c:pt>
                <c:pt idx="1123">
                  <c:v>0.999193891575917</c:v>
                </c:pt>
                <c:pt idx="1124">
                  <c:v>0.999325557803696</c:v>
                </c:pt>
                <c:pt idx="1125">
                  <c:v>0.999362224348141</c:v>
                </c:pt>
                <c:pt idx="1126">
                  <c:v>0.999471112874068</c:v>
                </c:pt>
                <c:pt idx="1127">
                  <c:v>0.999514446062958</c:v>
                </c:pt>
                <c:pt idx="1128">
                  <c:v>0.999591112474069</c:v>
                </c:pt>
                <c:pt idx="1129">
                  <c:v>0.99963166789444</c:v>
                </c:pt>
                <c:pt idx="1130">
                  <c:v>0.999661667794441</c:v>
                </c:pt>
                <c:pt idx="1131">
                  <c:v>0.999704445429626</c:v>
                </c:pt>
                <c:pt idx="1132">
                  <c:v>0.999716112057404</c:v>
                </c:pt>
                <c:pt idx="1133">
                  <c:v>0.999743334188886</c:v>
                </c:pt>
                <c:pt idx="1134">
                  <c:v>0.999752223048145</c:v>
                </c:pt>
                <c:pt idx="1135">
                  <c:v>0.999771111874071</c:v>
                </c:pt>
                <c:pt idx="1136">
                  <c:v>0.999775556303701</c:v>
                </c:pt>
                <c:pt idx="1137">
                  <c:v>0.999786667377775</c:v>
                </c:pt>
                <c:pt idx="1138">
                  <c:v>0.999792222914812</c:v>
                </c:pt>
                <c:pt idx="1139">
                  <c:v>0.999807222864813</c:v>
                </c:pt>
                <c:pt idx="1140">
                  <c:v>0.999818889492591</c:v>
                </c:pt>
                <c:pt idx="1141">
                  <c:v>0.999825000583331</c:v>
                </c:pt>
                <c:pt idx="1142">
                  <c:v>0.999835000549998</c:v>
                </c:pt>
                <c:pt idx="1143">
                  <c:v>0.99983833387222</c:v>
                </c:pt>
                <c:pt idx="1144">
                  <c:v>0.999843889409257</c:v>
                </c:pt>
                <c:pt idx="1145">
                  <c:v>0.99984722273148</c:v>
                </c:pt>
                <c:pt idx="1146">
                  <c:v>0.999860556020369</c:v>
                </c:pt>
                <c:pt idx="1147">
                  <c:v>0.99986222268148</c:v>
                </c:pt>
                <c:pt idx="1148">
                  <c:v>0.999868889325924</c:v>
                </c:pt>
                <c:pt idx="1149">
                  <c:v>0.999871667094443</c:v>
                </c:pt>
                <c:pt idx="1150">
                  <c:v>0.999876667077776</c:v>
                </c:pt>
                <c:pt idx="1151">
                  <c:v>0.999878333738888</c:v>
                </c:pt>
                <c:pt idx="1152">
                  <c:v>0.999882778168517</c:v>
                </c:pt>
                <c:pt idx="1153">
                  <c:v>0.999887222598147</c:v>
                </c:pt>
                <c:pt idx="1154">
                  <c:v>0.999889444812962</c:v>
                </c:pt>
                <c:pt idx="1155">
                  <c:v>0.999895000349999</c:v>
                </c:pt>
                <c:pt idx="1156">
                  <c:v>0.999897222564814</c:v>
                </c:pt>
                <c:pt idx="1157">
                  <c:v>0.999899444779629</c:v>
                </c:pt>
                <c:pt idx="1158">
                  <c:v>0.999900555887036</c:v>
                </c:pt>
                <c:pt idx="1159">
                  <c:v>0.999903889209258</c:v>
                </c:pt>
                <c:pt idx="1160">
                  <c:v>0.999905000316666</c:v>
                </c:pt>
                <c:pt idx="1161">
                  <c:v>0.999906666977777</c:v>
                </c:pt>
                <c:pt idx="1162">
                  <c:v>0.999909444746295</c:v>
                </c:pt>
                <c:pt idx="1163">
                  <c:v>0.999912222514814</c:v>
                </c:pt>
                <c:pt idx="1164">
                  <c:v>0.999912778068517</c:v>
                </c:pt>
                <c:pt idx="1165">
                  <c:v>0.999913333622221</c:v>
                </c:pt>
                <c:pt idx="1166">
                  <c:v>0.999913889175925</c:v>
                </c:pt>
                <c:pt idx="1167">
                  <c:v>0.999918333605555</c:v>
                </c:pt>
                <c:pt idx="1168">
                  <c:v>0.999920000266666</c:v>
                </c:pt>
                <c:pt idx="1169">
                  <c:v>0.999921666927777</c:v>
                </c:pt>
                <c:pt idx="1170">
                  <c:v>0.999922778035184</c:v>
                </c:pt>
                <c:pt idx="1171">
                  <c:v>0.999925000249999</c:v>
                </c:pt>
                <c:pt idx="1172">
                  <c:v>0.999925555803703</c:v>
                </c:pt>
                <c:pt idx="1173">
                  <c:v>0.999928333572221</c:v>
                </c:pt>
                <c:pt idx="1174">
                  <c:v>0.999931666894444</c:v>
                </c:pt>
                <c:pt idx="1175">
                  <c:v>0.999933333555555</c:v>
                </c:pt>
                <c:pt idx="1176">
                  <c:v>0.999942777968518</c:v>
                </c:pt>
                <c:pt idx="1177">
                  <c:v>0.999943333522222</c:v>
                </c:pt>
                <c:pt idx="1178">
                  <c:v>0.999947222398148</c:v>
                </c:pt>
                <c:pt idx="1179">
                  <c:v>0.999947777951851</c:v>
                </c:pt>
                <c:pt idx="1180">
                  <c:v>0.999953333488888</c:v>
                </c:pt>
                <c:pt idx="1181">
                  <c:v>0.999954444596296</c:v>
                </c:pt>
                <c:pt idx="1182">
                  <c:v>0.999963333455555</c:v>
                </c:pt>
                <c:pt idx="1183">
                  <c:v>0.999963889009259</c:v>
                </c:pt>
                <c:pt idx="1184">
                  <c:v>0.999968333438889</c:v>
                </c:pt>
                <c:pt idx="1185">
                  <c:v>0.999970555653703</c:v>
                </c:pt>
                <c:pt idx="1186">
                  <c:v>0.999972222314814</c:v>
                </c:pt>
                <c:pt idx="1187">
                  <c:v>0.99997611119074</c:v>
                </c:pt>
                <c:pt idx="1188">
                  <c:v>0.999976666744444</c:v>
                </c:pt>
                <c:pt idx="1189">
                  <c:v>0.999978333405555</c:v>
                </c:pt>
                <c:pt idx="1190">
                  <c:v>0.999980000066666</c:v>
                </c:pt>
                <c:pt idx="1191">
                  <c:v>0.999981666727778</c:v>
                </c:pt>
                <c:pt idx="1192">
                  <c:v>0.999982222281481</c:v>
                </c:pt>
                <c:pt idx="1193">
                  <c:v>0.999982777835185</c:v>
                </c:pt>
                <c:pt idx="1194">
                  <c:v>0.999983333388889</c:v>
                </c:pt>
                <c:pt idx="1195">
                  <c:v>0.999983888942592</c:v>
                </c:pt>
                <c:pt idx="1196">
                  <c:v>0.99998500005</c:v>
                </c:pt>
                <c:pt idx="1197">
                  <c:v>0.999985555603703</c:v>
                </c:pt>
                <c:pt idx="1198">
                  <c:v>0.999986111157407</c:v>
                </c:pt>
                <c:pt idx="1199">
                  <c:v>0.999986666711111</c:v>
                </c:pt>
                <c:pt idx="1200">
                  <c:v>0.999987777818518</c:v>
                </c:pt>
                <c:pt idx="1201">
                  <c:v>0.999988333372222</c:v>
                </c:pt>
                <c:pt idx="1202">
                  <c:v>0.999988888925926</c:v>
                </c:pt>
                <c:pt idx="1203">
                  <c:v>0.99998944447963</c:v>
                </c:pt>
                <c:pt idx="1204">
                  <c:v>0.999990000033333</c:v>
                </c:pt>
                <c:pt idx="1205">
                  <c:v>0.999990555587037</c:v>
                </c:pt>
                <c:pt idx="1206">
                  <c:v>0.999991111140741</c:v>
                </c:pt>
                <c:pt idx="1207">
                  <c:v>0.999991666694444</c:v>
                </c:pt>
                <c:pt idx="1208">
                  <c:v>0.999992222248148</c:v>
                </c:pt>
                <c:pt idx="1209">
                  <c:v>0.999992777801852</c:v>
                </c:pt>
                <c:pt idx="1210">
                  <c:v>0.999993333355555</c:v>
                </c:pt>
                <c:pt idx="1211">
                  <c:v>0.999993888909259</c:v>
                </c:pt>
                <c:pt idx="1212">
                  <c:v>0.999994444462963</c:v>
                </c:pt>
                <c:pt idx="1213">
                  <c:v>0.999995000016667</c:v>
                </c:pt>
                <c:pt idx="1214">
                  <c:v>0.99999555557037</c:v>
                </c:pt>
                <c:pt idx="1215">
                  <c:v>0.999996111124074</c:v>
                </c:pt>
                <c:pt idx="1216">
                  <c:v>0.999996666677778</c:v>
                </c:pt>
                <c:pt idx="1217">
                  <c:v>0.999997222231481</c:v>
                </c:pt>
                <c:pt idx="1218">
                  <c:v>0.999997777785185</c:v>
                </c:pt>
                <c:pt idx="1219">
                  <c:v>0.999998333338889</c:v>
                </c:pt>
                <c:pt idx="1220">
                  <c:v>0.999998888892593</c:v>
                </c:pt>
                <c:pt idx="1221">
                  <c:v>0.999999444446296</c:v>
                </c:pt>
                <c:pt idx="1222">
                  <c:v>1.0</c:v>
                </c:pt>
              </c:numCache>
            </c:numRef>
          </c:yVal>
        </c:ser>
        <c:dLbls/>
        <c:axId val="1086613864"/>
        <c:axId val="1086604504"/>
      </c:scatterChart>
      <c:valAx>
        <c:axId val="1086613864"/>
        <c:scaling>
          <c:orientation val="minMax"/>
          <c:max val="600.0"/>
          <c:min val="0.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 sz="3200"/>
                </a:pPr>
                <a:r>
                  <a:rPr lang="en-US" sz="3200"/>
                  <a:t>Power in Milliwatts (mW)</a:t>
                </a:r>
              </a:p>
            </c:rich>
          </c:tx>
          <c:layout>
            <c:manualLayout>
              <c:xMode val="edge"/>
              <c:yMode val="edge"/>
              <c:x val="0.351561557443513"/>
              <c:y val="0.908959516424084"/>
            </c:manualLayout>
          </c:layout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086604504"/>
        <c:crosses val="autoZero"/>
        <c:crossBetween val="midCat"/>
      </c:valAx>
      <c:valAx>
        <c:axId val="1086604504"/>
        <c:scaling>
          <c:orientation val="minMax"/>
          <c:max val="1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Empirical CDF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086613864"/>
        <c:crosses val="autoZero"/>
        <c:crossBetween val="midCat"/>
        <c:majorUnit val="0.2"/>
        <c:minorUnit val="0.1"/>
      </c:valAx>
    </c:plotArea>
    <c:legend>
      <c:legendPos val="r"/>
      <c:layout>
        <c:manualLayout>
          <c:xMode val="edge"/>
          <c:yMode val="edge"/>
          <c:x val="0.519684258616584"/>
          <c:y val="0.476329006631192"/>
          <c:w val="0.378846916582261"/>
          <c:h val="0.270726959258404"/>
        </c:manualLayout>
      </c:layout>
      <c:overlay val="1"/>
      <c:spPr>
        <a:solidFill>
          <a:srgbClr val="FFFFFF"/>
        </a:solidFill>
      </c:spPr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406DC-D7DE-4F03-9847-1938239D865F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7979-24C6-411E-B629-3F2EE5F89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47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B0E7-3FDA-43C8-9B99-876BAC25F5F5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D6590-1A09-49E3-843C-0EB293499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03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37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6590-1A09-49E3-843C-0EB2934996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3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/>
          <a:lstStyle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081" y="3886200"/>
            <a:ext cx="709108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1694" y="6356350"/>
            <a:ext cx="2363694" cy="3651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368513F5-D888-4814-92EE-846706D489A5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3871" y="6356350"/>
            <a:ext cx="3207870" cy="3651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7694" y="6356350"/>
            <a:ext cx="2363694" cy="3651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82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7BA0-7B73-492A-AE1C-A7454721F698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02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48B5-0747-4DED-A8EE-F785DBB1612C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6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4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 marL="342900" indent="-342900">
              <a:spcBef>
                <a:spcPts val="3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" pitchFamily="34" charset="0"/>
              <a:buChar char="●"/>
              <a:defRPr sz="2400" b="1" i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Ø"/>
              <a:defRPr lang="en-US" sz="2400" dirty="0" smtClean="0"/>
            </a:lvl2pPr>
            <a:lvl3pPr marL="1257300" indent="-342900">
              <a:buFont typeface="Wingdings" pitchFamily="2" charset="2"/>
              <a:buChar char="§"/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FCAF-4C89-4C73-B740-F9C11A3F3561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72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799"/>
            <a:ext cx="77724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76800"/>
            <a:ext cx="77724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62F-9AE1-41EA-8035-E905FE299A78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821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E471-E96A-423C-A40F-C60B4A12E284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4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26A4-53F5-4FA2-8DA9-39902A0B33FC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73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2DF4-6326-4A7A-8F00-DD548378C6B3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89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687-E82A-47DD-84E7-2A3954E83B5A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16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1964-FB13-42B4-B1D8-B9D6256E05B6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2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293-4A5F-4560-84ED-336C4E1B33B5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924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6C38-367C-4BF0-93DD-E630D14EBADF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3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hdphoto1.wdp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07577"/>
            <a:ext cx="8915400" cy="1470025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Avoiding the Rush Hours:</a:t>
            </a:r>
            <a:br>
              <a:rPr lang="en-US" sz="4000" i="1" dirty="0" smtClean="0"/>
            </a:br>
            <a:r>
              <a:rPr lang="en-US" sz="3200" b="0" dirty="0" err="1" smtClean="0"/>
              <a:t>WiFi</a:t>
            </a:r>
            <a:r>
              <a:rPr lang="en-US" sz="3200" b="0" dirty="0" smtClean="0"/>
              <a:t> Energy Management via Traffic Isolation</a:t>
            </a: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00400"/>
            <a:ext cx="8991600" cy="2438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Justin </a:t>
            </a:r>
            <a:r>
              <a:rPr lang="en-US" sz="3000" b="1" dirty="0" err="1" smtClean="0"/>
              <a:t>Manweiler</a:t>
            </a:r>
            <a:endParaRPr lang="en-US" sz="3000" dirty="0" smtClean="0"/>
          </a:p>
          <a:p>
            <a:r>
              <a:rPr lang="en-US" sz="3000" dirty="0" smtClean="0"/>
              <a:t>Romit Roy Choudhury</a:t>
            </a:r>
            <a:endParaRPr lang="en-US" sz="2400" b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ACM </a:t>
            </a:r>
            <a:r>
              <a:rPr lang="en-US" sz="2400" i="1" dirty="0" err="1" smtClean="0"/>
              <a:t>MobiSys</a:t>
            </a:r>
            <a:r>
              <a:rPr lang="en-US" sz="2400" i="1" dirty="0" smtClean="0"/>
              <a:t> 2011</a:t>
            </a:r>
          </a:p>
        </p:txBody>
      </p:sp>
      <p:pic>
        <p:nvPicPr>
          <p:cNvPr id="1028" name="Picture 4" descr="add a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931"/>
          <a:stretch/>
        </p:blipFill>
        <p:spPr bwMode="auto">
          <a:xfrm>
            <a:off x="7315200" y="5932960"/>
            <a:ext cx="1676400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4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SleepWell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Avoiding the rush hours to save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762000"/>
            <a:ext cx="3104968" cy="523220"/>
          </a:xfrm>
          <a:prstGeom prst="rect">
            <a:avLst/>
          </a:prstGeom>
          <a:noFill/>
          <a:scene3d>
            <a:camera prst="orthographicFront">
              <a:rot lat="0" lon="0" rev="21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Seattle 520 bridge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traffic backed up on I-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84" b="1720"/>
          <a:stretch/>
        </p:blipFill>
        <p:spPr bwMode="auto">
          <a:xfrm>
            <a:off x="0" y="0"/>
            <a:ext cx="9099665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1000" y="1905000"/>
            <a:ext cx="4552768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Wakeup later / go home later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2628901"/>
            <a:ext cx="4552768" cy="9524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Smarter commute </a:t>
            </a:r>
            <a:r>
              <a:rPr lang="en-US" sz="2400" b="1" dirty="0"/>
              <a:t>= save gas</a:t>
            </a:r>
            <a:endParaRPr lang="en-US" sz="2000" b="1" dirty="0"/>
          </a:p>
          <a:p>
            <a:pPr algn="ctr"/>
            <a:r>
              <a:rPr lang="en-US" sz="2000" b="1" dirty="0" smtClean="0"/>
              <a:t>Smarter beacons = </a:t>
            </a:r>
            <a:r>
              <a:rPr lang="en-US" sz="2400" b="1" dirty="0" smtClean="0"/>
              <a:t>save battery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75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SleepWell</a:t>
            </a:r>
            <a:r>
              <a:rPr lang="en-US" b="1" dirty="0" smtClean="0"/>
              <a:t>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Monitoring</a:t>
            </a:r>
          </a:p>
          <a:p>
            <a:pPr lvl="1"/>
            <a:r>
              <a:rPr lang="en-US" dirty="0" smtClean="0"/>
              <a:t>APs maintain a map of peers in the wireless vicinity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Traffic Migration</a:t>
            </a:r>
          </a:p>
          <a:p>
            <a:pPr lvl="1"/>
            <a:r>
              <a:rPr lang="en-US" dirty="0" smtClean="0"/>
              <a:t>APs select a new beacon position based on heuristics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Traffic Preemption</a:t>
            </a:r>
          </a:p>
          <a:p>
            <a:pPr lvl="1"/>
            <a:r>
              <a:rPr lang="en-US" dirty="0" smtClean="0"/>
              <a:t>APs avoid traffic spillover </a:t>
            </a:r>
            <a:r>
              <a:rPr lang="en-US" dirty="0"/>
              <a:t>into </a:t>
            </a:r>
            <a:r>
              <a:rPr lang="en-US" dirty="0" smtClean="0"/>
              <a:t>that of neighbors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67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2087712" y="1768568"/>
            <a:ext cx="5016771" cy="2781299"/>
            <a:chOff x="1715965" y="1730435"/>
            <a:chExt cx="5016771" cy="278129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472641" y="1730435"/>
              <a:ext cx="2394759" cy="410534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43843" y="2677582"/>
              <a:ext cx="544484" cy="1415052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548222" y="1927817"/>
              <a:ext cx="184514" cy="2241018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502728" y="4397435"/>
              <a:ext cx="1727839" cy="114299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2800" y="2568635"/>
              <a:ext cx="3276600" cy="1600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274128" y="1937747"/>
              <a:ext cx="1669472" cy="2154887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029634" y="4397435"/>
              <a:ext cx="1065176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715965" y="2677582"/>
              <a:ext cx="677222" cy="1491253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413053" y="3485641"/>
            <a:ext cx="1680741" cy="1680741"/>
            <a:chOff x="3413053" y="3485641"/>
            <a:chExt cx="1680741" cy="1680741"/>
          </a:xfrm>
        </p:grpSpPr>
        <p:sp>
          <p:nvSpPr>
            <p:cNvPr id="97" name="Oval 96"/>
            <p:cNvSpPr/>
            <p:nvPr/>
          </p:nvSpPr>
          <p:spPr>
            <a:xfrm rot="410095">
              <a:off x="3413053" y="3485641"/>
              <a:ext cx="1680741" cy="168074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410095">
              <a:off x="3538579" y="3642096"/>
              <a:ext cx="205397" cy="2053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6939" y="3561841"/>
            <a:ext cx="1680741" cy="1680741"/>
            <a:chOff x="836939" y="3561841"/>
            <a:chExt cx="1680741" cy="1680741"/>
          </a:xfrm>
        </p:grpSpPr>
        <p:sp>
          <p:nvSpPr>
            <p:cNvPr id="139" name="Oval 138"/>
            <p:cNvSpPr/>
            <p:nvPr/>
          </p:nvSpPr>
          <p:spPr>
            <a:xfrm rot="410095">
              <a:off x="836939" y="3561841"/>
              <a:ext cx="1680741" cy="168074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410095">
              <a:off x="2207475" y="4848999"/>
              <a:ext cx="205397" cy="20539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b="1" dirty="0"/>
              <a:t>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13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96347" y="3847693"/>
            <a:ext cx="1219200" cy="1023347"/>
          </a:xfrm>
          <a:prstGeom prst="rect">
            <a:avLst/>
          </a:prstGeom>
        </p:spPr>
      </p:pic>
      <p:pic>
        <p:nvPicPr>
          <p:cNvPr id="15" name="Picture 14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39147" y="952533"/>
            <a:ext cx="1219200" cy="1023347"/>
          </a:xfrm>
          <a:prstGeom prst="rect">
            <a:avLst/>
          </a:prstGeom>
        </p:spPr>
      </p:pic>
      <p:pic>
        <p:nvPicPr>
          <p:cNvPr id="17" name="Picture 16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81400" y="3733800"/>
            <a:ext cx="1219200" cy="1023347"/>
          </a:xfrm>
          <a:prstGeom prst="rect">
            <a:avLst/>
          </a:prstGeom>
        </p:spPr>
      </p:pic>
      <p:pic>
        <p:nvPicPr>
          <p:cNvPr id="18" name="Picture 17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5188" y="1692368"/>
            <a:ext cx="1219200" cy="1023347"/>
          </a:xfrm>
          <a:prstGeom prst="rect">
            <a:avLst/>
          </a:prstGeom>
        </p:spPr>
      </p:pic>
      <p:pic>
        <p:nvPicPr>
          <p:cNvPr id="19" name="Picture 18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4517" y="3829412"/>
            <a:ext cx="1219200" cy="1023347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26267" y="5486400"/>
            <a:ext cx="42291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beacon &amp; traffic </a:t>
            </a:r>
            <a:r>
              <a:rPr lang="en-US" sz="2800" dirty="0" smtClean="0"/>
              <a:t>maps for the </a:t>
            </a:r>
            <a:r>
              <a:rPr lang="en-US" sz="2800" b="1" i="1" dirty="0" smtClean="0"/>
              <a:t>one-hop neighborhood</a:t>
            </a:r>
            <a:endParaRPr lang="en-US" sz="28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36168" y="3718296"/>
            <a:ext cx="1875095" cy="916495"/>
            <a:chOff x="736168" y="3718296"/>
            <a:chExt cx="1875095" cy="916495"/>
          </a:xfrm>
        </p:grpSpPr>
        <p:sp>
          <p:nvSpPr>
            <p:cNvPr id="141" name="Oval 140"/>
            <p:cNvSpPr/>
            <p:nvPr/>
          </p:nvSpPr>
          <p:spPr>
            <a:xfrm rot="410095">
              <a:off x="736168" y="4429394"/>
              <a:ext cx="205397" cy="2053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410095">
              <a:off x="962465" y="3718296"/>
              <a:ext cx="205397" cy="2053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410095">
              <a:off x="2405866" y="4347397"/>
              <a:ext cx="205397" cy="20539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21682" y="1464918"/>
            <a:ext cx="1781512" cy="1680741"/>
            <a:chOff x="2321682" y="1464918"/>
            <a:chExt cx="1781512" cy="1680741"/>
          </a:xfrm>
        </p:grpSpPr>
        <p:sp>
          <p:nvSpPr>
            <p:cNvPr id="63" name="Oval 62"/>
            <p:cNvSpPr/>
            <p:nvPr/>
          </p:nvSpPr>
          <p:spPr>
            <a:xfrm rot="410095">
              <a:off x="2422453" y="1464918"/>
              <a:ext cx="1680741" cy="168074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410095">
              <a:off x="2321682" y="2332471"/>
              <a:ext cx="205397" cy="2053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7979" y="1621373"/>
            <a:ext cx="1648798" cy="1422831"/>
            <a:chOff x="2547979" y="1621373"/>
            <a:chExt cx="1648798" cy="1422831"/>
          </a:xfrm>
        </p:grpSpPr>
        <p:sp>
          <p:nvSpPr>
            <p:cNvPr id="66" name="Oval 65"/>
            <p:cNvSpPr/>
            <p:nvPr/>
          </p:nvSpPr>
          <p:spPr>
            <a:xfrm rot="410095">
              <a:off x="2547979" y="1621373"/>
              <a:ext cx="205397" cy="2053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410095">
              <a:off x="2623043" y="2838807"/>
              <a:ext cx="205397" cy="20539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410095">
              <a:off x="3991380" y="2250474"/>
              <a:ext cx="205397" cy="20539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410095">
              <a:off x="3792989" y="2752076"/>
              <a:ext cx="205397" cy="20539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03853" y="742438"/>
            <a:ext cx="1680741" cy="1680741"/>
            <a:chOff x="6003853" y="742438"/>
            <a:chExt cx="1680741" cy="1680741"/>
          </a:xfrm>
        </p:grpSpPr>
        <p:sp>
          <p:nvSpPr>
            <p:cNvPr id="86" name="Oval 85"/>
            <p:cNvSpPr/>
            <p:nvPr/>
          </p:nvSpPr>
          <p:spPr>
            <a:xfrm rot="410095">
              <a:off x="6003853" y="742438"/>
              <a:ext cx="1680741" cy="168074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410095">
              <a:off x="6204443" y="2116327"/>
              <a:ext cx="205397" cy="20539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3082" y="898893"/>
            <a:ext cx="1875095" cy="916495"/>
            <a:chOff x="5903082" y="898893"/>
            <a:chExt cx="1875095" cy="916495"/>
          </a:xfrm>
        </p:grpSpPr>
        <p:sp>
          <p:nvSpPr>
            <p:cNvPr id="88" name="Oval 87"/>
            <p:cNvSpPr/>
            <p:nvPr/>
          </p:nvSpPr>
          <p:spPr>
            <a:xfrm rot="410095">
              <a:off x="5903082" y="1609991"/>
              <a:ext cx="205397" cy="2053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410095">
              <a:off x="6129379" y="898893"/>
              <a:ext cx="205397" cy="2053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410095">
              <a:off x="7572780" y="1527994"/>
              <a:ext cx="205397" cy="20539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2282" y="4271197"/>
            <a:ext cx="1875095" cy="793730"/>
            <a:chOff x="3312282" y="4271197"/>
            <a:chExt cx="1875095" cy="793730"/>
          </a:xfrm>
        </p:grpSpPr>
        <p:sp>
          <p:nvSpPr>
            <p:cNvPr id="99" name="Oval 98"/>
            <p:cNvSpPr/>
            <p:nvPr/>
          </p:nvSpPr>
          <p:spPr>
            <a:xfrm rot="410095">
              <a:off x="3312282" y="4353194"/>
              <a:ext cx="205397" cy="2053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410095">
              <a:off x="3613643" y="4859530"/>
              <a:ext cx="205397" cy="20539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410095">
              <a:off x="4981980" y="4271197"/>
              <a:ext cx="205397" cy="20539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410095">
              <a:off x="4783589" y="4772799"/>
              <a:ext cx="205397" cy="20539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1052" y="3561841"/>
            <a:ext cx="1774324" cy="1680741"/>
            <a:chOff x="6461052" y="3561841"/>
            <a:chExt cx="1774324" cy="1680741"/>
          </a:xfrm>
        </p:grpSpPr>
        <p:sp>
          <p:nvSpPr>
            <p:cNvPr id="106" name="Oval 105"/>
            <p:cNvSpPr/>
            <p:nvPr/>
          </p:nvSpPr>
          <p:spPr>
            <a:xfrm rot="410095">
              <a:off x="6461052" y="3561841"/>
              <a:ext cx="1680741" cy="168074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410095">
              <a:off x="8029979" y="4347397"/>
              <a:ext cx="205397" cy="205397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60281" y="3718296"/>
            <a:ext cx="506758" cy="1422831"/>
            <a:chOff x="6360281" y="3718296"/>
            <a:chExt cx="506758" cy="1422831"/>
          </a:xfrm>
        </p:grpSpPr>
        <p:sp>
          <p:nvSpPr>
            <p:cNvPr id="108" name="Oval 107"/>
            <p:cNvSpPr/>
            <p:nvPr/>
          </p:nvSpPr>
          <p:spPr>
            <a:xfrm rot="410095">
              <a:off x="6360281" y="4429394"/>
              <a:ext cx="205397" cy="2053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410095">
              <a:off x="6586578" y="3718296"/>
              <a:ext cx="205397" cy="20539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410095">
              <a:off x="6661642" y="4935730"/>
              <a:ext cx="205397" cy="20539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4038600" y="1706218"/>
            <a:ext cx="4343400" cy="4063424"/>
            <a:chOff x="4038600" y="1706218"/>
            <a:chExt cx="4343400" cy="4063424"/>
          </a:xfrm>
        </p:grpSpPr>
        <p:sp>
          <p:nvSpPr>
            <p:cNvPr id="115" name="Oval 114"/>
            <p:cNvSpPr/>
            <p:nvPr/>
          </p:nvSpPr>
          <p:spPr>
            <a:xfrm>
              <a:off x="4191000" y="1706218"/>
              <a:ext cx="3914775" cy="3914775"/>
            </a:xfrm>
            <a:prstGeom prst="ellipse">
              <a:avLst/>
            </a:prstGeom>
            <a:noFill/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349241" y="5236242"/>
              <a:ext cx="533400" cy="533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848600" y="3230218"/>
              <a:ext cx="533400" cy="533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038600" y="3992218"/>
              <a:ext cx="533400" cy="533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419600" y="2087218"/>
              <a:ext cx="533400" cy="533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8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38908 L 3.33333E-6 7.37913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945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91000" y="1706218"/>
            <a:ext cx="3914775" cy="3914775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b="1" dirty="0" smtClean="0"/>
              <a:t>Migration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49241" y="5236242"/>
            <a:ext cx="5334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48600" y="3230218"/>
            <a:ext cx="5334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399221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0" y="1934818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85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0" y="3154018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4"/>
                </a:solidFill>
              </a:rPr>
              <a:t>25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9000" y="4007459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70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5841" y="5388642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5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5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43" name="Picture 42" descr="edit_delete_mail.png"/>
          <p:cNvPicPr>
            <a:picLocks noChangeAspect="1"/>
          </p:cNvPicPr>
          <p:nvPr/>
        </p:nvPicPr>
        <p:blipFill rotWithShape="1">
          <a:blip r:embed="rId3"/>
          <a:srcRect b="7698"/>
          <a:stretch/>
        </p:blipFill>
        <p:spPr>
          <a:xfrm>
            <a:off x="3962400" y="3916019"/>
            <a:ext cx="670559" cy="61894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419600" y="2087218"/>
            <a:ext cx="5334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edit_delete_mail.png"/>
          <p:cNvPicPr>
            <a:picLocks noChangeAspect="1"/>
          </p:cNvPicPr>
          <p:nvPr/>
        </p:nvPicPr>
        <p:blipFill rotWithShape="1">
          <a:blip r:embed="rId3"/>
          <a:srcRect b="8014"/>
          <a:stretch/>
        </p:blipFill>
        <p:spPr>
          <a:xfrm>
            <a:off x="5304347" y="5181600"/>
            <a:ext cx="670559" cy="61682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928359" y="857610"/>
            <a:ext cx="3926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0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48" name="Picture 47" descr="edit_delete_mail.png"/>
          <p:cNvPicPr>
            <a:picLocks noChangeAspect="1"/>
          </p:cNvPicPr>
          <p:nvPr/>
        </p:nvPicPr>
        <p:blipFill rotWithShape="1">
          <a:blip r:embed="rId3"/>
          <a:srcRect b="8487"/>
          <a:stretch/>
        </p:blipFill>
        <p:spPr>
          <a:xfrm>
            <a:off x="4343400" y="2011018"/>
            <a:ext cx="670559" cy="61364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828089" y="53937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5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5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76600" y="3230218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75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51" name="Picture 50" descr="edit_delete_mail.png"/>
          <p:cNvPicPr>
            <a:picLocks noChangeAspect="1"/>
          </p:cNvPicPr>
          <p:nvPr/>
        </p:nvPicPr>
        <p:blipFill rotWithShape="1">
          <a:blip r:embed="rId3"/>
          <a:srcRect b="7445"/>
          <a:stretch/>
        </p:blipFill>
        <p:spPr>
          <a:xfrm>
            <a:off x="5304347" y="5177791"/>
            <a:ext cx="670559" cy="62063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959733" y="591369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50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2286000"/>
            <a:ext cx="2898894" cy="7991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Expected share</a:t>
            </a:r>
            <a:r>
              <a:rPr lang="en-US" sz="2400" b="1" dirty="0"/>
              <a:t> </a:t>
            </a:r>
            <a:r>
              <a:rPr lang="en-US" sz="2400" dirty="0" smtClean="0"/>
              <a:t>= </a:t>
            </a:r>
          </a:p>
          <a:p>
            <a:pPr algn="ctr"/>
            <a:r>
              <a:rPr lang="en-US" sz="2400" dirty="0" smtClean="0"/>
              <a:t>100</a:t>
            </a:r>
            <a:r>
              <a:rPr lang="en-US" sz="2400" dirty="0"/>
              <a:t>/(</a:t>
            </a:r>
            <a:r>
              <a:rPr lang="en-US" sz="2400" i="1" dirty="0"/>
              <a:t>n</a:t>
            </a:r>
            <a:r>
              <a:rPr lang="en-US" sz="2400" dirty="0"/>
              <a:t> + 1) = </a:t>
            </a:r>
            <a:r>
              <a:rPr lang="en-US" sz="2400" dirty="0" smtClean="0"/>
              <a:t>25 </a:t>
            </a:r>
            <a:r>
              <a:rPr lang="en-US" sz="2400" dirty="0" err="1" smtClean="0"/>
              <a:t>ms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304800" y="3315674"/>
            <a:ext cx="2898894" cy="7991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Claim </a:t>
            </a:r>
            <a:r>
              <a:rPr lang="en-US" sz="2000" i="1" dirty="0" smtClean="0"/>
              <a:t>expected share </a:t>
            </a:r>
            <a:r>
              <a:rPr lang="en-US" sz="2000" dirty="0" smtClean="0"/>
              <a:t>from largest hole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57800" y="2667000"/>
            <a:ext cx="1825287" cy="2057400"/>
            <a:chOff x="5257800" y="2667000"/>
            <a:chExt cx="1825287" cy="2057400"/>
          </a:xfrm>
        </p:grpSpPr>
        <p:pic>
          <p:nvPicPr>
            <p:cNvPr id="4098" name="Picture 2" descr="http://aztec-signs.biz/clipart/check4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707" y="2667000"/>
              <a:ext cx="1811380" cy="1694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57800" y="4262735"/>
              <a:ext cx="17555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CONVERGES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1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7.00718E-6 C -0.03942 -0.0227 -0.07885 -0.04516 -0.1042 -0.08454 C -0.12956 -0.12392 -0.14727 -0.18253 -0.15214 -0.2365 C -0.157 -0.29047 -0.15057 -0.36136 -0.13303 -0.40884 C -0.11549 -0.45633 -0.07885 -0.49571 -0.04672 -0.52073 C -0.01459 -0.54574 0.02258 -0.55246 0.05992 -0.55918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1101E-7 -3.72249E-6 C 0.00799 0.03127 0.01598 0.06277 0.03004 0.08802 C 0.04411 0.11327 0.0646 0.13597 0.08388 0.15196 C 0.10316 0.16794 0.1247 0.17582 0.14623 0.18392 " pathEditMode="relative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035E-6 -4.39194E-6 C -0.01563 0.02294 -0.03126 0.0461 -0.04064 0.07668 C -0.05002 0.10725 -0.05314 0.14524 -0.05627 0.18323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3" y="9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1839 C 0.1625 0.19061 0.17968 0.19847 0.1908 0.20055 C 0.20156 0.20356 0.20677 0.1994 0.21267 0.19662 " pathEditMode="relative" rAng="-3" ptsTypes="aaA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  <p:bldP spid="27" grpId="0"/>
      <p:bldP spid="29" grpId="0"/>
      <p:bldP spid="30" grpId="0"/>
      <p:bldP spid="44" grpId="0" animBg="1"/>
      <p:bldP spid="47" grpId="0"/>
      <p:bldP spid="49" grpId="0"/>
      <p:bldP spid="49" grpId="1"/>
      <p:bldP spid="50" grpId="0"/>
      <p:bldP spid="52" grpId="0"/>
      <p:bldP spid="32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91000" y="1706218"/>
            <a:ext cx="3914775" cy="3914775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b="1" dirty="0" smtClean="0"/>
              <a:t>Preemption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4800" y="4364958"/>
            <a:ext cx="2898894" cy="8166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Traffic </a:t>
            </a:r>
            <a:r>
              <a:rPr lang="en-US" sz="2400" b="1" i="1" dirty="0" smtClean="0"/>
              <a:t>preemption</a:t>
            </a:r>
            <a:r>
              <a:rPr lang="en-US" sz="2400" b="1" dirty="0" smtClean="0"/>
              <a:t> </a:t>
            </a:r>
            <a:r>
              <a:rPr lang="en-US" sz="2400" dirty="0" smtClean="0"/>
              <a:t>prevents spillover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33800" y="1260765"/>
            <a:ext cx="4782125" cy="4747490"/>
            <a:chOff x="3775365" y="1272310"/>
            <a:chExt cx="4782125" cy="4747490"/>
          </a:xfrm>
        </p:grpSpPr>
        <p:sp>
          <p:nvSpPr>
            <p:cNvPr id="23" name="Arc 22"/>
            <p:cNvSpPr/>
            <p:nvPr/>
          </p:nvSpPr>
          <p:spPr>
            <a:xfrm>
              <a:off x="3833090" y="1272310"/>
              <a:ext cx="4724400" cy="4724400"/>
            </a:xfrm>
            <a:prstGeom prst="arc">
              <a:avLst>
                <a:gd name="adj1" fmla="val 16682685"/>
                <a:gd name="adj2" fmla="val 18365886"/>
              </a:avLst>
            </a:prstGeom>
            <a:ln w="2698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/>
            <p:cNvSpPr/>
            <p:nvPr/>
          </p:nvSpPr>
          <p:spPr>
            <a:xfrm>
              <a:off x="3810000" y="1295400"/>
              <a:ext cx="4724400" cy="4724400"/>
            </a:xfrm>
            <a:prstGeom prst="arc">
              <a:avLst>
                <a:gd name="adj1" fmla="val 259967"/>
                <a:gd name="adj2" fmla="val 2203723"/>
              </a:avLst>
            </a:prstGeom>
            <a:ln w="2698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/>
            <p:cNvSpPr/>
            <p:nvPr/>
          </p:nvSpPr>
          <p:spPr>
            <a:xfrm>
              <a:off x="3810000" y="1295400"/>
              <a:ext cx="4724400" cy="4724400"/>
            </a:xfrm>
            <a:prstGeom prst="arc">
              <a:avLst>
                <a:gd name="adj1" fmla="val 5690585"/>
                <a:gd name="adj2" fmla="val 7607502"/>
              </a:avLst>
            </a:prstGeom>
            <a:ln w="269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c 25"/>
            <p:cNvSpPr/>
            <p:nvPr/>
          </p:nvSpPr>
          <p:spPr>
            <a:xfrm>
              <a:off x="3775365" y="1283855"/>
              <a:ext cx="4724400" cy="4724400"/>
            </a:xfrm>
            <a:prstGeom prst="arc">
              <a:avLst>
                <a:gd name="adj1" fmla="val 11318012"/>
                <a:gd name="adj2" fmla="val 13231020"/>
              </a:avLst>
            </a:prstGeom>
            <a:ln w="269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60980" y="1663067"/>
            <a:ext cx="3943925" cy="3929553"/>
            <a:chOff x="4188015" y="1676400"/>
            <a:chExt cx="3943925" cy="3929553"/>
          </a:xfrm>
        </p:grpSpPr>
        <p:grpSp>
          <p:nvGrpSpPr>
            <p:cNvPr id="8" name="Group 7"/>
            <p:cNvGrpSpPr/>
            <p:nvPr/>
          </p:nvGrpSpPr>
          <p:grpSpPr>
            <a:xfrm>
              <a:off x="4188015" y="1676400"/>
              <a:ext cx="3926135" cy="3927765"/>
              <a:chOff x="4188015" y="1676400"/>
              <a:chExt cx="3926135" cy="3927765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4191000" y="1711035"/>
                <a:ext cx="3886200" cy="3886200"/>
              </a:xfrm>
              <a:prstGeom prst="arc">
                <a:avLst>
                  <a:gd name="adj1" fmla="val 21287113"/>
                  <a:gd name="adj2" fmla="val 2604585"/>
                </a:avLst>
              </a:prstGeom>
              <a:ln w="1905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4188015" y="1717965"/>
                <a:ext cx="3886200" cy="3886200"/>
              </a:xfrm>
              <a:prstGeom prst="arc">
                <a:avLst>
                  <a:gd name="adj1" fmla="val 2440713"/>
                  <a:gd name="adj2" fmla="val 5486381"/>
                </a:avLst>
              </a:prstGeom>
              <a:ln w="269875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4227950" y="1676400"/>
                <a:ext cx="3886200" cy="3886200"/>
              </a:xfrm>
              <a:prstGeom prst="arc">
                <a:avLst>
                  <a:gd name="adj1" fmla="val 36045"/>
                  <a:gd name="adj2" fmla="val 3038366"/>
                </a:avLst>
              </a:prstGeom>
              <a:ln w="342900">
                <a:solidFill>
                  <a:schemeClr val="accent3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91000" y="1687945"/>
              <a:ext cx="3897745" cy="3916220"/>
              <a:chOff x="4191000" y="1687945"/>
              <a:chExt cx="3897745" cy="3916220"/>
            </a:xfrm>
          </p:grpSpPr>
          <p:sp>
            <p:nvSpPr>
              <p:cNvPr id="38" name="Arc 37"/>
              <p:cNvSpPr/>
              <p:nvPr/>
            </p:nvSpPr>
            <p:spPr>
              <a:xfrm>
                <a:off x="4202545" y="1717965"/>
                <a:ext cx="3886200" cy="3886200"/>
              </a:xfrm>
              <a:prstGeom prst="arc">
                <a:avLst>
                  <a:gd name="adj1" fmla="val 7991847"/>
                  <a:gd name="adj2" fmla="val 10807493"/>
                </a:avLst>
              </a:prstGeom>
              <a:ln w="26987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4197930" y="1711035"/>
                <a:ext cx="3886200" cy="3886200"/>
              </a:xfrm>
              <a:prstGeom prst="arc">
                <a:avLst>
                  <a:gd name="adj1" fmla="val 5303428"/>
                  <a:gd name="adj2" fmla="val 7980143"/>
                </a:avLst>
              </a:prstGeom>
              <a:ln w="1905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Arc 21"/>
              <p:cNvSpPr/>
              <p:nvPr/>
            </p:nvSpPr>
            <p:spPr>
              <a:xfrm>
                <a:off x="4191000" y="1687945"/>
                <a:ext cx="3886200" cy="3886200"/>
              </a:xfrm>
              <a:prstGeom prst="arc">
                <a:avLst>
                  <a:gd name="adj1" fmla="val 5303428"/>
                  <a:gd name="adj2" fmla="val 8434087"/>
                </a:avLst>
              </a:prstGeom>
              <a:ln w="342900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21020" y="1711035"/>
              <a:ext cx="3890815" cy="3894918"/>
              <a:chOff x="4221020" y="1711035"/>
              <a:chExt cx="3890815" cy="3894918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4225635" y="1719753"/>
                <a:ext cx="3886200" cy="3886200"/>
              </a:xfrm>
              <a:prstGeom prst="arc">
                <a:avLst>
                  <a:gd name="adj1" fmla="val 13684145"/>
                  <a:gd name="adj2" fmla="val 16076265"/>
                </a:avLst>
              </a:prstGeom>
              <a:ln w="269875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4225635" y="1711035"/>
                <a:ext cx="3886200" cy="3886200"/>
              </a:xfrm>
              <a:prstGeom prst="arc">
                <a:avLst>
                  <a:gd name="adj1" fmla="val 11009899"/>
                  <a:gd name="adj2" fmla="val 13494883"/>
                </a:avLst>
              </a:prstGeom>
              <a:ln w="1905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4221020" y="1711035"/>
                <a:ext cx="3886200" cy="3886200"/>
              </a:xfrm>
              <a:prstGeom prst="arc">
                <a:avLst>
                  <a:gd name="adj1" fmla="val 10985629"/>
                  <a:gd name="adj2" fmla="val 14047927"/>
                </a:avLst>
              </a:prstGeom>
              <a:ln w="34290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25635" y="1687945"/>
              <a:ext cx="3906305" cy="3918008"/>
              <a:chOff x="4225635" y="1687945"/>
              <a:chExt cx="3906305" cy="3918008"/>
            </a:xfrm>
          </p:grpSpPr>
          <p:sp>
            <p:nvSpPr>
              <p:cNvPr id="33" name="Arc 32"/>
              <p:cNvSpPr/>
              <p:nvPr/>
            </p:nvSpPr>
            <p:spPr>
              <a:xfrm>
                <a:off x="4245740" y="1719753"/>
                <a:ext cx="3886200" cy="3886200"/>
              </a:xfrm>
              <a:prstGeom prst="arc">
                <a:avLst>
                  <a:gd name="adj1" fmla="val 16216137"/>
                  <a:gd name="adj2" fmla="val 19156669"/>
                </a:avLst>
              </a:prstGeom>
              <a:ln w="1905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4225635" y="1687945"/>
                <a:ext cx="3886200" cy="3886200"/>
              </a:xfrm>
              <a:prstGeom prst="arc">
                <a:avLst>
                  <a:gd name="adj1" fmla="val 19246786"/>
                  <a:gd name="adj2" fmla="val 21302237"/>
                </a:avLst>
              </a:prstGeom>
              <a:ln w="2698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4232565" y="1711035"/>
                <a:ext cx="3886200" cy="3886200"/>
              </a:xfrm>
              <a:prstGeom prst="arc">
                <a:avLst>
                  <a:gd name="adj1" fmla="val 16209935"/>
                  <a:gd name="adj2" fmla="val 19596951"/>
                </a:avLst>
              </a:prstGeom>
              <a:ln w="342900">
                <a:solidFill>
                  <a:schemeClr val="accent2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165595" y="1711035"/>
            <a:ext cx="3923820" cy="3894918"/>
            <a:chOff x="495780" y="1318490"/>
            <a:chExt cx="3923820" cy="3894918"/>
          </a:xfrm>
        </p:grpSpPr>
        <p:sp>
          <p:nvSpPr>
            <p:cNvPr id="39" name="Arc 38"/>
            <p:cNvSpPr/>
            <p:nvPr/>
          </p:nvSpPr>
          <p:spPr>
            <a:xfrm>
              <a:off x="495780" y="1325420"/>
              <a:ext cx="3886200" cy="3886200"/>
            </a:xfrm>
            <a:prstGeom prst="arc">
              <a:avLst>
                <a:gd name="adj1" fmla="val 21200022"/>
                <a:gd name="adj2" fmla="val 5385246"/>
              </a:avLst>
            </a:prstGeom>
            <a:ln w="2698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/>
            <p:cNvSpPr/>
            <p:nvPr/>
          </p:nvSpPr>
          <p:spPr>
            <a:xfrm>
              <a:off x="510310" y="1325420"/>
              <a:ext cx="3886200" cy="3886200"/>
            </a:xfrm>
            <a:prstGeom prst="arc">
              <a:avLst>
                <a:gd name="adj1" fmla="val 5281925"/>
                <a:gd name="adj2" fmla="val 10734364"/>
              </a:avLst>
            </a:prstGeom>
            <a:ln w="269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c 41"/>
            <p:cNvSpPr/>
            <p:nvPr/>
          </p:nvSpPr>
          <p:spPr>
            <a:xfrm>
              <a:off x="533400" y="1327208"/>
              <a:ext cx="3886200" cy="3886200"/>
            </a:xfrm>
            <a:prstGeom prst="arc">
              <a:avLst>
                <a:gd name="adj1" fmla="val 10830291"/>
                <a:gd name="adj2" fmla="val 16076265"/>
              </a:avLst>
            </a:prstGeom>
            <a:ln w="269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>
              <a:off x="510310" y="1318490"/>
              <a:ext cx="3886200" cy="3886200"/>
            </a:xfrm>
            <a:prstGeom prst="arc">
              <a:avLst>
                <a:gd name="adj1" fmla="val 16116708"/>
                <a:gd name="adj2" fmla="val 21163346"/>
              </a:avLst>
            </a:prstGeom>
            <a:ln w="2698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97930" y="1687945"/>
            <a:ext cx="3923820" cy="3894918"/>
            <a:chOff x="495780" y="1318490"/>
            <a:chExt cx="3923820" cy="3894918"/>
          </a:xfrm>
        </p:grpSpPr>
        <p:sp>
          <p:nvSpPr>
            <p:cNvPr id="46" name="Arc 45"/>
            <p:cNvSpPr/>
            <p:nvPr/>
          </p:nvSpPr>
          <p:spPr>
            <a:xfrm>
              <a:off x="495780" y="1325420"/>
              <a:ext cx="3886200" cy="3886200"/>
            </a:xfrm>
            <a:prstGeom prst="arc">
              <a:avLst>
                <a:gd name="adj1" fmla="val 21200022"/>
                <a:gd name="adj2" fmla="val 2516886"/>
              </a:avLst>
            </a:prstGeom>
            <a:ln w="2698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c 47"/>
            <p:cNvSpPr/>
            <p:nvPr/>
          </p:nvSpPr>
          <p:spPr>
            <a:xfrm>
              <a:off x="510310" y="1325420"/>
              <a:ext cx="3886200" cy="3886200"/>
            </a:xfrm>
            <a:prstGeom prst="arc">
              <a:avLst>
                <a:gd name="adj1" fmla="val 5281925"/>
                <a:gd name="adj2" fmla="val 8583624"/>
              </a:avLst>
            </a:prstGeom>
            <a:ln w="269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>
              <a:off x="533400" y="1327208"/>
              <a:ext cx="3886200" cy="3886200"/>
            </a:xfrm>
            <a:prstGeom prst="arc">
              <a:avLst>
                <a:gd name="adj1" fmla="val 10830291"/>
                <a:gd name="adj2" fmla="val 14111813"/>
              </a:avLst>
            </a:prstGeom>
            <a:ln w="269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/>
            <p:cNvSpPr/>
            <p:nvPr/>
          </p:nvSpPr>
          <p:spPr>
            <a:xfrm>
              <a:off x="510310" y="1318490"/>
              <a:ext cx="3886200" cy="3886200"/>
            </a:xfrm>
            <a:prstGeom prst="arc">
              <a:avLst>
                <a:gd name="adj1" fmla="val 16116708"/>
                <a:gd name="adj2" fmla="val 19473778"/>
              </a:avLst>
            </a:prstGeom>
            <a:ln w="2698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6600" y="857610"/>
            <a:ext cx="5706045" cy="5640860"/>
            <a:chOff x="3276600" y="857610"/>
            <a:chExt cx="5706045" cy="5640860"/>
          </a:xfrm>
        </p:grpSpPr>
        <p:sp>
          <p:nvSpPr>
            <p:cNvPr id="28" name="Rectangle 27"/>
            <p:cNvSpPr/>
            <p:nvPr/>
          </p:nvSpPr>
          <p:spPr>
            <a:xfrm>
              <a:off x="8382000" y="3154018"/>
              <a:ext cx="60064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chemeClr val="accent4"/>
                  </a:solidFill>
                </a:rPr>
                <a:t>25</a:t>
              </a:r>
              <a:endParaRPr lang="en-US" sz="3200" b="1" dirty="0">
                <a:ln w="10541" cmpd="sng">
                  <a:noFill/>
                  <a:prstDash val="solid"/>
                </a:ln>
                <a:solidFill>
                  <a:schemeClr val="accent4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28359" y="857610"/>
              <a:ext cx="39265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chemeClr val="accent3"/>
                  </a:solidFill>
                </a:rPr>
                <a:t>0</a:t>
              </a:r>
              <a:endParaRPr lang="en-US" sz="3200" b="1" dirty="0">
                <a:ln w="10541" cmpd="sng">
                  <a:noFill/>
                  <a:prstDash val="solid"/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76600" y="3230218"/>
              <a:ext cx="60064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chemeClr val="accent2"/>
                  </a:solidFill>
                </a:rPr>
                <a:t>75</a:t>
              </a:r>
              <a:endParaRPr lang="en-US" sz="32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59733" y="5913694"/>
              <a:ext cx="60064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</a:rPr>
                <a:t>50</a:t>
              </a:r>
              <a:endParaRPr lang="en-US" sz="32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82850" y="5345545"/>
              <a:ext cx="533400" cy="533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909290" y="3341255"/>
              <a:ext cx="533400" cy="533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02035" y="1401620"/>
              <a:ext cx="533400" cy="533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48600" y="3230218"/>
              <a:ext cx="533400" cy="533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8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b="1" dirty="0" smtClean="0"/>
              <a:t>Implementation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/>
          <a:lstStyle/>
          <a:p>
            <a:r>
              <a:rPr lang="en-US" dirty="0" smtClean="0"/>
              <a:t>APs need to change the beacon timings</a:t>
            </a:r>
            <a:endParaRPr lang="en-US" dirty="0"/>
          </a:p>
          <a:p>
            <a:r>
              <a:rPr lang="en-US" dirty="0" smtClean="0"/>
              <a:t>But, no 802.11 protocol support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Fortunately, clients synchronize to AP clocks</a:t>
            </a:r>
          </a:p>
          <a:p>
            <a:r>
              <a:rPr lang="en-US" dirty="0" smtClean="0"/>
              <a:t>AP can change beacon by “lying” about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715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F</a:t>
            </a:r>
            <a:r>
              <a:rPr lang="en-US" sz="2400" b="1" i="1" dirty="0" smtClean="0"/>
              <a:t>ully </a:t>
            </a:r>
            <a:r>
              <a:rPr lang="en-US" sz="2400" b="1" i="1" dirty="0"/>
              <a:t>802.11 compatible </a:t>
            </a:r>
            <a:r>
              <a:rPr lang="en-US" sz="2400" b="1" i="1" dirty="0" smtClean="0"/>
              <a:t>AP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algn="ctr"/>
            <a:r>
              <a:rPr lang="en-US" sz="2000" dirty="0" err="1"/>
              <a:t>Hostapd</a:t>
            </a:r>
            <a:r>
              <a:rPr lang="en-US" sz="2000" dirty="0"/>
              <a:t> + modified Atheros Ath9k 802.11n driver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81800" y="990600"/>
            <a:ext cx="1981200" cy="1981200"/>
            <a:chOff x="688824" y="3813849"/>
            <a:chExt cx="3015778" cy="3015778"/>
          </a:xfrm>
        </p:grpSpPr>
        <p:sp>
          <p:nvSpPr>
            <p:cNvPr id="6" name="Oval 5"/>
            <p:cNvSpPr/>
            <p:nvPr/>
          </p:nvSpPr>
          <p:spPr>
            <a:xfrm>
              <a:off x="990600" y="4114800"/>
              <a:ext cx="2438400" cy="2438400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52710" y="3886200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35087" y="5866829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688824" y="3813849"/>
              <a:ext cx="3015778" cy="3015778"/>
            </a:xfrm>
            <a:prstGeom prst="arc">
              <a:avLst>
                <a:gd name="adj1" fmla="val 16771951"/>
                <a:gd name="adj2" fmla="val 1512222"/>
              </a:avLst>
            </a:prstGeom>
            <a:ln w="1270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58200" y="243840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55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Rescheduling</a:t>
            </a:r>
            <a:r>
              <a:rPr lang="en-US" dirty="0"/>
              <a:t> Client Wakeups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1287557" cy="21459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3000" y="1143000"/>
            <a:ext cx="3124200" cy="1676400"/>
            <a:chOff x="1371600" y="1676400"/>
            <a:chExt cx="3124200" cy="1676400"/>
          </a:xfrm>
        </p:grpSpPr>
        <p:sp>
          <p:nvSpPr>
            <p:cNvPr id="9" name="Oval Callout 8"/>
            <p:cNvSpPr/>
            <p:nvPr/>
          </p:nvSpPr>
          <p:spPr>
            <a:xfrm>
              <a:off x="1752600" y="1676400"/>
              <a:ext cx="2362200" cy="1676400"/>
            </a:xfrm>
            <a:prstGeom prst="wedgeEllipse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1600" y="1739205"/>
              <a:ext cx="3124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 smtClean="0">
                  <a:solidFill>
                    <a:prstClr val="white"/>
                  </a:solidFill>
                </a:rPr>
                <a:t>“</a:t>
              </a:r>
              <a:r>
                <a:rPr lang="en-US" sz="2800" b="1" i="1" dirty="0" smtClean="0">
                  <a:solidFill>
                    <a:prstClr val="white"/>
                  </a:solidFill>
                </a:rPr>
                <a:t>hey client</a:t>
              </a:r>
              <a:endParaRPr lang="en-US" sz="2800" b="1" i="1" dirty="0">
                <a:solidFill>
                  <a:prstClr val="white"/>
                </a:solidFill>
              </a:endParaRPr>
            </a:p>
            <a:p>
              <a:pPr lvl="0" algn="ctr"/>
              <a:r>
                <a:rPr lang="en-US" sz="2400" dirty="0" smtClean="0">
                  <a:solidFill>
                    <a:prstClr val="white"/>
                  </a:solidFill>
                </a:rPr>
                <a:t>this beacon is</a:t>
              </a:r>
              <a:endParaRPr lang="en-US" sz="2400" dirty="0">
                <a:solidFill>
                  <a:prstClr val="white"/>
                </a:solidFill>
              </a:endParaRPr>
            </a:p>
            <a:p>
              <a:pPr lvl="0" algn="ctr"/>
              <a:r>
                <a:rPr lang="en-US" sz="2800" b="1" i="1" dirty="0" smtClean="0">
                  <a:solidFill>
                    <a:prstClr val="white"/>
                  </a:solidFill>
                </a:rPr>
                <a:t>60ms Late”</a:t>
              </a:r>
              <a:endParaRPr lang="en-US" sz="28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2438400" y="3657600"/>
            <a:ext cx="2743200" cy="274320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02181" y="4289291"/>
            <a:ext cx="206952" cy="1532734"/>
            <a:chOff x="4554875" y="2605202"/>
            <a:chExt cx="321925" cy="238425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Pentagon 14"/>
            <p:cNvSpPr/>
            <p:nvPr/>
          </p:nvSpPr>
          <p:spPr>
            <a:xfrm rot="5400000">
              <a:off x="4116653" y="4269363"/>
              <a:ext cx="1188720" cy="25146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16200000">
              <a:off x="4108615" y="3081870"/>
              <a:ext cx="1204797" cy="251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54875" y="3623628"/>
              <a:ext cx="321925" cy="321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57853" y="3861626"/>
            <a:ext cx="93998" cy="2354718"/>
            <a:chOff x="4637904" y="1949207"/>
            <a:chExt cx="146220" cy="3662895"/>
          </a:xfrm>
        </p:grpSpPr>
        <p:sp>
          <p:nvSpPr>
            <p:cNvPr id="19" name="Pentagon 18"/>
            <p:cNvSpPr/>
            <p:nvPr/>
          </p:nvSpPr>
          <p:spPr>
            <a:xfrm rot="16200000">
              <a:off x="3702894" y="2919227"/>
              <a:ext cx="2013192" cy="73152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637904" y="3705996"/>
              <a:ext cx="146220" cy="1462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/>
            <p:cNvSpPr/>
            <p:nvPr/>
          </p:nvSpPr>
          <p:spPr>
            <a:xfrm rot="5400000">
              <a:off x="3795220" y="4659602"/>
              <a:ext cx="1828800" cy="762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5791200" y="3657600"/>
            <a:ext cx="2743200" cy="274320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43823" y="3516340"/>
            <a:ext cx="236154" cy="23615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54981" y="4289291"/>
            <a:ext cx="206952" cy="1532734"/>
            <a:chOff x="4554875" y="2605202"/>
            <a:chExt cx="321925" cy="238425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Pentagon 24"/>
            <p:cNvSpPr/>
            <p:nvPr/>
          </p:nvSpPr>
          <p:spPr>
            <a:xfrm rot="5400000">
              <a:off x="4116653" y="4269363"/>
              <a:ext cx="1188720" cy="25146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6200000">
              <a:off x="4108615" y="3081870"/>
              <a:ext cx="1204797" cy="251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4875" y="3623628"/>
              <a:ext cx="321925" cy="321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0653" y="3861626"/>
            <a:ext cx="93998" cy="2354718"/>
            <a:chOff x="4637904" y="1949207"/>
            <a:chExt cx="146220" cy="3662895"/>
          </a:xfrm>
        </p:grpSpPr>
        <p:sp>
          <p:nvSpPr>
            <p:cNvPr id="29" name="Pentagon 28"/>
            <p:cNvSpPr/>
            <p:nvPr/>
          </p:nvSpPr>
          <p:spPr>
            <a:xfrm rot="16200000">
              <a:off x="3702894" y="2919227"/>
              <a:ext cx="2013192" cy="73152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637904" y="3705996"/>
              <a:ext cx="146220" cy="1462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/>
            <p:cNvSpPr/>
            <p:nvPr/>
          </p:nvSpPr>
          <p:spPr>
            <a:xfrm rot="5400000">
              <a:off x="3795220" y="4659602"/>
              <a:ext cx="1828800" cy="762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473564" y="3287740"/>
            <a:ext cx="685800" cy="6858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26364" y="3298880"/>
            <a:ext cx="685800" cy="6858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63776" y="3516340"/>
            <a:ext cx="263401" cy="3002537"/>
            <a:chOff x="3663776" y="3744940"/>
            <a:chExt cx="263401" cy="3002537"/>
          </a:xfrm>
        </p:grpSpPr>
        <p:sp>
          <p:nvSpPr>
            <p:cNvPr id="13" name="Oval 12"/>
            <p:cNvSpPr/>
            <p:nvPr/>
          </p:nvSpPr>
          <p:spPr>
            <a:xfrm>
              <a:off x="3691023" y="3744940"/>
              <a:ext cx="236154" cy="23615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63776" y="6511323"/>
              <a:ext cx="236154" cy="2361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4648200" y="5334000"/>
            <a:ext cx="685800" cy="6858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81641" y="5289669"/>
            <a:ext cx="876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Actual</a:t>
            </a:r>
          </a:p>
          <a:p>
            <a:pPr algn="ctr"/>
            <a:r>
              <a:rPr lang="en-US" sz="2000" b="1" dirty="0" smtClean="0"/>
              <a:t>Time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6447724" y="5304147"/>
            <a:ext cx="14271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Client Clock</a:t>
            </a:r>
          </a:p>
          <a:p>
            <a:pPr algn="ctr"/>
            <a:r>
              <a:rPr lang="en-US" b="1" dirty="0" smtClean="0"/>
              <a:t>(sync to AP)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881255" y="990600"/>
            <a:ext cx="2424545" cy="1524000"/>
            <a:chOff x="6324600" y="1066800"/>
            <a:chExt cx="2133600" cy="1341120"/>
          </a:xfrm>
        </p:grpSpPr>
        <p:sp>
          <p:nvSpPr>
            <p:cNvPr id="37" name="Cloud Callout 36"/>
            <p:cNvSpPr/>
            <p:nvPr/>
          </p:nvSpPr>
          <p:spPr>
            <a:xfrm>
              <a:off x="6324600" y="1066800"/>
              <a:ext cx="2133600" cy="1341120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66563" y="1314200"/>
              <a:ext cx="1448891" cy="839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i="1" dirty="0" smtClean="0">
                  <a:solidFill>
                    <a:prstClr val="white"/>
                  </a:solidFill>
                </a:rPr>
                <a:t>I’ll adjust </a:t>
              </a:r>
            </a:p>
            <a:p>
              <a:pPr lvl="0" algn="ctr"/>
              <a:r>
                <a:rPr lang="en-US" sz="2800" b="1" i="1" dirty="0" smtClean="0">
                  <a:solidFill>
                    <a:prstClr val="white"/>
                  </a:solidFill>
                </a:rPr>
                <a:t>my clock</a:t>
              </a:r>
              <a:endParaRPr lang="en-US" sz="4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81255" y="990600"/>
            <a:ext cx="2424545" cy="1524000"/>
            <a:chOff x="6324600" y="1066800"/>
            <a:chExt cx="2133600" cy="1341120"/>
          </a:xfrm>
        </p:grpSpPr>
        <p:sp>
          <p:nvSpPr>
            <p:cNvPr id="42" name="Cloud Callout 41"/>
            <p:cNvSpPr/>
            <p:nvPr/>
          </p:nvSpPr>
          <p:spPr>
            <a:xfrm>
              <a:off x="6324600" y="1066800"/>
              <a:ext cx="2133600" cy="1341120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90805" y="1267968"/>
              <a:ext cx="2000419" cy="731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i="1" dirty="0" smtClean="0">
                  <a:solidFill>
                    <a:prstClr val="white"/>
                  </a:solidFill>
                </a:rPr>
                <a:t>OK, I need to</a:t>
              </a:r>
            </a:p>
            <a:p>
              <a:pPr lvl="0" algn="ctr"/>
              <a:r>
                <a:rPr lang="en-US" sz="2400" b="1" i="1" dirty="0">
                  <a:solidFill>
                    <a:prstClr val="white"/>
                  </a:solidFill>
                </a:rPr>
                <a:t>w</a:t>
              </a:r>
              <a:r>
                <a:rPr lang="en-US" sz="2400" b="1" i="1" dirty="0" smtClean="0">
                  <a:solidFill>
                    <a:prstClr val="white"/>
                  </a:solidFill>
                </a:rPr>
                <a:t>akeup in 40ms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44" name="Picture 43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369699" y="2133600"/>
            <a:ext cx="236037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1090" y="632460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76282" y="630491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637910" y="312420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93270" y="312420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5867400" y="990600"/>
            <a:ext cx="2424545" cy="1524000"/>
            <a:chOff x="6324600" y="1066800"/>
            <a:chExt cx="2133600" cy="1341120"/>
          </a:xfrm>
        </p:grpSpPr>
        <p:sp>
          <p:nvSpPr>
            <p:cNvPr id="55" name="Cloud Callout 54"/>
            <p:cNvSpPr/>
            <p:nvPr/>
          </p:nvSpPr>
          <p:spPr>
            <a:xfrm>
              <a:off x="6324600" y="1066800"/>
              <a:ext cx="2133600" cy="1341120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28810" y="1267968"/>
              <a:ext cx="1324402" cy="8937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i="1" dirty="0" smtClean="0">
                  <a:solidFill>
                    <a:prstClr val="white"/>
                  </a:solidFill>
                </a:rPr>
                <a:t>Right </a:t>
              </a:r>
              <a:endParaRPr lang="en-US" sz="2400" b="1" i="1" dirty="0" smtClean="0">
                <a:solidFill>
                  <a:prstClr val="white"/>
                </a:solidFill>
              </a:endParaRPr>
            </a:p>
            <a:p>
              <a:pPr lvl="0" algn="ctr"/>
              <a:r>
                <a:rPr lang="en-US" sz="3200" b="1" i="1" dirty="0" smtClean="0">
                  <a:solidFill>
                    <a:prstClr val="white"/>
                  </a:solidFill>
                </a:rPr>
                <a:t>on time</a:t>
              </a:r>
              <a:endParaRPr lang="en-US" sz="3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79174" y="1219200"/>
            <a:ext cx="2424543" cy="1524000"/>
            <a:chOff x="5922264" y="1066800"/>
            <a:chExt cx="2133600" cy="1341120"/>
          </a:xfrm>
        </p:grpSpPr>
        <p:sp>
          <p:nvSpPr>
            <p:cNvPr id="58" name="Cloud Callout 57"/>
            <p:cNvSpPr/>
            <p:nvPr/>
          </p:nvSpPr>
          <p:spPr>
            <a:xfrm>
              <a:off x="5922264" y="1066800"/>
              <a:ext cx="2133600" cy="1341120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71381" y="1267968"/>
              <a:ext cx="200042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000" b="1" i="1" dirty="0" smtClean="0">
                  <a:solidFill>
                    <a:prstClr val="white"/>
                  </a:solidFill>
                </a:rPr>
                <a:t>I know client will </a:t>
              </a:r>
            </a:p>
            <a:p>
              <a:pPr lvl="0" algn="ctr"/>
              <a:r>
                <a:rPr lang="en-US" sz="2400" b="1" i="1" dirty="0" smtClean="0">
                  <a:solidFill>
                    <a:prstClr val="white"/>
                  </a:solidFill>
                </a:rPr>
                <a:t>wakeup in 40ms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37857" y="1219200"/>
            <a:ext cx="2424543" cy="1524000"/>
            <a:chOff x="6324599" y="1066800"/>
            <a:chExt cx="2133600" cy="1341120"/>
          </a:xfrm>
        </p:grpSpPr>
        <p:sp>
          <p:nvSpPr>
            <p:cNvPr id="61" name="Cloud Callout 60"/>
            <p:cNvSpPr/>
            <p:nvPr/>
          </p:nvSpPr>
          <p:spPr>
            <a:xfrm>
              <a:off x="6324599" y="1066800"/>
              <a:ext cx="2133600" cy="1341120"/>
            </a:xfrm>
            <a:prstGeom prst="cloud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73999" y="1267968"/>
              <a:ext cx="1834042" cy="731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i="1" dirty="0" smtClean="0">
                  <a:solidFill>
                    <a:prstClr val="white"/>
                  </a:solidFill>
                </a:rPr>
                <a:t>Yes, delayed </a:t>
              </a:r>
            </a:p>
            <a:p>
              <a:pPr lvl="0" algn="ctr"/>
              <a:r>
                <a:rPr lang="en-US" sz="2400" b="1" i="1" dirty="0" smtClean="0">
                  <a:solidFill>
                    <a:prstClr val="white"/>
                  </a:solidFill>
                </a:rPr>
                <a:t>client </a:t>
              </a:r>
              <a:r>
                <a:rPr lang="en-US" sz="2400" b="1" i="1" smtClean="0">
                  <a:solidFill>
                    <a:prstClr val="white"/>
                  </a:solidFill>
                </a:rPr>
                <a:t>by 40ms</a:t>
              </a:r>
              <a:endParaRPr lang="en-US" sz="2400" b="1" i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58678" y="57787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74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009172"/>
              </p:ext>
            </p:extLst>
          </p:nvPr>
        </p:nvGraphicFramePr>
        <p:xfrm>
          <a:off x="228600" y="1752600"/>
          <a:ext cx="8652747" cy="42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319088"/>
              </p:ext>
            </p:extLst>
          </p:nvPr>
        </p:nvGraphicFramePr>
        <p:xfrm>
          <a:off x="228600" y="1752600"/>
          <a:ext cx="8652747" cy="42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Energy TDMA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565029"/>
              </p:ext>
            </p:extLst>
          </p:nvPr>
        </p:nvGraphicFramePr>
        <p:xfrm>
          <a:off x="228600" y="1752600"/>
          <a:ext cx="8652747" cy="42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3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2">
        <p:bldAsOne/>
      </p:bldGraphic>
      <p:bldGraphic spid="7" grpId="3">
        <p:bldAsOne/>
      </p:bldGraphic>
      <p:bldGraphic spid="8" grpId="0">
        <p:bldAsOne/>
      </p:bldGraphic>
      <p:bldGraphic spid="8" grpId="1">
        <p:bldAsOne/>
      </p:bldGraphic>
      <p:bldGraphic spid="8" grpId="3">
        <p:bldAsOne/>
      </p:bldGraphic>
      <p:bldGraphic spid="8" grpId="4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Comparison (8AP)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4468113"/>
              </p:ext>
            </p:extLst>
          </p:nvPr>
        </p:nvGraphicFramePr>
        <p:xfrm>
          <a:off x="231588" y="990600"/>
          <a:ext cx="8680824" cy="55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1600200" y="5975650"/>
            <a:ext cx="259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File Download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352800" y="15240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371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802.11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SleepWell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810000" y="3276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3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Percentages: </a:t>
            </a:r>
            <a:r>
              <a:rPr lang="en-US" b="1" i="1" dirty="0" smtClean="0"/>
              <a:t>802.11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878537"/>
              </p:ext>
            </p:extLst>
          </p:nvPr>
        </p:nvGraphicFramePr>
        <p:xfrm>
          <a:off x="248478" y="990600"/>
          <a:ext cx="8647043" cy="557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3810000"/>
            <a:ext cx="253769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Transmit/Receive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579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5345668"/>
            <a:ext cx="8381999" cy="9906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8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228601" y="6208172"/>
            <a:ext cx="8245483" cy="0"/>
          </a:xfrm>
          <a:prstGeom prst="line">
            <a:avLst/>
          </a:prstGeom>
          <a:ln w="209550">
            <a:gradFill flip="none" rotWithShape="1">
              <a:gsLst>
                <a:gs pos="85000">
                  <a:schemeClr val="bg1">
                    <a:lumMod val="50000"/>
                  </a:schemeClr>
                </a:gs>
                <a:gs pos="2083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676400" y="1143000"/>
            <a:ext cx="1997236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dirty="0" err="1" smtClean="0"/>
              <a:t>WiFi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3941522">
            <a:off x="2393129" y="1126345"/>
            <a:ext cx="257350" cy="4434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88135" y="984504"/>
            <a:ext cx="699040" cy="69904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33400" y="5097449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14400" y="5097449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447800" y="5097449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820707" y="5097449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376923" y="5096527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499674" y="5097448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038600" y="5096527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487150" y="5096527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6400" y="5096527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096000" y="5096527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8601" y="6336268"/>
            <a:ext cx="8686801" cy="369332"/>
            <a:chOff x="445417" y="6019800"/>
            <a:chExt cx="4567287" cy="36933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45417" y="6019800"/>
              <a:ext cx="4567287" cy="0"/>
            </a:xfrm>
            <a:prstGeom prst="line">
              <a:avLst/>
            </a:prstGeom>
            <a:ln w="571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131297" y="6019800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515907" y="4900653"/>
            <a:ext cx="304800" cy="1600200"/>
            <a:chOff x="914400" y="4572000"/>
            <a:chExt cx="304800" cy="1600200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3">
                  <a:lumMod val="5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949688" y="4900653"/>
            <a:ext cx="304800" cy="1600200"/>
            <a:chOff x="914400" y="4572000"/>
            <a:chExt cx="304800" cy="16002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3">
                  <a:lumMod val="5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00400" y="5646751"/>
            <a:ext cx="4343400" cy="529297"/>
            <a:chOff x="2869286" y="5362558"/>
            <a:chExt cx="4343400" cy="529297"/>
          </a:xfrm>
        </p:grpSpPr>
        <p:sp>
          <p:nvSpPr>
            <p:cNvPr id="106" name="TextBox 105"/>
            <p:cNvSpPr txBox="1"/>
            <p:nvPr/>
          </p:nvSpPr>
          <p:spPr>
            <a:xfrm>
              <a:off x="6316287" y="5362558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Zzz</a:t>
              </a:r>
              <a:r>
                <a:rPr lang="en-US" sz="2800" b="1" dirty="0"/>
                <a:t>…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69286" y="5368635"/>
              <a:ext cx="896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/>
                <a:t>Zzz</a:t>
              </a:r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3581400" y="3286619"/>
            <a:ext cx="4953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Between packet bursts, </a:t>
            </a:r>
            <a:r>
              <a:rPr lang="en-US" sz="2000" dirty="0" err="1" smtClean="0"/>
              <a:t>WiFi</a:t>
            </a:r>
            <a:r>
              <a:rPr lang="en-US" sz="2000" dirty="0"/>
              <a:t> </a:t>
            </a:r>
            <a:r>
              <a:rPr lang="en-US" sz="2000" dirty="0" smtClean="0"/>
              <a:t>switches to </a:t>
            </a:r>
            <a:r>
              <a:rPr lang="en-US" sz="2000" b="1" dirty="0" smtClean="0"/>
              <a:t>low</a:t>
            </a:r>
            <a:r>
              <a:rPr lang="en-US" sz="2000" b="1" dirty="0"/>
              <a:t>-power sleep mode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662"/>
          <a:stretch/>
        </p:blipFill>
        <p:spPr>
          <a:xfrm>
            <a:off x="336735" y="1537240"/>
            <a:ext cx="936110" cy="167155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1447800" y="248760"/>
            <a:ext cx="868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: Saving Energy through Sleep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4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25 -1.11111E-6 " pathEditMode="fixed" rAng="0" ptsTypes="AA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666 -1.11111E-6 " pathEditMode="fixed" rAng="0" ptsTypes="AA">
                                      <p:cBhvr>
                                        <p:cTn id="10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0.09167 0.00023 " pathEditMode="fixed" rAng="0" ptsTypes="AA">
                                      <p:cBhvr>
                                        <p:cTn id="1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842 -1.11111E-6 " pathEditMode="fixed" rAng="0" ptsTypes="AA">
                                      <p:cBhvr>
                                        <p:cTn id="10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0.04323 -1.11111E-6 " pathEditMode="fixed" rAng="0" ptsTypes="AA">
                                      <p:cBhvr>
                                        <p:cTn id="1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889E-6 L 0.18906 8.88889E-6 " pathEditMode="fixed" rAng="0" ptsTypes="AA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88889E-6 L 0.15 8.88889E-6 " pathEditMode="fixed" rAng="0" ptsTypes="AA">
                                      <p:cBhvr>
                                        <p:cTn id="1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889E-6 L 0.1342 8.88889E-6 " pathEditMode="fixed" rAng="0" ptsTypes="AA">
                                      <p:cBhvr>
                                        <p:cTn id="1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5833 -1.11111E-6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0.025 -1.11111E-6 " pathEditMode="fixed" rAng="0" ptsTypes="AA">
                                      <p:cBhvr>
                                        <p:cTn id="1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0" grpId="0" animBg="1"/>
      <p:bldP spid="30" grpId="3" animBg="1"/>
      <p:bldP spid="58" grpId="0" animBg="1"/>
      <p:bldP spid="58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109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Percentages</a:t>
            </a:r>
            <a:r>
              <a:rPr lang="en-US" dirty="0" smtClean="0"/>
              <a:t>: </a:t>
            </a:r>
            <a:r>
              <a:rPr lang="en-US" b="1" i="1" dirty="0" err="1" smtClean="0"/>
              <a:t>SleepWell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4656646"/>
              </p:ext>
            </p:extLst>
          </p:nvPr>
        </p:nvGraphicFramePr>
        <p:xfrm>
          <a:off x="248478" y="990600"/>
          <a:ext cx="864704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0" y="3912513"/>
            <a:ext cx="2514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Transmit/Receive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015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CDF, Instantaneous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977627"/>
              </p:ext>
            </p:extLst>
          </p:nvPr>
        </p:nvGraphicFramePr>
        <p:xfrm>
          <a:off x="304800" y="990600"/>
          <a:ext cx="863288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95800" y="2286000"/>
            <a:ext cx="4419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SleepWell</a:t>
            </a:r>
            <a:r>
              <a:rPr lang="en-US" sz="2400" dirty="0" smtClean="0"/>
              <a:t> closely matches</a:t>
            </a:r>
            <a:br>
              <a:rPr lang="en-US" sz="2400" dirty="0" smtClean="0"/>
            </a:br>
            <a:r>
              <a:rPr lang="en-US" sz="2400" b="1" dirty="0" smtClean="0"/>
              <a:t>zero-contention</a:t>
            </a:r>
            <a:r>
              <a:rPr lang="en-US" sz="2400" dirty="0" smtClean="0"/>
              <a:t> energy profile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8AP, </a:t>
            </a:r>
          </a:p>
          <a:p>
            <a:r>
              <a:rPr lang="en-US" dirty="0" err="1" smtClean="0"/>
              <a:t>SleepWell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21336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695700" y="36195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8AP, 802.11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8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Throughput under </a:t>
            </a:r>
            <a:r>
              <a:rPr lang="en-US" dirty="0" err="1" smtClean="0"/>
              <a:t>SleepWell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(per-link TCP on 4 AP </a:t>
            </a:r>
            <a:r>
              <a:rPr lang="en-US" sz="2800" i="1" dirty="0" err="1" smtClean="0"/>
              <a:t>testbed</a:t>
            </a:r>
            <a:r>
              <a:rPr lang="en-US" sz="2800" i="1" dirty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687459"/>
              </p:ext>
            </p:extLst>
          </p:nvPr>
        </p:nvGraphicFramePr>
        <p:xfrm>
          <a:off x="228600" y="1371600"/>
          <a:ext cx="8576420" cy="522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1828800"/>
            <a:ext cx="4419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Negligible performance impact:</a:t>
            </a:r>
          </a:p>
          <a:p>
            <a:pPr algn="ctr"/>
            <a:r>
              <a:rPr lang="en-US" sz="2000" b="1" i="1" dirty="0" err="1" smtClean="0"/>
              <a:t>SleepWell</a:t>
            </a:r>
            <a:r>
              <a:rPr lang="en-US" sz="2000" b="1" i="1" dirty="0" smtClean="0"/>
              <a:t> just reorders traffic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Not immediately suitable to interactive traffic (VoIP)</a:t>
            </a:r>
          </a:p>
          <a:p>
            <a:pPr lvl="1"/>
            <a:r>
              <a:rPr lang="en-US" dirty="0" smtClean="0"/>
              <a:t>True of 802.11 PSM in general</a:t>
            </a:r>
          </a:p>
          <a:p>
            <a:r>
              <a:rPr lang="en-US" dirty="0" smtClean="0"/>
              <a:t>Legacy APs lessen energy savings</a:t>
            </a:r>
          </a:p>
          <a:p>
            <a:pPr lvl="1"/>
            <a:r>
              <a:rPr lang="en-US" dirty="0" smtClean="0"/>
              <a:t>Won’t preempt for </a:t>
            </a:r>
            <a:r>
              <a:rPr lang="en-US" dirty="0" err="1" smtClean="0"/>
              <a:t>SleepWell</a:t>
            </a:r>
            <a:r>
              <a:rPr lang="en-US" dirty="0" smtClean="0"/>
              <a:t> traffic</a:t>
            </a:r>
          </a:p>
          <a:p>
            <a:r>
              <a:rPr lang="en-US" dirty="0" smtClean="0"/>
              <a:t>Contention from clients of the same AP</a:t>
            </a:r>
          </a:p>
          <a:p>
            <a:pPr lvl="1"/>
            <a:r>
              <a:rPr lang="en-US" dirty="0" smtClean="0"/>
              <a:t>Considered in NAPman [</a:t>
            </a:r>
            <a:r>
              <a:rPr lang="en-US" dirty="0" err="1" smtClean="0"/>
              <a:t>MobiSys</a:t>
            </a:r>
            <a:r>
              <a:rPr lang="en-US" dirty="0" smtClean="0"/>
              <a:t> 2010]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0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PSM Sleep Optimization</a:t>
            </a:r>
          </a:p>
          <a:p>
            <a:pPr lvl="1"/>
            <a:r>
              <a:rPr lang="en-US" dirty="0" smtClean="0"/>
              <a:t>NAPman, Catnap [</a:t>
            </a:r>
            <a:r>
              <a:rPr lang="en-US" dirty="0" err="1" smtClean="0"/>
              <a:t>MobiSys</a:t>
            </a:r>
            <a:r>
              <a:rPr lang="en-US" dirty="0" smtClean="0"/>
              <a:t> 10]</a:t>
            </a:r>
          </a:p>
          <a:p>
            <a:pPr lvl="1"/>
            <a:r>
              <a:rPr lang="el-GR" dirty="0" smtClean="0"/>
              <a:t>μ</a:t>
            </a:r>
            <a:r>
              <a:rPr lang="en-US" dirty="0" smtClean="0"/>
              <a:t>PM [</a:t>
            </a:r>
            <a:r>
              <a:rPr lang="en-US" dirty="0" err="1" smtClean="0"/>
              <a:t>MobiSys</a:t>
            </a:r>
            <a:r>
              <a:rPr lang="en-US" dirty="0" smtClean="0"/>
              <a:t> 08]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Duty Cycling</a:t>
            </a:r>
          </a:p>
          <a:p>
            <a:pPr lvl="1"/>
            <a:r>
              <a:rPr lang="en-US" dirty="0" smtClean="0"/>
              <a:t>Wake-on-Wireless [</a:t>
            </a:r>
            <a:r>
              <a:rPr lang="en-US" dirty="0" err="1" smtClean="0"/>
              <a:t>MobiCom</a:t>
            </a:r>
            <a:r>
              <a:rPr lang="en-US" dirty="0" smtClean="0"/>
              <a:t> 02] / revisited [</a:t>
            </a:r>
            <a:r>
              <a:rPr lang="en-US" dirty="0" err="1" smtClean="0"/>
              <a:t>MobiSys</a:t>
            </a:r>
            <a:r>
              <a:rPr lang="en-US" dirty="0" smtClean="0"/>
              <a:t> 07]</a:t>
            </a:r>
          </a:p>
          <a:p>
            <a:pPr lvl="1"/>
            <a:r>
              <a:rPr lang="en-US" dirty="0" smtClean="0"/>
              <a:t>Context-for-Wireless [</a:t>
            </a:r>
            <a:r>
              <a:rPr lang="en-US" dirty="0" err="1" smtClean="0"/>
              <a:t>MobiSys</a:t>
            </a:r>
            <a:r>
              <a:rPr lang="en-US" dirty="0" smtClean="0"/>
              <a:t> 07]</a:t>
            </a:r>
          </a:p>
          <a:p>
            <a:pPr lvl="1"/>
            <a:r>
              <a:rPr lang="en-US" dirty="0" smtClean="0"/>
              <a:t>Blue-Fi [</a:t>
            </a:r>
            <a:r>
              <a:rPr lang="en-US" dirty="0" err="1" smtClean="0"/>
              <a:t>MobiSys</a:t>
            </a:r>
            <a:r>
              <a:rPr lang="en-US" dirty="0" smtClean="0"/>
              <a:t> 09], Breadcrumbs [</a:t>
            </a:r>
            <a:r>
              <a:rPr lang="en-US" dirty="0" err="1" smtClean="0"/>
              <a:t>MobiCom</a:t>
            </a:r>
            <a:r>
              <a:rPr lang="en-US" dirty="0" smtClean="0"/>
              <a:t> 08]</a:t>
            </a:r>
          </a:p>
          <a:p>
            <a:pPr lvl="1"/>
            <a:r>
              <a:rPr lang="en-US" dirty="0" smtClean="0"/>
              <a:t>Also, </a:t>
            </a:r>
            <a:r>
              <a:rPr lang="en-US" dirty="0" err="1" smtClean="0"/>
              <a:t>Turducken</a:t>
            </a:r>
            <a:r>
              <a:rPr lang="en-US" dirty="0" smtClean="0"/>
              <a:t>, </a:t>
            </a:r>
            <a:r>
              <a:rPr lang="en-US" dirty="0" err="1" smtClean="0"/>
              <a:t>Coolspots</a:t>
            </a:r>
            <a:r>
              <a:rPr lang="en-US" dirty="0" smtClean="0"/>
              <a:t>, </a:t>
            </a:r>
            <a:r>
              <a:rPr lang="en-US" dirty="0" err="1" smtClean="0"/>
              <a:t>Tailender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Sensor network TDMA</a:t>
            </a:r>
          </a:p>
          <a:p>
            <a:pPr lvl="1"/>
            <a:r>
              <a:rPr lang="en-US" dirty="0"/>
              <a:t>Z-MAC [</a:t>
            </a:r>
            <a:r>
              <a:rPr lang="en-US" dirty="0" err="1"/>
              <a:t>SenSys</a:t>
            </a:r>
            <a:r>
              <a:rPr lang="en-US" dirty="0"/>
              <a:t> 05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S-MAC [INFOCOM 02]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4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PSM is a valuable energy-saving optimization</a:t>
            </a:r>
          </a:p>
          <a:p>
            <a:r>
              <a:rPr lang="en-US" dirty="0" smtClean="0"/>
              <a:t>But, PSM designed with a single AP in mind</a:t>
            </a:r>
          </a:p>
          <a:p>
            <a:r>
              <a:rPr lang="en-US" dirty="0" smtClean="0"/>
              <a:t>Multiple APs induce contention, waste energy</a:t>
            </a:r>
          </a:p>
          <a:p>
            <a:r>
              <a:rPr lang="en-US" dirty="0" smtClean="0"/>
              <a:t>Staggered wakeups </a:t>
            </a:r>
            <a:r>
              <a:rPr lang="en-US" dirty="0" smtClean="0">
                <a:sym typeface="Wingdings"/>
              </a:rPr>
              <a:t> clients sleep through contention</a:t>
            </a:r>
            <a:endParaRPr lang="en-US" dirty="0" smtClean="0"/>
          </a:p>
          <a:p>
            <a:r>
              <a:rPr lang="en-US" dirty="0" err="1" smtClean="0"/>
              <a:t>SleepWell</a:t>
            </a:r>
            <a:r>
              <a:rPr lang="en-US" dirty="0" smtClean="0"/>
              <a:t> = PSM made efficient for high-density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723957" y="1373868"/>
            <a:ext cx="3666177" cy="675348"/>
            <a:chOff x="228601" y="4900653"/>
            <a:chExt cx="8686801" cy="1600200"/>
          </a:xfrm>
        </p:grpSpPr>
        <p:sp>
          <p:nvSpPr>
            <p:cNvPr id="75" name="Rectangle 74"/>
            <p:cNvSpPr/>
            <p:nvPr/>
          </p:nvSpPr>
          <p:spPr>
            <a:xfrm>
              <a:off x="16764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80224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860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908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0898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895600" y="5097448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02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150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198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246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28601" y="6336268"/>
              <a:ext cx="8686801" cy="0"/>
            </a:xfrm>
            <a:prstGeom prst="line">
              <a:avLst/>
            </a:prstGeom>
            <a:ln w="444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1515907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949688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075435" y="5563649"/>
              <a:ext cx="4435293" cy="575052"/>
              <a:chOff x="2744321" y="5080582"/>
              <a:chExt cx="4435293" cy="57505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191324" y="5080582"/>
                <a:ext cx="988290" cy="568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Zzz</a:t>
                </a:r>
                <a:r>
                  <a:rPr lang="en-US" b="1" dirty="0"/>
                  <a:t>…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744321" y="5086657"/>
                <a:ext cx="988290" cy="56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Zzz</a:t>
                </a:r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685800" y="1371600"/>
            <a:ext cx="3666177" cy="675348"/>
            <a:chOff x="228601" y="3132178"/>
            <a:chExt cx="8686801" cy="1600200"/>
          </a:xfrm>
        </p:grpSpPr>
        <p:sp>
          <p:nvSpPr>
            <p:cNvPr id="96" name="Rectangle 95"/>
            <p:cNvSpPr/>
            <p:nvPr/>
          </p:nvSpPr>
          <p:spPr>
            <a:xfrm>
              <a:off x="1363650" y="3581399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80224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5908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199738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809338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87837" y="3581399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410200" y="3580478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19800" y="3580478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6294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90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764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860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895600" y="3328973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503562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14138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0898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32460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933224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438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28601" y="4567793"/>
              <a:ext cx="8686801" cy="0"/>
            </a:xfrm>
            <a:prstGeom prst="line">
              <a:avLst/>
            </a:prstGeom>
            <a:ln w="444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1205898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623777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515907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4949688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29" name="TextBox 128"/>
          <p:cNvSpPr txBox="1"/>
          <p:nvPr/>
        </p:nvSpPr>
        <p:spPr>
          <a:xfrm>
            <a:off x="4292948" y="1510314"/>
            <a:ext cx="49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2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07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cs.duke.edu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/~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jgm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jgm@cs.duke.edu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 descr="add a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931"/>
          <a:stretch/>
        </p:blipFill>
        <p:spPr bwMode="auto">
          <a:xfrm>
            <a:off x="7315200" y="5932960"/>
            <a:ext cx="1676400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affic backed up on I-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84" b="1720"/>
          <a:stretch/>
        </p:blipFill>
        <p:spPr bwMode="auto">
          <a:xfrm>
            <a:off x="0" y="0"/>
            <a:ext cx="9099665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2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>
            <a:off x="228601" y="4439697"/>
            <a:ext cx="8245483" cy="0"/>
          </a:xfrm>
          <a:prstGeom prst="line">
            <a:avLst/>
          </a:prstGeom>
          <a:ln w="209550">
            <a:gradFill flip="none" rotWithShape="1">
              <a:gsLst>
                <a:gs pos="85000">
                  <a:schemeClr val="bg1">
                    <a:lumMod val="50000"/>
                  </a:schemeClr>
                </a:gs>
                <a:gs pos="2083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676400" y="1143000"/>
            <a:ext cx="1997236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Sleep Under Contention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1" y="4900653"/>
            <a:ext cx="8686801" cy="1804947"/>
            <a:chOff x="228601" y="4900653"/>
            <a:chExt cx="8686801" cy="1804947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28601" y="6208172"/>
              <a:ext cx="8245483" cy="0"/>
            </a:xfrm>
            <a:prstGeom prst="line">
              <a:avLst/>
            </a:prstGeom>
            <a:ln w="209550">
              <a:gradFill flip="none" rotWithShape="1">
                <a:gsLst>
                  <a:gs pos="85000">
                    <a:schemeClr val="bg1">
                      <a:lumMod val="50000"/>
                    </a:schemeClr>
                  </a:gs>
                  <a:gs pos="2083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6764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80224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60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908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0898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95600" y="5097448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102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150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198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246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28601" y="6336268"/>
              <a:ext cx="8686801" cy="369332"/>
              <a:chOff x="445417" y="6019800"/>
              <a:chExt cx="4567287" cy="36933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45417" y="6019800"/>
                <a:ext cx="456728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131297" y="6019800"/>
                <a:ext cx="64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515907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949688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200400" y="5646751"/>
              <a:ext cx="4343400" cy="529297"/>
              <a:chOff x="2869286" y="5362558"/>
              <a:chExt cx="4343400" cy="5292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316287" y="5362558"/>
                <a:ext cx="896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/>
                  <a:t>Zzz</a:t>
                </a:r>
                <a:r>
                  <a:rPr lang="en-US" sz="2800" b="1" dirty="0"/>
                  <a:t>…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869286" y="5368635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Zzz</a:t>
                </a:r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p:pic>
        <p:nvPicPr>
          <p:cNvPr id="32" name="Picture 31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7841" y="1233635"/>
            <a:ext cx="1501118" cy="12599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 rot="3941522">
            <a:off x="2393129" y="1126345"/>
            <a:ext cx="257350" cy="4434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88135" y="984504"/>
            <a:ext cx="699040" cy="69904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7707676">
            <a:off x="4707403" y="1061181"/>
            <a:ext cx="200175" cy="344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541386" y="978132"/>
            <a:ext cx="532210" cy="53221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87938" y="882950"/>
            <a:ext cx="3146161" cy="1717399"/>
            <a:chOff x="5387938" y="882950"/>
            <a:chExt cx="3146161" cy="1717399"/>
          </a:xfrm>
        </p:grpSpPr>
        <p:grpSp>
          <p:nvGrpSpPr>
            <p:cNvPr id="133" name="Group 132"/>
            <p:cNvGrpSpPr/>
            <p:nvPr/>
          </p:nvGrpSpPr>
          <p:grpSpPr>
            <a:xfrm>
              <a:off x="6705600" y="910922"/>
              <a:ext cx="1828499" cy="1689427"/>
              <a:chOff x="6934200" y="874353"/>
              <a:chExt cx="1828499" cy="1689427"/>
            </a:xfrm>
          </p:grpSpPr>
          <p:pic>
            <p:nvPicPr>
              <p:cNvPr id="134" name="Picture 133" descr="ap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7998" y="874353"/>
                <a:ext cx="544701" cy="457200"/>
              </a:xfrm>
              <a:prstGeom prst="rect">
                <a:avLst/>
              </a:prstGeom>
            </p:spPr>
          </p:pic>
          <p:pic>
            <p:nvPicPr>
              <p:cNvPr id="135" name="Picture 134" descr="ap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934200" y="916032"/>
                <a:ext cx="914400" cy="767512"/>
              </a:xfrm>
              <a:prstGeom prst="rect">
                <a:avLst/>
              </a:prstGeom>
            </p:spPr>
          </p:pic>
          <p:pic>
            <p:nvPicPr>
              <p:cNvPr id="136" name="Picture 135" descr="ap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91399" y="1414289"/>
                <a:ext cx="1369484" cy="1149491"/>
              </a:xfrm>
              <a:prstGeom prst="rect">
                <a:avLst/>
              </a:prstGeom>
            </p:spPr>
          </p:pic>
        </p:grpSp>
        <p:pic>
          <p:nvPicPr>
            <p:cNvPr id="137" name="Picture 136" descr="ap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87938" y="882950"/>
              <a:ext cx="788433" cy="661780"/>
            </a:xfrm>
            <a:prstGeom prst="rect">
              <a:avLst/>
            </a:prstGeom>
          </p:spPr>
        </p:pic>
      </p:grpSp>
      <p:sp>
        <p:nvSpPr>
          <p:cNvPr id="115" name="Rectangle 114"/>
          <p:cNvSpPr/>
          <p:nvPr/>
        </p:nvSpPr>
        <p:spPr>
          <a:xfrm>
            <a:off x="1363650" y="3581399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1980224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590800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3199738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09338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4787837" y="3581399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410200" y="3580478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19800" y="3580478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629400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7239000" y="3581400"/>
            <a:ext cx="304800" cy="966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1676400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286000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895600" y="3328973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3503562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4114138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108980" y="3328052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715000" y="3328052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324600" y="3328052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933224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7543800" y="3328974"/>
            <a:ext cx="304800" cy="12192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28601" y="4567793"/>
            <a:ext cx="8686801" cy="369332"/>
            <a:chOff x="445417" y="6019800"/>
            <a:chExt cx="4567287" cy="369332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445417" y="6019800"/>
              <a:ext cx="4567287" cy="0"/>
            </a:xfrm>
            <a:prstGeom prst="line">
              <a:avLst/>
            </a:prstGeom>
            <a:ln w="571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131297" y="6019800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205898" y="3132178"/>
            <a:ext cx="304800" cy="1600200"/>
            <a:chOff x="914400" y="4572000"/>
            <a:chExt cx="304800" cy="1600200"/>
          </a:xfrm>
        </p:grpSpPr>
        <p:cxnSp>
          <p:nvCxnSpPr>
            <p:cNvPr id="128" name="Straight Connector 127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2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23777" y="3132178"/>
            <a:ext cx="304800" cy="1600200"/>
            <a:chOff x="914400" y="4572000"/>
            <a:chExt cx="304800" cy="1600200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2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515907" y="3132178"/>
            <a:ext cx="304800" cy="1600200"/>
            <a:chOff x="914400" y="4572000"/>
            <a:chExt cx="304800" cy="16002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3">
                  <a:lumMod val="5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49688" y="3132178"/>
            <a:ext cx="304800" cy="1600200"/>
            <a:chOff x="914400" y="4572000"/>
            <a:chExt cx="304800" cy="1600200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066800" y="4572000"/>
              <a:ext cx="0" cy="1469886"/>
            </a:xfrm>
            <a:prstGeom prst="line">
              <a:avLst/>
            </a:prstGeom>
            <a:ln w="19050" cmpd="sng">
              <a:solidFill>
                <a:schemeClr val="accent3">
                  <a:lumMod val="5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914400" y="5867400"/>
              <a:ext cx="304800" cy="3048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200400" y="3810000"/>
            <a:ext cx="4343400" cy="529297"/>
            <a:chOff x="2869286" y="5362558"/>
            <a:chExt cx="4343400" cy="529297"/>
          </a:xfrm>
        </p:grpSpPr>
        <p:sp>
          <p:nvSpPr>
            <p:cNvPr id="139" name="TextBox 138"/>
            <p:cNvSpPr txBox="1"/>
            <p:nvPr/>
          </p:nvSpPr>
          <p:spPr>
            <a:xfrm>
              <a:off x="6316287" y="5362558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Zzz</a:t>
              </a:r>
              <a:r>
                <a:rPr lang="en-US" sz="2800" b="1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869286" y="5368635"/>
              <a:ext cx="896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</a:rPr>
                <a:t>Zzz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…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0" name="Picture 6" descr="http://www.mymobilereview.com/wp-content/uploads/2011/05/iphone-4-pic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backgroundRemoval t="6607" b="93393" l="10000" r="90000">
                        <a14:foregroundMark x1="11800" y1="62462" x2="11800" y2="62462"/>
                        <a14:foregroundMark x1="11000" y1="60360" x2="11000" y2="60360"/>
                        <a14:foregroundMark x1="11400" y1="58258" x2="11400" y2="58258"/>
                        <a14:foregroundMark x1="12200" y1="56456" x2="12200" y2="56456"/>
                        <a14:foregroundMark x1="89400" y1="35736" x2="89400" y2="3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9802023">
            <a:off x="5000802" y="1602883"/>
            <a:ext cx="2257769" cy="15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r="7392"/>
          <a:stretch/>
        </p:blipFill>
        <p:spPr>
          <a:xfrm>
            <a:off x="336735" y="1537240"/>
            <a:ext cx="928795" cy="16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0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42" presetClass="pat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42" presetClass="pat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42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42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313E-6 L 0.15538 0.09438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71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2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9486E-6 L -0.16736 0.1034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5158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098E-6 L -0.03334 2.99098E-6 " pathEditMode="fixed" rAng="0" ptsTypes="AA">
                                      <p:cBhvr>
                                        <p:cTn id="20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9098E-6 L -0.06666 2.99098E-6 " pathEditMode="fixed" rAng="0" ptsTypes="AA">
                                      <p:cBhvr>
                                        <p:cTn id="20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9098E-6 L -0.09983 2.99098E-6 " pathEditMode="fixed" rAng="0" ptsTypes="AA">
                                      <p:cBhvr>
                                        <p:cTn id="20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098E-6 L -0.13334 2.99098E-6 " pathEditMode="fixed" rAng="0" ptsTypes="AA">
                                      <p:cBhvr>
                                        <p:cTn id="2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1182E-6 L -0.03334 4.31182E-6 " pathEditMode="fixed" rAng="0" ptsTypes="AA">
                                      <p:cBhvr>
                                        <p:cTn id="2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1182E-6 L -0.06666 4.31182E-6 " pathEditMode="fixed" rAng="0" ptsTypes="AA">
                                      <p:cBhvr>
                                        <p:cTn id="2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9098E-6 L -0.09983 2.99098E-6 " pathEditMode="fixed" rAng="0" ptsTypes="AA">
                                      <p:cBhvr>
                                        <p:cTn id="21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13334 -0.00023 " pathEditMode="fixed" rAng="0" ptsTypes="AA">
                                      <p:cBhvr>
                                        <p:cTn id="21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8189E-8 L 0.20139 -2.08189E-8 " pathEditMode="fixed" rAng="0" ptsTypes="AA">
                                      <p:cBhvr>
                                        <p:cTn id="21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5554E-6 L 0.20087 -1.35554E-6 " pathEditMode="fixed" rAng="0" ptsTypes="AA">
                                      <p:cBhvr>
                                        <p:cTn id="22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771E-6 L 0.16684 2.9771E-6 " pathEditMode="fixed" rAng="0" ptsTypes="AA">
                                      <p:cBhvr>
                                        <p:cTn id="2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978E-6 L 0.13333 1.67978E-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3317E-7 L 0.1 -4.23317E-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771E-6 L 0.06667 2.9771E-6 " pathEditMode="fixed" rAng="0" ptsTypes="AA">
                                      <p:cBhvr>
                                        <p:cTn id="22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2707E-6 L 0.2026 1.52707E-6 " pathEditMode="fixed" rAng="0" ptsTypes="AA">
                                      <p:cBhvr>
                                        <p:cTn id="23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2888E-6 L 0.20139 1.62888E-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978E-6 L 0.16667 1.67978E-6 " pathEditMode="fixed" rAng="0" ptsTypes="AA">
                                      <p:cBhvr>
                                        <p:cTn id="23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8968E-6 L 0.13333 -4.28968E-6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978E-6 L 0.1 1.67978E-6 " pathEditMode="fixed" rAng="0" ptsTypes="AA">
                                      <p:cBhvr>
                                        <p:cTn id="23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0.06667 -0.00023 " pathEditMode="fixed" rAng="0" ptsTypes="AA">
                                      <p:cBhvr>
                                        <p:cTn id="24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5" presetClass="emph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5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5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5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5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5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5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5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5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1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2" grpId="0" animBg="1"/>
      <p:bldP spid="42" grpId="1" animBg="1"/>
      <p:bldP spid="42" grpId="2" animBg="1"/>
      <p:bldP spid="42" grpId="3" animBg="1"/>
      <p:bldP spid="115" grpId="0" animBg="1"/>
      <p:bldP spid="115" grpId="1" animBg="1"/>
      <p:bldP spid="115" grpId="2" animBg="1"/>
      <p:bldP spid="80" grpId="0" animBg="1"/>
      <p:bldP spid="80" grpId="1" animBg="1"/>
      <p:bldP spid="80" grpId="2" animBg="1"/>
      <p:bldP spid="82" grpId="0" animBg="1"/>
      <p:bldP spid="82" grpId="1" animBg="1"/>
      <p:bldP spid="82" grpId="2" animBg="1"/>
      <p:bldP spid="111" grpId="0" animBg="1"/>
      <p:bldP spid="111" grpId="1" animBg="1"/>
      <p:bldP spid="111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  <p:bldP spid="85" grpId="0" animBg="1"/>
      <p:bldP spid="85" grpId="1" animBg="1"/>
      <p:bldP spid="85" grpId="2" animBg="1"/>
      <p:bldP spid="87" grpId="0" animBg="1"/>
      <p:bldP spid="87" grpId="1" animBg="1"/>
      <p:bldP spid="87" grpId="2" animBg="1"/>
      <p:bldP spid="116" grpId="0" animBg="1"/>
      <p:bldP spid="116" grpId="1" animBg="1"/>
      <p:bldP spid="116" grpId="2" animBg="1"/>
      <p:bldP spid="118" grpId="0" animBg="1"/>
      <p:bldP spid="118" grpId="1" animBg="1"/>
      <p:bldP spid="118" grpId="2" animBg="1"/>
      <p:bldP spid="79" grpId="0" animBg="1"/>
      <p:bldP spid="81" grpId="0" animBg="1"/>
      <p:bldP spid="81" grpId="1" animBg="1"/>
      <p:bldP spid="84" grpId="0" animBg="1"/>
      <p:bldP spid="84" grpId="1" animBg="1"/>
      <p:bldP spid="112" grpId="0" animBg="1"/>
      <p:bldP spid="112" grpId="1" animBg="1"/>
      <p:bldP spid="114" grpId="0" animBg="1"/>
      <p:bldP spid="114" grpId="1" animBg="1"/>
      <p:bldP spid="83" grpId="0" animBg="1"/>
      <p:bldP spid="86" grpId="0" animBg="1"/>
      <p:bldP spid="86" grpId="1" animBg="1"/>
      <p:bldP spid="88" grpId="0" animBg="1"/>
      <p:bldP spid="88" grpId="1" animBg="1"/>
      <p:bldP spid="117" grpId="0" animBg="1"/>
      <p:bldP spid="117" grpId="1" animBg="1"/>
      <p:bldP spid="119" grpId="0" animBg="1"/>
      <p:bldP spid="1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0800" y="1637270"/>
            <a:ext cx="4267200" cy="426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76944" y="1066800"/>
            <a:ext cx="5326108" cy="5326108"/>
            <a:chOff x="2076944" y="1066800"/>
            <a:chExt cx="5326108" cy="5326108"/>
          </a:xfrm>
        </p:grpSpPr>
        <p:grpSp>
          <p:nvGrpSpPr>
            <p:cNvPr id="22" name="Group 21"/>
            <p:cNvGrpSpPr/>
            <p:nvPr/>
          </p:nvGrpSpPr>
          <p:grpSpPr>
            <a:xfrm>
              <a:off x="2590800" y="1600200"/>
              <a:ext cx="4267200" cy="4267200"/>
              <a:chOff x="2590800" y="1600200"/>
              <a:chExt cx="4267200" cy="4267200"/>
            </a:xfrm>
          </p:grpSpPr>
          <p:sp>
            <p:nvSpPr>
              <p:cNvPr id="49" name="Arc 48"/>
              <p:cNvSpPr/>
              <p:nvPr/>
            </p:nvSpPr>
            <p:spPr>
              <a:xfrm>
                <a:off x="2590800" y="1600200"/>
                <a:ext cx="4267200" cy="4267200"/>
              </a:xfrm>
              <a:prstGeom prst="arc">
                <a:avLst>
                  <a:gd name="adj1" fmla="val 8953060"/>
                  <a:gd name="adj2" fmla="val 12401439"/>
                </a:avLst>
              </a:prstGeom>
              <a:ln w="2698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11923" y="4629189"/>
                <a:ext cx="367353" cy="36735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2076944" y="1066800"/>
              <a:ext cx="5326108" cy="5326108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90800" y="1600200"/>
            <a:ext cx="4267200" cy="4267200"/>
            <a:chOff x="2590800" y="1600200"/>
            <a:chExt cx="4267200" cy="4267200"/>
          </a:xfrm>
        </p:grpSpPr>
        <p:sp>
          <p:nvSpPr>
            <p:cNvPr id="42" name="Arc 41"/>
            <p:cNvSpPr/>
            <p:nvPr/>
          </p:nvSpPr>
          <p:spPr>
            <a:xfrm>
              <a:off x="2590800" y="1600200"/>
              <a:ext cx="4267200" cy="4267200"/>
            </a:xfrm>
            <a:prstGeom prst="arc">
              <a:avLst>
                <a:gd name="adj1" fmla="val 8927591"/>
                <a:gd name="adj2" fmla="val 11824299"/>
              </a:avLst>
            </a:prstGeom>
            <a:ln w="2698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c 46"/>
            <p:cNvSpPr/>
            <p:nvPr/>
          </p:nvSpPr>
          <p:spPr>
            <a:xfrm>
              <a:off x="2590800" y="1600200"/>
              <a:ext cx="4267200" cy="4267200"/>
            </a:xfrm>
            <a:prstGeom prst="arc">
              <a:avLst>
                <a:gd name="adj1" fmla="val 12041698"/>
                <a:gd name="adj2" fmla="val 15280068"/>
              </a:avLst>
            </a:prstGeom>
            <a:ln w="190500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Arc 44"/>
            <p:cNvSpPr/>
            <p:nvPr/>
          </p:nvSpPr>
          <p:spPr>
            <a:xfrm>
              <a:off x="2590800" y="1600200"/>
              <a:ext cx="4267200" cy="4267200"/>
            </a:xfrm>
            <a:prstGeom prst="arc">
              <a:avLst>
                <a:gd name="adj1" fmla="val 12041698"/>
                <a:gd name="adj2" fmla="val 15653744"/>
              </a:avLst>
            </a:prstGeom>
            <a:ln w="327025">
              <a:solidFill>
                <a:schemeClr val="accent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7" name="Picture 56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53200" y="4648200"/>
            <a:ext cx="1219200" cy="1023347"/>
          </a:xfrm>
          <a:prstGeom prst="rect">
            <a:avLst/>
          </a:prstGeom>
        </p:spPr>
      </p:pic>
      <p:pic>
        <p:nvPicPr>
          <p:cNvPr id="40" name="Picture 39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000" y="500653"/>
            <a:ext cx="1219200" cy="1023347"/>
          </a:xfrm>
          <a:prstGeom prst="rect">
            <a:avLst/>
          </a:prstGeom>
        </p:spPr>
      </p:pic>
      <p:pic>
        <p:nvPicPr>
          <p:cNvPr id="59" name="Picture 58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2362200"/>
            <a:ext cx="1219200" cy="1023347"/>
          </a:xfrm>
          <a:prstGeom prst="rect">
            <a:avLst/>
          </a:prstGeom>
        </p:spPr>
      </p:pic>
      <p:pic>
        <p:nvPicPr>
          <p:cNvPr id="58" name="Picture 57" descr="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5181600"/>
            <a:ext cx="1219200" cy="102334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590800" y="1600200"/>
            <a:ext cx="4291860" cy="4306413"/>
            <a:chOff x="2590800" y="1600200"/>
            <a:chExt cx="4291860" cy="4306413"/>
          </a:xfrm>
        </p:grpSpPr>
        <p:sp>
          <p:nvSpPr>
            <p:cNvPr id="61" name="Arc 60"/>
            <p:cNvSpPr/>
            <p:nvPr/>
          </p:nvSpPr>
          <p:spPr>
            <a:xfrm>
              <a:off x="2615460" y="1600200"/>
              <a:ext cx="4267200" cy="4267200"/>
            </a:xfrm>
            <a:prstGeom prst="arc">
              <a:avLst>
                <a:gd name="adj1" fmla="val 1033679"/>
                <a:gd name="adj2" fmla="val 4479658"/>
              </a:avLst>
            </a:prstGeom>
            <a:ln w="2698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Arc 61"/>
            <p:cNvSpPr/>
            <p:nvPr/>
          </p:nvSpPr>
          <p:spPr>
            <a:xfrm>
              <a:off x="2590800" y="1639413"/>
              <a:ext cx="4267200" cy="4267200"/>
            </a:xfrm>
            <a:prstGeom prst="arc">
              <a:avLst>
                <a:gd name="adj1" fmla="val 16313167"/>
                <a:gd name="adj2" fmla="val 20644842"/>
              </a:avLst>
            </a:prstGeom>
            <a:ln w="269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Arc 59"/>
          <p:cNvSpPr/>
          <p:nvPr/>
        </p:nvSpPr>
        <p:spPr>
          <a:xfrm>
            <a:off x="2590800" y="1600200"/>
            <a:ext cx="4267200" cy="4267200"/>
          </a:xfrm>
          <a:prstGeom prst="arc">
            <a:avLst>
              <a:gd name="adj1" fmla="val 12041698"/>
              <a:gd name="adj2" fmla="val 13816604"/>
            </a:avLst>
          </a:prstGeom>
          <a:ln w="26987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534161" y="1453593"/>
            <a:ext cx="367353" cy="36735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74929" y="4267200"/>
            <a:ext cx="367353" cy="3673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711923" y="4627343"/>
            <a:ext cx="367353" cy="367353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6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21503" y="2870337"/>
            <a:ext cx="367353" cy="3673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559094" y="2605202"/>
            <a:ext cx="321925" cy="2384252"/>
            <a:chOff x="4554875" y="2605202"/>
            <a:chExt cx="321925" cy="238425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Pentagon 33"/>
            <p:cNvSpPr/>
            <p:nvPr/>
          </p:nvSpPr>
          <p:spPr>
            <a:xfrm rot="5400000">
              <a:off x="4116653" y="4269363"/>
              <a:ext cx="1188720" cy="25146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/>
            <p:cNvSpPr/>
            <p:nvPr/>
          </p:nvSpPr>
          <p:spPr>
            <a:xfrm rot="16200000">
              <a:off x="4108615" y="3081870"/>
              <a:ext cx="1204797" cy="251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54875" y="3623628"/>
              <a:ext cx="321925" cy="321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46142" y="1949207"/>
            <a:ext cx="146220" cy="3662895"/>
            <a:chOff x="4637904" y="1949207"/>
            <a:chExt cx="146220" cy="3662895"/>
          </a:xfrm>
        </p:grpSpPr>
        <p:sp>
          <p:nvSpPr>
            <p:cNvPr id="6" name="Pentagon 5"/>
            <p:cNvSpPr/>
            <p:nvPr/>
          </p:nvSpPr>
          <p:spPr>
            <a:xfrm rot="16200000">
              <a:off x="3702894" y="2919227"/>
              <a:ext cx="2013192" cy="73152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637904" y="3705996"/>
              <a:ext cx="146220" cy="1462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/>
            <p:cNvSpPr/>
            <p:nvPr/>
          </p:nvSpPr>
          <p:spPr>
            <a:xfrm rot="5400000">
              <a:off x="3795220" y="4659602"/>
              <a:ext cx="1828800" cy="762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Wakeups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267200" y="1180069"/>
            <a:ext cx="914400" cy="91440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00762" y="3988529"/>
            <a:ext cx="914400" cy="9144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71244" y="4333104"/>
            <a:ext cx="914400" cy="9144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47979" y="2596813"/>
            <a:ext cx="914400" cy="9144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990600"/>
            <a:ext cx="2971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Bad wakeups =</a:t>
            </a:r>
          </a:p>
          <a:p>
            <a:pPr algn="ctr"/>
            <a:r>
              <a:rPr lang="en-US" sz="2400" b="1" i="1" dirty="0" smtClean="0"/>
              <a:t>burst contention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81400" y="3276600"/>
            <a:ext cx="4953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Key intuition: </a:t>
            </a:r>
            <a:r>
              <a:rPr lang="en-US" sz="2000" b="1" i="1" dirty="0" smtClean="0"/>
              <a:t>move beacons</a:t>
            </a:r>
            <a:r>
              <a:rPr lang="en-US" sz="2000" dirty="0" smtClean="0"/>
              <a:t>, spread apart traffic, </a:t>
            </a:r>
            <a:r>
              <a:rPr lang="en-US" sz="2000" b="1" i="1" dirty="0" smtClean="0"/>
              <a:t>let clients sleep faster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00032" y="1621541"/>
            <a:ext cx="116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Traffic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Download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2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77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7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9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44" grpId="0" animBg="1"/>
      <p:bldP spid="44" grpId="1" animBg="1"/>
      <p:bldP spid="43" grpId="0" animBg="1"/>
      <p:bldP spid="43" grpId="1" animBg="1"/>
      <p:bldP spid="46" grpId="0" animBg="1"/>
      <p:bldP spid="46" grpId="1" animBg="1"/>
      <p:bldP spid="48" grpId="0" animBg="1"/>
      <p:bldP spid="48" grpId="1" animBg="1"/>
      <p:bldP spid="54" grpId="0" animBg="1"/>
      <p:bldP spid="63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performance on modern </a:t>
            </a:r>
            <a:r>
              <a:rPr lang="en-US" dirty="0" err="1" smtClean="0"/>
              <a:t>WiFi</a:t>
            </a:r>
            <a:r>
              <a:rPr lang="en-US" dirty="0" smtClean="0"/>
              <a:t> smartphones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1569579" y="914400"/>
            <a:ext cx="5638799" cy="1038726"/>
            <a:chOff x="228601" y="4900653"/>
            <a:chExt cx="8686801" cy="1600200"/>
          </a:xfrm>
        </p:grpSpPr>
        <p:sp>
          <p:nvSpPr>
            <p:cNvPr id="131" name="Rectangle 130"/>
            <p:cNvSpPr/>
            <p:nvPr/>
          </p:nvSpPr>
          <p:spPr>
            <a:xfrm>
              <a:off x="16764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980224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90800" y="5097449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10898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95600" y="5097448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102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7150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0198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324600" y="5096527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28601" y="6336268"/>
              <a:ext cx="8686801" cy="0"/>
            </a:xfrm>
            <a:prstGeom prst="line">
              <a:avLst/>
            </a:prstGeom>
            <a:ln w="444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1515907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4949688" y="4900653"/>
              <a:ext cx="304800" cy="1600200"/>
              <a:chOff x="914400" y="4572000"/>
              <a:chExt cx="304800" cy="1600200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136752" y="5799638"/>
              <a:ext cx="4435292" cy="575052"/>
              <a:chOff x="2805638" y="5316571"/>
              <a:chExt cx="4435292" cy="575052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252639" y="5316571"/>
                <a:ext cx="988291" cy="568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Zzz</a:t>
                </a:r>
                <a:r>
                  <a:rPr lang="en-US" b="1" dirty="0"/>
                  <a:t>…</a:t>
                </a: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05638" y="5322647"/>
                <a:ext cx="988291" cy="568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Zzz</a:t>
                </a:r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1575484" y="2590800"/>
            <a:ext cx="5638799" cy="1038726"/>
            <a:chOff x="228601" y="3132178"/>
            <a:chExt cx="8686801" cy="1600200"/>
          </a:xfrm>
        </p:grpSpPr>
        <p:sp>
          <p:nvSpPr>
            <p:cNvPr id="152" name="Rectangle 151"/>
            <p:cNvSpPr/>
            <p:nvPr/>
          </p:nvSpPr>
          <p:spPr>
            <a:xfrm>
              <a:off x="1363650" y="3581399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980224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5908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199738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09338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787837" y="3581399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410200" y="3580478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19800" y="3580478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6294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239000" y="3581400"/>
              <a:ext cx="304800" cy="96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6764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2860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895600" y="3328973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03562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114138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10898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71500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24600" y="3328052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933224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543800" y="3328974"/>
              <a:ext cx="304800" cy="1219200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28601" y="4567793"/>
              <a:ext cx="8686801" cy="0"/>
            </a:xfrm>
            <a:prstGeom prst="line">
              <a:avLst/>
            </a:prstGeom>
            <a:ln w="444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1205898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623777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515907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949688" y="3132178"/>
              <a:ext cx="304800" cy="1600200"/>
              <a:chOff x="914400" y="4572000"/>
              <a:chExt cx="304800" cy="1600200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V="1">
                <a:off x="1066800" y="4572000"/>
                <a:ext cx="0" cy="1469886"/>
              </a:xfrm>
              <a:prstGeom prst="line">
                <a:avLst/>
              </a:prstGeom>
              <a:ln w="19050" cmpd="sng">
                <a:solidFill>
                  <a:schemeClr val="accent3">
                    <a:lumMod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914400" y="5867400"/>
                <a:ext cx="304800" cy="304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  <a:lumMod val="60000"/>
                    </a:schemeClr>
                  </a:gs>
                  <a:gs pos="80000">
                    <a:schemeClr val="accent3">
                      <a:shade val="93000"/>
                      <a:satMod val="130000"/>
                      <a:lumMod val="80000"/>
                    </a:schemeClr>
                  </a:gs>
                  <a:gs pos="100000">
                    <a:schemeClr val="accent3">
                      <a:shade val="94000"/>
                      <a:satMod val="135000"/>
                      <a:lumMod val="9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85" name="TextBox 184"/>
          <p:cNvSpPr txBox="1"/>
          <p:nvPr/>
        </p:nvSpPr>
        <p:spPr>
          <a:xfrm>
            <a:off x="4002139" y="1916688"/>
            <a:ext cx="632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vs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0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_monitor_photo_overhe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Measuring Power on </a:t>
            </a:r>
            <a:r>
              <a:rPr lang="en-US" b="1" i="1" dirty="0" smtClean="0">
                <a:ln w="952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Nexus One</a:t>
            </a:r>
            <a:endParaRPr lang="en-US" b="1" i="1" dirty="0">
              <a:ln w="952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6553200" cy="707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Simultaneous measurements at 5K hertz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Profile of Nexus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2548" y="4800600"/>
            <a:ext cx="45354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With contention:</a:t>
            </a:r>
          </a:p>
          <a:p>
            <a:pPr algn="ctr"/>
            <a:r>
              <a:rPr lang="en-US" sz="2800" b="1" i="1" dirty="0" smtClean="0"/>
              <a:t>↑</a:t>
            </a:r>
            <a:r>
              <a:rPr lang="en-US" sz="2800" i="1" dirty="0" smtClean="0"/>
              <a:t> </a:t>
            </a:r>
            <a:r>
              <a:rPr lang="en-US" sz="2800" b="1" dirty="0" smtClean="0"/>
              <a:t>Idle/Overhear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b="1" i="1" dirty="0" smtClean="0"/>
              <a:t>↓</a:t>
            </a:r>
            <a:r>
              <a:rPr lang="en-US" sz="2800" dirty="0" smtClean="0"/>
              <a:t> </a:t>
            </a:r>
            <a:r>
              <a:rPr lang="en-US" sz="2800" b="1" dirty="0" smtClean="0"/>
              <a:t>Sleep</a:t>
            </a:r>
            <a:endParaRPr lang="en-US" sz="2800" dirty="0" smtClean="0"/>
          </a:p>
        </p:txBody>
      </p:sp>
      <p:pic>
        <p:nvPicPr>
          <p:cNvPr id="5" name="Picture 4" descr="pandora_trace_diagram_cropped_no_labe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15" y="1066799"/>
            <a:ext cx="8959285" cy="3533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0122" y="2889099"/>
            <a:ext cx="880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Deep</a:t>
            </a:r>
          </a:p>
          <a:p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Sleep</a:t>
            </a:r>
            <a:endParaRPr lang="en-US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7778" y="2667000"/>
            <a:ext cx="6903685" cy="152400"/>
            <a:chOff x="1697778" y="2667000"/>
            <a:chExt cx="6903685" cy="152400"/>
          </a:xfrm>
        </p:grpSpPr>
        <p:sp>
          <p:nvSpPr>
            <p:cNvPr id="8" name="Oval 7"/>
            <p:cNvSpPr/>
            <p:nvPr/>
          </p:nvSpPr>
          <p:spPr>
            <a:xfrm>
              <a:off x="1697778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87189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782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77926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449063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0" y="1905000"/>
            <a:ext cx="1371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Beacon</a:t>
            </a:r>
          </a:p>
          <a:p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Wakeups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13768" y="3742260"/>
            <a:ext cx="2922034" cy="0"/>
          </a:xfrm>
          <a:prstGeom prst="line">
            <a:avLst/>
          </a:prstGeom>
          <a:ln w="1270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12156" y="2357735"/>
            <a:ext cx="2063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Idle/Overhear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86600" y="3395286"/>
            <a:ext cx="1731611" cy="0"/>
          </a:xfrm>
          <a:prstGeom prst="line">
            <a:avLst/>
          </a:prstGeom>
          <a:ln w="12700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65332" y="3352800"/>
            <a:ext cx="157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Light Sleep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7385" y="1224944"/>
            <a:ext cx="2781689" cy="1139722"/>
          </a:xfrm>
          <a:prstGeom prst="rect">
            <a:avLst/>
          </a:prstGeom>
          <a:solidFill>
            <a:srgbClr val="C0504D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95400" y="1143000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Transmit/</a:t>
            </a:r>
            <a:r>
              <a:rPr lang="en-US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R</a:t>
            </a: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eceive</a:t>
            </a:r>
            <a:endParaRPr lang="en-US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04381" y="2362200"/>
            <a:ext cx="2753455" cy="2466"/>
            <a:chOff x="4304381" y="2362200"/>
            <a:chExt cx="2753455" cy="246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304381" y="2362200"/>
              <a:ext cx="2753455" cy="0"/>
            </a:xfrm>
            <a:prstGeom prst="line">
              <a:avLst/>
            </a:prstGeom>
            <a:ln w="127000" cmpd="sng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105400" y="2364666"/>
              <a:ext cx="1600200" cy="0"/>
            </a:xfrm>
            <a:prstGeom prst="line">
              <a:avLst/>
            </a:prstGeom>
            <a:ln w="127000" cmpd="sng">
              <a:solidFill>
                <a:schemeClr val="accent6">
                  <a:lumMod val="7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1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9" grpId="0"/>
      <p:bldP spid="29" grpId="0"/>
      <p:bldP spid="35" grpId="0"/>
      <p:bldP spid="36" grpId="0" animBg="1"/>
      <p:bldP spid="36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Cost of Contention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8405104"/>
              </p:ext>
            </p:extLst>
          </p:nvPr>
        </p:nvGraphicFramePr>
        <p:xfrm>
          <a:off x="228600" y="914400"/>
          <a:ext cx="867201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10668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Energy costs </a:t>
            </a:r>
            <a:r>
              <a:rPr lang="en-US" sz="2400" b="1" dirty="0" smtClean="0"/>
              <a:t>grow</a:t>
            </a:r>
            <a:r>
              <a:rPr lang="en-US" sz="2400" dirty="0" smtClean="0"/>
              <a:t> with number of contenders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1600" y="6172200"/>
            <a:ext cx="3581402" cy="369332"/>
            <a:chOff x="3147553" y="6019800"/>
            <a:chExt cx="1985342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696690" y="6019800"/>
              <a:ext cx="1251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Denser Neighborhood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147553" y="6019800"/>
              <a:ext cx="1985342" cy="0"/>
            </a:xfrm>
            <a:prstGeom prst="line">
              <a:avLst/>
            </a:prstGeom>
            <a:ln w="57150" cmpd="sng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19400" y="2349044"/>
            <a:ext cx="1524000" cy="47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2286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File Download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68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Percentages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FA85-5DF1-43C7-8AAA-3277C9F8A52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09529"/>
              </p:ext>
            </p:extLst>
          </p:nvPr>
        </p:nvGraphicFramePr>
        <p:xfrm>
          <a:off x="248478" y="990600"/>
          <a:ext cx="8647043" cy="557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2514600"/>
            <a:ext cx="2743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Increasing time in </a:t>
            </a:r>
          </a:p>
          <a:p>
            <a:pPr algn="ctr"/>
            <a:r>
              <a:rPr lang="en-US" sz="2400" b="1" dirty="0" smtClean="0"/>
              <a:t>Idle/Overhear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3943290"/>
            <a:ext cx="21797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Transmit/Receive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00140" y="3552940"/>
            <a:ext cx="92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8388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20619</TotalTime>
  <Words>712</Words>
  <Application>Microsoft Macintosh PowerPoint</Application>
  <PresentationFormat>On-screen Show (4:3)</PresentationFormat>
  <Paragraphs>207</Paragraphs>
  <Slides>26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Avoiding the Rush Hours: WiFi Energy Management via Traffic Isolation</vt:lpstr>
      <vt:lpstr>WiFi</vt:lpstr>
      <vt:lpstr>WiFi Sleep Under Contention</vt:lpstr>
      <vt:lpstr>Beacon Wakeups</vt:lpstr>
      <vt:lpstr>Measurements</vt:lpstr>
      <vt:lpstr>Measuring Power on Nexus One</vt:lpstr>
      <vt:lpstr>Energy Profile of Nexus One</vt:lpstr>
      <vt:lpstr>Energy Cost of Contention</vt:lpstr>
      <vt:lpstr>Activity Percentages</vt:lpstr>
      <vt:lpstr>SleepWell Design</vt:lpstr>
      <vt:lpstr>SleepWell Techniques</vt:lpstr>
      <vt:lpstr>Traffic Monitoring</vt:lpstr>
      <vt:lpstr>Traffic Migration</vt:lpstr>
      <vt:lpstr>Traffic Preemption</vt:lpstr>
      <vt:lpstr>Key Implementation Challenge</vt:lpstr>
      <vt:lpstr>Rescheduling Client Wakeups</vt:lpstr>
      <vt:lpstr> Energy TDMA</vt:lpstr>
      <vt:lpstr>Energy Comparison (8AP)</vt:lpstr>
      <vt:lpstr>Activity Percentages: 802.11 </vt:lpstr>
      <vt:lpstr>Activity Percentages: SleepWell</vt:lpstr>
      <vt:lpstr>Youtube CDF, Instantaneous Power</vt:lpstr>
      <vt:lpstr>Throughput under SleepWell (per-link TCP on 4 AP testbed)</vt:lpstr>
      <vt:lpstr>Limitations</vt:lpstr>
      <vt:lpstr>Prior Work</vt:lpstr>
      <vt:lpstr>Conclusion</vt:lpstr>
      <vt:lpstr>Thank you!</vt:lpstr>
    </vt:vector>
  </TitlesOfParts>
  <Company>Microsoft Corporation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Manweiler</dc:creator>
  <cp:lastModifiedBy>丹 裴</cp:lastModifiedBy>
  <cp:revision>2190</cp:revision>
  <dcterms:created xsi:type="dcterms:W3CDTF">2013-09-23T05:15:54Z</dcterms:created>
  <dcterms:modified xsi:type="dcterms:W3CDTF">2013-09-23T07:01:01Z</dcterms:modified>
</cp:coreProperties>
</file>