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50000"/>
  </p:normalViewPr>
  <p:slideViewPr>
    <p:cSldViewPr snapToGrid="0" snapToObjects="1">
      <p:cViewPr varScale="1">
        <p:scale>
          <a:sx n="60" d="100"/>
          <a:sy n="60" d="100"/>
        </p:scale>
        <p:origin x="3112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F739D-1E59-414F-8E5F-4B4E05AB3D6A}" type="datetimeFigureOut">
              <a:rPr lang="en-US" smtClean="0"/>
              <a:t>4/19/17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3DFFE-74FE-F148-BFE2-116839832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3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3DFFE-74FE-F148-BFE2-1168398328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0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412D-F3AB-6949-945D-621FE88F7B81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BC9B-8BAF-0A4C-A6CB-4D64B6738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13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412D-F3AB-6949-945D-621FE88F7B81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BC9B-8BAF-0A4C-A6CB-4D64B6738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80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412D-F3AB-6949-945D-621FE88F7B81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BC9B-8BAF-0A4C-A6CB-4D64B6738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8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412D-F3AB-6949-945D-621FE88F7B81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BC9B-8BAF-0A4C-A6CB-4D64B6738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081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412D-F3AB-6949-945D-621FE88F7B81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BC9B-8BAF-0A4C-A6CB-4D64B6738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3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412D-F3AB-6949-945D-621FE88F7B81}" type="datetimeFigureOut">
              <a:rPr lang="en-US" smtClean="0"/>
              <a:t>4/19/17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BC9B-8BAF-0A4C-A6CB-4D64B6738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723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412D-F3AB-6949-945D-621FE88F7B81}" type="datetimeFigureOut">
              <a:rPr lang="en-US" smtClean="0"/>
              <a:t>4/19/17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BC9B-8BAF-0A4C-A6CB-4D64B6738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1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412D-F3AB-6949-945D-621FE88F7B81}" type="datetimeFigureOut">
              <a:rPr lang="en-US" smtClean="0"/>
              <a:t>4/19/17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BC9B-8BAF-0A4C-A6CB-4D64B6738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026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412D-F3AB-6949-945D-621FE88F7B81}" type="datetimeFigureOut">
              <a:rPr lang="en-US" smtClean="0"/>
              <a:t>4/19/17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BC9B-8BAF-0A4C-A6CB-4D64B6738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50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412D-F3AB-6949-945D-621FE88F7B81}" type="datetimeFigureOut">
              <a:rPr lang="en-US" smtClean="0"/>
              <a:t>4/19/17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BC9B-8BAF-0A4C-A6CB-4D64B6738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4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2412D-F3AB-6949-945D-621FE88F7B81}" type="datetimeFigureOut">
              <a:rPr lang="en-US" smtClean="0"/>
              <a:t>4/19/17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5BC9B-8BAF-0A4C-A6CB-4D64B6738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38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2412D-F3AB-6949-945D-621FE88F7B81}" type="datetimeFigureOut">
              <a:rPr lang="en-US" smtClean="0"/>
              <a:t>4/19/17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5BC9B-8BAF-0A4C-A6CB-4D64B6738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15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8464949"/>
              </p:ext>
            </p:extLst>
          </p:nvPr>
        </p:nvGraphicFramePr>
        <p:xfrm>
          <a:off x="550100" y="613510"/>
          <a:ext cx="10039927" cy="3428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8959"/>
                <a:gridCol w="6600968"/>
              </a:tblGrid>
              <a:tr h="49155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System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Correlation</a:t>
                      </a:r>
                      <a:r>
                        <a:rPr lang="en-US" sz="2400" baseline="0" dirty="0" smtClean="0"/>
                        <a:t>/Dependency Between</a:t>
                      </a:r>
                      <a:endParaRPr lang="en-US" sz="2400" dirty="0"/>
                    </a:p>
                  </a:txBody>
                  <a:tcPr/>
                </a:tc>
              </a:tr>
              <a:tr h="1104044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IPCCC16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Event-Event Dependency</a:t>
                      </a:r>
                      <a:endParaRPr lang="en-US" sz="2400" dirty="0"/>
                    </a:p>
                  </a:txBody>
                  <a:tcPr/>
                </a:tc>
              </a:tr>
              <a:tr h="91622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KDD’14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Event</a:t>
                      </a:r>
                      <a:r>
                        <a:rPr lang="en-US" sz="2400" baseline="0" dirty="0" smtClean="0"/>
                        <a:t> sequence with</a:t>
                      </a:r>
                      <a:r>
                        <a:rPr lang="zh-CN" altLang="en-US" sz="2400" baseline="0" dirty="0" smtClean="0"/>
                        <a:t> </a:t>
                      </a:r>
                      <a:r>
                        <a:rPr lang="en-US" altLang="zh-CN" sz="2400" baseline="0" dirty="0" smtClean="0"/>
                        <a:t>single</a:t>
                      </a:r>
                      <a:r>
                        <a:rPr lang="en-US" sz="2400" baseline="0" dirty="0" smtClean="0"/>
                        <a:t> time series</a:t>
                      </a:r>
                      <a:endParaRPr lang="en-US" sz="2400" dirty="0"/>
                    </a:p>
                  </a:txBody>
                  <a:tcPr/>
                </a:tc>
              </a:tr>
              <a:tr h="91622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YADING</a:t>
                      </a:r>
                    </a:p>
                    <a:p>
                      <a:r>
                        <a:rPr lang="en-US" sz="2400" dirty="0" smtClean="0"/>
                        <a:t>(VLDB’15)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Time</a:t>
                      </a:r>
                      <a:r>
                        <a:rPr lang="en-US" sz="2400" baseline="0" dirty="0" smtClean="0"/>
                        <a:t> series clustering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9807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21</Words>
  <Application>Microsoft Macintosh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宋体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15</cp:revision>
  <dcterms:created xsi:type="dcterms:W3CDTF">2016-05-15T01:03:27Z</dcterms:created>
  <dcterms:modified xsi:type="dcterms:W3CDTF">2017-04-19T11:58:03Z</dcterms:modified>
</cp:coreProperties>
</file>