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59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23"/>
    <p:restoredTop sz="93682"/>
  </p:normalViewPr>
  <p:slideViewPr>
    <p:cSldViewPr snapToGrid="0" snapToObjects="1">
      <p:cViewPr varScale="1">
        <p:scale>
          <a:sx n="151" d="100"/>
          <a:sy n="151" d="100"/>
        </p:scale>
        <p:origin x="14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A79D-2DE2-E74C-AAC3-2A042D34A396}" type="datetimeFigureOut">
              <a:rPr kumimoji="1" lang="zh-CN" altLang="en-US" smtClean="0"/>
              <a:t>18/4/18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2A2F9-F495-EF47-A711-2FBE7E81BC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9884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A79D-2DE2-E74C-AAC3-2A042D34A396}" type="datetimeFigureOut">
              <a:rPr kumimoji="1" lang="zh-CN" altLang="en-US" smtClean="0"/>
              <a:t>18/4/18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2A2F9-F495-EF47-A711-2FBE7E81BC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7143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A79D-2DE2-E74C-AAC3-2A042D34A396}" type="datetimeFigureOut">
              <a:rPr kumimoji="1" lang="zh-CN" altLang="en-US" smtClean="0"/>
              <a:t>18/4/18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2A2F9-F495-EF47-A711-2FBE7E81BC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61033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A79D-2DE2-E74C-AAC3-2A042D34A396}" type="datetimeFigureOut">
              <a:rPr kumimoji="1" lang="zh-CN" altLang="en-US" smtClean="0"/>
              <a:t>18/4/18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2A2F9-F495-EF47-A711-2FBE7E81BC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28003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A79D-2DE2-E74C-AAC3-2A042D34A396}" type="datetimeFigureOut">
              <a:rPr kumimoji="1" lang="zh-CN" altLang="en-US" smtClean="0"/>
              <a:t>18/4/18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2A2F9-F495-EF47-A711-2FBE7E81BC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24290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A79D-2DE2-E74C-AAC3-2A042D34A396}" type="datetimeFigureOut">
              <a:rPr kumimoji="1" lang="zh-CN" altLang="en-US" smtClean="0"/>
              <a:t>18/4/18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2A2F9-F495-EF47-A711-2FBE7E81BC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2334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A79D-2DE2-E74C-AAC3-2A042D34A396}" type="datetimeFigureOut">
              <a:rPr kumimoji="1" lang="zh-CN" altLang="en-US" smtClean="0"/>
              <a:t>18/4/18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2A2F9-F495-EF47-A711-2FBE7E81BC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462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A79D-2DE2-E74C-AAC3-2A042D34A396}" type="datetimeFigureOut">
              <a:rPr kumimoji="1" lang="zh-CN" altLang="en-US" smtClean="0"/>
              <a:t>18/4/18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2A2F9-F495-EF47-A711-2FBE7E81BC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94507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A79D-2DE2-E74C-AAC3-2A042D34A396}" type="datetimeFigureOut">
              <a:rPr kumimoji="1" lang="zh-CN" altLang="en-US" smtClean="0"/>
              <a:t>18/4/18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2A2F9-F495-EF47-A711-2FBE7E81BC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304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A79D-2DE2-E74C-AAC3-2A042D34A396}" type="datetimeFigureOut">
              <a:rPr kumimoji="1" lang="zh-CN" altLang="en-US" smtClean="0"/>
              <a:t>18/4/18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2A2F9-F495-EF47-A711-2FBE7E81BC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58637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A79D-2DE2-E74C-AAC3-2A042D34A396}" type="datetimeFigureOut">
              <a:rPr kumimoji="1" lang="zh-CN" altLang="en-US" smtClean="0"/>
              <a:t>18/4/18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2A2F9-F495-EF47-A711-2FBE7E81BC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07660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FA79D-2DE2-E74C-AAC3-2A042D34A396}" type="datetimeFigureOut">
              <a:rPr kumimoji="1" lang="zh-CN" altLang="en-US" smtClean="0"/>
              <a:t>18/4/18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2A2F9-F495-EF47-A711-2FBE7E81BC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3910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>
                <a:solidFill>
                  <a:schemeClr val="accent1"/>
                </a:solidFill>
              </a:rPr>
              <a:t>Murphy’s</a:t>
            </a:r>
            <a:r>
              <a:rPr kumimoji="1" lang="zh-CN" altLang="en-US" dirty="0" smtClean="0">
                <a:solidFill>
                  <a:schemeClr val="accent1"/>
                </a:solidFill>
              </a:rPr>
              <a:t> </a:t>
            </a:r>
            <a:r>
              <a:rPr kumimoji="1" lang="en-US" altLang="zh-CN" dirty="0" smtClean="0">
                <a:solidFill>
                  <a:schemeClr val="accent1"/>
                </a:solidFill>
              </a:rPr>
              <a:t>Law</a:t>
            </a:r>
            <a:endParaRPr kumimoji="1" lang="zh-CN" altLang="en-US" dirty="0">
              <a:solidFill>
                <a:schemeClr val="accent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966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zh-CN" dirty="0" smtClean="0"/>
              <a:t>Anything that can go wrong, will go wrong.</a:t>
            </a:r>
            <a:endParaRPr kumimoji="1" lang="zh-CN" altLang="en-US" dirty="0"/>
          </a:p>
          <a:p>
            <a:pPr>
              <a:lnSpc>
                <a:spcPct val="100000"/>
              </a:lnSpc>
            </a:pPr>
            <a:r>
              <a:rPr kumimoji="1" lang="en-US" altLang="zh-CN" dirty="0" smtClean="0"/>
              <a:t>If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two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ways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something,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one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those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ways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can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result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disaster,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someone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it.</a:t>
            </a:r>
            <a:endParaRPr kumimoji="1" lang="zh-CN" altLang="en-US" dirty="0" smtClean="0"/>
          </a:p>
          <a:p>
            <a:pPr>
              <a:lnSpc>
                <a:spcPct val="100000"/>
              </a:lnSpc>
            </a:pPr>
            <a:r>
              <a:rPr kumimoji="1" lang="en-US" altLang="zh-CN" dirty="0" smtClean="0"/>
              <a:t>If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everything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seems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going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well,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have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obviously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overlooked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something.</a:t>
            </a:r>
            <a:endParaRPr kumimoji="1" lang="zh-CN" altLang="en-US" dirty="0" smtClean="0"/>
          </a:p>
          <a:p>
            <a:pPr marL="0" indent="0">
              <a:lnSpc>
                <a:spcPct val="100000"/>
              </a:lnSpc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4878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>
                <a:solidFill>
                  <a:schemeClr val="accent1"/>
                </a:solidFill>
              </a:rPr>
              <a:t>Murphy’s</a:t>
            </a:r>
            <a:r>
              <a:rPr kumimoji="1" lang="zh-CN" altLang="en-US" dirty="0" smtClean="0">
                <a:solidFill>
                  <a:schemeClr val="accent1"/>
                </a:solidFill>
              </a:rPr>
              <a:t> </a:t>
            </a:r>
            <a:r>
              <a:rPr kumimoji="1" lang="en-US" altLang="zh-CN" dirty="0" smtClean="0">
                <a:solidFill>
                  <a:schemeClr val="accent1"/>
                </a:solidFill>
              </a:rPr>
              <a:t>Law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3200" dirty="0" smtClean="0"/>
              <a:t>Murphy’s law has two main aspects : </a:t>
            </a:r>
            <a:endParaRPr lang="zh-CN" altLang="en-US" sz="3200" dirty="0" smtClean="0"/>
          </a:p>
          <a:p>
            <a:pPr>
              <a:lnSpc>
                <a:spcPct val="150000"/>
              </a:lnSpc>
            </a:pPr>
            <a:r>
              <a:rPr lang="en-US" altLang="zh-CN" sz="3200" dirty="0" smtClean="0"/>
              <a:t>It reveals our undeniable stupidity. </a:t>
            </a:r>
            <a:endParaRPr lang="zh-CN" altLang="en-US" sz="3200" dirty="0" smtClean="0"/>
          </a:p>
          <a:p>
            <a:pPr>
              <a:lnSpc>
                <a:spcPct val="150000"/>
              </a:lnSpc>
            </a:pPr>
            <a:r>
              <a:rPr lang="en-US" altLang="zh-CN" sz="3200" dirty="0" smtClean="0"/>
              <a:t>It reveals our lack of control. </a:t>
            </a:r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87458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>
                <a:solidFill>
                  <a:schemeClr val="accent1"/>
                </a:solidFill>
              </a:rPr>
              <a:t>Real</a:t>
            </a:r>
            <a:r>
              <a:rPr kumimoji="1" lang="zh-CN" altLang="en-US" dirty="0" smtClean="0">
                <a:solidFill>
                  <a:schemeClr val="accent1"/>
                </a:solidFill>
              </a:rPr>
              <a:t> </a:t>
            </a:r>
            <a:r>
              <a:rPr kumimoji="1" lang="en-US" altLang="zh-CN" dirty="0" smtClean="0">
                <a:solidFill>
                  <a:schemeClr val="accent1"/>
                </a:solidFill>
              </a:rPr>
              <a:t>Life</a:t>
            </a:r>
            <a:r>
              <a:rPr kumimoji="1" lang="zh-CN" altLang="en-US" dirty="0" smtClean="0">
                <a:solidFill>
                  <a:schemeClr val="accent1"/>
                </a:solidFill>
              </a:rPr>
              <a:t> </a:t>
            </a:r>
            <a:r>
              <a:rPr kumimoji="1" lang="en-US" altLang="zh-CN" dirty="0" smtClean="0">
                <a:solidFill>
                  <a:schemeClr val="accent1"/>
                </a:solidFill>
              </a:rPr>
              <a:t>Examples</a:t>
            </a:r>
            <a:endParaRPr kumimoji="1" lang="zh-CN" altLang="en-US" dirty="0">
              <a:solidFill>
                <a:schemeClr val="accent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Any tool, when dropped, will roll to the least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accessible corner.</a:t>
            </a:r>
            <a:endParaRPr kumimoji="1" lang="zh-CN" altLang="en-US" dirty="0" smtClean="0"/>
          </a:p>
          <a:p>
            <a:r>
              <a:rPr kumimoji="1" lang="en-US" altLang="zh-CN" dirty="0" smtClean="0"/>
              <a:t>If you dial a wrong number, you never get a busy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signal and someone always answers.</a:t>
            </a:r>
            <a:endParaRPr kumimoji="1" lang="zh-CN" altLang="en-US" dirty="0" smtClean="0"/>
          </a:p>
          <a:p>
            <a:r>
              <a:rPr kumimoji="1" lang="en-US" altLang="zh-CN" dirty="0" smtClean="0"/>
              <a:t>If you change queues or traffic lanes, the one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 were in will always move faster than the one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 are in now.</a:t>
            </a:r>
            <a:endParaRPr kumimoji="1" lang="zh-CN" altLang="en-US" dirty="0" smtClean="0"/>
          </a:p>
          <a:p>
            <a:r>
              <a:rPr kumimoji="1" lang="en-US" altLang="zh-CN" dirty="0" smtClean="0"/>
              <a:t>The probability of meeting someone you know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increases dramatically when you are with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someone you don‘t want to be seen with.</a:t>
            </a:r>
            <a:endParaRPr kumimoji="1" lang="zh-CN" altLang="en-US" dirty="0" smtClean="0"/>
          </a:p>
          <a:p>
            <a:r>
              <a:rPr kumimoji="1" lang="en-US" altLang="zh-CN" dirty="0" smtClean="0"/>
              <a:t>......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8917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159</Words>
  <Application>Microsoft Macintosh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宋体</vt:lpstr>
      <vt:lpstr>Arial</vt:lpstr>
      <vt:lpstr>Office 主题</vt:lpstr>
      <vt:lpstr>Murphy’s Law</vt:lpstr>
      <vt:lpstr>Murphy’s Law</vt:lpstr>
      <vt:lpstr>Real Life Examples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Murphy’s Law</dc:title>
  <dc:creator>赵 能文</dc:creator>
  <cp:lastModifiedBy>Microsoft Office User</cp:lastModifiedBy>
  <cp:revision>5</cp:revision>
  <dcterms:created xsi:type="dcterms:W3CDTF">2018-04-18T00:34:09Z</dcterms:created>
  <dcterms:modified xsi:type="dcterms:W3CDTF">2018-04-18T11:15:49Z</dcterms:modified>
</cp:coreProperties>
</file>