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pn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sldIdLst>
    <p:sldId id="256" r:id="rId2"/>
    <p:sldId id="257" r:id="rId3"/>
    <p:sldId id="298" r:id="rId4"/>
    <p:sldId id="309" r:id="rId5"/>
    <p:sldId id="279" r:id="rId6"/>
    <p:sldId id="282" r:id="rId7"/>
    <p:sldId id="264" r:id="rId8"/>
    <p:sldId id="280" r:id="rId9"/>
    <p:sldId id="283" r:id="rId10"/>
    <p:sldId id="299" r:id="rId11"/>
    <p:sldId id="259" r:id="rId12"/>
    <p:sldId id="301" r:id="rId13"/>
    <p:sldId id="260" r:id="rId14"/>
    <p:sldId id="284" r:id="rId15"/>
    <p:sldId id="302" r:id="rId16"/>
    <p:sldId id="265" r:id="rId17"/>
    <p:sldId id="266" r:id="rId18"/>
    <p:sldId id="303" r:id="rId19"/>
    <p:sldId id="267" r:id="rId20"/>
    <p:sldId id="285" r:id="rId21"/>
    <p:sldId id="307" r:id="rId22"/>
    <p:sldId id="304" r:id="rId23"/>
    <p:sldId id="270" r:id="rId24"/>
    <p:sldId id="271" r:id="rId25"/>
    <p:sldId id="308" r:id="rId26"/>
    <p:sldId id="294" r:id="rId27"/>
    <p:sldId id="305" r:id="rId28"/>
    <p:sldId id="273" r:id="rId29"/>
    <p:sldId id="296" r:id="rId30"/>
    <p:sldId id="262" r:id="rId31"/>
    <p:sldId id="274" r:id="rId32"/>
    <p:sldId id="276" r:id="rId33"/>
    <p:sldId id="295" r:id="rId34"/>
    <p:sldId id="297" r:id="rId35"/>
    <p:sldId id="277" r:id="rId36"/>
    <p:sldId id="306" r:id="rId37"/>
    <p:sldId id="263" r:id="rId38"/>
    <p:sldId id="310" r:id="rId39"/>
    <p:sldId id="27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AD8"/>
    <a:srgbClr val="458BD9"/>
    <a:srgbClr val="0EA1C4"/>
    <a:srgbClr val="DB7725"/>
    <a:srgbClr val="CF8B31"/>
    <a:srgbClr val="DDDDDD"/>
    <a:srgbClr val="0CA4B0"/>
    <a:srgbClr val="0DB6C3"/>
    <a:srgbClr val="E76B74"/>
    <a:srgbClr val="0DB7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789" autoAdjust="0"/>
    <p:restoredTop sz="74296" autoAdjust="0"/>
  </p:normalViewPr>
  <p:slideViewPr>
    <p:cSldViewPr snapToGrid="0">
      <p:cViewPr varScale="1">
        <p:scale>
          <a:sx n="168" d="100"/>
          <a:sy n="168" d="100"/>
        </p:scale>
        <p:origin x="5416"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57370-F647-4358-89E1-583217FAC2C8}"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3D11BBE6-7F11-4659-8426-89DD4AC28550}">
      <dgm:prSet phldrT="[Text]" custT="1"/>
      <dgm:spPr/>
      <dgm:t>
        <a:bodyPr/>
        <a:lstStyle/>
        <a:p>
          <a:r>
            <a:rPr lang="en-US" sz="2800" dirty="0">
              <a:solidFill>
                <a:schemeClr val="tx1"/>
              </a:solidFill>
            </a:rPr>
            <a:t>Anomaly</a:t>
          </a:r>
          <a:r>
            <a:rPr lang="en-US" sz="2800" dirty="0"/>
            <a:t> </a:t>
          </a:r>
          <a:r>
            <a:rPr lang="en-US" sz="2800" dirty="0">
              <a:solidFill>
                <a:schemeClr val="tx1"/>
              </a:solidFill>
            </a:rPr>
            <a:t>detection</a:t>
          </a:r>
          <a:r>
            <a:rPr lang="en-US" sz="2800" dirty="0"/>
            <a:t> </a:t>
          </a:r>
          <a:r>
            <a:rPr lang="en-US" sz="2800" dirty="0">
              <a:solidFill>
                <a:schemeClr val="tx1"/>
              </a:solidFill>
            </a:rPr>
            <a:t>methods</a:t>
          </a:r>
        </a:p>
      </dgm:t>
    </dgm:pt>
    <dgm:pt modelId="{CC083E49-7CCD-4265-9A6C-46B8D970E213}" type="parTrans" cxnId="{629E1B57-FC9E-486F-87B4-5B968191E87D}">
      <dgm:prSet/>
      <dgm:spPr/>
      <dgm:t>
        <a:bodyPr/>
        <a:lstStyle/>
        <a:p>
          <a:endParaRPr lang="en-US" sz="2800"/>
        </a:p>
      </dgm:t>
    </dgm:pt>
    <dgm:pt modelId="{6CEE2E93-C410-491C-8811-D03F9D7F9AC2}" type="sibTrans" cxnId="{629E1B57-FC9E-486F-87B4-5B968191E87D}">
      <dgm:prSet/>
      <dgm:spPr/>
      <dgm:t>
        <a:bodyPr/>
        <a:lstStyle/>
        <a:p>
          <a:endParaRPr lang="en-US" sz="2800"/>
        </a:p>
      </dgm:t>
    </dgm:pt>
    <dgm:pt modelId="{FF0D5B2D-888D-4EA2-90B0-179F204A01E0}" type="asst">
      <dgm:prSet phldrT="[Text]" custT="1"/>
      <dgm:spPr/>
      <dgm:t>
        <a:bodyPr/>
        <a:lstStyle/>
        <a:p>
          <a:r>
            <a:rPr lang="en-US" sz="2800" dirty="0">
              <a:solidFill>
                <a:schemeClr val="tx1"/>
              </a:solidFill>
            </a:rPr>
            <a:t>Supervised</a:t>
          </a:r>
        </a:p>
      </dgm:t>
    </dgm:pt>
    <dgm:pt modelId="{0DF69520-81AC-483C-B8D2-D5D037927BB9}" type="parTrans" cxnId="{3E4D4FD2-CDF1-4C45-987A-6FE427B5F996}">
      <dgm:prSet custT="1"/>
      <dgm:spPr/>
      <dgm:t>
        <a:bodyPr/>
        <a:lstStyle/>
        <a:p>
          <a:endParaRPr lang="en-US" sz="2800"/>
        </a:p>
      </dgm:t>
    </dgm:pt>
    <dgm:pt modelId="{ED4351C4-045D-415A-A585-A3B13C1E35D3}" type="sibTrans" cxnId="{3E4D4FD2-CDF1-4C45-987A-6FE427B5F996}">
      <dgm:prSet/>
      <dgm:spPr/>
      <dgm:t>
        <a:bodyPr/>
        <a:lstStyle/>
        <a:p>
          <a:endParaRPr lang="en-US" sz="2800"/>
        </a:p>
      </dgm:t>
    </dgm:pt>
    <dgm:pt modelId="{B5341540-A6AE-41D4-8EE0-881DC8C00EF7}" type="asst">
      <dgm:prSet phldrT="[Text]" custT="1"/>
      <dgm:spPr>
        <a:solidFill>
          <a:schemeClr val="accent1">
            <a:lumMod val="75000"/>
          </a:schemeClr>
        </a:solidFill>
      </dgm:spPr>
      <dgm:t>
        <a:bodyPr/>
        <a:lstStyle/>
        <a:p>
          <a:r>
            <a:rPr lang="en-US" sz="2800" dirty="0">
              <a:solidFill>
                <a:schemeClr val="tx1"/>
              </a:solidFill>
            </a:rPr>
            <a:t>Unsupervised</a:t>
          </a:r>
        </a:p>
      </dgm:t>
    </dgm:pt>
    <dgm:pt modelId="{60AEDC71-0229-4DB5-904C-E54469A7ED7C}" type="parTrans" cxnId="{3AB94FF9-58F3-4CCD-9A20-02827B404495}">
      <dgm:prSet custT="1"/>
      <dgm:spPr/>
      <dgm:t>
        <a:bodyPr/>
        <a:lstStyle/>
        <a:p>
          <a:endParaRPr lang="en-US" sz="2800"/>
        </a:p>
      </dgm:t>
    </dgm:pt>
    <dgm:pt modelId="{C7E4F65A-50B1-4715-AB6D-7B3068ABCF7C}" type="sibTrans" cxnId="{3AB94FF9-58F3-4CCD-9A20-02827B404495}">
      <dgm:prSet/>
      <dgm:spPr/>
      <dgm:t>
        <a:bodyPr/>
        <a:lstStyle/>
        <a:p>
          <a:endParaRPr lang="en-US" sz="2800"/>
        </a:p>
      </dgm:t>
    </dgm:pt>
    <dgm:pt modelId="{05F3CC67-5D47-4676-8843-A118CDF537BF}" type="asst">
      <dgm:prSet phldrT="[Text]" custT="1"/>
      <dgm:spPr/>
      <dgm:t>
        <a:bodyPr/>
        <a:lstStyle/>
        <a:p>
          <a:r>
            <a:rPr lang="en-US" sz="2800" dirty="0"/>
            <a:t>Logistic Regression</a:t>
          </a:r>
        </a:p>
      </dgm:t>
    </dgm:pt>
    <dgm:pt modelId="{D81E939F-9A97-4BED-9FFA-82785A5479C0}" type="parTrans" cxnId="{E61B70EF-6572-487B-83D2-777B78C457EF}">
      <dgm:prSet custT="1"/>
      <dgm:spPr/>
      <dgm:t>
        <a:bodyPr/>
        <a:lstStyle/>
        <a:p>
          <a:endParaRPr lang="en-US" sz="2800"/>
        </a:p>
      </dgm:t>
    </dgm:pt>
    <dgm:pt modelId="{E8A46218-9D9B-49A4-948F-DA062050BE78}" type="sibTrans" cxnId="{E61B70EF-6572-487B-83D2-777B78C457EF}">
      <dgm:prSet/>
      <dgm:spPr/>
      <dgm:t>
        <a:bodyPr/>
        <a:lstStyle/>
        <a:p>
          <a:endParaRPr lang="en-US" sz="2800"/>
        </a:p>
      </dgm:t>
    </dgm:pt>
    <dgm:pt modelId="{2A97E8C2-23C9-459A-87E5-9A35F4AB03B2}" type="asst">
      <dgm:prSet phldrT="[Text]" custT="1"/>
      <dgm:spPr/>
      <dgm:t>
        <a:bodyPr/>
        <a:lstStyle/>
        <a:p>
          <a:r>
            <a:rPr lang="en-US" sz="2800" dirty="0"/>
            <a:t>Decision Tree</a:t>
          </a:r>
        </a:p>
      </dgm:t>
    </dgm:pt>
    <dgm:pt modelId="{4612471F-C775-4EB6-8585-F5ECDDF290AB}" type="parTrans" cxnId="{5432F60A-E10A-4C85-A769-CC85B3078888}">
      <dgm:prSet custT="1"/>
      <dgm:spPr/>
      <dgm:t>
        <a:bodyPr/>
        <a:lstStyle/>
        <a:p>
          <a:endParaRPr lang="en-US" sz="2800"/>
        </a:p>
      </dgm:t>
    </dgm:pt>
    <dgm:pt modelId="{BA0A657A-8255-438E-B7F0-555A5CF2C493}" type="sibTrans" cxnId="{5432F60A-E10A-4C85-A769-CC85B3078888}">
      <dgm:prSet/>
      <dgm:spPr/>
      <dgm:t>
        <a:bodyPr/>
        <a:lstStyle/>
        <a:p>
          <a:endParaRPr lang="en-US" sz="2800"/>
        </a:p>
      </dgm:t>
    </dgm:pt>
    <dgm:pt modelId="{F60E365B-4745-4BFD-8E87-81DC939C7D81}" type="asst">
      <dgm:prSet phldrT="[Text]" custT="1"/>
      <dgm:spPr/>
      <dgm:t>
        <a:bodyPr/>
        <a:lstStyle/>
        <a:p>
          <a:r>
            <a:rPr lang="en-US" sz="2800" dirty="0"/>
            <a:t>Support Vector Machine</a:t>
          </a:r>
        </a:p>
      </dgm:t>
    </dgm:pt>
    <dgm:pt modelId="{3C79AFA7-7961-4C6E-A7EC-7BA60DA834A4}" type="parTrans" cxnId="{7F4804B3-5FF3-4926-BCC8-CA82765D3197}">
      <dgm:prSet custT="1"/>
      <dgm:spPr/>
      <dgm:t>
        <a:bodyPr/>
        <a:lstStyle/>
        <a:p>
          <a:endParaRPr lang="en-US" sz="2800"/>
        </a:p>
      </dgm:t>
    </dgm:pt>
    <dgm:pt modelId="{CF8FF864-1DCA-4E75-82ED-66C9DE301C3A}" type="sibTrans" cxnId="{7F4804B3-5FF3-4926-BCC8-CA82765D3197}">
      <dgm:prSet/>
      <dgm:spPr/>
      <dgm:t>
        <a:bodyPr/>
        <a:lstStyle/>
        <a:p>
          <a:endParaRPr lang="en-US" sz="2800"/>
        </a:p>
      </dgm:t>
    </dgm:pt>
    <dgm:pt modelId="{C79269D3-93CE-41F6-A0E9-93BFA112AA70}" type="asst">
      <dgm:prSet phldrT="[Text]" custT="1"/>
      <dgm:spPr>
        <a:solidFill>
          <a:schemeClr val="accent1">
            <a:lumMod val="75000"/>
          </a:schemeClr>
        </a:solidFill>
      </dgm:spPr>
      <dgm:t>
        <a:bodyPr/>
        <a:lstStyle/>
        <a:p>
          <a:r>
            <a:rPr lang="en-US" sz="2800" dirty="0"/>
            <a:t>Log Clustering</a:t>
          </a:r>
        </a:p>
      </dgm:t>
    </dgm:pt>
    <dgm:pt modelId="{79EB57E8-D696-4C36-85E2-42A02B8121DD}" type="parTrans" cxnId="{B0C86092-A66C-4BF9-B7EF-6088EBABA9D8}">
      <dgm:prSet custT="1"/>
      <dgm:spPr/>
      <dgm:t>
        <a:bodyPr/>
        <a:lstStyle/>
        <a:p>
          <a:endParaRPr lang="en-US" sz="2800"/>
        </a:p>
      </dgm:t>
    </dgm:pt>
    <dgm:pt modelId="{E7A265BB-480A-43D3-B992-7051D934A36C}" type="sibTrans" cxnId="{B0C86092-A66C-4BF9-B7EF-6088EBABA9D8}">
      <dgm:prSet/>
      <dgm:spPr/>
      <dgm:t>
        <a:bodyPr/>
        <a:lstStyle/>
        <a:p>
          <a:endParaRPr lang="en-US" sz="2800"/>
        </a:p>
      </dgm:t>
    </dgm:pt>
    <dgm:pt modelId="{AB0E4DCE-147C-409E-9397-7477254CEE0B}" type="asst">
      <dgm:prSet phldrT="[Text]" custT="1"/>
      <dgm:spPr>
        <a:solidFill>
          <a:schemeClr val="accent1">
            <a:lumMod val="75000"/>
          </a:schemeClr>
        </a:solidFill>
      </dgm:spPr>
      <dgm:t>
        <a:bodyPr/>
        <a:lstStyle/>
        <a:p>
          <a:r>
            <a:rPr lang="en-US" sz="2800" dirty="0"/>
            <a:t>PCA</a:t>
          </a:r>
        </a:p>
      </dgm:t>
    </dgm:pt>
    <dgm:pt modelId="{B1095681-0D3E-4262-8B81-E96B6EB5E8AC}" type="parTrans" cxnId="{10948ABC-3F59-40E1-8F54-72ACD0453B9E}">
      <dgm:prSet custT="1"/>
      <dgm:spPr/>
      <dgm:t>
        <a:bodyPr/>
        <a:lstStyle/>
        <a:p>
          <a:endParaRPr lang="en-US" sz="2800"/>
        </a:p>
      </dgm:t>
    </dgm:pt>
    <dgm:pt modelId="{1C6A12F2-ABBF-43EA-8E9E-03ECB34487A0}" type="sibTrans" cxnId="{10948ABC-3F59-40E1-8F54-72ACD0453B9E}">
      <dgm:prSet/>
      <dgm:spPr/>
      <dgm:t>
        <a:bodyPr/>
        <a:lstStyle/>
        <a:p>
          <a:endParaRPr lang="en-US" sz="2800"/>
        </a:p>
      </dgm:t>
    </dgm:pt>
    <dgm:pt modelId="{828640AA-9C25-41D5-856C-C3BCC769C952}" type="asst">
      <dgm:prSet phldrT="[Text]" custT="1"/>
      <dgm:spPr>
        <a:solidFill>
          <a:schemeClr val="accent1">
            <a:lumMod val="75000"/>
          </a:schemeClr>
        </a:solidFill>
      </dgm:spPr>
      <dgm:t>
        <a:bodyPr/>
        <a:lstStyle/>
        <a:p>
          <a:r>
            <a:rPr lang="en-US" sz="2800" dirty="0"/>
            <a:t>Invariants Mining</a:t>
          </a:r>
        </a:p>
      </dgm:t>
    </dgm:pt>
    <dgm:pt modelId="{67C9222F-1FD7-495D-A2C0-5A075056C037}" type="parTrans" cxnId="{53981A6D-9372-4DD4-8B31-CF2A3F996EFB}">
      <dgm:prSet custT="1"/>
      <dgm:spPr/>
      <dgm:t>
        <a:bodyPr/>
        <a:lstStyle/>
        <a:p>
          <a:endParaRPr lang="en-US" sz="2800"/>
        </a:p>
      </dgm:t>
    </dgm:pt>
    <dgm:pt modelId="{E5F6B5A2-7481-4791-871C-0071069DBE8B}" type="sibTrans" cxnId="{53981A6D-9372-4DD4-8B31-CF2A3F996EFB}">
      <dgm:prSet/>
      <dgm:spPr/>
      <dgm:t>
        <a:bodyPr/>
        <a:lstStyle/>
        <a:p>
          <a:endParaRPr lang="en-US" sz="2800"/>
        </a:p>
      </dgm:t>
    </dgm:pt>
    <dgm:pt modelId="{0A4093D9-2378-4759-B1F7-A83E62AD4612}" type="pres">
      <dgm:prSet presAssocID="{77F57370-F647-4358-89E1-583217FAC2C8}" presName="diagram" presStyleCnt="0">
        <dgm:presLayoutVars>
          <dgm:chPref val="1"/>
          <dgm:dir/>
          <dgm:animOne val="branch"/>
          <dgm:animLvl val="lvl"/>
          <dgm:resizeHandles val="exact"/>
        </dgm:presLayoutVars>
      </dgm:prSet>
      <dgm:spPr/>
    </dgm:pt>
    <dgm:pt modelId="{92D66873-1182-4EA4-A5EA-2AD881C0513D}" type="pres">
      <dgm:prSet presAssocID="{3D11BBE6-7F11-4659-8426-89DD4AC28550}" presName="root1" presStyleCnt="0"/>
      <dgm:spPr/>
    </dgm:pt>
    <dgm:pt modelId="{D8FCEA3F-682A-441E-8E8B-1097B1A229C6}" type="pres">
      <dgm:prSet presAssocID="{3D11BBE6-7F11-4659-8426-89DD4AC28550}" presName="LevelOneTextNode" presStyleLbl="node0" presStyleIdx="0" presStyleCnt="1" custScaleX="104299" custScaleY="170536">
        <dgm:presLayoutVars>
          <dgm:chPref val="3"/>
        </dgm:presLayoutVars>
      </dgm:prSet>
      <dgm:spPr/>
    </dgm:pt>
    <dgm:pt modelId="{7E32F9EA-30E4-463E-8F5B-57E51BA4C984}" type="pres">
      <dgm:prSet presAssocID="{3D11BBE6-7F11-4659-8426-89DD4AC28550}" presName="level2hierChild" presStyleCnt="0"/>
      <dgm:spPr/>
    </dgm:pt>
    <dgm:pt modelId="{013365A9-4BF6-4ED9-9514-EE9784884CA3}" type="pres">
      <dgm:prSet presAssocID="{0DF69520-81AC-483C-B8D2-D5D037927BB9}" presName="conn2-1" presStyleLbl="parChTrans1D2" presStyleIdx="0" presStyleCnt="2"/>
      <dgm:spPr/>
    </dgm:pt>
    <dgm:pt modelId="{52DE5AC7-7C27-43A9-9900-F5ECB9A74BB2}" type="pres">
      <dgm:prSet presAssocID="{0DF69520-81AC-483C-B8D2-D5D037927BB9}" presName="connTx" presStyleLbl="parChTrans1D2" presStyleIdx="0" presStyleCnt="2"/>
      <dgm:spPr/>
    </dgm:pt>
    <dgm:pt modelId="{C2BBEB50-B6B4-4650-B2B5-9BC99D3DF3CC}" type="pres">
      <dgm:prSet presAssocID="{FF0D5B2D-888D-4EA2-90B0-179F204A01E0}" presName="root2" presStyleCnt="0"/>
      <dgm:spPr/>
    </dgm:pt>
    <dgm:pt modelId="{2939358F-3D0E-4FA8-8F48-625C6A9C3F06}" type="pres">
      <dgm:prSet presAssocID="{FF0D5B2D-888D-4EA2-90B0-179F204A01E0}" presName="LevelTwoTextNode" presStyleLbl="asst1" presStyleIdx="0" presStyleCnt="8" custScaleX="128641" custScaleY="68894">
        <dgm:presLayoutVars>
          <dgm:chPref val="3"/>
        </dgm:presLayoutVars>
      </dgm:prSet>
      <dgm:spPr/>
    </dgm:pt>
    <dgm:pt modelId="{E560F4E2-A387-48D8-88C3-124AD1984379}" type="pres">
      <dgm:prSet presAssocID="{FF0D5B2D-888D-4EA2-90B0-179F204A01E0}" presName="level3hierChild" presStyleCnt="0"/>
      <dgm:spPr/>
    </dgm:pt>
    <dgm:pt modelId="{7F6A333B-C7D5-4CB3-AA7E-19F503202EB9}" type="pres">
      <dgm:prSet presAssocID="{D81E939F-9A97-4BED-9FFA-82785A5479C0}" presName="conn2-1" presStyleLbl="parChTrans1D3" presStyleIdx="0" presStyleCnt="6"/>
      <dgm:spPr/>
    </dgm:pt>
    <dgm:pt modelId="{E838AAF1-AB44-4034-BD64-6386CA30A07F}" type="pres">
      <dgm:prSet presAssocID="{D81E939F-9A97-4BED-9FFA-82785A5479C0}" presName="connTx" presStyleLbl="parChTrans1D3" presStyleIdx="0" presStyleCnt="6"/>
      <dgm:spPr/>
    </dgm:pt>
    <dgm:pt modelId="{ABB98693-7CFB-4069-AB02-430120AF690B}" type="pres">
      <dgm:prSet presAssocID="{05F3CC67-5D47-4676-8843-A118CDF537BF}" presName="root2" presStyleCnt="0"/>
      <dgm:spPr/>
    </dgm:pt>
    <dgm:pt modelId="{47F74C38-D26C-4ED3-9B04-39E70C1880FC}" type="pres">
      <dgm:prSet presAssocID="{05F3CC67-5D47-4676-8843-A118CDF537BF}" presName="LevelTwoTextNode" presStyleLbl="asst1" presStyleIdx="1" presStyleCnt="8" custScaleX="117001" custScaleY="90784">
        <dgm:presLayoutVars>
          <dgm:chPref val="3"/>
        </dgm:presLayoutVars>
      </dgm:prSet>
      <dgm:spPr/>
    </dgm:pt>
    <dgm:pt modelId="{D0E15C21-9730-40FA-A9F9-08BFB5736C21}" type="pres">
      <dgm:prSet presAssocID="{05F3CC67-5D47-4676-8843-A118CDF537BF}" presName="level3hierChild" presStyleCnt="0"/>
      <dgm:spPr/>
    </dgm:pt>
    <dgm:pt modelId="{C08AD9E0-D723-449E-B61B-CE223C11F640}" type="pres">
      <dgm:prSet presAssocID="{4612471F-C775-4EB6-8585-F5ECDDF290AB}" presName="conn2-1" presStyleLbl="parChTrans1D3" presStyleIdx="1" presStyleCnt="6"/>
      <dgm:spPr/>
    </dgm:pt>
    <dgm:pt modelId="{69503CED-874F-43C4-AE01-8DC9A067C2E9}" type="pres">
      <dgm:prSet presAssocID="{4612471F-C775-4EB6-8585-F5ECDDF290AB}" presName="connTx" presStyleLbl="parChTrans1D3" presStyleIdx="1" presStyleCnt="6"/>
      <dgm:spPr/>
    </dgm:pt>
    <dgm:pt modelId="{276425E3-D0F2-48A0-88DD-8405925B0CA8}" type="pres">
      <dgm:prSet presAssocID="{2A97E8C2-23C9-459A-87E5-9A35F4AB03B2}" presName="root2" presStyleCnt="0"/>
      <dgm:spPr/>
    </dgm:pt>
    <dgm:pt modelId="{D9AD6269-4565-4655-B1E5-D3D26FF2AC99}" type="pres">
      <dgm:prSet presAssocID="{2A97E8C2-23C9-459A-87E5-9A35F4AB03B2}" presName="LevelTwoTextNode" presStyleLbl="asst1" presStyleIdx="2" presStyleCnt="8" custScaleX="118119" custScaleY="94662">
        <dgm:presLayoutVars>
          <dgm:chPref val="3"/>
        </dgm:presLayoutVars>
      </dgm:prSet>
      <dgm:spPr/>
    </dgm:pt>
    <dgm:pt modelId="{6CA1B359-0F18-4314-BA0A-3A77F2D8D444}" type="pres">
      <dgm:prSet presAssocID="{2A97E8C2-23C9-459A-87E5-9A35F4AB03B2}" presName="level3hierChild" presStyleCnt="0"/>
      <dgm:spPr/>
    </dgm:pt>
    <dgm:pt modelId="{8106BED3-B818-4B6B-963D-C7A2B470F85F}" type="pres">
      <dgm:prSet presAssocID="{3C79AFA7-7961-4C6E-A7EC-7BA60DA834A4}" presName="conn2-1" presStyleLbl="parChTrans1D3" presStyleIdx="2" presStyleCnt="6"/>
      <dgm:spPr/>
    </dgm:pt>
    <dgm:pt modelId="{F53F18FD-23F4-476A-A5F0-865C4AB1446A}" type="pres">
      <dgm:prSet presAssocID="{3C79AFA7-7961-4C6E-A7EC-7BA60DA834A4}" presName="connTx" presStyleLbl="parChTrans1D3" presStyleIdx="2" presStyleCnt="6"/>
      <dgm:spPr/>
    </dgm:pt>
    <dgm:pt modelId="{F5F5612C-3F4A-42A5-A9F1-5519B37CE382}" type="pres">
      <dgm:prSet presAssocID="{F60E365B-4745-4BFD-8E87-81DC939C7D81}" presName="root2" presStyleCnt="0"/>
      <dgm:spPr/>
    </dgm:pt>
    <dgm:pt modelId="{1C5F8A28-2748-4BA4-9787-810DF05D60B2}" type="pres">
      <dgm:prSet presAssocID="{F60E365B-4745-4BFD-8E87-81DC939C7D81}" presName="LevelTwoTextNode" presStyleLbl="asst1" presStyleIdx="3" presStyleCnt="8" custScaleX="118627" custScaleY="140644">
        <dgm:presLayoutVars>
          <dgm:chPref val="3"/>
        </dgm:presLayoutVars>
      </dgm:prSet>
      <dgm:spPr/>
    </dgm:pt>
    <dgm:pt modelId="{FFF0EE8D-49B9-4E7D-B8E6-7AD121BA2A58}" type="pres">
      <dgm:prSet presAssocID="{F60E365B-4745-4BFD-8E87-81DC939C7D81}" presName="level3hierChild" presStyleCnt="0"/>
      <dgm:spPr/>
    </dgm:pt>
    <dgm:pt modelId="{46CD8647-C90B-4174-98FB-BB1721579638}" type="pres">
      <dgm:prSet presAssocID="{60AEDC71-0229-4DB5-904C-E54469A7ED7C}" presName="conn2-1" presStyleLbl="parChTrans1D2" presStyleIdx="1" presStyleCnt="2"/>
      <dgm:spPr/>
    </dgm:pt>
    <dgm:pt modelId="{2581E767-1449-40A6-9BBF-FD3B8FB9CBA8}" type="pres">
      <dgm:prSet presAssocID="{60AEDC71-0229-4DB5-904C-E54469A7ED7C}" presName="connTx" presStyleLbl="parChTrans1D2" presStyleIdx="1" presStyleCnt="2"/>
      <dgm:spPr/>
    </dgm:pt>
    <dgm:pt modelId="{0357FAF2-F012-4189-BF6E-9C96EB9D4D0E}" type="pres">
      <dgm:prSet presAssocID="{B5341540-A6AE-41D4-8EE0-881DC8C00EF7}" presName="root2" presStyleCnt="0"/>
      <dgm:spPr/>
    </dgm:pt>
    <dgm:pt modelId="{EF04BF76-26B7-4FC7-8EE6-467A1E034B76}" type="pres">
      <dgm:prSet presAssocID="{B5341540-A6AE-41D4-8EE0-881DC8C00EF7}" presName="LevelTwoTextNode" presStyleLbl="asst1" presStyleIdx="4" presStyleCnt="8" custScaleX="130808" custScaleY="75058">
        <dgm:presLayoutVars>
          <dgm:chPref val="3"/>
        </dgm:presLayoutVars>
      </dgm:prSet>
      <dgm:spPr/>
    </dgm:pt>
    <dgm:pt modelId="{5AA83C7C-EA73-4F4A-AA64-F6281B0F07FB}" type="pres">
      <dgm:prSet presAssocID="{B5341540-A6AE-41D4-8EE0-881DC8C00EF7}" presName="level3hierChild" presStyleCnt="0"/>
      <dgm:spPr/>
    </dgm:pt>
    <dgm:pt modelId="{3DA6DB7F-54C9-4773-A369-E8D48A202326}" type="pres">
      <dgm:prSet presAssocID="{79EB57E8-D696-4C36-85E2-42A02B8121DD}" presName="conn2-1" presStyleLbl="parChTrans1D3" presStyleIdx="3" presStyleCnt="6"/>
      <dgm:spPr/>
    </dgm:pt>
    <dgm:pt modelId="{F6488336-889D-4976-AE5B-D3AA5C7F0E9A}" type="pres">
      <dgm:prSet presAssocID="{79EB57E8-D696-4C36-85E2-42A02B8121DD}" presName="connTx" presStyleLbl="parChTrans1D3" presStyleIdx="3" presStyleCnt="6"/>
      <dgm:spPr/>
    </dgm:pt>
    <dgm:pt modelId="{3727BF85-0D44-4191-A97A-B9ECB1C56BBB}" type="pres">
      <dgm:prSet presAssocID="{C79269D3-93CE-41F6-A0E9-93BFA112AA70}" presName="root2" presStyleCnt="0"/>
      <dgm:spPr/>
    </dgm:pt>
    <dgm:pt modelId="{6590BDED-EE80-42AB-92F7-A6BD91BCC497}" type="pres">
      <dgm:prSet presAssocID="{C79269D3-93CE-41F6-A0E9-93BFA112AA70}" presName="LevelTwoTextNode" presStyleLbl="asst1" presStyleIdx="5" presStyleCnt="8" custScaleX="118119">
        <dgm:presLayoutVars>
          <dgm:chPref val="3"/>
        </dgm:presLayoutVars>
      </dgm:prSet>
      <dgm:spPr/>
    </dgm:pt>
    <dgm:pt modelId="{D1055E0B-4254-4E50-ABF4-92F5D70B4AAD}" type="pres">
      <dgm:prSet presAssocID="{C79269D3-93CE-41F6-A0E9-93BFA112AA70}" presName="level3hierChild" presStyleCnt="0"/>
      <dgm:spPr/>
    </dgm:pt>
    <dgm:pt modelId="{E3DA9E4D-AF06-4A9F-B1B8-D662D7D87115}" type="pres">
      <dgm:prSet presAssocID="{B1095681-0D3E-4262-8B81-E96B6EB5E8AC}" presName="conn2-1" presStyleLbl="parChTrans1D3" presStyleIdx="4" presStyleCnt="6"/>
      <dgm:spPr/>
    </dgm:pt>
    <dgm:pt modelId="{0B7632A7-F295-42F7-8AAA-E42B546A7AC4}" type="pres">
      <dgm:prSet presAssocID="{B1095681-0D3E-4262-8B81-E96B6EB5E8AC}" presName="connTx" presStyleLbl="parChTrans1D3" presStyleIdx="4" presStyleCnt="6"/>
      <dgm:spPr/>
    </dgm:pt>
    <dgm:pt modelId="{A67652E9-D266-46B0-932E-B75E2CFC4D5A}" type="pres">
      <dgm:prSet presAssocID="{AB0E4DCE-147C-409E-9397-7477254CEE0B}" presName="root2" presStyleCnt="0"/>
      <dgm:spPr/>
    </dgm:pt>
    <dgm:pt modelId="{9EDDDD7F-F005-43C5-A593-8944976EC13D}" type="pres">
      <dgm:prSet presAssocID="{AB0E4DCE-147C-409E-9397-7477254CEE0B}" presName="LevelTwoTextNode" presStyleLbl="asst1" presStyleIdx="6" presStyleCnt="8" custScaleX="118100" custScaleY="69267">
        <dgm:presLayoutVars>
          <dgm:chPref val="3"/>
        </dgm:presLayoutVars>
      </dgm:prSet>
      <dgm:spPr/>
    </dgm:pt>
    <dgm:pt modelId="{8D60D76A-46BC-408B-8140-CC534F080819}" type="pres">
      <dgm:prSet presAssocID="{AB0E4DCE-147C-409E-9397-7477254CEE0B}" presName="level3hierChild" presStyleCnt="0"/>
      <dgm:spPr/>
    </dgm:pt>
    <dgm:pt modelId="{16237C91-62A6-48A3-AD1F-FD73E460C4D3}" type="pres">
      <dgm:prSet presAssocID="{67C9222F-1FD7-495D-A2C0-5A075056C037}" presName="conn2-1" presStyleLbl="parChTrans1D3" presStyleIdx="5" presStyleCnt="6"/>
      <dgm:spPr/>
    </dgm:pt>
    <dgm:pt modelId="{37A3A058-A650-485B-A8BF-AAF26CF188BD}" type="pres">
      <dgm:prSet presAssocID="{67C9222F-1FD7-495D-A2C0-5A075056C037}" presName="connTx" presStyleLbl="parChTrans1D3" presStyleIdx="5" presStyleCnt="6"/>
      <dgm:spPr/>
    </dgm:pt>
    <dgm:pt modelId="{2BC23CBD-6D25-4E5B-8C68-C1E946D59530}" type="pres">
      <dgm:prSet presAssocID="{828640AA-9C25-41D5-856C-C3BCC769C952}" presName="root2" presStyleCnt="0"/>
      <dgm:spPr/>
    </dgm:pt>
    <dgm:pt modelId="{8FADE194-18AA-47B7-9A70-C0AA556EE0BB}" type="pres">
      <dgm:prSet presAssocID="{828640AA-9C25-41D5-856C-C3BCC769C952}" presName="LevelTwoTextNode" presStyleLbl="asst1" presStyleIdx="7" presStyleCnt="8" custScaleX="119007">
        <dgm:presLayoutVars>
          <dgm:chPref val="3"/>
        </dgm:presLayoutVars>
      </dgm:prSet>
      <dgm:spPr/>
    </dgm:pt>
    <dgm:pt modelId="{28A0E123-613A-475E-B81C-4001D63C7447}" type="pres">
      <dgm:prSet presAssocID="{828640AA-9C25-41D5-856C-C3BCC769C952}" presName="level3hierChild" presStyleCnt="0"/>
      <dgm:spPr/>
    </dgm:pt>
  </dgm:ptLst>
  <dgm:cxnLst>
    <dgm:cxn modelId="{9DF3DB0A-91B6-4C72-8256-2CD2F08C6AE7}" type="presOf" srcId="{3C79AFA7-7961-4C6E-A7EC-7BA60DA834A4}" destId="{F53F18FD-23F4-476A-A5F0-865C4AB1446A}" srcOrd="1" destOrd="0" presId="urn:microsoft.com/office/officeart/2005/8/layout/hierarchy2"/>
    <dgm:cxn modelId="{5432F60A-E10A-4C85-A769-CC85B3078888}" srcId="{FF0D5B2D-888D-4EA2-90B0-179F204A01E0}" destId="{2A97E8C2-23C9-459A-87E5-9A35F4AB03B2}" srcOrd="1" destOrd="0" parTransId="{4612471F-C775-4EB6-8585-F5ECDDF290AB}" sibTransId="{BA0A657A-8255-438E-B7F0-555A5CF2C493}"/>
    <dgm:cxn modelId="{96566312-77EA-41AF-B16C-DCCA0537873F}" type="presOf" srcId="{4612471F-C775-4EB6-8585-F5ECDDF290AB}" destId="{69503CED-874F-43C4-AE01-8DC9A067C2E9}" srcOrd="1" destOrd="0" presId="urn:microsoft.com/office/officeart/2005/8/layout/hierarchy2"/>
    <dgm:cxn modelId="{943C391A-E5D2-4F35-BD5D-05691DF29867}" type="presOf" srcId="{79EB57E8-D696-4C36-85E2-42A02B8121DD}" destId="{3DA6DB7F-54C9-4773-A369-E8D48A202326}" srcOrd="0" destOrd="0" presId="urn:microsoft.com/office/officeart/2005/8/layout/hierarchy2"/>
    <dgm:cxn modelId="{77DDFA27-72DF-47C8-883D-2B74C92618ED}" type="presOf" srcId="{05F3CC67-5D47-4676-8843-A118CDF537BF}" destId="{47F74C38-D26C-4ED3-9B04-39E70C1880FC}" srcOrd="0" destOrd="0" presId="urn:microsoft.com/office/officeart/2005/8/layout/hierarchy2"/>
    <dgm:cxn modelId="{10EB504A-265A-452E-A546-FDC3F6197267}" type="presOf" srcId="{67C9222F-1FD7-495D-A2C0-5A075056C037}" destId="{37A3A058-A650-485B-A8BF-AAF26CF188BD}" srcOrd="1" destOrd="0" presId="urn:microsoft.com/office/officeart/2005/8/layout/hierarchy2"/>
    <dgm:cxn modelId="{0F024D52-8C73-4BCD-9B04-C0A0C65B9046}" type="presOf" srcId="{4612471F-C775-4EB6-8585-F5ECDDF290AB}" destId="{C08AD9E0-D723-449E-B61B-CE223C11F640}" srcOrd="0" destOrd="0" presId="urn:microsoft.com/office/officeart/2005/8/layout/hierarchy2"/>
    <dgm:cxn modelId="{C5F9F452-E39A-4E8E-8896-D7F629D3D7FF}" type="presOf" srcId="{B1095681-0D3E-4262-8B81-E96B6EB5E8AC}" destId="{0B7632A7-F295-42F7-8AAA-E42B546A7AC4}" srcOrd="1" destOrd="0" presId="urn:microsoft.com/office/officeart/2005/8/layout/hierarchy2"/>
    <dgm:cxn modelId="{629E1B57-FC9E-486F-87B4-5B968191E87D}" srcId="{77F57370-F647-4358-89E1-583217FAC2C8}" destId="{3D11BBE6-7F11-4659-8426-89DD4AC28550}" srcOrd="0" destOrd="0" parTransId="{CC083E49-7CCD-4265-9A6C-46B8D970E213}" sibTransId="{6CEE2E93-C410-491C-8811-D03F9D7F9AC2}"/>
    <dgm:cxn modelId="{A1D36D59-9F5D-4ADB-9372-50507ABA641D}" type="presOf" srcId="{828640AA-9C25-41D5-856C-C3BCC769C952}" destId="{8FADE194-18AA-47B7-9A70-C0AA556EE0BB}" srcOrd="0" destOrd="0" presId="urn:microsoft.com/office/officeart/2005/8/layout/hierarchy2"/>
    <dgm:cxn modelId="{E857805A-7B42-4DF1-ACCB-D40F4AD0018C}" type="presOf" srcId="{67C9222F-1FD7-495D-A2C0-5A075056C037}" destId="{16237C91-62A6-48A3-AD1F-FD73E460C4D3}" srcOrd="0" destOrd="0" presId="urn:microsoft.com/office/officeart/2005/8/layout/hierarchy2"/>
    <dgm:cxn modelId="{220C9B5B-31D2-425D-BD50-BE99951F2253}" type="presOf" srcId="{0DF69520-81AC-483C-B8D2-D5D037927BB9}" destId="{013365A9-4BF6-4ED9-9514-EE9784884CA3}" srcOrd="0" destOrd="0" presId="urn:microsoft.com/office/officeart/2005/8/layout/hierarchy2"/>
    <dgm:cxn modelId="{0F42565E-913A-49DB-A647-767E8F8179BA}" type="presOf" srcId="{0DF69520-81AC-483C-B8D2-D5D037927BB9}" destId="{52DE5AC7-7C27-43A9-9900-F5ECB9A74BB2}" srcOrd="1" destOrd="0" presId="urn:microsoft.com/office/officeart/2005/8/layout/hierarchy2"/>
    <dgm:cxn modelId="{01DF6F61-9C88-4C59-8E00-77C3B7E90E9C}" type="presOf" srcId="{60AEDC71-0229-4DB5-904C-E54469A7ED7C}" destId="{2581E767-1449-40A6-9BBF-FD3B8FB9CBA8}" srcOrd="1" destOrd="0" presId="urn:microsoft.com/office/officeart/2005/8/layout/hierarchy2"/>
    <dgm:cxn modelId="{02C14264-41FF-4958-AE6B-6C5D5E16E0AC}" type="presOf" srcId="{2A97E8C2-23C9-459A-87E5-9A35F4AB03B2}" destId="{D9AD6269-4565-4655-B1E5-D3D26FF2AC99}" srcOrd="0" destOrd="0" presId="urn:microsoft.com/office/officeart/2005/8/layout/hierarchy2"/>
    <dgm:cxn modelId="{215D4B67-9D1D-4D05-A044-D18DB76E28AD}" type="presOf" srcId="{60AEDC71-0229-4DB5-904C-E54469A7ED7C}" destId="{46CD8647-C90B-4174-98FB-BB1721579638}" srcOrd="0" destOrd="0" presId="urn:microsoft.com/office/officeart/2005/8/layout/hierarchy2"/>
    <dgm:cxn modelId="{53981A6D-9372-4DD4-8B31-CF2A3F996EFB}" srcId="{B5341540-A6AE-41D4-8EE0-881DC8C00EF7}" destId="{828640AA-9C25-41D5-856C-C3BCC769C952}" srcOrd="2" destOrd="0" parTransId="{67C9222F-1FD7-495D-A2C0-5A075056C037}" sibTransId="{E5F6B5A2-7481-4791-871C-0071069DBE8B}"/>
    <dgm:cxn modelId="{60AAEE71-4643-4015-8143-65843B6BDAB1}" type="presOf" srcId="{D81E939F-9A97-4BED-9FFA-82785A5479C0}" destId="{E838AAF1-AB44-4034-BD64-6386CA30A07F}" srcOrd="1" destOrd="0" presId="urn:microsoft.com/office/officeart/2005/8/layout/hierarchy2"/>
    <dgm:cxn modelId="{762D6D8D-D233-4DDA-8AB2-2F513C425C62}" type="presOf" srcId="{B5341540-A6AE-41D4-8EE0-881DC8C00EF7}" destId="{EF04BF76-26B7-4FC7-8EE6-467A1E034B76}" srcOrd="0" destOrd="0" presId="urn:microsoft.com/office/officeart/2005/8/layout/hierarchy2"/>
    <dgm:cxn modelId="{B0C86092-A66C-4BF9-B7EF-6088EBABA9D8}" srcId="{B5341540-A6AE-41D4-8EE0-881DC8C00EF7}" destId="{C79269D3-93CE-41F6-A0E9-93BFA112AA70}" srcOrd="0" destOrd="0" parTransId="{79EB57E8-D696-4C36-85E2-42A02B8121DD}" sibTransId="{E7A265BB-480A-43D3-B992-7051D934A36C}"/>
    <dgm:cxn modelId="{968E959D-3C61-4FCD-BF61-B3A5ECA512BC}" type="presOf" srcId="{D81E939F-9A97-4BED-9FFA-82785A5479C0}" destId="{7F6A333B-C7D5-4CB3-AA7E-19F503202EB9}" srcOrd="0" destOrd="0" presId="urn:microsoft.com/office/officeart/2005/8/layout/hierarchy2"/>
    <dgm:cxn modelId="{9B3E98A1-2A75-4739-9DEC-AE1EEDDB703E}" type="presOf" srcId="{B1095681-0D3E-4262-8B81-E96B6EB5E8AC}" destId="{E3DA9E4D-AF06-4A9F-B1B8-D662D7D87115}" srcOrd="0" destOrd="0" presId="urn:microsoft.com/office/officeart/2005/8/layout/hierarchy2"/>
    <dgm:cxn modelId="{7F4804B3-5FF3-4926-BCC8-CA82765D3197}" srcId="{FF0D5B2D-888D-4EA2-90B0-179F204A01E0}" destId="{F60E365B-4745-4BFD-8E87-81DC939C7D81}" srcOrd="2" destOrd="0" parTransId="{3C79AFA7-7961-4C6E-A7EC-7BA60DA834A4}" sibTransId="{CF8FF864-1DCA-4E75-82ED-66C9DE301C3A}"/>
    <dgm:cxn modelId="{10948ABC-3F59-40E1-8F54-72ACD0453B9E}" srcId="{B5341540-A6AE-41D4-8EE0-881DC8C00EF7}" destId="{AB0E4DCE-147C-409E-9397-7477254CEE0B}" srcOrd="1" destOrd="0" parTransId="{B1095681-0D3E-4262-8B81-E96B6EB5E8AC}" sibTransId="{1C6A12F2-ABBF-43EA-8E9E-03ECB34487A0}"/>
    <dgm:cxn modelId="{F531B1BF-C263-4F9E-B14C-FA6B6D1A9852}" type="presOf" srcId="{3D11BBE6-7F11-4659-8426-89DD4AC28550}" destId="{D8FCEA3F-682A-441E-8E8B-1097B1A229C6}" srcOrd="0" destOrd="0" presId="urn:microsoft.com/office/officeart/2005/8/layout/hierarchy2"/>
    <dgm:cxn modelId="{9690E2C3-DE9A-4556-8331-59E43D143A3B}" type="presOf" srcId="{77F57370-F647-4358-89E1-583217FAC2C8}" destId="{0A4093D9-2378-4759-B1F7-A83E62AD4612}" srcOrd="0" destOrd="0" presId="urn:microsoft.com/office/officeart/2005/8/layout/hierarchy2"/>
    <dgm:cxn modelId="{0DECF0CB-2F99-4DF9-B765-3AF589BF869B}" type="presOf" srcId="{3C79AFA7-7961-4C6E-A7EC-7BA60DA834A4}" destId="{8106BED3-B818-4B6B-963D-C7A2B470F85F}" srcOrd="0" destOrd="0" presId="urn:microsoft.com/office/officeart/2005/8/layout/hierarchy2"/>
    <dgm:cxn modelId="{3E4D4FD2-CDF1-4C45-987A-6FE427B5F996}" srcId="{3D11BBE6-7F11-4659-8426-89DD4AC28550}" destId="{FF0D5B2D-888D-4EA2-90B0-179F204A01E0}" srcOrd="0" destOrd="0" parTransId="{0DF69520-81AC-483C-B8D2-D5D037927BB9}" sibTransId="{ED4351C4-045D-415A-A585-A3B13C1E35D3}"/>
    <dgm:cxn modelId="{8285C1DA-2942-48D4-92F4-5E7E69C339D1}" type="presOf" srcId="{FF0D5B2D-888D-4EA2-90B0-179F204A01E0}" destId="{2939358F-3D0E-4FA8-8F48-625C6A9C3F06}" srcOrd="0" destOrd="0" presId="urn:microsoft.com/office/officeart/2005/8/layout/hierarchy2"/>
    <dgm:cxn modelId="{EEBD1CDE-943F-4BEC-A6DF-E3707864EBB8}" type="presOf" srcId="{C79269D3-93CE-41F6-A0E9-93BFA112AA70}" destId="{6590BDED-EE80-42AB-92F7-A6BD91BCC497}" srcOrd="0" destOrd="0" presId="urn:microsoft.com/office/officeart/2005/8/layout/hierarchy2"/>
    <dgm:cxn modelId="{2C0875E3-020D-4511-9548-CE4828DB8CD0}" type="presOf" srcId="{79EB57E8-D696-4C36-85E2-42A02B8121DD}" destId="{F6488336-889D-4976-AE5B-D3AA5C7F0E9A}" srcOrd="1" destOrd="0" presId="urn:microsoft.com/office/officeart/2005/8/layout/hierarchy2"/>
    <dgm:cxn modelId="{E61B70EF-6572-487B-83D2-777B78C457EF}" srcId="{FF0D5B2D-888D-4EA2-90B0-179F204A01E0}" destId="{05F3CC67-5D47-4676-8843-A118CDF537BF}" srcOrd="0" destOrd="0" parTransId="{D81E939F-9A97-4BED-9FFA-82785A5479C0}" sibTransId="{E8A46218-9D9B-49A4-948F-DA062050BE78}"/>
    <dgm:cxn modelId="{7CE7CBF4-2E3B-49CF-BB7F-1A0602AFC0AA}" type="presOf" srcId="{F60E365B-4745-4BFD-8E87-81DC939C7D81}" destId="{1C5F8A28-2748-4BA4-9787-810DF05D60B2}" srcOrd="0" destOrd="0" presId="urn:microsoft.com/office/officeart/2005/8/layout/hierarchy2"/>
    <dgm:cxn modelId="{F19303F7-73E7-4738-8144-ECA6127D0E9E}" type="presOf" srcId="{AB0E4DCE-147C-409E-9397-7477254CEE0B}" destId="{9EDDDD7F-F005-43C5-A593-8944976EC13D}" srcOrd="0" destOrd="0" presId="urn:microsoft.com/office/officeart/2005/8/layout/hierarchy2"/>
    <dgm:cxn modelId="{3AB94FF9-58F3-4CCD-9A20-02827B404495}" srcId="{3D11BBE6-7F11-4659-8426-89DD4AC28550}" destId="{B5341540-A6AE-41D4-8EE0-881DC8C00EF7}" srcOrd="1" destOrd="0" parTransId="{60AEDC71-0229-4DB5-904C-E54469A7ED7C}" sibTransId="{C7E4F65A-50B1-4715-AB6D-7B3068ABCF7C}"/>
    <dgm:cxn modelId="{0FBD07C1-DD21-4F00-8145-4A5F53A72198}" type="presParOf" srcId="{0A4093D9-2378-4759-B1F7-A83E62AD4612}" destId="{92D66873-1182-4EA4-A5EA-2AD881C0513D}" srcOrd="0" destOrd="0" presId="urn:microsoft.com/office/officeart/2005/8/layout/hierarchy2"/>
    <dgm:cxn modelId="{66D686B0-FE8B-4F57-B2F9-9774887E8225}" type="presParOf" srcId="{92D66873-1182-4EA4-A5EA-2AD881C0513D}" destId="{D8FCEA3F-682A-441E-8E8B-1097B1A229C6}" srcOrd="0" destOrd="0" presId="urn:microsoft.com/office/officeart/2005/8/layout/hierarchy2"/>
    <dgm:cxn modelId="{6806DC21-6AD9-4173-B6C1-B30D76377E72}" type="presParOf" srcId="{92D66873-1182-4EA4-A5EA-2AD881C0513D}" destId="{7E32F9EA-30E4-463E-8F5B-57E51BA4C984}" srcOrd="1" destOrd="0" presId="urn:microsoft.com/office/officeart/2005/8/layout/hierarchy2"/>
    <dgm:cxn modelId="{AE7D8902-4A59-4F7D-B451-C59568B4CE8E}" type="presParOf" srcId="{7E32F9EA-30E4-463E-8F5B-57E51BA4C984}" destId="{013365A9-4BF6-4ED9-9514-EE9784884CA3}" srcOrd="0" destOrd="0" presId="urn:microsoft.com/office/officeart/2005/8/layout/hierarchy2"/>
    <dgm:cxn modelId="{D1C46E07-363A-41F9-A087-EBC2ED1C2948}" type="presParOf" srcId="{013365A9-4BF6-4ED9-9514-EE9784884CA3}" destId="{52DE5AC7-7C27-43A9-9900-F5ECB9A74BB2}" srcOrd="0" destOrd="0" presId="urn:microsoft.com/office/officeart/2005/8/layout/hierarchy2"/>
    <dgm:cxn modelId="{6AF382B7-6B67-43E2-9BAE-9826960E5D02}" type="presParOf" srcId="{7E32F9EA-30E4-463E-8F5B-57E51BA4C984}" destId="{C2BBEB50-B6B4-4650-B2B5-9BC99D3DF3CC}" srcOrd="1" destOrd="0" presId="urn:microsoft.com/office/officeart/2005/8/layout/hierarchy2"/>
    <dgm:cxn modelId="{135DFA28-4179-4927-A522-D1852D056319}" type="presParOf" srcId="{C2BBEB50-B6B4-4650-B2B5-9BC99D3DF3CC}" destId="{2939358F-3D0E-4FA8-8F48-625C6A9C3F06}" srcOrd="0" destOrd="0" presId="urn:microsoft.com/office/officeart/2005/8/layout/hierarchy2"/>
    <dgm:cxn modelId="{9CF71268-2220-4018-A7DB-6D529F54FE7D}" type="presParOf" srcId="{C2BBEB50-B6B4-4650-B2B5-9BC99D3DF3CC}" destId="{E560F4E2-A387-48D8-88C3-124AD1984379}" srcOrd="1" destOrd="0" presId="urn:microsoft.com/office/officeart/2005/8/layout/hierarchy2"/>
    <dgm:cxn modelId="{8482B100-2CC6-437B-92B1-D05169DED9E1}" type="presParOf" srcId="{E560F4E2-A387-48D8-88C3-124AD1984379}" destId="{7F6A333B-C7D5-4CB3-AA7E-19F503202EB9}" srcOrd="0" destOrd="0" presId="urn:microsoft.com/office/officeart/2005/8/layout/hierarchy2"/>
    <dgm:cxn modelId="{6F5A1B46-B7BD-4FD5-90EC-7E603379E6A2}" type="presParOf" srcId="{7F6A333B-C7D5-4CB3-AA7E-19F503202EB9}" destId="{E838AAF1-AB44-4034-BD64-6386CA30A07F}" srcOrd="0" destOrd="0" presId="urn:microsoft.com/office/officeart/2005/8/layout/hierarchy2"/>
    <dgm:cxn modelId="{8AC32B71-91ED-4AF5-B5F3-3D29C8BEDE35}" type="presParOf" srcId="{E560F4E2-A387-48D8-88C3-124AD1984379}" destId="{ABB98693-7CFB-4069-AB02-430120AF690B}" srcOrd="1" destOrd="0" presId="urn:microsoft.com/office/officeart/2005/8/layout/hierarchy2"/>
    <dgm:cxn modelId="{D1987919-BAB4-4F67-A251-2C4B1DC3D894}" type="presParOf" srcId="{ABB98693-7CFB-4069-AB02-430120AF690B}" destId="{47F74C38-D26C-4ED3-9B04-39E70C1880FC}" srcOrd="0" destOrd="0" presId="urn:microsoft.com/office/officeart/2005/8/layout/hierarchy2"/>
    <dgm:cxn modelId="{D1058255-D5B1-48EA-883E-BB0C5327507B}" type="presParOf" srcId="{ABB98693-7CFB-4069-AB02-430120AF690B}" destId="{D0E15C21-9730-40FA-A9F9-08BFB5736C21}" srcOrd="1" destOrd="0" presId="urn:microsoft.com/office/officeart/2005/8/layout/hierarchy2"/>
    <dgm:cxn modelId="{9AD75F65-ED4A-45E1-A057-5533871657C2}" type="presParOf" srcId="{E560F4E2-A387-48D8-88C3-124AD1984379}" destId="{C08AD9E0-D723-449E-B61B-CE223C11F640}" srcOrd="2" destOrd="0" presId="urn:microsoft.com/office/officeart/2005/8/layout/hierarchy2"/>
    <dgm:cxn modelId="{C1D19B2F-77C9-41B5-9C4A-4C26CCCCA15F}" type="presParOf" srcId="{C08AD9E0-D723-449E-B61B-CE223C11F640}" destId="{69503CED-874F-43C4-AE01-8DC9A067C2E9}" srcOrd="0" destOrd="0" presId="urn:microsoft.com/office/officeart/2005/8/layout/hierarchy2"/>
    <dgm:cxn modelId="{9BDCD30E-D061-45E9-A17F-87A0F078718B}" type="presParOf" srcId="{E560F4E2-A387-48D8-88C3-124AD1984379}" destId="{276425E3-D0F2-48A0-88DD-8405925B0CA8}" srcOrd="3" destOrd="0" presId="urn:microsoft.com/office/officeart/2005/8/layout/hierarchy2"/>
    <dgm:cxn modelId="{C8019232-614B-4984-AC3C-577E14299700}" type="presParOf" srcId="{276425E3-D0F2-48A0-88DD-8405925B0CA8}" destId="{D9AD6269-4565-4655-B1E5-D3D26FF2AC99}" srcOrd="0" destOrd="0" presId="urn:microsoft.com/office/officeart/2005/8/layout/hierarchy2"/>
    <dgm:cxn modelId="{46EC47A0-CA8B-424C-8AB8-181B98ED0ACF}" type="presParOf" srcId="{276425E3-D0F2-48A0-88DD-8405925B0CA8}" destId="{6CA1B359-0F18-4314-BA0A-3A77F2D8D444}" srcOrd="1" destOrd="0" presId="urn:microsoft.com/office/officeart/2005/8/layout/hierarchy2"/>
    <dgm:cxn modelId="{498BD963-F132-4697-B2BA-45C1120CD3B7}" type="presParOf" srcId="{E560F4E2-A387-48D8-88C3-124AD1984379}" destId="{8106BED3-B818-4B6B-963D-C7A2B470F85F}" srcOrd="4" destOrd="0" presId="urn:microsoft.com/office/officeart/2005/8/layout/hierarchy2"/>
    <dgm:cxn modelId="{692F846B-9BC7-4462-86BC-8579E985A1AB}" type="presParOf" srcId="{8106BED3-B818-4B6B-963D-C7A2B470F85F}" destId="{F53F18FD-23F4-476A-A5F0-865C4AB1446A}" srcOrd="0" destOrd="0" presId="urn:microsoft.com/office/officeart/2005/8/layout/hierarchy2"/>
    <dgm:cxn modelId="{14DAB70B-57B4-4CD8-B43A-D2C00DDAAC8E}" type="presParOf" srcId="{E560F4E2-A387-48D8-88C3-124AD1984379}" destId="{F5F5612C-3F4A-42A5-A9F1-5519B37CE382}" srcOrd="5" destOrd="0" presId="urn:microsoft.com/office/officeart/2005/8/layout/hierarchy2"/>
    <dgm:cxn modelId="{9C86E6E5-E29D-430E-B2E0-37C8B657E5D7}" type="presParOf" srcId="{F5F5612C-3F4A-42A5-A9F1-5519B37CE382}" destId="{1C5F8A28-2748-4BA4-9787-810DF05D60B2}" srcOrd="0" destOrd="0" presId="urn:microsoft.com/office/officeart/2005/8/layout/hierarchy2"/>
    <dgm:cxn modelId="{367FE158-8B6F-4167-98B7-B755FE3AD75B}" type="presParOf" srcId="{F5F5612C-3F4A-42A5-A9F1-5519B37CE382}" destId="{FFF0EE8D-49B9-4E7D-B8E6-7AD121BA2A58}" srcOrd="1" destOrd="0" presId="urn:microsoft.com/office/officeart/2005/8/layout/hierarchy2"/>
    <dgm:cxn modelId="{90BF8C4D-7EA0-4D80-AF90-304959ED673C}" type="presParOf" srcId="{7E32F9EA-30E4-463E-8F5B-57E51BA4C984}" destId="{46CD8647-C90B-4174-98FB-BB1721579638}" srcOrd="2" destOrd="0" presId="urn:microsoft.com/office/officeart/2005/8/layout/hierarchy2"/>
    <dgm:cxn modelId="{23CB8D4C-BD12-47AF-9C83-E3830A952C72}" type="presParOf" srcId="{46CD8647-C90B-4174-98FB-BB1721579638}" destId="{2581E767-1449-40A6-9BBF-FD3B8FB9CBA8}" srcOrd="0" destOrd="0" presId="urn:microsoft.com/office/officeart/2005/8/layout/hierarchy2"/>
    <dgm:cxn modelId="{7AAE9230-59EB-4F27-8F06-05EA845A8B7F}" type="presParOf" srcId="{7E32F9EA-30E4-463E-8F5B-57E51BA4C984}" destId="{0357FAF2-F012-4189-BF6E-9C96EB9D4D0E}" srcOrd="3" destOrd="0" presId="urn:microsoft.com/office/officeart/2005/8/layout/hierarchy2"/>
    <dgm:cxn modelId="{5D518B3C-391D-4D59-AF7F-6EE0E58AF2ED}" type="presParOf" srcId="{0357FAF2-F012-4189-BF6E-9C96EB9D4D0E}" destId="{EF04BF76-26B7-4FC7-8EE6-467A1E034B76}" srcOrd="0" destOrd="0" presId="urn:microsoft.com/office/officeart/2005/8/layout/hierarchy2"/>
    <dgm:cxn modelId="{BA58174F-8B1A-4AAB-86FB-DCAB4CEB6AA1}" type="presParOf" srcId="{0357FAF2-F012-4189-BF6E-9C96EB9D4D0E}" destId="{5AA83C7C-EA73-4F4A-AA64-F6281B0F07FB}" srcOrd="1" destOrd="0" presId="urn:microsoft.com/office/officeart/2005/8/layout/hierarchy2"/>
    <dgm:cxn modelId="{BA3D9E30-2D2E-473B-A860-4267C15F7DB0}" type="presParOf" srcId="{5AA83C7C-EA73-4F4A-AA64-F6281B0F07FB}" destId="{3DA6DB7F-54C9-4773-A369-E8D48A202326}" srcOrd="0" destOrd="0" presId="urn:microsoft.com/office/officeart/2005/8/layout/hierarchy2"/>
    <dgm:cxn modelId="{12D9C637-1513-4B0C-84CF-14F06F67DBE5}" type="presParOf" srcId="{3DA6DB7F-54C9-4773-A369-E8D48A202326}" destId="{F6488336-889D-4976-AE5B-D3AA5C7F0E9A}" srcOrd="0" destOrd="0" presId="urn:microsoft.com/office/officeart/2005/8/layout/hierarchy2"/>
    <dgm:cxn modelId="{385B0B7C-E2A0-40D8-AB71-929617CED812}" type="presParOf" srcId="{5AA83C7C-EA73-4F4A-AA64-F6281B0F07FB}" destId="{3727BF85-0D44-4191-A97A-B9ECB1C56BBB}" srcOrd="1" destOrd="0" presId="urn:microsoft.com/office/officeart/2005/8/layout/hierarchy2"/>
    <dgm:cxn modelId="{33095351-FF8B-4FCC-B232-CD6124731FB9}" type="presParOf" srcId="{3727BF85-0D44-4191-A97A-B9ECB1C56BBB}" destId="{6590BDED-EE80-42AB-92F7-A6BD91BCC497}" srcOrd="0" destOrd="0" presId="urn:microsoft.com/office/officeart/2005/8/layout/hierarchy2"/>
    <dgm:cxn modelId="{2EFD609C-0C32-441A-B594-ADCC7F491014}" type="presParOf" srcId="{3727BF85-0D44-4191-A97A-B9ECB1C56BBB}" destId="{D1055E0B-4254-4E50-ABF4-92F5D70B4AAD}" srcOrd="1" destOrd="0" presId="urn:microsoft.com/office/officeart/2005/8/layout/hierarchy2"/>
    <dgm:cxn modelId="{80DF3F2B-97C5-4907-8D9F-CFC9EFEAE62A}" type="presParOf" srcId="{5AA83C7C-EA73-4F4A-AA64-F6281B0F07FB}" destId="{E3DA9E4D-AF06-4A9F-B1B8-D662D7D87115}" srcOrd="2" destOrd="0" presId="urn:microsoft.com/office/officeart/2005/8/layout/hierarchy2"/>
    <dgm:cxn modelId="{AD690A0D-72B2-48EF-A3ED-CAEFE083E88D}" type="presParOf" srcId="{E3DA9E4D-AF06-4A9F-B1B8-D662D7D87115}" destId="{0B7632A7-F295-42F7-8AAA-E42B546A7AC4}" srcOrd="0" destOrd="0" presId="urn:microsoft.com/office/officeart/2005/8/layout/hierarchy2"/>
    <dgm:cxn modelId="{93F1B3C0-C515-45D9-9BE8-4F1BD79C9FCB}" type="presParOf" srcId="{5AA83C7C-EA73-4F4A-AA64-F6281B0F07FB}" destId="{A67652E9-D266-46B0-932E-B75E2CFC4D5A}" srcOrd="3" destOrd="0" presId="urn:microsoft.com/office/officeart/2005/8/layout/hierarchy2"/>
    <dgm:cxn modelId="{DDCD6023-2C5C-4FE3-B314-2081B6F4FDEF}" type="presParOf" srcId="{A67652E9-D266-46B0-932E-B75E2CFC4D5A}" destId="{9EDDDD7F-F005-43C5-A593-8944976EC13D}" srcOrd="0" destOrd="0" presId="urn:microsoft.com/office/officeart/2005/8/layout/hierarchy2"/>
    <dgm:cxn modelId="{C2507CF6-982D-4969-B214-08F99F1FCF64}" type="presParOf" srcId="{A67652E9-D266-46B0-932E-B75E2CFC4D5A}" destId="{8D60D76A-46BC-408B-8140-CC534F080819}" srcOrd="1" destOrd="0" presId="urn:microsoft.com/office/officeart/2005/8/layout/hierarchy2"/>
    <dgm:cxn modelId="{3EFC2405-CE86-4AB6-9B64-68A9E82A458B}" type="presParOf" srcId="{5AA83C7C-EA73-4F4A-AA64-F6281B0F07FB}" destId="{16237C91-62A6-48A3-AD1F-FD73E460C4D3}" srcOrd="4" destOrd="0" presId="urn:microsoft.com/office/officeart/2005/8/layout/hierarchy2"/>
    <dgm:cxn modelId="{EF7B4172-C243-4C3B-9CE4-2137A2EE5E39}" type="presParOf" srcId="{16237C91-62A6-48A3-AD1F-FD73E460C4D3}" destId="{37A3A058-A650-485B-A8BF-AAF26CF188BD}" srcOrd="0" destOrd="0" presId="urn:microsoft.com/office/officeart/2005/8/layout/hierarchy2"/>
    <dgm:cxn modelId="{43134A24-B741-4A00-AF0A-EDC203A36714}" type="presParOf" srcId="{5AA83C7C-EA73-4F4A-AA64-F6281B0F07FB}" destId="{2BC23CBD-6D25-4E5B-8C68-C1E946D59530}" srcOrd="5" destOrd="0" presId="urn:microsoft.com/office/officeart/2005/8/layout/hierarchy2"/>
    <dgm:cxn modelId="{AC0BA5C0-769E-4417-8CE2-718C1FF43EA3}" type="presParOf" srcId="{2BC23CBD-6D25-4E5B-8C68-C1E946D59530}" destId="{8FADE194-18AA-47B7-9A70-C0AA556EE0BB}" srcOrd="0" destOrd="0" presId="urn:microsoft.com/office/officeart/2005/8/layout/hierarchy2"/>
    <dgm:cxn modelId="{4D6B4C3F-E789-4BD0-A50F-22F37CC2E78A}" type="presParOf" srcId="{2BC23CBD-6D25-4E5B-8C68-C1E946D59530}" destId="{28A0E123-613A-475E-B81C-4001D63C744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68107D5-D38E-4C0E-A6D7-8AEA0808B850}" type="doc">
      <dgm:prSet loTypeId="urn:microsoft.com/office/officeart/2005/8/layout/list1" loCatId="list" qsTypeId="urn:microsoft.com/office/officeart/2005/8/quickstyle/simple5" qsCatId="simple" csTypeId="urn:microsoft.com/office/officeart/2005/8/colors/accent6_5" csCatId="accent6" phldr="1"/>
      <dgm:spPr/>
      <dgm:t>
        <a:bodyPr/>
        <a:lstStyle/>
        <a:p>
          <a:endParaRPr lang="en-US"/>
        </a:p>
      </dgm:t>
    </dgm:pt>
    <dgm:pt modelId="{67C6522B-5E27-4BFE-8EE0-60EB9ABDA37B}">
      <dgm:prSet phldrT="[Text]" custT="1"/>
      <dgm:spPr/>
      <dgm:t>
        <a:bodyPr/>
        <a:lstStyle/>
        <a:p>
          <a:r>
            <a:rPr lang="en-US" sz="2400" dirty="0"/>
            <a:t>Logistic Regression</a:t>
          </a:r>
        </a:p>
      </dgm:t>
    </dgm:pt>
    <dgm:pt modelId="{F0C8C24E-F916-4D33-9714-9DEFA8269751}" type="parTrans" cxnId="{290F35D6-7D8A-453B-BF27-012C40DFF866}">
      <dgm:prSet/>
      <dgm:spPr/>
      <dgm:t>
        <a:bodyPr/>
        <a:lstStyle/>
        <a:p>
          <a:endParaRPr lang="en-US"/>
        </a:p>
      </dgm:t>
    </dgm:pt>
    <dgm:pt modelId="{2ACF23B2-B991-45C2-A403-1C6666D3C08C}" type="sibTrans" cxnId="{290F35D6-7D8A-453B-BF27-012C40DFF866}">
      <dgm:prSet/>
      <dgm:spPr/>
      <dgm:t>
        <a:bodyPr/>
        <a:lstStyle/>
        <a:p>
          <a:endParaRPr lang="en-US"/>
        </a:p>
      </dgm:t>
    </dgm:pt>
    <dgm:pt modelId="{E8261DCB-3C65-4268-9817-E9536E3F5E03}">
      <dgm:prSet phldrT="[Text]" custT="1"/>
      <dgm:spPr/>
      <dgm:t>
        <a:bodyPr/>
        <a:lstStyle/>
        <a:p>
          <a:r>
            <a:rPr lang="en-US" sz="2400" dirty="0"/>
            <a:t>Decision Tree</a:t>
          </a:r>
        </a:p>
      </dgm:t>
    </dgm:pt>
    <dgm:pt modelId="{8BE8C68F-1FBD-4DF0-8A40-3CEE17FA8270}" type="parTrans" cxnId="{2014B4CB-09C6-408C-AC91-8A6A653C4BE5}">
      <dgm:prSet/>
      <dgm:spPr/>
      <dgm:t>
        <a:bodyPr/>
        <a:lstStyle/>
        <a:p>
          <a:endParaRPr lang="en-US"/>
        </a:p>
      </dgm:t>
    </dgm:pt>
    <dgm:pt modelId="{5E635165-C7DF-40FF-B5AD-BAEFE30C7FD8}" type="sibTrans" cxnId="{2014B4CB-09C6-408C-AC91-8A6A653C4BE5}">
      <dgm:prSet/>
      <dgm:spPr/>
      <dgm:t>
        <a:bodyPr/>
        <a:lstStyle/>
        <a:p>
          <a:endParaRPr lang="en-US"/>
        </a:p>
      </dgm:t>
    </dgm:pt>
    <dgm:pt modelId="{1085B30D-301A-42C4-AE71-F5F1673667C6}">
      <dgm:prSet phldrT="[Text]" custT="1"/>
      <dgm:spPr/>
      <dgm:t>
        <a:bodyPr/>
        <a:lstStyle/>
        <a:p>
          <a:r>
            <a:rPr lang="en-US" sz="2400" dirty="0"/>
            <a:t>Support Vector Machine (SVM)</a:t>
          </a:r>
        </a:p>
      </dgm:t>
    </dgm:pt>
    <dgm:pt modelId="{5355CE8F-5B99-4890-AB89-83B81E979BF5}" type="parTrans" cxnId="{34805254-11D1-42B0-AFAD-FA250660C061}">
      <dgm:prSet/>
      <dgm:spPr/>
      <dgm:t>
        <a:bodyPr/>
        <a:lstStyle/>
        <a:p>
          <a:endParaRPr lang="en-US"/>
        </a:p>
      </dgm:t>
    </dgm:pt>
    <dgm:pt modelId="{BEB4698F-76D3-448D-9635-64884CBA3B06}" type="sibTrans" cxnId="{34805254-11D1-42B0-AFAD-FA250660C061}">
      <dgm:prSet/>
      <dgm:spPr/>
      <dgm:t>
        <a:bodyPr/>
        <a:lstStyle/>
        <a:p>
          <a:endParaRPr lang="en-US"/>
        </a:p>
      </dgm:t>
    </dgm:pt>
    <dgm:pt modelId="{9B13B1EC-E72B-41C5-AC06-ECE7312503EE}" type="pres">
      <dgm:prSet presAssocID="{468107D5-D38E-4C0E-A6D7-8AEA0808B850}" presName="linear" presStyleCnt="0">
        <dgm:presLayoutVars>
          <dgm:dir/>
          <dgm:animLvl val="lvl"/>
          <dgm:resizeHandles val="exact"/>
        </dgm:presLayoutVars>
      </dgm:prSet>
      <dgm:spPr/>
    </dgm:pt>
    <dgm:pt modelId="{06427637-DE2A-4939-BD4B-08B6F454AABD}" type="pres">
      <dgm:prSet presAssocID="{67C6522B-5E27-4BFE-8EE0-60EB9ABDA37B}" presName="parentLin" presStyleCnt="0"/>
      <dgm:spPr/>
    </dgm:pt>
    <dgm:pt modelId="{F2A12FA0-C156-46D2-8794-20890877D339}" type="pres">
      <dgm:prSet presAssocID="{67C6522B-5E27-4BFE-8EE0-60EB9ABDA37B}" presName="parentLeftMargin" presStyleLbl="node1" presStyleIdx="0" presStyleCnt="3"/>
      <dgm:spPr/>
    </dgm:pt>
    <dgm:pt modelId="{CD274CF9-3247-489E-B211-AC8FB0396965}" type="pres">
      <dgm:prSet presAssocID="{67C6522B-5E27-4BFE-8EE0-60EB9ABDA37B}" presName="parentText" presStyleLbl="node1" presStyleIdx="0" presStyleCnt="3" custScaleX="105504">
        <dgm:presLayoutVars>
          <dgm:chMax val="0"/>
          <dgm:bulletEnabled val="1"/>
        </dgm:presLayoutVars>
      </dgm:prSet>
      <dgm:spPr/>
    </dgm:pt>
    <dgm:pt modelId="{B890DAB5-968F-4FDA-9093-374C3C617B5B}" type="pres">
      <dgm:prSet presAssocID="{67C6522B-5E27-4BFE-8EE0-60EB9ABDA37B}" presName="negativeSpace" presStyleCnt="0"/>
      <dgm:spPr/>
    </dgm:pt>
    <dgm:pt modelId="{696C846A-E919-4FEE-A0D7-A6B7E9B27026}" type="pres">
      <dgm:prSet presAssocID="{67C6522B-5E27-4BFE-8EE0-60EB9ABDA37B}" presName="childText" presStyleLbl="conFgAcc1" presStyleIdx="0" presStyleCnt="3" custLinFactNeighborX="-405" custLinFactNeighborY="79686">
        <dgm:presLayoutVars>
          <dgm:bulletEnabled val="1"/>
        </dgm:presLayoutVars>
      </dgm:prSet>
      <dgm:spPr/>
    </dgm:pt>
    <dgm:pt modelId="{6A9C1C20-8A41-4305-BD7B-3851E8FD44A7}" type="pres">
      <dgm:prSet presAssocID="{2ACF23B2-B991-45C2-A403-1C6666D3C08C}" presName="spaceBetweenRectangles" presStyleCnt="0"/>
      <dgm:spPr/>
    </dgm:pt>
    <dgm:pt modelId="{9FCC70E9-8337-480F-B594-FDA26BCBF918}" type="pres">
      <dgm:prSet presAssocID="{E8261DCB-3C65-4268-9817-E9536E3F5E03}" presName="parentLin" presStyleCnt="0"/>
      <dgm:spPr/>
    </dgm:pt>
    <dgm:pt modelId="{C3E3D2BA-E769-4B38-94EE-DDC1BFA2850C}" type="pres">
      <dgm:prSet presAssocID="{E8261DCB-3C65-4268-9817-E9536E3F5E03}" presName="parentLeftMargin" presStyleLbl="node1" presStyleIdx="0" presStyleCnt="3"/>
      <dgm:spPr/>
    </dgm:pt>
    <dgm:pt modelId="{72845322-F36D-4420-86B2-0DADFD0B34A1}" type="pres">
      <dgm:prSet presAssocID="{E8261DCB-3C65-4268-9817-E9536E3F5E03}" presName="parentText" presStyleLbl="node1" presStyleIdx="1" presStyleCnt="3" custScaleX="105631">
        <dgm:presLayoutVars>
          <dgm:chMax val="0"/>
          <dgm:bulletEnabled val="1"/>
        </dgm:presLayoutVars>
      </dgm:prSet>
      <dgm:spPr/>
    </dgm:pt>
    <dgm:pt modelId="{C4B8B3A9-B386-4C1F-BF4E-D8590678ABF6}" type="pres">
      <dgm:prSet presAssocID="{E8261DCB-3C65-4268-9817-E9536E3F5E03}" presName="negativeSpace" presStyleCnt="0"/>
      <dgm:spPr/>
    </dgm:pt>
    <dgm:pt modelId="{6B30AA85-094B-45A5-9875-4F41F696864E}" type="pres">
      <dgm:prSet presAssocID="{E8261DCB-3C65-4268-9817-E9536E3F5E03}" presName="childText" presStyleLbl="conFgAcc1" presStyleIdx="1" presStyleCnt="3">
        <dgm:presLayoutVars>
          <dgm:bulletEnabled val="1"/>
        </dgm:presLayoutVars>
      </dgm:prSet>
      <dgm:spPr/>
    </dgm:pt>
    <dgm:pt modelId="{BD841826-F55F-4E22-BBDA-D6919C0EA1A5}" type="pres">
      <dgm:prSet presAssocID="{5E635165-C7DF-40FF-B5AD-BAEFE30C7FD8}" presName="spaceBetweenRectangles" presStyleCnt="0"/>
      <dgm:spPr/>
    </dgm:pt>
    <dgm:pt modelId="{613FD22B-166A-4A1E-83F7-B4C6115CAADF}" type="pres">
      <dgm:prSet presAssocID="{1085B30D-301A-42C4-AE71-F5F1673667C6}" presName="parentLin" presStyleCnt="0"/>
      <dgm:spPr/>
    </dgm:pt>
    <dgm:pt modelId="{B4839D58-3000-4B46-AEA6-7045CDA5804E}" type="pres">
      <dgm:prSet presAssocID="{1085B30D-301A-42C4-AE71-F5F1673667C6}" presName="parentLeftMargin" presStyleLbl="node1" presStyleIdx="1" presStyleCnt="3"/>
      <dgm:spPr/>
    </dgm:pt>
    <dgm:pt modelId="{BE365BC9-A4B1-4307-9386-326F95BE2403}" type="pres">
      <dgm:prSet presAssocID="{1085B30D-301A-42C4-AE71-F5F1673667C6}" presName="parentText" presStyleLbl="node1" presStyleIdx="2" presStyleCnt="3" custScaleX="106525" custScaleY="90007">
        <dgm:presLayoutVars>
          <dgm:chMax val="0"/>
          <dgm:bulletEnabled val="1"/>
        </dgm:presLayoutVars>
      </dgm:prSet>
      <dgm:spPr/>
    </dgm:pt>
    <dgm:pt modelId="{C9FEA376-9690-4900-B1F9-85DD45F591A3}" type="pres">
      <dgm:prSet presAssocID="{1085B30D-301A-42C4-AE71-F5F1673667C6}" presName="negativeSpace" presStyleCnt="0"/>
      <dgm:spPr/>
    </dgm:pt>
    <dgm:pt modelId="{23E5F8B9-5A66-457D-B1EB-F18B20EFB252}" type="pres">
      <dgm:prSet presAssocID="{1085B30D-301A-42C4-AE71-F5F1673667C6}" presName="childText" presStyleLbl="conFgAcc1" presStyleIdx="2" presStyleCnt="3">
        <dgm:presLayoutVars>
          <dgm:bulletEnabled val="1"/>
        </dgm:presLayoutVars>
      </dgm:prSet>
      <dgm:spPr/>
    </dgm:pt>
  </dgm:ptLst>
  <dgm:cxnLst>
    <dgm:cxn modelId="{34805254-11D1-42B0-AFAD-FA250660C061}" srcId="{468107D5-D38E-4C0E-A6D7-8AEA0808B850}" destId="{1085B30D-301A-42C4-AE71-F5F1673667C6}" srcOrd="2" destOrd="0" parTransId="{5355CE8F-5B99-4890-AB89-83B81E979BF5}" sibTransId="{BEB4698F-76D3-448D-9635-64884CBA3B06}"/>
    <dgm:cxn modelId="{F9D6FE79-ECDC-4CFE-BC9E-B8F92C6A2BC0}" type="presOf" srcId="{1085B30D-301A-42C4-AE71-F5F1673667C6}" destId="{BE365BC9-A4B1-4307-9386-326F95BE2403}" srcOrd="1" destOrd="0" presId="urn:microsoft.com/office/officeart/2005/8/layout/list1"/>
    <dgm:cxn modelId="{709A8995-BB44-4736-90E7-9A0C6C4AEBAA}" type="presOf" srcId="{1085B30D-301A-42C4-AE71-F5F1673667C6}" destId="{B4839D58-3000-4B46-AEA6-7045CDA5804E}" srcOrd="0" destOrd="0" presId="urn:microsoft.com/office/officeart/2005/8/layout/list1"/>
    <dgm:cxn modelId="{341D6B9C-1CEA-4A60-AC06-1811B434D249}" type="presOf" srcId="{67C6522B-5E27-4BFE-8EE0-60EB9ABDA37B}" destId="{CD274CF9-3247-489E-B211-AC8FB0396965}" srcOrd="1" destOrd="0" presId="urn:microsoft.com/office/officeart/2005/8/layout/list1"/>
    <dgm:cxn modelId="{4FCE31A2-BD11-43B5-9D31-CAF3AA8E87B0}" type="presOf" srcId="{E8261DCB-3C65-4268-9817-E9536E3F5E03}" destId="{C3E3D2BA-E769-4B38-94EE-DDC1BFA2850C}" srcOrd="0" destOrd="0" presId="urn:microsoft.com/office/officeart/2005/8/layout/list1"/>
    <dgm:cxn modelId="{584342A2-1860-4130-B182-1AD6965A79E8}" type="presOf" srcId="{67C6522B-5E27-4BFE-8EE0-60EB9ABDA37B}" destId="{F2A12FA0-C156-46D2-8794-20890877D339}" srcOrd="0" destOrd="0" presId="urn:microsoft.com/office/officeart/2005/8/layout/list1"/>
    <dgm:cxn modelId="{5EFBDDBD-4BB8-4BA7-B2F5-794BA5D8D52B}" type="presOf" srcId="{E8261DCB-3C65-4268-9817-E9536E3F5E03}" destId="{72845322-F36D-4420-86B2-0DADFD0B34A1}" srcOrd="1" destOrd="0" presId="urn:microsoft.com/office/officeart/2005/8/layout/list1"/>
    <dgm:cxn modelId="{2014B4CB-09C6-408C-AC91-8A6A653C4BE5}" srcId="{468107D5-D38E-4C0E-A6D7-8AEA0808B850}" destId="{E8261DCB-3C65-4268-9817-E9536E3F5E03}" srcOrd="1" destOrd="0" parTransId="{8BE8C68F-1FBD-4DF0-8A40-3CEE17FA8270}" sibTransId="{5E635165-C7DF-40FF-B5AD-BAEFE30C7FD8}"/>
    <dgm:cxn modelId="{290F35D6-7D8A-453B-BF27-012C40DFF866}" srcId="{468107D5-D38E-4C0E-A6D7-8AEA0808B850}" destId="{67C6522B-5E27-4BFE-8EE0-60EB9ABDA37B}" srcOrd="0" destOrd="0" parTransId="{F0C8C24E-F916-4D33-9714-9DEFA8269751}" sibTransId="{2ACF23B2-B991-45C2-A403-1C6666D3C08C}"/>
    <dgm:cxn modelId="{63D5DBDF-FECC-468C-A22B-A3FA5DCCC9C9}" type="presOf" srcId="{468107D5-D38E-4C0E-A6D7-8AEA0808B850}" destId="{9B13B1EC-E72B-41C5-AC06-ECE7312503EE}" srcOrd="0" destOrd="0" presId="urn:microsoft.com/office/officeart/2005/8/layout/list1"/>
    <dgm:cxn modelId="{BF258E72-7E63-4CF1-BE38-B7A2DAB2E133}" type="presParOf" srcId="{9B13B1EC-E72B-41C5-AC06-ECE7312503EE}" destId="{06427637-DE2A-4939-BD4B-08B6F454AABD}" srcOrd="0" destOrd="0" presId="urn:microsoft.com/office/officeart/2005/8/layout/list1"/>
    <dgm:cxn modelId="{F5780D1D-B51D-48E7-A5F5-098D0393FFC0}" type="presParOf" srcId="{06427637-DE2A-4939-BD4B-08B6F454AABD}" destId="{F2A12FA0-C156-46D2-8794-20890877D339}" srcOrd="0" destOrd="0" presId="urn:microsoft.com/office/officeart/2005/8/layout/list1"/>
    <dgm:cxn modelId="{D806B468-2F17-4D91-8EC0-04C1F39CE995}" type="presParOf" srcId="{06427637-DE2A-4939-BD4B-08B6F454AABD}" destId="{CD274CF9-3247-489E-B211-AC8FB0396965}" srcOrd="1" destOrd="0" presId="urn:microsoft.com/office/officeart/2005/8/layout/list1"/>
    <dgm:cxn modelId="{92AB511E-4196-404A-BE52-39DC6DC16FE2}" type="presParOf" srcId="{9B13B1EC-E72B-41C5-AC06-ECE7312503EE}" destId="{B890DAB5-968F-4FDA-9093-374C3C617B5B}" srcOrd="1" destOrd="0" presId="urn:microsoft.com/office/officeart/2005/8/layout/list1"/>
    <dgm:cxn modelId="{4C766F64-9F51-4603-8B62-BC5808D88C83}" type="presParOf" srcId="{9B13B1EC-E72B-41C5-AC06-ECE7312503EE}" destId="{696C846A-E919-4FEE-A0D7-A6B7E9B27026}" srcOrd="2" destOrd="0" presId="urn:microsoft.com/office/officeart/2005/8/layout/list1"/>
    <dgm:cxn modelId="{F42A4585-6C4C-4908-8887-F8F11A116501}" type="presParOf" srcId="{9B13B1EC-E72B-41C5-AC06-ECE7312503EE}" destId="{6A9C1C20-8A41-4305-BD7B-3851E8FD44A7}" srcOrd="3" destOrd="0" presId="urn:microsoft.com/office/officeart/2005/8/layout/list1"/>
    <dgm:cxn modelId="{6C7D09D2-0419-40D9-8445-9D3B80F06322}" type="presParOf" srcId="{9B13B1EC-E72B-41C5-AC06-ECE7312503EE}" destId="{9FCC70E9-8337-480F-B594-FDA26BCBF918}" srcOrd="4" destOrd="0" presId="urn:microsoft.com/office/officeart/2005/8/layout/list1"/>
    <dgm:cxn modelId="{AC737435-9946-4B86-9320-B532AB4663F7}" type="presParOf" srcId="{9FCC70E9-8337-480F-B594-FDA26BCBF918}" destId="{C3E3D2BA-E769-4B38-94EE-DDC1BFA2850C}" srcOrd="0" destOrd="0" presId="urn:microsoft.com/office/officeart/2005/8/layout/list1"/>
    <dgm:cxn modelId="{26F0D2DF-8CF5-4AEF-A3DA-B6042B0FC917}" type="presParOf" srcId="{9FCC70E9-8337-480F-B594-FDA26BCBF918}" destId="{72845322-F36D-4420-86B2-0DADFD0B34A1}" srcOrd="1" destOrd="0" presId="urn:microsoft.com/office/officeart/2005/8/layout/list1"/>
    <dgm:cxn modelId="{11A08D0C-C2CF-4AC6-9E57-433BCF124116}" type="presParOf" srcId="{9B13B1EC-E72B-41C5-AC06-ECE7312503EE}" destId="{C4B8B3A9-B386-4C1F-BF4E-D8590678ABF6}" srcOrd="5" destOrd="0" presId="urn:microsoft.com/office/officeart/2005/8/layout/list1"/>
    <dgm:cxn modelId="{7C95134C-9107-414C-8B3A-62339C4B910A}" type="presParOf" srcId="{9B13B1EC-E72B-41C5-AC06-ECE7312503EE}" destId="{6B30AA85-094B-45A5-9875-4F41F696864E}" srcOrd="6" destOrd="0" presId="urn:microsoft.com/office/officeart/2005/8/layout/list1"/>
    <dgm:cxn modelId="{C81A5066-4C02-4868-8538-7DA08D29E2F2}" type="presParOf" srcId="{9B13B1EC-E72B-41C5-AC06-ECE7312503EE}" destId="{BD841826-F55F-4E22-BBDA-D6919C0EA1A5}" srcOrd="7" destOrd="0" presId="urn:microsoft.com/office/officeart/2005/8/layout/list1"/>
    <dgm:cxn modelId="{6613310D-F841-4160-8FDB-562541EF3E57}" type="presParOf" srcId="{9B13B1EC-E72B-41C5-AC06-ECE7312503EE}" destId="{613FD22B-166A-4A1E-83F7-B4C6115CAADF}" srcOrd="8" destOrd="0" presId="urn:microsoft.com/office/officeart/2005/8/layout/list1"/>
    <dgm:cxn modelId="{401B4ED4-988A-4D8B-8573-CF98690063C4}" type="presParOf" srcId="{613FD22B-166A-4A1E-83F7-B4C6115CAADF}" destId="{B4839D58-3000-4B46-AEA6-7045CDA5804E}" srcOrd="0" destOrd="0" presId="urn:microsoft.com/office/officeart/2005/8/layout/list1"/>
    <dgm:cxn modelId="{9BE03842-EA55-4360-970F-3DC27E7B1793}" type="presParOf" srcId="{613FD22B-166A-4A1E-83F7-B4C6115CAADF}" destId="{BE365BC9-A4B1-4307-9386-326F95BE2403}" srcOrd="1" destOrd="0" presId="urn:microsoft.com/office/officeart/2005/8/layout/list1"/>
    <dgm:cxn modelId="{BB439162-1755-41BA-B893-E50B2C7DBD90}" type="presParOf" srcId="{9B13B1EC-E72B-41C5-AC06-ECE7312503EE}" destId="{C9FEA376-9690-4900-B1F9-85DD45F591A3}" srcOrd="9" destOrd="0" presId="urn:microsoft.com/office/officeart/2005/8/layout/list1"/>
    <dgm:cxn modelId="{7FFA0DD1-6EB6-42E2-9AFB-17A22F56B29F}" type="presParOf" srcId="{9B13B1EC-E72B-41C5-AC06-ECE7312503EE}" destId="{23E5F8B9-5A66-457D-B1EB-F18B20EFB25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DA9B0C-93DD-42FB-A6DF-1FDDDAF10720}" type="doc">
      <dgm:prSet loTypeId="urn:microsoft.com/office/officeart/2005/8/layout/process1" loCatId="process" qsTypeId="urn:microsoft.com/office/officeart/2005/8/quickstyle/simple4" qsCatId="simple" csTypeId="urn:microsoft.com/office/officeart/2005/8/colors/colorful5" csCatId="colorful" phldr="1"/>
      <dgm:spPr/>
    </dgm:pt>
    <dgm:pt modelId="{CC1F94E3-9000-455E-9FD4-8CEC66AC82DA}">
      <dgm:prSet phldrT="[Text]" custT="1"/>
      <dgm:spPr/>
      <dgm:t>
        <a:bodyPr/>
        <a:lstStyle/>
        <a:p>
          <a:r>
            <a:rPr lang="en-US" sz="2400" dirty="0"/>
            <a:t>Build model with training data</a:t>
          </a:r>
        </a:p>
      </dgm:t>
    </dgm:pt>
    <dgm:pt modelId="{F9E187FA-2681-4273-B1B3-6AF9E56D693E}" type="parTrans" cxnId="{D3D7124F-1583-4545-B89F-AB612840EF68}">
      <dgm:prSet/>
      <dgm:spPr/>
      <dgm:t>
        <a:bodyPr/>
        <a:lstStyle/>
        <a:p>
          <a:endParaRPr lang="en-US" sz="2400"/>
        </a:p>
      </dgm:t>
    </dgm:pt>
    <dgm:pt modelId="{5786FE0E-7281-40E8-BFFE-71B90B42F71F}" type="sibTrans" cxnId="{D3D7124F-1583-4545-B89F-AB612840EF68}">
      <dgm:prSet/>
      <dgm:spPr/>
      <dgm:t>
        <a:bodyPr/>
        <a:lstStyle/>
        <a:p>
          <a:endParaRPr lang="en-US" sz="2400"/>
        </a:p>
      </dgm:t>
    </dgm:pt>
    <dgm:pt modelId="{EFA366B1-86D7-43F2-8222-5712CF71A06D}">
      <dgm:prSet phldrT="[Text]" custT="1"/>
      <dgm:spPr/>
      <dgm:t>
        <a:bodyPr/>
        <a:lstStyle/>
        <a:p>
          <a:r>
            <a:rPr lang="en-US" sz="2400" dirty="0"/>
            <a:t>Apply model on testing data</a:t>
          </a:r>
        </a:p>
      </dgm:t>
    </dgm:pt>
    <dgm:pt modelId="{3B5A9587-E4D3-467D-8027-9EC8D162B586}" type="parTrans" cxnId="{5539D325-8A02-428F-B800-E82AAAB5EEEE}">
      <dgm:prSet/>
      <dgm:spPr/>
      <dgm:t>
        <a:bodyPr/>
        <a:lstStyle/>
        <a:p>
          <a:endParaRPr lang="en-US" sz="2400"/>
        </a:p>
      </dgm:t>
    </dgm:pt>
    <dgm:pt modelId="{CBA54337-E681-4394-AAD3-438C001BA9CD}" type="sibTrans" cxnId="{5539D325-8A02-428F-B800-E82AAAB5EEEE}">
      <dgm:prSet/>
      <dgm:spPr/>
      <dgm:t>
        <a:bodyPr/>
        <a:lstStyle/>
        <a:p>
          <a:endParaRPr lang="en-US" sz="2400"/>
        </a:p>
      </dgm:t>
    </dgm:pt>
    <dgm:pt modelId="{1D161C00-3D2D-4089-9D99-11E4A091EA9F}">
      <dgm:prSet phldrT="[Text]" custT="1"/>
      <dgm:spPr/>
      <dgm:t>
        <a:bodyPr/>
        <a:lstStyle/>
        <a:p>
          <a:r>
            <a:rPr lang="en-US" sz="2400" dirty="0"/>
            <a:t>Measure performance</a:t>
          </a:r>
        </a:p>
      </dgm:t>
    </dgm:pt>
    <dgm:pt modelId="{1317C37F-C3F4-4600-96AE-C81F6E7AB414}" type="parTrans" cxnId="{375464B4-7758-4518-BB9E-136D282B88B7}">
      <dgm:prSet/>
      <dgm:spPr/>
      <dgm:t>
        <a:bodyPr/>
        <a:lstStyle/>
        <a:p>
          <a:endParaRPr lang="en-US" sz="2400"/>
        </a:p>
      </dgm:t>
    </dgm:pt>
    <dgm:pt modelId="{E6B55675-5ADC-427C-8278-A15177507469}" type="sibTrans" cxnId="{375464B4-7758-4518-BB9E-136D282B88B7}">
      <dgm:prSet/>
      <dgm:spPr/>
      <dgm:t>
        <a:bodyPr/>
        <a:lstStyle/>
        <a:p>
          <a:endParaRPr lang="en-US" sz="2400"/>
        </a:p>
      </dgm:t>
    </dgm:pt>
    <dgm:pt modelId="{E58C66BD-869E-4F71-96E9-7A1319CAF81A}" type="pres">
      <dgm:prSet presAssocID="{DCDA9B0C-93DD-42FB-A6DF-1FDDDAF10720}" presName="Name0" presStyleCnt="0">
        <dgm:presLayoutVars>
          <dgm:dir/>
          <dgm:resizeHandles val="exact"/>
        </dgm:presLayoutVars>
      </dgm:prSet>
      <dgm:spPr/>
    </dgm:pt>
    <dgm:pt modelId="{90C2370B-EA2F-4592-B2A4-83BBF3504639}" type="pres">
      <dgm:prSet presAssocID="{CC1F94E3-9000-455E-9FD4-8CEC66AC82DA}" presName="node" presStyleLbl="node1" presStyleIdx="0" presStyleCnt="3" custScaleX="201866">
        <dgm:presLayoutVars>
          <dgm:bulletEnabled val="1"/>
        </dgm:presLayoutVars>
      </dgm:prSet>
      <dgm:spPr/>
    </dgm:pt>
    <dgm:pt modelId="{875F67F1-7447-41D0-AF7C-AD615C8BACA6}" type="pres">
      <dgm:prSet presAssocID="{5786FE0E-7281-40E8-BFFE-71B90B42F71F}" presName="sibTrans" presStyleLbl="sibTrans2D1" presStyleIdx="0" presStyleCnt="2"/>
      <dgm:spPr/>
    </dgm:pt>
    <dgm:pt modelId="{C7813ECE-74B0-4620-AAB1-469CDBA4A666}" type="pres">
      <dgm:prSet presAssocID="{5786FE0E-7281-40E8-BFFE-71B90B42F71F}" presName="connectorText" presStyleLbl="sibTrans2D1" presStyleIdx="0" presStyleCnt="2"/>
      <dgm:spPr/>
    </dgm:pt>
    <dgm:pt modelId="{2DEC147F-5C2C-438C-BDD8-DCB87D4ED662}" type="pres">
      <dgm:prSet presAssocID="{EFA366B1-86D7-43F2-8222-5712CF71A06D}" presName="node" presStyleLbl="node1" presStyleIdx="1" presStyleCnt="3" custScaleX="204248">
        <dgm:presLayoutVars>
          <dgm:bulletEnabled val="1"/>
        </dgm:presLayoutVars>
      </dgm:prSet>
      <dgm:spPr/>
    </dgm:pt>
    <dgm:pt modelId="{602F528E-4EEA-4454-B981-42601289EE32}" type="pres">
      <dgm:prSet presAssocID="{CBA54337-E681-4394-AAD3-438C001BA9CD}" presName="sibTrans" presStyleLbl="sibTrans2D1" presStyleIdx="1" presStyleCnt="2"/>
      <dgm:spPr/>
    </dgm:pt>
    <dgm:pt modelId="{CCAC6E80-5484-4398-A51D-A5C8B0ED4502}" type="pres">
      <dgm:prSet presAssocID="{CBA54337-E681-4394-AAD3-438C001BA9CD}" presName="connectorText" presStyleLbl="sibTrans2D1" presStyleIdx="1" presStyleCnt="2"/>
      <dgm:spPr/>
    </dgm:pt>
    <dgm:pt modelId="{991FE434-C0B5-4A5D-AD29-C20D6414A8F1}" type="pres">
      <dgm:prSet presAssocID="{1D161C00-3D2D-4089-9D99-11E4A091EA9F}" presName="node" presStyleLbl="node1" presStyleIdx="2" presStyleCnt="3" custScaleX="139924">
        <dgm:presLayoutVars>
          <dgm:bulletEnabled val="1"/>
        </dgm:presLayoutVars>
      </dgm:prSet>
      <dgm:spPr/>
    </dgm:pt>
  </dgm:ptLst>
  <dgm:cxnLst>
    <dgm:cxn modelId="{E3261E0C-9389-4732-9DB1-4BB73F35CD37}" type="presOf" srcId="{5786FE0E-7281-40E8-BFFE-71B90B42F71F}" destId="{875F67F1-7447-41D0-AF7C-AD615C8BACA6}" srcOrd="0" destOrd="0" presId="urn:microsoft.com/office/officeart/2005/8/layout/process1"/>
    <dgm:cxn modelId="{99E7941E-B18D-44EA-B799-C37C2AD6BCE0}" type="presOf" srcId="{5786FE0E-7281-40E8-BFFE-71B90B42F71F}" destId="{C7813ECE-74B0-4620-AAB1-469CDBA4A666}" srcOrd="1" destOrd="0" presId="urn:microsoft.com/office/officeart/2005/8/layout/process1"/>
    <dgm:cxn modelId="{5539D325-8A02-428F-B800-E82AAAB5EEEE}" srcId="{DCDA9B0C-93DD-42FB-A6DF-1FDDDAF10720}" destId="{EFA366B1-86D7-43F2-8222-5712CF71A06D}" srcOrd="1" destOrd="0" parTransId="{3B5A9587-E4D3-467D-8027-9EC8D162B586}" sibTransId="{CBA54337-E681-4394-AAD3-438C001BA9CD}"/>
    <dgm:cxn modelId="{C4A6EF39-4182-4EAF-A1F8-0483C7FEFE4A}" type="presOf" srcId="{CBA54337-E681-4394-AAD3-438C001BA9CD}" destId="{602F528E-4EEA-4454-B981-42601289EE32}" srcOrd="0" destOrd="0" presId="urn:microsoft.com/office/officeart/2005/8/layout/process1"/>
    <dgm:cxn modelId="{D3D7124F-1583-4545-B89F-AB612840EF68}" srcId="{DCDA9B0C-93DD-42FB-A6DF-1FDDDAF10720}" destId="{CC1F94E3-9000-455E-9FD4-8CEC66AC82DA}" srcOrd="0" destOrd="0" parTransId="{F9E187FA-2681-4273-B1B3-6AF9E56D693E}" sibTransId="{5786FE0E-7281-40E8-BFFE-71B90B42F71F}"/>
    <dgm:cxn modelId="{BF1BED6C-AF63-4F97-88F9-E7CCDA6477CD}" type="presOf" srcId="{1D161C00-3D2D-4089-9D99-11E4A091EA9F}" destId="{991FE434-C0B5-4A5D-AD29-C20D6414A8F1}" srcOrd="0" destOrd="0" presId="urn:microsoft.com/office/officeart/2005/8/layout/process1"/>
    <dgm:cxn modelId="{3EFBAA86-22EE-44F9-9DD5-C12ECAA1FFF6}" type="presOf" srcId="{CBA54337-E681-4394-AAD3-438C001BA9CD}" destId="{CCAC6E80-5484-4398-A51D-A5C8B0ED4502}" srcOrd="1" destOrd="0" presId="urn:microsoft.com/office/officeart/2005/8/layout/process1"/>
    <dgm:cxn modelId="{219CD587-307C-4133-AD85-F87580ADF5EC}" type="presOf" srcId="{EFA366B1-86D7-43F2-8222-5712CF71A06D}" destId="{2DEC147F-5C2C-438C-BDD8-DCB87D4ED662}" srcOrd="0" destOrd="0" presId="urn:microsoft.com/office/officeart/2005/8/layout/process1"/>
    <dgm:cxn modelId="{F1F2AFAB-E200-40D4-8FCB-A75116101C46}" type="presOf" srcId="{CC1F94E3-9000-455E-9FD4-8CEC66AC82DA}" destId="{90C2370B-EA2F-4592-B2A4-83BBF3504639}" srcOrd="0" destOrd="0" presId="urn:microsoft.com/office/officeart/2005/8/layout/process1"/>
    <dgm:cxn modelId="{375464B4-7758-4518-BB9E-136D282B88B7}" srcId="{DCDA9B0C-93DD-42FB-A6DF-1FDDDAF10720}" destId="{1D161C00-3D2D-4089-9D99-11E4A091EA9F}" srcOrd="2" destOrd="0" parTransId="{1317C37F-C3F4-4600-96AE-C81F6E7AB414}" sibTransId="{E6B55675-5ADC-427C-8278-A15177507469}"/>
    <dgm:cxn modelId="{1A1BDFE5-72B8-4EC1-A59E-952AA9BF5256}" type="presOf" srcId="{DCDA9B0C-93DD-42FB-A6DF-1FDDDAF10720}" destId="{E58C66BD-869E-4F71-96E9-7A1319CAF81A}" srcOrd="0" destOrd="0" presId="urn:microsoft.com/office/officeart/2005/8/layout/process1"/>
    <dgm:cxn modelId="{2B2EE26C-102E-49BC-AB09-600D8822BE7C}" type="presParOf" srcId="{E58C66BD-869E-4F71-96E9-7A1319CAF81A}" destId="{90C2370B-EA2F-4592-B2A4-83BBF3504639}" srcOrd="0" destOrd="0" presId="urn:microsoft.com/office/officeart/2005/8/layout/process1"/>
    <dgm:cxn modelId="{ABCAC5A0-952D-4432-AED3-A5AD34337031}" type="presParOf" srcId="{E58C66BD-869E-4F71-96E9-7A1319CAF81A}" destId="{875F67F1-7447-41D0-AF7C-AD615C8BACA6}" srcOrd="1" destOrd="0" presId="urn:microsoft.com/office/officeart/2005/8/layout/process1"/>
    <dgm:cxn modelId="{F9DBC81A-73B7-4F89-9554-4E9F9B84D630}" type="presParOf" srcId="{875F67F1-7447-41D0-AF7C-AD615C8BACA6}" destId="{C7813ECE-74B0-4620-AAB1-469CDBA4A666}" srcOrd="0" destOrd="0" presId="urn:microsoft.com/office/officeart/2005/8/layout/process1"/>
    <dgm:cxn modelId="{6B6745F6-3470-40BF-8C15-3AEAE56D7062}" type="presParOf" srcId="{E58C66BD-869E-4F71-96E9-7A1319CAF81A}" destId="{2DEC147F-5C2C-438C-BDD8-DCB87D4ED662}" srcOrd="2" destOrd="0" presId="urn:microsoft.com/office/officeart/2005/8/layout/process1"/>
    <dgm:cxn modelId="{483AE1D5-C070-4240-BF0B-672E03F3AE4F}" type="presParOf" srcId="{E58C66BD-869E-4F71-96E9-7A1319CAF81A}" destId="{602F528E-4EEA-4454-B981-42601289EE32}" srcOrd="3" destOrd="0" presId="urn:microsoft.com/office/officeart/2005/8/layout/process1"/>
    <dgm:cxn modelId="{9B9BDD60-1A5A-436E-8CBD-624E663D8533}" type="presParOf" srcId="{602F528E-4EEA-4454-B981-42601289EE32}" destId="{CCAC6E80-5484-4398-A51D-A5C8B0ED4502}" srcOrd="0" destOrd="0" presId="urn:microsoft.com/office/officeart/2005/8/layout/process1"/>
    <dgm:cxn modelId="{75ED33D9-D61D-41E6-8771-A1DA31AFB0EE}" type="presParOf" srcId="{E58C66BD-869E-4F71-96E9-7A1319CAF81A}" destId="{991FE434-C0B5-4A5D-AD29-C20D6414A8F1}"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CEA3F-682A-441E-8E8B-1097B1A229C6}">
      <dsp:nvSpPr>
        <dsp:cNvPr id="0" name=""/>
        <dsp:cNvSpPr/>
      </dsp:nvSpPr>
      <dsp:spPr>
        <a:xfrm>
          <a:off x="449965" y="2139504"/>
          <a:ext cx="1677840" cy="137169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Anomaly</a:t>
          </a:r>
          <a:r>
            <a:rPr lang="en-US" sz="2800" kern="1200" dirty="0"/>
            <a:t> </a:t>
          </a:r>
          <a:r>
            <a:rPr lang="en-US" sz="2800" kern="1200" dirty="0">
              <a:solidFill>
                <a:schemeClr val="tx1"/>
              </a:solidFill>
            </a:rPr>
            <a:t>detection</a:t>
          </a:r>
          <a:r>
            <a:rPr lang="en-US" sz="2800" kern="1200" dirty="0"/>
            <a:t> </a:t>
          </a:r>
          <a:r>
            <a:rPr lang="en-US" sz="2800" kern="1200" dirty="0">
              <a:solidFill>
                <a:schemeClr val="tx1"/>
              </a:solidFill>
            </a:rPr>
            <a:t>methods</a:t>
          </a:r>
        </a:p>
      </dsp:txBody>
      <dsp:txXfrm>
        <a:off x="490140" y="2179679"/>
        <a:ext cx="1597490" cy="1291341"/>
      </dsp:txXfrm>
    </dsp:sp>
    <dsp:sp modelId="{013365A9-4BF6-4ED9-9514-EE9784884CA3}">
      <dsp:nvSpPr>
        <dsp:cNvPr id="0" name=""/>
        <dsp:cNvSpPr/>
      </dsp:nvSpPr>
      <dsp:spPr>
        <a:xfrm rot="17689935">
          <a:off x="1683435" y="2116664"/>
          <a:ext cx="1532213" cy="26824"/>
        </a:xfrm>
        <a:custGeom>
          <a:avLst/>
          <a:gdLst/>
          <a:ahLst/>
          <a:cxnLst/>
          <a:rect l="0" t="0" r="0" b="0"/>
          <a:pathLst>
            <a:path>
              <a:moveTo>
                <a:pt x="0" y="13412"/>
              </a:moveTo>
              <a:lnTo>
                <a:pt x="1532213" y="13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411237" y="2091771"/>
        <a:ext cx="76610" cy="76610"/>
      </dsp:txXfrm>
    </dsp:sp>
    <dsp:sp modelId="{2939358F-3D0E-4FA8-8F48-625C6A9C3F06}">
      <dsp:nvSpPr>
        <dsp:cNvPr id="0" name=""/>
        <dsp:cNvSpPr/>
      </dsp:nvSpPr>
      <dsp:spPr>
        <a:xfrm>
          <a:off x="2771279" y="1157731"/>
          <a:ext cx="2069425" cy="554142"/>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Supervised</a:t>
          </a:r>
        </a:p>
      </dsp:txBody>
      <dsp:txXfrm>
        <a:off x="2787509" y="1173961"/>
        <a:ext cx="2036965" cy="521682"/>
      </dsp:txXfrm>
    </dsp:sp>
    <dsp:sp modelId="{7F6A333B-C7D5-4CB3-AA7E-19F503202EB9}">
      <dsp:nvSpPr>
        <dsp:cNvPr id="0" name=""/>
        <dsp:cNvSpPr/>
      </dsp:nvSpPr>
      <dsp:spPr>
        <a:xfrm rot="18065593">
          <a:off x="4539442" y="887899"/>
          <a:ext cx="1245997" cy="26824"/>
        </a:xfrm>
        <a:custGeom>
          <a:avLst/>
          <a:gdLst/>
          <a:ahLst/>
          <a:cxnLst/>
          <a:rect l="0" t="0" r="0" b="0"/>
          <a:pathLst>
            <a:path>
              <a:moveTo>
                <a:pt x="0" y="13412"/>
              </a:moveTo>
              <a:lnTo>
                <a:pt x="1245997"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31291" y="870161"/>
        <a:ext cx="62299" cy="62299"/>
      </dsp:txXfrm>
    </dsp:sp>
    <dsp:sp modelId="{47F74C38-D26C-4ED3-9B04-39E70C1880FC}">
      <dsp:nvSpPr>
        <dsp:cNvPr id="0" name=""/>
        <dsp:cNvSpPr/>
      </dsp:nvSpPr>
      <dsp:spPr>
        <a:xfrm>
          <a:off x="5484177" y="2713"/>
          <a:ext cx="1882174" cy="730213"/>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Logistic Regression</a:t>
          </a:r>
        </a:p>
      </dsp:txBody>
      <dsp:txXfrm>
        <a:off x="5505564" y="24100"/>
        <a:ext cx="1839400" cy="687439"/>
      </dsp:txXfrm>
    </dsp:sp>
    <dsp:sp modelId="{C08AD9E0-D723-449E-B61B-CE223C11F640}">
      <dsp:nvSpPr>
        <dsp:cNvPr id="0" name=""/>
        <dsp:cNvSpPr/>
      </dsp:nvSpPr>
      <dsp:spPr>
        <a:xfrm rot="20561500">
          <a:off x="4825444" y="1321129"/>
          <a:ext cx="673993" cy="26824"/>
        </a:xfrm>
        <a:custGeom>
          <a:avLst/>
          <a:gdLst/>
          <a:ahLst/>
          <a:cxnLst/>
          <a:rect l="0" t="0" r="0" b="0"/>
          <a:pathLst>
            <a:path>
              <a:moveTo>
                <a:pt x="0" y="13412"/>
              </a:moveTo>
              <a:lnTo>
                <a:pt x="673993"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45591" y="1317692"/>
        <a:ext cx="33699" cy="33699"/>
      </dsp:txXfrm>
    </dsp:sp>
    <dsp:sp modelId="{D9AD6269-4565-4655-B1E5-D3D26FF2AC99}">
      <dsp:nvSpPr>
        <dsp:cNvPr id="0" name=""/>
        <dsp:cNvSpPr/>
      </dsp:nvSpPr>
      <dsp:spPr>
        <a:xfrm>
          <a:off x="5484177" y="853578"/>
          <a:ext cx="1900160" cy="761405"/>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Decision Tree</a:t>
          </a:r>
        </a:p>
      </dsp:txBody>
      <dsp:txXfrm>
        <a:off x="5506478" y="875879"/>
        <a:ext cx="1855558" cy="716803"/>
      </dsp:txXfrm>
    </dsp:sp>
    <dsp:sp modelId="{8106BED3-B818-4B6B-963D-C7A2B470F85F}">
      <dsp:nvSpPr>
        <dsp:cNvPr id="0" name=""/>
        <dsp:cNvSpPr/>
      </dsp:nvSpPr>
      <dsp:spPr>
        <a:xfrm rot="3204044">
          <a:off x="4622809" y="1854621"/>
          <a:ext cx="1079264" cy="26824"/>
        </a:xfrm>
        <a:custGeom>
          <a:avLst/>
          <a:gdLst/>
          <a:ahLst/>
          <a:cxnLst/>
          <a:rect l="0" t="0" r="0" b="0"/>
          <a:pathLst>
            <a:path>
              <a:moveTo>
                <a:pt x="0" y="13412"/>
              </a:moveTo>
              <a:lnTo>
                <a:pt x="1079264"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35459" y="1841051"/>
        <a:ext cx="53963" cy="53963"/>
      </dsp:txXfrm>
    </dsp:sp>
    <dsp:sp modelId="{1C5F8A28-2748-4BA4-9787-810DF05D60B2}">
      <dsp:nvSpPr>
        <dsp:cNvPr id="0" name=""/>
        <dsp:cNvSpPr/>
      </dsp:nvSpPr>
      <dsp:spPr>
        <a:xfrm>
          <a:off x="5484177" y="1735634"/>
          <a:ext cx="1908332" cy="1131257"/>
        </a:xfrm>
        <a:prstGeom prst="roundRect">
          <a:avLst>
            <a:gd name="adj" fmla="val 10000"/>
          </a:avLst>
        </a:prstGeom>
        <a:solidFill>
          <a:schemeClr val="accent6">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Support Vector Machine</a:t>
          </a:r>
        </a:p>
      </dsp:txBody>
      <dsp:txXfrm>
        <a:off x="5517310" y="1768767"/>
        <a:ext cx="1842066" cy="1064991"/>
      </dsp:txXfrm>
    </dsp:sp>
    <dsp:sp modelId="{46CD8647-C90B-4174-98FB-BB1721579638}">
      <dsp:nvSpPr>
        <dsp:cNvPr id="0" name=""/>
        <dsp:cNvSpPr/>
      </dsp:nvSpPr>
      <dsp:spPr>
        <a:xfrm rot="3886359">
          <a:off x="1694666" y="3494817"/>
          <a:ext cx="1509752" cy="26824"/>
        </a:xfrm>
        <a:custGeom>
          <a:avLst/>
          <a:gdLst/>
          <a:ahLst/>
          <a:cxnLst/>
          <a:rect l="0" t="0" r="0" b="0"/>
          <a:pathLst>
            <a:path>
              <a:moveTo>
                <a:pt x="0" y="13412"/>
              </a:moveTo>
              <a:lnTo>
                <a:pt x="1509752" y="13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411798" y="3470485"/>
        <a:ext cx="75487" cy="75487"/>
      </dsp:txXfrm>
    </dsp:sp>
    <dsp:sp modelId="{EF04BF76-26B7-4FC7-8EE6-467A1E034B76}">
      <dsp:nvSpPr>
        <dsp:cNvPr id="0" name=""/>
        <dsp:cNvSpPr/>
      </dsp:nvSpPr>
      <dsp:spPr>
        <a:xfrm>
          <a:off x="2771279" y="3889246"/>
          <a:ext cx="2104285" cy="603722"/>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Unsupervised</a:t>
          </a:r>
        </a:p>
      </dsp:txBody>
      <dsp:txXfrm>
        <a:off x="2788961" y="3906928"/>
        <a:ext cx="2068921" cy="568358"/>
      </dsp:txXfrm>
    </dsp:sp>
    <dsp:sp modelId="{3DA6DB7F-54C9-4773-A369-E8D48A202326}">
      <dsp:nvSpPr>
        <dsp:cNvPr id="0" name=""/>
        <dsp:cNvSpPr/>
      </dsp:nvSpPr>
      <dsp:spPr>
        <a:xfrm rot="18525748">
          <a:off x="4683421" y="3776999"/>
          <a:ext cx="1027759" cy="26824"/>
        </a:xfrm>
        <a:custGeom>
          <a:avLst/>
          <a:gdLst/>
          <a:ahLst/>
          <a:cxnLst/>
          <a:rect l="0" t="0" r="0" b="0"/>
          <a:pathLst>
            <a:path>
              <a:moveTo>
                <a:pt x="0" y="13412"/>
              </a:moveTo>
              <a:lnTo>
                <a:pt x="1027759"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71607" y="3764717"/>
        <a:ext cx="51387" cy="51387"/>
      </dsp:txXfrm>
    </dsp:sp>
    <dsp:sp modelId="{6590BDED-EE80-42AB-92F7-A6BD91BCC497}">
      <dsp:nvSpPr>
        <dsp:cNvPr id="0" name=""/>
        <dsp:cNvSpPr/>
      </dsp:nvSpPr>
      <dsp:spPr>
        <a:xfrm>
          <a:off x="5519037" y="2987544"/>
          <a:ext cx="1900160" cy="804341"/>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Log Clustering</a:t>
          </a:r>
        </a:p>
      </dsp:txBody>
      <dsp:txXfrm>
        <a:off x="5542595" y="3011102"/>
        <a:ext cx="1853044" cy="757225"/>
      </dsp:txXfrm>
    </dsp:sp>
    <dsp:sp modelId="{E3DA9E4D-AF06-4A9F-B1B8-D662D7D87115}">
      <dsp:nvSpPr>
        <dsp:cNvPr id="0" name=""/>
        <dsp:cNvSpPr/>
      </dsp:nvSpPr>
      <dsp:spPr>
        <a:xfrm>
          <a:off x="4875564" y="4177696"/>
          <a:ext cx="643473" cy="26824"/>
        </a:xfrm>
        <a:custGeom>
          <a:avLst/>
          <a:gdLst/>
          <a:ahLst/>
          <a:cxnLst/>
          <a:rect l="0" t="0" r="0" b="0"/>
          <a:pathLst>
            <a:path>
              <a:moveTo>
                <a:pt x="0" y="13412"/>
              </a:moveTo>
              <a:lnTo>
                <a:pt x="643473"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81214" y="4175021"/>
        <a:ext cx="32173" cy="32173"/>
      </dsp:txXfrm>
    </dsp:sp>
    <dsp:sp modelId="{9EDDDD7F-F005-43C5-A593-8944976EC13D}">
      <dsp:nvSpPr>
        <dsp:cNvPr id="0" name=""/>
        <dsp:cNvSpPr/>
      </dsp:nvSpPr>
      <dsp:spPr>
        <a:xfrm>
          <a:off x="5519037" y="3912536"/>
          <a:ext cx="1899854" cy="557143"/>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PCA</a:t>
          </a:r>
        </a:p>
      </dsp:txBody>
      <dsp:txXfrm>
        <a:off x="5535355" y="3928854"/>
        <a:ext cx="1867218" cy="524507"/>
      </dsp:txXfrm>
    </dsp:sp>
    <dsp:sp modelId="{16237C91-62A6-48A3-AD1F-FD73E460C4D3}">
      <dsp:nvSpPr>
        <dsp:cNvPr id="0" name=""/>
        <dsp:cNvSpPr/>
      </dsp:nvSpPr>
      <dsp:spPr>
        <a:xfrm rot="3074252">
          <a:off x="4683421" y="4578392"/>
          <a:ext cx="1027759" cy="26824"/>
        </a:xfrm>
        <a:custGeom>
          <a:avLst/>
          <a:gdLst/>
          <a:ahLst/>
          <a:cxnLst/>
          <a:rect l="0" t="0" r="0" b="0"/>
          <a:pathLst>
            <a:path>
              <a:moveTo>
                <a:pt x="0" y="13412"/>
              </a:moveTo>
              <a:lnTo>
                <a:pt x="1027759" y="134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171607" y="4566110"/>
        <a:ext cx="51387" cy="51387"/>
      </dsp:txXfrm>
    </dsp:sp>
    <dsp:sp modelId="{8FADE194-18AA-47B7-9A70-C0AA556EE0BB}">
      <dsp:nvSpPr>
        <dsp:cNvPr id="0" name=""/>
        <dsp:cNvSpPr/>
      </dsp:nvSpPr>
      <dsp:spPr>
        <a:xfrm>
          <a:off x="5519037" y="4590331"/>
          <a:ext cx="1914445" cy="804341"/>
        </a:xfrm>
        <a:prstGeom prst="roundRect">
          <a:avLst>
            <a:gd name="adj" fmla="val 10000"/>
          </a:avLst>
        </a:prstGeom>
        <a:solidFill>
          <a:schemeClr val="accent1">
            <a:lumMod val="7500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Invariants Mining</a:t>
          </a:r>
        </a:p>
      </dsp:txBody>
      <dsp:txXfrm>
        <a:off x="5542595" y="4613889"/>
        <a:ext cx="1867329" cy="757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C846A-E919-4FEE-A0D7-A6B7E9B27026}">
      <dsp:nvSpPr>
        <dsp:cNvPr id="0" name=""/>
        <dsp:cNvSpPr/>
      </dsp:nvSpPr>
      <dsp:spPr>
        <a:xfrm>
          <a:off x="0" y="404538"/>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D274CF9-3247-489E-B211-AC8FB0396965}">
      <dsp:nvSpPr>
        <dsp:cNvPr id="0" name=""/>
        <dsp:cNvSpPr/>
      </dsp:nvSpPr>
      <dsp:spPr>
        <a:xfrm>
          <a:off x="287838" y="42340"/>
          <a:ext cx="4251536" cy="560880"/>
        </a:xfrm>
        <a:prstGeom prst="round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marL="0" lvl="0" indent="0" algn="l" defTabSz="1066800">
            <a:lnSpc>
              <a:spcPct val="90000"/>
            </a:lnSpc>
            <a:spcBef>
              <a:spcPct val="0"/>
            </a:spcBef>
            <a:spcAft>
              <a:spcPct val="35000"/>
            </a:spcAft>
            <a:buNone/>
          </a:pPr>
          <a:r>
            <a:rPr lang="en-US" sz="2400" kern="1200" dirty="0"/>
            <a:t>Logistic Regression</a:t>
          </a:r>
        </a:p>
      </dsp:txBody>
      <dsp:txXfrm>
        <a:off x="315218" y="69720"/>
        <a:ext cx="4196776" cy="506120"/>
      </dsp:txXfrm>
    </dsp:sp>
    <dsp:sp modelId="{6B30AA85-094B-45A5-9875-4F41F696864E}">
      <dsp:nvSpPr>
        <dsp:cNvPr id="0" name=""/>
        <dsp:cNvSpPr/>
      </dsp:nvSpPr>
      <dsp:spPr>
        <a:xfrm>
          <a:off x="0" y="1184620"/>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20000"/>
            </a:schemeClr>
          </a:solidFill>
          <a:prstDash val="solid"/>
          <a:miter lim="800000"/>
        </a:ln>
        <a:effectLst/>
      </dsp:spPr>
      <dsp:style>
        <a:lnRef idx="1">
          <a:scrgbClr r="0" g="0" b="0"/>
        </a:lnRef>
        <a:fillRef idx="1">
          <a:scrgbClr r="0" g="0" b="0"/>
        </a:fillRef>
        <a:effectRef idx="2">
          <a:scrgbClr r="0" g="0" b="0"/>
        </a:effectRef>
        <a:fontRef idx="minor"/>
      </dsp:style>
    </dsp:sp>
    <dsp:sp modelId="{72845322-F36D-4420-86B2-0DADFD0B34A1}">
      <dsp:nvSpPr>
        <dsp:cNvPr id="0" name=""/>
        <dsp:cNvSpPr/>
      </dsp:nvSpPr>
      <dsp:spPr>
        <a:xfrm>
          <a:off x="287838" y="904180"/>
          <a:ext cx="4256654" cy="560880"/>
        </a:xfrm>
        <a:prstGeom prst="round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marL="0" lvl="0" indent="0" algn="l" defTabSz="1066800">
            <a:lnSpc>
              <a:spcPct val="90000"/>
            </a:lnSpc>
            <a:spcBef>
              <a:spcPct val="0"/>
            </a:spcBef>
            <a:spcAft>
              <a:spcPct val="35000"/>
            </a:spcAft>
            <a:buNone/>
          </a:pPr>
          <a:r>
            <a:rPr lang="en-US" sz="2400" kern="1200" dirty="0"/>
            <a:t>Decision Tree</a:t>
          </a:r>
        </a:p>
      </dsp:txBody>
      <dsp:txXfrm>
        <a:off x="315218" y="931560"/>
        <a:ext cx="4201894" cy="506120"/>
      </dsp:txXfrm>
    </dsp:sp>
    <dsp:sp modelId="{23E5F8B9-5A66-457D-B1EB-F18B20EFB252}">
      <dsp:nvSpPr>
        <dsp:cNvPr id="0" name=""/>
        <dsp:cNvSpPr/>
      </dsp:nvSpPr>
      <dsp:spPr>
        <a:xfrm>
          <a:off x="0" y="1990411"/>
          <a:ext cx="5756771" cy="478800"/>
        </a:xfrm>
        <a:prstGeom prst="rect">
          <a:avLst/>
        </a:prstGeom>
        <a:solidFill>
          <a:schemeClr val="lt1">
            <a:alpha val="90000"/>
            <a:hueOff val="0"/>
            <a:satOff val="0"/>
            <a:lumOff val="0"/>
            <a:alphaOff val="0"/>
          </a:schemeClr>
        </a:solidFill>
        <a:ln w="6350" cap="flat" cmpd="sng" algn="ctr">
          <a:solidFill>
            <a:schemeClr val="accent6">
              <a:alpha val="90000"/>
              <a:hueOff val="0"/>
              <a:satOff val="0"/>
              <a:lumOff val="0"/>
              <a:alphaOff val="-40000"/>
            </a:schemeClr>
          </a:solidFill>
          <a:prstDash val="solid"/>
          <a:miter lim="800000"/>
        </a:ln>
        <a:effectLst/>
      </dsp:spPr>
      <dsp:style>
        <a:lnRef idx="1">
          <a:scrgbClr r="0" g="0" b="0"/>
        </a:lnRef>
        <a:fillRef idx="1">
          <a:scrgbClr r="0" g="0" b="0"/>
        </a:fillRef>
        <a:effectRef idx="2">
          <a:scrgbClr r="0" g="0" b="0"/>
        </a:effectRef>
        <a:fontRef idx="minor"/>
      </dsp:style>
    </dsp:sp>
    <dsp:sp modelId="{BE365BC9-A4B1-4307-9386-326F95BE2403}">
      <dsp:nvSpPr>
        <dsp:cNvPr id="0" name=""/>
        <dsp:cNvSpPr/>
      </dsp:nvSpPr>
      <dsp:spPr>
        <a:xfrm>
          <a:off x="287838" y="1766020"/>
          <a:ext cx="4292680" cy="504831"/>
        </a:xfrm>
        <a:prstGeom prst="round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315" tIns="0" rIns="152315" bIns="0" numCol="1" spcCol="1270" anchor="ctr" anchorCtr="0">
          <a:noAutofit/>
        </a:bodyPr>
        <a:lstStyle/>
        <a:p>
          <a:pPr marL="0" lvl="0" indent="0" algn="l" defTabSz="1066800">
            <a:lnSpc>
              <a:spcPct val="90000"/>
            </a:lnSpc>
            <a:spcBef>
              <a:spcPct val="0"/>
            </a:spcBef>
            <a:spcAft>
              <a:spcPct val="35000"/>
            </a:spcAft>
            <a:buNone/>
          </a:pPr>
          <a:r>
            <a:rPr lang="en-US" sz="2400" kern="1200" dirty="0"/>
            <a:t>Support Vector Machine (SVM)</a:t>
          </a:r>
        </a:p>
      </dsp:txBody>
      <dsp:txXfrm>
        <a:off x="312482" y="1790664"/>
        <a:ext cx="4243392" cy="455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370B-EA2F-4592-B2A4-83BBF3504639}">
      <dsp:nvSpPr>
        <dsp:cNvPr id="0" name=""/>
        <dsp:cNvSpPr/>
      </dsp:nvSpPr>
      <dsp:spPr>
        <a:xfrm>
          <a:off x="6056" y="870146"/>
          <a:ext cx="2797771" cy="9275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Build model with training data</a:t>
          </a:r>
        </a:p>
      </dsp:txBody>
      <dsp:txXfrm>
        <a:off x="33223" y="897313"/>
        <a:ext cx="2743437" cy="873208"/>
      </dsp:txXfrm>
    </dsp:sp>
    <dsp:sp modelId="{875F67F1-7447-41D0-AF7C-AD615C8BACA6}">
      <dsp:nvSpPr>
        <dsp:cNvPr id="0" name=""/>
        <dsp:cNvSpPr/>
      </dsp:nvSpPr>
      <dsp:spPr>
        <a:xfrm>
          <a:off x="2942423" y="1162059"/>
          <a:ext cx="293822" cy="343716"/>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42423" y="1230802"/>
        <a:ext cx="205675" cy="206230"/>
      </dsp:txXfrm>
    </dsp:sp>
    <dsp:sp modelId="{2DEC147F-5C2C-438C-BDD8-DCB87D4ED662}">
      <dsp:nvSpPr>
        <dsp:cNvPr id="0" name=""/>
        <dsp:cNvSpPr/>
      </dsp:nvSpPr>
      <dsp:spPr>
        <a:xfrm>
          <a:off x="3358209" y="870146"/>
          <a:ext cx="2830785" cy="927542"/>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Apply model on testing data</a:t>
          </a:r>
        </a:p>
      </dsp:txBody>
      <dsp:txXfrm>
        <a:off x="3385376" y="897313"/>
        <a:ext cx="2776451" cy="873208"/>
      </dsp:txXfrm>
    </dsp:sp>
    <dsp:sp modelId="{602F528E-4EEA-4454-B981-42601289EE32}">
      <dsp:nvSpPr>
        <dsp:cNvPr id="0" name=""/>
        <dsp:cNvSpPr/>
      </dsp:nvSpPr>
      <dsp:spPr>
        <a:xfrm>
          <a:off x="6327590" y="1162059"/>
          <a:ext cx="293822" cy="343716"/>
        </a:xfrm>
        <a:prstGeom prst="rightArrow">
          <a:avLst>
            <a:gd name="adj1" fmla="val 60000"/>
            <a:gd name="adj2" fmla="val 5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27590" y="1230802"/>
        <a:ext cx="205675" cy="206230"/>
      </dsp:txXfrm>
    </dsp:sp>
    <dsp:sp modelId="{991FE434-C0B5-4A5D-AD29-C20D6414A8F1}">
      <dsp:nvSpPr>
        <dsp:cNvPr id="0" name=""/>
        <dsp:cNvSpPr/>
      </dsp:nvSpPr>
      <dsp:spPr>
        <a:xfrm>
          <a:off x="6743377" y="870146"/>
          <a:ext cx="1939283" cy="927542"/>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Measure performance</a:t>
          </a:r>
        </a:p>
      </dsp:txBody>
      <dsp:txXfrm>
        <a:off x="6770544" y="897313"/>
        <a:ext cx="1884949" cy="873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BBF37-D71C-4CA1-A993-9765AD01BF93}" type="datetimeFigureOut">
              <a:rPr lang="en-US" smtClean="0"/>
              <a:t>11/11/20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C6EC1A-EBC8-4DAE-897C-78BC178B8EDA}" type="slidenum">
              <a:rPr lang="en-US" smtClean="0"/>
              <a:t>‹#›</a:t>
            </a:fld>
            <a:endParaRPr lang="en-US"/>
          </a:p>
        </p:txBody>
      </p:sp>
    </p:spTree>
    <p:extLst>
      <p:ext uri="{BB962C8B-B14F-4D97-AF65-F5344CB8AC3E}">
        <p14:creationId xmlns:p14="http://schemas.microsoft.com/office/powerpoint/2010/main" val="55848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a:t>
            </a:fld>
            <a:endParaRPr lang="en-US"/>
          </a:p>
        </p:txBody>
      </p:sp>
    </p:spTree>
    <p:extLst>
      <p:ext uri="{BB962C8B-B14F-4D97-AF65-F5344CB8AC3E}">
        <p14:creationId xmlns:p14="http://schemas.microsoft.com/office/powerpoint/2010/main" val="1325583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10</a:t>
            </a:fld>
            <a:endParaRPr lang="en-US"/>
          </a:p>
        </p:txBody>
      </p:sp>
    </p:spTree>
    <p:extLst>
      <p:ext uri="{BB962C8B-B14F-4D97-AF65-F5344CB8AC3E}">
        <p14:creationId xmlns:p14="http://schemas.microsoft.com/office/powerpoint/2010/main" val="183821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11</a:t>
            </a:fld>
            <a:endParaRPr lang="en-US"/>
          </a:p>
        </p:txBody>
      </p:sp>
    </p:spTree>
    <p:extLst>
      <p:ext uri="{BB962C8B-B14F-4D97-AF65-F5344CB8AC3E}">
        <p14:creationId xmlns:p14="http://schemas.microsoft.com/office/powerpoint/2010/main" val="17079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12</a:t>
            </a:fld>
            <a:endParaRPr lang="en-US"/>
          </a:p>
        </p:txBody>
      </p:sp>
    </p:spTree>
    <p:extLst>
      <p:ext uri="{BB962C8B-B14F-4D97-AF65-F5344CB8AC3E}">
        <p14:creationId xmlns:p14="http://schemas.microsoft.com/office/powerpoint/2010/main" val="1456453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13</a:t>
            </a:fld>
            <a:endParaRPr lang="en-US"/>
          </a:p>
        </p:txBody>
      </p:sp>
    </p:spTree>
    <p:extLst>
      <p:ext uri="{BB962C8B-B14F-4D97-AF65-F5344CB8AC3E}">
        <p14:creationId xmlns:p14="http://schemas.microsoft.com/office/powerpoint/2010/main" val="47668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14</a:t>
            </a:fld>
            <a:endParaRPr lang="en-US"/>
          </a:p>
        </p:txBody>
      </p:sp>
    </p:spTree>
    <p:extLst>
      <p:ext uri="{BB962C8B-B14F-4D97-AF65-F5344CB8AC3E}">
        <p14:creationId xmlns:p14="http://schemas.microsoft.com/office/powerpoint/2010/main" val="2481761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15</a:t>
            </a:fld>
            <a:endParaRPr lang="en-US"/>
          </a:p>
        </p:txBody>
      </p:sp>
    </p:spTree>
    <p:extLst>
      <p:ext uri="{BB962C8B-B14F-4D97-AF65-F5344CB8AC3E}">
        <p14:creationId xmlns:p14="http://schemas.microsoft.com/office/powerpoint/2010/main" val="548822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16</a:t>
            </a:fld>
            <a:endParaRPr lang="en-US"/>
          </a:p>
        </p:txBody>
      </p:sp>
    </p:spTree>
    <p:extLst>
      <p:ext uri="{BB962C8B-B14F-4D97-AF65-F5344CB8AC3E}">
        <p14:creationId xmlns:p14="http://schemas.microsoft.com/office/powerpoint/2010/main" val="1895883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17</a:t>
            </a:fld>
            <a:endParaRPr lang="en-US"/>
          </a:p>
        </p:txBody>
      </p:sp>
    </p:spTree>
    <p:extLst>
      <p:ext uri="{BB962C8B-B14F-4D97-AF65-F5344CB8AC3E}">
        <p14:creationId xmlns:p14="http://schemas.microsoft.com/office/powerpoint/2010/main" val="384419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18</a:t>
            </a:fld>
            <a:endParaRPr lang="en-US"/>
          </a:p>
        </p:txBody>
      </p:sp>
    </p:spTree>
    <p:extLst>
      <p:ext uri="{BB962C8B-B14F-4D97-AF65-F5344CB8AC3E}">
        <p14:creationId xmlns:p14="http://schemas.microsoft.com/office/powerpoint/2010/main" val="1625521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19</a:t>
            </a:fld>
            <a:endParaRPr lang="en-US"/>
          </a:p>
        </p:txBody>
      </p:sp>
    </p:spTree>
    <p:extLst>
      <p:ext uri="{BB962C8B-B14F-4D97-AF65-F5344CB8AC3E}">
        <p14:creationId xmlns:p14="http://schemas.microsoft.com/office/powerpoint/2010/main" val="227097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a:t>
            </a:fld>
            <a:endParaRPr lang="en-US"/>
          </a:p>
        </p:txBody>
      </p:sp>
    </p:spTree>
    <p:extLst>
      <p:ext uri="{BB962C8B-B14F-4D97-AF65-F5344CB8AC3E}">
        <p14:creationId xmlns:p14="http://schemas.microsoft.com/office/powerpoint/2010/main" val="19309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20</a:t>
            </a:fld>
            <a:endParaRPr lang="en-US"/>
          </a:p>
        </p:txBody>
      </p:sp>
    </p:spTree>
    <p:extLst>
      <p:ext uri="{BB962C8B-B14F-4D97-AF65-F5344CB8AC3E}">
        <p14:creationId xmlns:p14="http://schemas.microsoft.com/office/powerpoint/2010/main" val="1797537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21</a:t>
            </a:fld>
            <a:endParaRPr lang="en-US"/>
          </a:p>
        </p:txBody>
      </p:sp>
    </p:spTree>
    <p:extLst>
      <p:ext uri="{BB962C8B-B14F-4D97-AF65-F5344CB8AC3E}">
        <p14:creationId xmlns:p14="http://schemas.microsoft.com/office/powerpoint/2010/main" val="1460587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22</a:t>
            </a:fld>
            <a:endParaRPr lang="en-US"/>
          </a:p>
        </p:txBody>
      </p:sp>
    </p:spTree>
    <p:extLst>
      <p:ext uri="{BB962C8B-B14F-4D97-AF65-F5344CB8AC3E}">
        <p14:creationId xmlns:p14="http://schemas.microsoft.com/office/powerpoint/2010/main" val="4033976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Knowledge base initialization phase contains three steps: </a:t>
            </a:r>
            <a:r>
              <a:rPr lang="en-US" altLang="zh-CN" sz="1200" kern="1200" dirty="0">
                <a:solidFill>
                  <a:schemeClr val="tx1"/>
                </a:solidFill>
                <a:effectLst/>
                <a:latin typeface="+mn-lt"/>
                <a:ea typeface="+mn-ea"/>
                <a:cs typeface="+mn-cs"/>
              </a:rPr>
              <a:t>using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data</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from</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testing</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environment,</a:t>
            </a:r>
            <a:r>
              <a:rPr lang="zh-CN" altLang="en-US"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log </a:t>
            </a:r>
            <a:r>
              <a:rPr lang="en-US" sz="1200" kern="1200" dirty="0">
                <a:solidFill>
                  <a:schemeClr val="tx1"/>
                </a:solidFill>
                <a:effectLst/>
                <a:latin typeface="+mn-lt"/>
                <a:ea typeface="+mn-ea"/>
                <a:cs typeface="+mn-cs"/>
              </a:rPr>
              <a:t>vectorization, log clustering, representative vectors extraction. Firstly, log sequences are </a:t>
            </a:r>
            <a:r>
              <a:rPr lang="en-US" sz="1200" kern="1200" dirty="0" err="1">
                <a:solidFill>
                  <a:schemeClr val="tx1"/>
                </a:solidFill>
                <a:effectLst/>
                <a:latin typeface="+mn-lt"/>
                <a:ea typeface="+mn-ea"/>
                <a:cs typeface="+mn-cs"/>
              </a:rPr>
              <a:t>vectorized</a:t>
            </a:r>
            <a:r>
              <a:rPr lang="en-US" sz="1200" kern="1200" dirty="0">
                <a:solidFill>
                  <a:schemeClr val="tx1"/>
                </a:solidFill>
                <a:effectLst/>
                <a:latin typeface="+mn-lt"/>
                <a:ea typeface="+mn-ea"/>
                <a:cs typeface="+mn-cs"/>
              </a:rPr>
              <a:t> as event count vectors, which are further revised by Inverse Document Frequency (IDF) [41] and normalization. Secondly, </a:t>
            </a:r>
            <a:r>
              <a:rPr lang="en-US" sz="1200" kern="1200" dirty="0" err="1">
                <a:solidFill>
                  <a:schemeClr val="tx1"/>
                </a:solidFill>
                <a:effectLst/>
                <a:latin typeface="+mn-lt"/>
                <a:ea typeface="+mn-ea"/>
                <a:cs typeface="+mn-cs"/>
              </a:rPr>
              <a:t>LogCluster</a:t>
            </a:r>
            <a:r>
              <a:rPr lang="en-US" sz="1200" kern="1200" dirty="0">
                <a:solidFill>
                  <a:schemeClr val="tx1"/>
                </a:solidFill>
                <a:effectLst/>
                <a:latin typeface="+mn-lt"/>
                <a:ea typeface="+mn-ea"/>
                <a:cs typeface="+mn-cs"/>
              </a:rPr>
              <a:t> clusters normal and abnormal event count vectors separately with agglomerative hierarchical clustering, which generates two sets of vector clusters (i.e., normal clusters and abnormal clusters) as knowledge base. Finally, we select a representative vector for each cluster by computing its centroid.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Online learning phase is used to further adjust the clusters constructed in knowledge base initialization phase. In online learning phase, event count vectors are added into the knowledge base one by one. Given an event count vector, the distances between it and existing representative vectors are computed. If the smallest distance is less than a threshold, this event count vector will be added to the nearest cluster and the representative vector of this cluster will be updated. Otherwise, </a:t>
            </a:r>
            <a:r>
              <a:rPr lang="en-US" sz="1200" kern="1200" dirty="0" err="1">
                <a:solidFill>
                  <a:schemeClr val="tx1"/>
                </a:solidFill>
                <a:effectLst/>
                <a:latin typeface="+mn-lt"/>
                <a:ea typeface="+mn-ea"/>
                <a:cs typeface="+mn-cs"/>
              </a:rPr>
              <a:t>LogCluster</a:t>
            </a:r>
            <a:r>
              <a:rPr lang="en-US" sz="1200" kern="1200" dirty="0">
                <a:solidFill>
                  <a:schemeClr val="tx1"/>
                </a:solidFill>
                <a:effectLst/>
                <a:latin typeface="+mn-lt"/>
                <a:ea typeface="+mn-ea"/>
                <a:cs typeface="+mn-cs"/>
              </a:rPr>
              <a:t> creates a new cluster using this event count vector. </a:t>
            </a:r>
          </a:p>
          <a:p>
            <a:endParaRPr lang="en-US" dirty="0"/>
          </a:p>
          <a:p>
            <a:r>
              <a:rPr lang="en-US" sz="1200" kern="1200" dirty="0">
                <a:solidFill>
                  <a:schemeClr val="tx1"/>
                </a:solidFill>
                <a:effectLst/>
                <a:latin typeface="+mn-lt"/>
                <a:ea typeface="+mn-ea"/>
                <a:cs typeface="+mn-cs"/>
              </a:rPr>
              <a:t>After constructing the knowledge base and complete the online learning process, </a:t>
            </a:r>
            <a:r>
              <a:rPr lang="en-US" sz="1200" kern="1200" dirty="0" err="1">
                <a:solidFill>
                  <a:schemeClr val="tx1"/>
                </a:solidFill>
                <a:effectLst/>
                <a:latin typeface="+mn-lt"/>
                <a:ea typeface="+mn-ea"/>
                <a:cs typeface="+mn-cs"/>
              </a:rPr>
              <a:t>LogCluster</a:t>
            </a:r>
            <a:r>
              <a:rPr lang="en-US" sz="1200" kern="1200" dirty="0">
                <a:solidFill>
                  <a:schemeClr val="tx1"/>
                </a:solidFill>
                <a:effectLst/>
                <a:latin typeface="+mn-lt"/>
                <a:ea typeface="+mn-ea"/>
                <a:cs typeface="+mn-cs"/>
              </a:rPr>
              <a:t> can be employed to detect anomalies. Specifically, to determine the state of a new log sequence, we compute its distance to representative vectors in knowledge base. If the smallest distance is larger than a threshold, the log sequence is reported as an anomaly. Otherwise, if the nearest cluster is a normal/an abnormal cluster, the log sequence is reported as normal/abnormal.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23</a:t>
            </a:fld>
            <a:endParaRPr lang="en-US"/>
          </a:p>
        </p:txBody>
      </p:sp>
    </p:spTree>
    <p:extLst>
      <p:ext uri="{BB962C8B-B14F-4D97-AF65-F5344CB8AC3E}">
        <p14:creationId xmlns:p14="http://schemas.microsoft.com/office/powerpoint/2010/main" val="473667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Squared</a:t>
            </a:r>
            <a:r>
              <a:rPr lang="en-US" baseline="0" dirty="0"/>
              <a:t> prediction error</a:t>
            </a:r>
          </a:p>
          <a:p>
            <a:endParaRPr lang="en-US" baseline="0" dirty="0"/>
          </a:p>
          <a:p>
            <a:r>
              <a:rPr lang="en-US" sz="1200" kern="1200" dirty="0">
                <a:solidFill>
                  <a:schemeClr val="tx1"/>
                </a:solidFill>
                <a:effectLst/>
                <a:latin typeface="+mn-lt"/>
                <a:ea typeface="+mn-ea"/>
                <a:cs typeface="+mn-cs"/>
              </a:rPr>
              <a:t>that has been widely used to conduct dimension reduction. The</a:t>
            </a:r>
          </a:p>
          <a:p>
            <a:r>
              <a:rPr lang="en-US" sz="1200" kern="1200" dirty="0">
                <a:solidFill>
                  <a:schemeClr val="tx1"/>
                </a:solidFill>
                <a:effectLst/>
                <a:latin typeface="+mn-lt"/>
                <a:ea typeface="+mn-ea"/>
                <a:cs typeface="+mn-cs"/>
              </a:rPr>
              <a:t>basic idea behind PCA is to project high-dimension data (e.g.,</a:t>
            </a:r>
          </a:p>
          <a:p>
            <a:r>
              <a:rPr lang="en-US" sz="1200" kern="1200" dirty="0">
                <a:solidFill>
                  <a:schemeClr val="tx1"/>
                </a:solidFill>
                <a:effectLst/>
                <a:latin typeface="+mn-lt"/>
                <a:ea typeface="+mn-ea"/>
                <a:cs typeface="+mn-cs"/>
              </a:rPr>
              <a:t>high-dimension points) to a new coordinate system composed</a:t>
            </a:r>
          </a:p>
          <a:p>
            <a:r>
              <a:rPr lang="en-US" sz="1200" kern="1200" dirty="0">
                <a:solidFill>
                  <a:schemeClr val="tx1"/>
                </a:solidFill>
                <a:effectLst/>
                <a:latin typeface="+mn-lt"/>
                <a:ea typeface="+mn-ea"/>
                <a:cs typeface="+mn-cs"/>
              </a:rPr>
              <a:t>of k principal components (i.e., k dimensions), where k is set</a:t>
            </a:r>
          </a:p>
          <a:p>
            <a:r>
              <a:rPr lang="en-US" sz="1200" kern="1200" dirty="0">
                <a:solidFill>
                  <a:schemeClr val="tx1"/>
                </a:solidFill>
                <a:effectLst/>
                <a:latin typeface="+mn-lt"/>
                <a:ea typeface="+mn-ea"/>
                <a:cs typeface="+mn-cs"/>
              </a:rPr>
              <a:t>to be less than the original dimension. PCA calculates the k</a:t>
            </a:r>
          </a:p>
          <a:p>
            <a:r>
              <a:rPr lang="en-US" sz="1200" kern="1200" dirty="0">
                <a:solidFill>
                  <a:schemeClr val="tx1"/>
                </a:solidFill>
                <a:effectLst/>
                <a:latin typeface="+mn-lt"/>
                <a:ea typeface="+mn-ea"/>
                <a:cs typeface="+mn-cs"/>
              </a:rPr>
              <a:t>principal components by finding components (i.e., axes) which</a:t>
            </a:r>
          </a:p>
          <a:p>
            <a:r>
              <a:rPr lang="en-US" sz="1200" kern="1200" dirty="0">
                <a:solidFill>
                  <a:schemeClr val="tx1"/>
                </a:solidFill>
                <a:effectLst/>
                <a:latin typeface="+mn-lt"/>
                <a:ea typeface="+mn-ea"/>
                <a:cs typeface="+mn-cs"/>
              </a:rPr>
              <a:t>catch the most variance among the high-dimension data. Thus,</a:t>
            </a:r>
          </a:p>
          <a:p>
            <a:r>
              <a:rPr lang="en-US" sz="1200" kern="1200" dirty="0">
                <a:solidFill>
                  <a:schemeClr val="tx1"/>
                </a:solidFill>
                <a:effectLst/>
                <a:latin typeface="+mn-lt"/>
                <a:ea typeface="+mn-ea"/>
                <a:cs typeface="+mn-cs"/>
              </a:rPr>
              <a:t>the PCA-transformed low-dimension data can preserve the</a:t>
            </a:r>
          </a:p>
          <a:p>
            <a:r>
              <a:rPr lang="en-US" sz="1200" kern="1200" dirty="0">
                <a:solidFill>
                  <a:schemeClr val="tx1"/>
                </a:solidFill>
                <a:effectLst/>
                <a:latin typeface="+mn-lt"/>
                <a:ea typeface="+mn-ea"/>
                <a:cs typeface="+mn-cs"/>
              </a:rPr>
              <a:t>major characteristics (e.g., the similarity between two points)</a:t>
            </a:r>
          </a:p>
          <a:p>
            <a:r>
              <a:rPr lang="en-US" sz="1200" kern="1200" dirty="0">
                <a:solidFill>
                  <a:schemeClr val="tx1"/>
                </a:solidFill>
                <a:effectLst/>
                <a:latin typeface="+mn-lt"/>
                <a:ea typeface="+mn-ea"/>
                <a:cs typeface="+mn-cs"/>
              </a:rPr>
              <a:t>of the original high-dimension data. For example, in Figure</a:t>
            </a:r>
          </a:p>
          <a:p>
            <a:r>
              <a:rPr lang="en-US" sz="1200" kern="1200" dirty="0">
                <a:solidFill>
                  <a:schemeClr val="tx1"/>
                </a:solidFill>
                <a:effectLst/>
                <a:latin typeface="+mn-lt"/>
                <a:ea typeface="+mn-ea"/>
                <a:cs typeface="+mn-cs"/>
              </a:rPr>
              <a:t>3, PCA attempts to transform two-dimension points to </a:t>
            </a:r>
            <a:r>
              <a:rPr lang="en-US" sz="1200" kern="1200" dirty="0" err="1">
                <a:solidFill>
                  <a:schemeClr val="tx1"/>
                </a:solidFill>
                <a:effectLst/>
                <a:latin typeface="+mn-lt"/>
                <a:ea typeface="+mn-ea"/>
                <a:cs typeface="+mn-cs"/>
              </a:rPr>
              <a:t>onedimension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points. Sn is selected as the principal component</a:t>
            </a:r>
          </a:p>
          <a:p>
            <a:r>
              <a:rPr lang="en-US" sz="1200" kern="1200" dirty="0">
                <a:solidFill>
                  <a:schemeClr val="tx1"/>
                </a:solidFill>
                <a:effectLst/>
                <a:latin typeface="+mn-lt"/>
                <a:ea typeface="+mn-ea"/>
                <a:cs typeface="+mn-cs"/>
              </a:rPr>
              <a:t>because the distance between points can be best described by</a:t>
            </a:r>
          </a:p>
          <a:p>
            <a:r>
              <a:rPr lang="en-US" sz="1200" kern="1200" dirty="0">
                <a:solidFill>
                  <a:schemeClr val="tx1"/>
                </a:solidFill>
                <a:effectLst/>
                <a:latin typeface="+mn-lt"/>
                <a:ea typeface="+mn-ea"/>
                <a:cs typeface="+mn-cs"/>
              </a:rPr>
              <a:t>mapping them to Sn.</a:t>
            </a:r>
          </a:p>
          <a:p>
            <a:r>
              <a:rPr lang="en-US" sz="1200" kern="1200" dirty="0">
                <a:solidFill>
                  <a:schemeClr val="tx1"/>
                </a:solidFill>
                <a:effectLst/>
                <a:latin typeface="+mn-lt"/>
                <a:ea typeface="+mn-ea"/>
                <a:cs typeface="+mn-cs"/>
              </a:rPr>
              <a:t>PCA was first applied in log-based anomaly detection by</a:t>
            </a:r>
          </a:p>
          <a:p>
            <a:r>
              <a:rPr lang="en-US" sz="1200" kern="1200" dirty="0">
                <a:solidFill>
                  <a:schemeClr val="tx1"/>
                </a:solidFill>
                <a:effectLst/>
                <a:latin typeface="+mn-lt"/>
                <a:ea typeface="+mn-ea"/>
                <a:cs typeface="+mn-cs"/>
              </a:rPr>
              <a:t>Xu et al. [47]. In their anomaly detection method, each log</a:t>
            </a:r>
          </a:p>
          <a:p>
            <a:r>
              <a:rPr lang="en-US" sz="1200" kern="1200" dirty="0">
                <a:solidFill>
                  <a:schemeClr val="tx1"/>
                </a:solidFill>
                <a:effectLst/>
                <a:latin typeface="+mn-lt"/>
                <a:ea typeface="+mn-ea"/>
                <a:cs typeface="+mn-cs"/>
              </a:rPr>
              <a:t>sequence is </a:t>
            </a:r>
            <a:r>
              <a:rPr lang="en-US" sz="1200" kern="1200" dirty="0" err="1">
                <a:solidFill>
                  <a:schemeClr val="tx1"/>
                </a:solidFill>
                <a:effectLst/>
                <a:latin typeface="+mn-lt"/>
                <a:ea typeface="+mn-ea"/>
                <a:cs typeface="+mn-cs"/>
              </a:rPr>
              <a:t>vectorized</a:t>
            </a:r>
            <a:r>
              <a:rPr lang="en-US" sz="1200" kern="1200" dirty="0">
                <a:solidFill>
                  <a:schemeClr val="tx1"/>
                </a:solidFill>
                <a:effectLst/>
                <a:latin typeface="+mn-lt"/>
                <a:ea typeface="+mn-ea"/>
                <a:cs typeface="+mn-cs"/>
              </a:rPr>
              <a:t> as an event count vector. After that,</a:t>
            </a:r>
          </a:p>
          <a:p>
            <a:r>
              <a:rPr lang="en-US" sz="1200" kern="1200" dirty="0">
                <a:solidFill>
                  <a:schemeClr val="tx1"/>
                </a:solidFill>
                <a:effectLst/>
                <a:latin typeface="+mn-lt"/>
                <a:ea typeface="+mn-ea"/>
                <a:cs typeface="+mn-cs"/>
              </a:rPr>
              <a:t>PCA is employed to find patterns between the dimensions</a:t>
            </a:r>
          </a:p>
          <a:p>
            <a:r>
              <a:rPr lang="en-US" sz="1200" kern="1200" dirty="0">
                <a:solidFill>
                  <a:schemeClr val="tx1"/>
                </a:solidFill>
                <a:effectLst/>
                <a:latin typeface="+mn-lt"/>
                <a:ea typeface="+mn-ea"/>
                <a:cs typeface="+mn-cs"/>
              </a:rPr>
              <a:t>of event count vectors. Employing PCA, two subspace are</a:t>
            </a:r>
          </a:p>
          <a:p>
            <a:r>
              <a:rPr lang="en-US" sz="1200" kern="1200" dirty="0">
                <a:solidFill>
                  <a:schemeClr val="tx1"/>
                </a:solidFill>
                <a:effectLst/>
                <a:latin typeface="+mn-lt"/>
                <a:ea typeface="+mn-ea"/>
                <a:cs typeface="+mn-cs"/>
              </a:rPr>
              <a:t>generated, namely normal space Sn and anomaly space Sa.</a:t>
            </a:r>
          </a:p>
          <a:p>
            <a:r>
              <a:rPr lang="en-US" sz="1200" kern="1200" dirty="0">
                <a:solidFill>
                  <a:schemeClr val="tx1"/>
                </a:solidFill>
                <a:effectLst/>
                <a:latin typeface="+mn-lt"/>
                <a:ea typeface="+mn-ea"/>
                <a:cs typeface="+mn-cs"/>
              </a:rPr>
              <a:t>Sn is constructed by the first k principal components and Sn</a:t>
            </a:r>
          </a:p>
          <a:p>
            <a:r>
              <a:rPr lang="en-US" sz="1200" kern="1200" dirty="0">
                <a:solidFill>
                  <a:schemeClr val="tx1"/>
                </a:solidFill>
                <a:effectLst/>
                <a:latin typeface="+mn-lt"/>
                <a:ea typeface="+mn-ea"/>
                <a:cs typeface="+mn-cs"/>
              </a:rPr>
              <a:t>is constructed by the remaining (n−k), where n is the original</a:t>
            </a:r>
          </a:p>
          <a:p>
            <a:r>
              <a:rPr lang="en-US" sz="1200" kern="1200" dirty="0">
                <a:solidFill>
                  <a:schemeClr val="tx1"/>
                </a:solidFill>
                <a:effectLst/>
                <a:latin typeface="+mn-lt"/>
                <a:ea typeface="+mn-ea"/>
                <a:cs typeface="+mn-cs"/>
              </a:rPr>
              <a:t>dimension. Then, the projection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 (1−PPT )y of an event</a:t>
            </a:r>
          </a:p>
          <a:p>
            <a:r>
              <a:rPr lang="en-US" sz="1200" kern="1200" dirty="0">
                <a:solidFill>
                  <a:schemeClr val="tx1"/>
                </a:solidFill>
                <a:effectLst/>
                <a:latin typeface="+mn-lt"/>
                <a:ea typeface="+mn-ea"/>
                <a:cs typeface="+mn-cs"/>
              </a:rPr>
              <a:t>count vector y to Sa is calculated, where P = [v1,v2, . . . , </a:t>
            </a:r>
            <a:r>
              <a:rPr lang="en-US" sz="1200" kern="1200" dirty="0" err="1">
                <a:solidFill>
                  <a:schemeClr val="tx1"/>
                </a:solidFill>
                <a:effectLst/>
                <a:latin typeface="+mn-lt"/>
                <a:ea typeface="+mn-ea"/>
                <a:cs typeface="+mn-cs"/>
              </a:rPr>
              <a:t>vk</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is the first k principal components. If the length of </a:t>
            </a:r>
            <a:r>
              <a:rPr lang="en-US" sz="1200" kern="1200" dirty="0" err="1">
                <a:solidFill>
                  <a:schemeClr val="tx1"/>
                </a:solidFill>
                <a:effectLst/>
                <a:latin typeface="+mn-lt"/>
                <a:ea typeface="+mn-ea"/>
                <a:cs typeface="+mn-cs"/>
              </a:rPr>
              <a:t>ya</a:t>
            </a:r>
            <a:r>
              <a:rPr lang="en-US" sz="1200" kern="1200" dirty="0">
                <a:solidFill>
                  <a:schemeClr val="tx1"/>
                </a:solidFill>
                <a:effectLst/>
                <a:latin typeface="+mn-lt"/>
                <a:ea typeface="+mn-ea"/>
                <a:cs typeface="+mn-cs"/>
              </a:rPr>
              <a:t> is larger</a:t>
            </a:r>
          </a:p>
          <a:p>
            <a:r>
              <a:rPr lang="en-US" sz="1200" kern="1200" dirty="0">
                <a:solidFill>
                  <a:schemeClr val="tx1"/>
                </a:solidFill>
                <a:effectLst/>
                <a:latin typeface="+mn-lt"/>
                <a:ea typeface="+mn-ea"/>
                <a:cs typeface="+mn-cs"/>
              </a:rPr>
              <a:t>A B Cond.</a:t>
            </a:r>
          </a:p>
          <a:p>
            <a:r>
              <a:rPr lang="en-US" sz="1200" kern="1200" dirty="0">
                <a:solidFill>
                  <a:schemeClr val="tx1"/>
                </a:solidFill>
                <a:effectLst/>
                <a:latin typeface="+mn-lt"/>
                <a:ea typeface="+mn-ea"/>
                <a:cs typeface="+mn-cs"/>
              </a:rPr>
              <a:t>C</a:t>
            </a:r>
          </a:p>
          <a:p>
            <a:r>
              <a:rPr lang="en-US" sz="1200" kern="1200" dirty="0">
                <a:solidFill>
                  <a:schemeClr val="tx1"/>
                </a:solidFill>
                <a:effectLst/>
                <a:latin typeface="+mn-lt"/>
                <a:ea typeface="+mn-ea"/>
                <a:cs typeface="+mn-cs"/>
              </a:rPr>
              <a:t>E</a:t>
            </a:r>
          </a:p>
          <a:p>
            <a:r>
              <a:rPr lang="en-US" sz="1200" kern="1200" dirty="0">
                <a:solidFill>
                  <a:schemeClr val="tx1"/>
                </a:solidFill>
                <a:effectLst/>
                <a:latin typeface="+mn-lt"/>
                <a:ea typeface="+mn-ea"/>
                <a:cs typeface="+mn-cs"/>
              </a:rPr>
              <a:t>F</a:t>
            </a:r>
          </a:p>
          <a:p>
            <a:r>
              <a:rPr lang="en-US" sz="1200" kern="1200" dirty="0">
                <a:solidFill>
                  <a:schemeClr val="tx1"/>
                </a:solidFill>
                <a:effectLst/>
                <a:latin typeface="+mn-lt"/>
                <a:ea typeface="+mn-ea"/>
                <a:cs typeface="+mn-cs"/>
              </a:rPr>
              <a:t>D</a:t>
            </a:r>
          </a:p>
          <a:p>
            <a:r>
              <a:rPr lang="en-US" sz="1200" kern="1200" dirty="0">
                <a:solidFill>
                  <a:schemeClr val="tx1"/>
                </a:solidFill>
                <a:effectLst/>
                <a:latin typeface="+mn-lt"/>
                <a:ea typeface="+mn-ea"/>
                <a:cs typeface="+mn-cs"/>
              </a:rPr>
              <a:t>G</a:t>
            </a:r>
          </a:p>
          <a:p>
            <a:r>
              <a:rPr lang="en-US" sz="1200" kern="1200" dirty="0">
                <a:solidFill>
                  <a:schemeClr val="tx1"/>
                </a:solidFill>
                <a:effectLst/>
                <a:latin typeface="+mn-lt"/>
                <a:ea typeface="+mn-ea"/>
                <a:cs typeface="+mn-cs"/>
              </a:rPr>
              <a:t>X 0</a:t>
            </a:r>
          </a:p>
          <a:p>
            <a:r>
              <a:rPr lang="en-US" sz="1200" kern="1200" dirty="0">
                <a:solidFill>
                  <a:schemeClr val="tx1"/>
                </a:solidFill>
                <a:effectLst/>
                <a:latin typeface="+mn-lt"/>
                <a:ea typeface="+mn-ea"/>
                <a:cs typeface="+mn-cs"/>
              </a:rPr>
              <a:t>X == 0</a:t>
            </a:r>
          </a:p>
          <a:p>
            <a:r>
              <a:rPr lang="en-US" sz="1200" kern="1200" dirty="0">
                <a:solidFill>
                  <a:schemeClr val="tx1"/>
                </a:solidFill>
                <a:effectLst/>
                <a:latin typeface="+mn-lt"/>
                <a:ea typeface="+mn-ea"/>
                <a:cs typeface="+mn-cs"/>
              </a:rPr>
              <a:t>X 0</a:t>
            </a:r>
          </a:p>
          <a:p>
            <a:r>
              <a:rPr lang="en-US" sz="1200" kern="1200" dirty="0">
                <a:solidFill>
                  <a:schemeClr val="tx1"/>
                </a:solidFill>
                <a:effectLst/>
                <a:latin typeface="+mn-lt"/>
                <a:ea typeface="+mn-ea"/>
                <a:cs typeface="+mn-cs"/>
              </a:rPr>
              <a:t>Figure 4: An example of execution flow</a:t>
            </a:r>
          </a:p>
          <a:p>
            <a:r>
              <a:rPr lang="en-US" sz="1200" kern="1200" dirty="0">
                <a:solidFill>
                  <a:schemeClr val="tx1"/>
                </a:solidFill>
                <a:effectLst/>
                <a:latin typeface="+mn-lt"/>
                <a:ea typeface="+mn-ea"/>
                <a:cs typeface="+mn-cs"/>
              </a:rPr>
              <a:t>than a threshold, the corresponding event count vector will be</a:t>
            </a:r>
          </a:p>
          <a:p>
            <a:r>
              <a:rPr lang="en-US" sz="1200" kern="1200" dirty="0">
                <a:solidFill>
                  <a:schemeClr val="tx1"/>
                </a:solidFill>
                <a:effectLst/>
                <a:latin typeface="+mn-lt"/>
                <a:ea typeface="+mn-ea"/>
                <a:cs typeface="+mn-cs"/>
              </a:rPr>
              <a:t>reported as an anomaly. For example, the selected point in</a:t>
            </a:r>
          </a:p>
          <a:p>
            <a:r>
              <a:rPr lang="en-US" sz="1200" kern="1200" dirty="0">
                <a:solidFill>
                  <a:schemeClr val="tx1"/>
                </a:solidFill>
                <a:effectLst/>
                <a:latin typeface="+mn-lt"/>
                <a:ea typeface="+mn-ea"/>
                <a:cs typeface="+mn-cs"/>
              </a:rPr>
              <a:t>Figure 3 is an anomaly because the length of its projection on</a:t>
            </a:r>
          </a:p>
          <a:p>
            <a:r>
              <a:rPr lang="en-US" sz="1200" kern="1200" dirty="0">
                <a:solidFill>
                  <a:schemeClr val="tx1"/>
                </a:solidFill>
                <a:effectLst/>
                <a:latin typeface="+mn-lt"/>
                <a:ea typeface="+mn-ea"/>
                <a:cs typeface="+mn-cs"/>
              </a:rPr>
              <a:t>Sa is too large. Specifically, an event count vector is regarded</a:t>
            </a:r>
          </a:p>
          <a:p>
            <a:r>
              <a:rPr lang="en-US" sz="1200" kern="1200" dirty="0">
                <a:solidFill>
                  <a:schemeClr val="tx1"/>
                </a:solidFill>
                <a:effectLst/>
                <a:latin typeface="+mn-lt"/>
                <a:ea typeface="+mn-ea"/>
                <a:cs typeface="+mn-cs"/>
              </a:rPr>
              <a:t>as anomaly if</a:t>
            </a:r>
          </a:p>
          <a:p>
            <a:r>
              <a:rPr lang="en-US" sz="1200" kern="1200" dirty="0">
                <a:solidFill>
                  <a:schemeClr val="tx1"/>
                </a:solidFill>
                <a:effectLst/>
                <a:latin typeface="+mn-lt"/>
                <a:ea typeface="+mn-ea"/>
                <a:cs typeface="+mn-cs"/>
              </a:rPr>
              <a:t>SPE ≡ ya2 &gt; Qα</a:t>
            </a:r>
          </a:p>
          <a:p>
            <a:r>
              <a:rPr lang="en-US" sz="1200" kern="1200" dirty="0">
                <a:solidFill>
                  <a:schemeClr val="tx1"/>
                </a:solidFill>
                <a:effectLst/>
                <a:latin typeface="+mn-lt"/>
                <a:ea typeface="+mn-ea"/>
                <a:cs typeface="+mn-cs"/>
              </a:rPr>
              <a:t>where squared prediction error (i.e., SPE) represents the</a:t>
            </a:r>
          </a:p>
          <a:p>
            <a:r>
              <a:rPr lang="en-US" sz="1200" kern="1200" dirty="0">
                <a:solidFill>
                  <a:schemeClr val="tx1"/>
                </a:solidFill>
                <a:effectLst/>
                <a:latin typeface="+mn-lt"/>
                <a:ea typeface="+mn-ea"/>
                <a:cs typeface="+mn-cs"/>
              </a:rPr>
              <a:t>“length”, and Qα is the threshold providing (1 − α) confidence</a:t>
            </a:r>
          </a:p>
          <a:p>
            <a:r>
              <a:rPr lang="en-US" sz="1200" kern="1200" dirty="0">
                <a:solidFill>
                  <a:schemeClr val="tx1"/>
                </a:solidFill>
                <a:effectLst/>
                <a:latin typeface="+mn-lt"/>
                <a:ea typeface="+mn-ea"/>
                <a:cs typeface="+mn-cs"/>
              </a:rPr>
              <a:t>level. We set Q = 0.001 as in the original paper. For k,</a:t>
            </a:r>
          </a:p>
          <a:p>
            <a:r>
              <a:rPr lang="en-US" sz="1200" kern="1200" dirty="0">
                <a:solidFill>
                  <a:schemeClr val="tx1"/>
                </a:solidFill>
                <a:effectLst/>
                <a:latin typeface="+mn-lt"/>
                <a:ea typeface="+mn-ea"/>
                <a:cs typeface="+mn-cs"/>
              </a:rPr>
              <a:t>we calculate it automatically by adjusting the PCA to capture</a:t>
            </a:r>
          </a:p>
          <a:p>
            <a:r>
              <a:rPr lang="en-US" sz="1200" kern="1200">
                <a:solidFill>
                  <a:schemeClr val="tx1"/>
                </a:solidFill>
                <a:effectLst/>
                <a:latin typeface="+mn-lt"/>
                <a:ea typeface="+mn-ea"/>
                <a:cs typeface="+mn-cs"/>
              </a:rPr>
              <a:t>95% variance of the data, also same as the original paper.</a:t>
            </a:r>
          </a:p>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24</a:t>
            </a:fld>
            <a:endParaRPr lang="en-US"/>
          </a:p>
        </p:txBody>
      </p:sp>
    </p:spTree>
    <p:extLst>
      <p:ext uri="{BB962C8B-B14F-4D97-AF65-F5344CB8AC3E}">
        <p14:creationId xmlns:p14="http://schemas.microsoft.com/office/powerpoint/2010/main" val="324281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25</a:t>
            </a:fld>
            <a:endParaRPr lang="en-US"/>
          </a:p>
        </p:txBody>
      </p:sp>
    </p:spTree>
    <p:extLst>
      <p:ext uri="{BB962C8B-B14F-4D97-AF65-F5344CB8AC3E}">
        <p14:creationId xmlns:p14="http://schemas.microsoft.com/office/powerpoint/2010/main" val="315544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26</a:t>
            </a:fld>
            <a:endParaRPr lang="en-US"/>
          </a:p>
        </p:txBody>
      </p:sp>
    </p:spTree>
    <p:extLst>
      <p:ext uri="{BB962C8B-B14F-4D97-AF65-F5344CB8AC3E}">
        <p14:creationId xmlns:p14="http://schemas.microsoft.com/office/powerpoint/2010/main" val="272649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27</a:t>
            </a:fld>
            <a:endParaRPr lang="en-US"/>
          </a:p>
        </p:txBody>
      </p:sp>
    </p:spTree>
    <p:extLst>
      <p:ext uri="{BB962C8B-B14F-4D97-AF65-F5344CB8AC3E}">
        <p14:creationId xmlns:p14="http://schemas.microsoft.com/office/powerpoint/2010/main" val="3427934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Labels are given for each</a:t>
            </a:r>
            <a:r>
              <a:rPr lang="en-US" altLang="zh-CN" baseline="0" dirty="0"/>
              <a:t> block, thus we can only use the session window to extract features.</a:t>
            </a:r>
            <a:endParaRPr lang="zh-CN" altLang="en-US" dirty="0"/>
          </a:p>
        </p:txBody>
      </p:sp>
      <p:sp>
        <p:nvSpPr>
          <p:cNvPr id="4" name="灯片编号占位符 3"/>
          <p:cNvSpPr>
            <a:spLocks noGrp="1"/>
          </p:cNvSpPr>
          <p:nvPr>
            <p:ph type="sldNum" sz="quarter" idx="10"/>
          </p:nvPr>
        </p:nvSpPr>
        <p:spPr/>
        <p:txBody>
          <a:bodyPr/>
          <a:lstStyle/>
          <a:p>
            <a:fld id="{54C6EC1A-EBC8-4DAE-897C-78BC178B8EDA}" type="slidenum">
              <a:rPr lang="en-US" smtClean="0"/>
              <a:t>28</a:t>
            </a:fld>
            <a:endParaRPr lang="en-US"/>
          </a:p>
        </p:txBody>
      </p:sp>
    </p:spTree>
    <p:extLst>
      <p:ext uri="{BB962C8B-B14F-4D97-AF65-F5344CB8AC3E}">
        <p14:creationId xmlns:p14="http://schemas.microsoft.com/office/powerpoint/2010/main" val="914659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anomaly</a:t>
            </a:r>
            <a:r>
              <a:rPr lang="zh-CN" altLang="en-US" dirty="0"/>
              <a:t> </a:t>
            </a:r>
            <a:r>
              <a:rPr lang="en-US" altLang="zh-CN" dirty="0"/>
              <a:t>patterns</a:t>
            </a:r>
            <a:r>
              <a:rPr lang="zh-CN" altLang="en-US" dirty="0"/>
              <a:t> </a:t>
            </a:r>
            <a:r>
              <a:rPr lang="en-US" altLang="zh-CN" dirty="0"/>
              <a:t>unseen</a:t>
            </a:r>
            <a:r>
              <a:rPr lang="zh-CN" altLang="en-US" dirty="0"/>
              <a:t> </a:t>
            </a:r>
            <a:r>
              <a:rPr lang="en-US" altLang="zh-CN" dirty="0"/>
              <a:t>in</a:t>
            </a:r>
            <a:r>
              <a:rPr lang="zh-CN" altLang="en-US" dirty="0"/>
              <a:t> </a:t>
            </a:r>
            <a:r>
              <a:rPr lang="en-US" altLang="zh-CN" dirty="0"/>
              <a:t>training</a:t>
            </a:r>
            <a:r>
              <a:rPr lang="zh-CN" altLang="en-US" dirty="0"/>
              <a:t> </a:t>
            </a:r>
            <a:r>
              <a:rPr lang="en-US" altLang="zh-CN" dirty="0"/>
              <a:t>data</a:t>
            </a:r>
            <a:r>
              <a:rPr lang="zh-CN" altLang="en-US" dirty="0"/>
              <a:t> </a:t>
            </a:r>
            <a:r>
              <a:rPr lang="en-US" altLang="zh-CN" dirty="0"/>
              <a:t>set</a:t>
            </a:r>
            <a:endParaRPr lang="en-US" dirty="0"/>
          </a:p>
        </p:txBody>
      </p:sp>
      <p:sp>
        <p:nvSpPr>
          <p:cNvPr id="4" name="Slide Number Placeholder 3"/>
          <p:cNvSpPr>
            <a:spLocks noGrp="1"/>
          </p:cNvSpPr>
          <p:nvPr>
            <p:ph type="sldNum" sz="quarter" idx="5"/>
          </p:nvPr>
        </p:nvSpPr>
        <p:spPr/>
        <p:txBody>
          <a:bodyPr/>
          <a:lstStyle/>
          <a:p>
            <a:fld id="{54C6EC1A-EBC8-4DAE-897C-78BC178B8EDA}" type="slidenum">
              <a:rPr lang="en-US" smtClean="0"/>
              <a:t>30</a:t>
            </a:fld>
            <a:endParaRPr lang="en-US"/>
          </a:p>
        </p:txBody>
      </p:sp>
    </p:spTree>
    <p:extLst>
      <p:ext uri="{BB962C8B-B14F-4D97-AF65-F5344CB8AC3E}">
        <p14:creationId xmlns:p14="http://schemas.microsoft.com/office/powerpoint/2010/main" val="918708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a:t>
            </a:fld>
            <a:endParaRPr lang="en-US"/>
          </a:p>
        </p:txBody>
      </p:sp>
    </p:spTree>
    <p:extLst>
      <p:ext uri="{BB962C8B-B14F-4D97-AF65-F5344CB8AC3E}">
        <p14:creationId xmlns:p14="http://schemas.microsoft.com/office/powerpoint/2010/main" val="471082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boundary</a:t>
            </a:r>
            <a:r>
              <a:rPr lang="zh-CN" altLang="en-US" dirty="0"/>
              <a:t> </a:t>
            </a:r>
            <a:r>
              <a:rPr lang="en-US" altLang="zh-CN" dirty="0"/>
              <a:t>might</a:t>
            </a:r>
            <a:r>
              <a:rPr lang="zh-CN" altLang="en-US" dirty="0"/>
              <a:t> </a:t>
            </a:r>
            <a:r>
              <a:rPr lang="en-US" altLang="zh-CN" dirty="0"/>
              <a:t>make</a:t>
            </a:r>
            <a:r>
              <a:rPr lang="zh-CN" altLang="en-US" dirty="0"/>
              <a:t> </a:t>
            </a:r>
            <a:r>
              <a:rPr lang="en-US" altLang="zh-CN" dirty="0"/>
              <a:t>anomaly</a:t>
            </a:r>
            <a:r>
              <a:rPr lang="zh-CN" altLang="en-US" dirty="0"/>
              <a:t> </a:t>
            </a:r>
            <a:r>
              <a:rPr lang="en-US" altLang="zh-CN" dirty="0"/>
              <a:t>pattern</a:t>
            </a:r>
            <a:r>
              <a:rPr lang="zh-CN" altLang="en-US" dirty="0"/>
              <a:t> </a:t>
            </a:r>
            <a:r>
              <a:rPr lang="en-US" altLang="zh-CN" dirty="0"/>
              <a:t>broken.</a:t>
            </a:r>
          </a:p>
          <a:p>
            <a:endParaRPr lang="en-US" dirty="0"/>
          </a:p>
        </p:txBody>
      </p:sp>
      <p:sp>
        <p:nvSpPr>
          <p:cNvPr id="4" name="Slide Number Placeholder 3"/>
          <p:cNvSpPr>
            <a:spLocks noGrp="1"/>
          </p:cNvSpPr>
          <p:nvPr>
            <p:ph type="sldNum" sz="quarter" idx="5"/>
          </p:nvPr>
        </p:nvSpPr>
        <p:spPr/>
        <p:txBody>
          <a:bodyPr/>
          <a:lstStyle/>
          <a:p>
            <a:fld id="{54C6EC1A-EBC8-4DAE-897C-78BC178B8EDA}" type="slidenum">
              <a:rPr lang="en-US" smtClean="0"/>
              <a:t>31</a:t>
            </a:fld>
            <a:endParaRPr lang="en-US"/>
          </a:p>
        </p:txBody>
      </p:sp>
    </p:spTree>
    <p:extLst>
      <p:ext uri="{BB962C8B-B14F-4D97-AF65-F5344CB8AC3E}">
        <p14:creationId xmlns:p14="http://schemas.microsoft.com/office/powerpoint/2010/main" val="3227150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34</a:t>
            </a:fld>
            <a:endParaRPr lang="en-US"/>
          </a:p>
        </p:txBody>
      </p:sp>
    </p:spTree>
    <p:extLst>
      <p:ext uri="{BB962C8B-B14F-4D97-AF65-F5344CB8AC3E}">
        <p14:creationId xmlns:p14="http://schemas.microsoft.com/office/powerpoint/2010/main" val="1343036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36</a:t>
            </a:fld>
            <a:endParaRPr lang="en-US"/>
          </a:p>
        </p:txBody>
      </p:sp>
    </p:spTree>
    <p:extLst>
      <p:ext uri="{BB962C8B-B14F-4D97-AF65-F5344CB8AC3E}">
        <p14:creationId xmlns:p14="http://schemas.microsoft.com/office/powerpoint/2010/main" val="1926095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38</a:t>
            </a:fld>
            <a:endParaRPr lang="en-US"/>
          </a:p>
        </p:txBody>
      </p:sp>
    </p:spTree>
    <p:extLst>
      <p:ext uri="{BB962C8B-B14F-4D97-AF65-F5344CB8AC3E}">
        <p14:creationId xmlns:p14="http://schemas.microsoft.com/office/powerpoint/2010/main" val="377107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4</a:t>
            </a:fld>
            <a:endParaRPr lang="en-US"/>
          </a:p>
        </p:txBody>
      </p:sp>
    </p:spTree>
    <p:extLst>
      <p:ext uri="{BB962C8B-B14F-4D97-AF65-F5344CB8AC3E}">
        <p14:creationId xmlns:p14="http://schemas.microsoft.com/office/powerpoint/2010/main" val="4129074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5</a:t>
            </a:fld>
            <a:endParaRPr lang="en-US"/>
          </a:p>
        </p:txBody>
      </p:sp>
    </p:spTree>
    <p:extLst>
      <p:ext uri="{BB962C8B-B14F-4D97-AF65-F5344CB8AC3E}">
        <p14:creationId xmlns:p14="http://schemas.microsoft.com/office/powerpoint/2010/main" val="107432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C6EC1A-EBC8-4DAE-897C-78BC178B8EDA}" type="slidenum">
              <a:rPr lang="en-US" smtClean="0"/>
              <a:t>6</a:t>
            </a:fld>
            <a:endParaRPr lang="en-US"/>
          </a:p>
        </p:txBody>
      </p:sp>
    </p:spTree>
    <p:extLst>
      <p:ext uri="{BB962C8B-B14F-4D97-AF65-F5344CB8AC3E}">
        <p14:creationId xmlns:p14="http://schemas.microsoft.com/office/powerpoint/2010/main" val="3624646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7</a:t>
            </a:fld>
            <a:endParaRPr lang="en-US"/>
          </a:p>
        </p:txBody>
      </p:sp>
    </p:spTree>
    <p:extLst>
      <p:ext uri="{BB962C8B-B14F-4D97-AF65-F5344CB8AC3E}">
        <p14:creationId xmlns:p14="http://schemas.microsoft.com/office/powerpoint/2010/main" val="592562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8</a:t>
            </a:fld>
            <a:endParaRPr lang="en-US"/>
          </a:p>
        </p:txBody>
      </p:sp>
    </p:spTree>
    <p:extLst>
      <p:ext uri="{BB962C8B-B14F-4D97-AF65-F5344CB8AC3E}">
        <p14:creationId xmlns:p14="http://schemas.microsoft.com/office/powerpoint/2010/main" val="5111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6EC1A-EBC8-4DAE-897C-78BC178B8EDA}" type="slidenum">
              <a:rPr lang="en-US" smtClean="0"/>
              <a:t>9</a:t>
            </a:fld>
            <a:endParaRPr lang="en-US"/>
          </a:p>
        </p:txBody>
      </p:sp>
    </p:spTree>
    <p:extLst>
      <p:ext uri="{BB962C8B-B14F-4D97-AF65-F5344CB8AC3E}">
        <p14:creationId xmlns:p14="http://schemas.microsoft.com/office/powerpoint/2010/main" val="163042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82964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70983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26625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275279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10/18/2016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68488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10/18/2016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91233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10/18/2016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94130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10/18/2016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427891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10/18/2016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84348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10/18/2016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354103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US"/>
              <a:t>10/18/2016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25AFA-303F-4307-9D8E-C338DD17F49B}" type="slidenum">
              <a:rPr lang="en-US" smtClean="0"/>
              <a:t>‹#›</a:t>
            </a:fld>
            <a:endParaRPr lang="en-US"/>
          </a:p>
        </p:txBody>
      </p:sp>
    </p:spTree>
    <p:extLst>
      <p:ext uri="{BB962C8B-B14F-4D97-AF65-F5344CB8AC3E}">
        <p14:creationId xmlns:p14="http://schemas.microsoft.com/office/powerpoint/2010/main" val="1186729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10/18/2016</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825AFA-303F-4307-9D8E-C338DD17F49B}" type="slidenum">
              <a:rPr lang="en-US" smtClean="0"/>
              <a:t>‹#›</a:t>
            </a:fld>
            <a:endParaRPr lang="en-US"/>
          </a:p>
        </p:txBody>
      </p:sp>
    </p:spTree>
    <p:extLst>
      <p:ext uri="{BB962C8B-B14F-4D97-AF65-F5344CB8AC3E}">
        <p14:creationId xmlns:p14="http://schemas.microsoft.com/office/powerpoint/2010/main" val="19951190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hyperlink" Target="https://github.com/cuhk-cse/logliz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2"/>
          <p:cNvSpPr/>
          <p:nvPr/>
        </p:nvSpPr>
        <p:spPr>
          <a:xfrm>
            <a:off x="-5" y="1498600"/>
            <a:ext cx="9144000" cy="2235200"/>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00906" y="2058136"/>
            <a:ext cx="8742178" cy="1116128"/>
          </a:xfrm>
        </p:spPr>
        <p:txBody>
          <a:bodyPr>
            <a:noAutofit/>
          </a:bodyPr>
          <a:lstStyle/>
          <a:p>
            <a:r>
              <a:rPr lang="en-US" altLang="zh-CN" sz="4000" b="1" dirty="0">
                <a:ln w="6600">
                  <a:solidFill>
                    <a:schemeClr val="accent2"/>
                  </a:solidFill>
                  <a:prstDash val="solid"/>
                </a:ln>
                <a:solidFill>
                  <a:srgbClr val="FFFFFF"/>
                </a:solidFill>
                <a:effectLst>
                  <a:outerShdw dist="38100" dir="2700000" algn="tl" rotWithShape="0">
                    <a:schemeClr val="accent2"/>
                  </a:outerShdw>
                </a:effectLst>
                <a:latin typeface="微软雅黑" pitchFamily="34" charset="-122"/>
                <a:ea typeface="微软雅黑" pitchFamily="34" charset="-122"/>
                <a:cs typeface="Times New Roman" pitchFamily="18" charset="0"/>
              </a:rPr>
              <a:t>Experience Report: </a:t>
            </a:r>
            <a:r>
              <a:rPr lang="en-US" sz="4000" b="1" dirty="0">
                <a:ln w="6600">
                  <a:solidFill>
                    <a:schemeClr val="accent2"/>
                  </a:solidFill>
                  <a:prstDash val="solid"/>
                </a:ln>
                <a:solidFill>
                  <a:srgbClr val="FFFFFF"/>
                </a:solidFill>
                <a:effectLst>
                  <a:outerShdw dist="38100" dir="2700000" algn="tl" rotWithShape="0">
                    <a:schemeClr val="accent2"/>
                  </a:outerShdw>
                </a:effectLst>
                <a:latin typeface="微软雅黑" pitchFamily="34" charset="-122"/>
                <a:ea typeface="微软雅黑" pitchFamily="34" charset="-122"/>
                <a:cs typeface="Times New Roman" pitchFamily="18" charset="0"/>
              </a:rPr>
              <a:t>System Log Analysis for Anomaly Detection</a:t>
            </a:r>
          </a:p>
        </p:txBody>
      </p:sp>
      <p:sp>
        <p:nvSpPr>
          <p:cNvPr id="3" name="Subtitle 2"/>
          <p:cNvSpPr>
            <a:spLocks noGrp="1"/>
          </p:cNvSpPr>
          <p:nvPr>
            <p:ph type="subTitle" idx="1"/>
          </p:nvPr>
        </p:nvSpPr>
        <p:spPr>
          <a:xfrm>
            <a:off x="1046321" y="4110845"/>
            <a:ext cx="7051349" cy="1241822"/>
          </a:xfrm>
        </p:spPr>
        <p:txBody>
          <a:bodyPr>
            <a:noAutofit/>
          </a:bodyPr>
          <a:lstStyle/>
          <a:p>
            <a:r>
              <a:rPr lang="en-US" sz="2400" b="1" kern="1100" spc="-150" dirty="0">
                <a:solidFill>
                  <a:schemeClr val="accent1">
                    <a:lumMod val="50000"/>
                  </a:schemeClr>
                </a:solidFill>
                <a:latin typeface="微软雅黑" pitchFamily="34" charset="-122"/>
                <a:ea typeface="微软雅黑" pitchFamily="34" charset="-122"/>
              </a:rPr>
              <a:t>Shilin </a:t>
            </a:r>
            <a:r>
              <a:rPr lang="en-US" sz="2400" b="1" kern="1100" spc="-150" dirty="0" err="1">
                <a:solidFill>
                  <a:schemeClr val="accent1">
                    <a:lumMod val="50000"/>
                  </a:schemeClr>
                </a:solidFill>
                <a:latin typeface="微软雅黑" pitchFamily="34" charset="-122"/>
                <a:ea typeface="微软雅黑" pitchFamily="34" charset="-122"/>
              </a:rPr>
              <a:t>He</a:t>
            </a:r>
            <a:r>
              <a:rPr lang="en-US" sz="2400" kern="1100" spc="-150" dirty="0" err="1">
                <a:solidFill>
                  <a:schemeClr val="accent1">
                    <a:lumMod val="50000"/>
                  </a:schemeClr>
                </a:solidFill>
                <a:latin typeface="微软雅黑" pitchFamily="34" charset="-122"/>
                <a:ea typeface="微软雅黑" pitchFamily="34" charset="-122"/>
              </a:rPr>
              <a:t>,</a:t>
            </a:r>
            <a:r>
              <a:rPr lang="en-US" sz="2400" kern="1100" spc="-150" dirty="0">
                <a:solidFill>
                  <a:schemeClr val="accent1">
                    <a:lumMod val="50000"/>
                  </a:schemeClr>
                </a:solidFill>
                <a:latin typeface="微软雅黑" pitchFamily="34" charset="-122"/>
                <a:ea typeface="微软雅黑" pitchFamily="34" charset="-122"/>
              </a:rPr>
              <a:t> </a:t>
            </a:r>
            <a:r>
              <a:rPr lang="en-US" sz="2400" kern="1100" spc="-150" dirty="0" err="1">
                <a:solidFill>
                  <a:schemeClr val="accent1">
                    <a:lumMod val="50000"/>
                  </a:schemeClr>
                </a:solidFill>
                <a:latin typeface="微软雅黑" pitchFamily="34" charset="-122"/>
                <a:ea typeface="微软雅黑" pitchFamily="34" charset="-122"/>
              </a:rPr>
              <a:t>Jieming</a:t>
            </a:r>
            <a:r>
              <a:rPr lang="en-US" sz="2400" kern="1100" spc="-150" dirty="0">
                <a:solidFill>
                  <a:schemeClr val="accent1">
                    <a:lumMod val="50000"/>
                  </a:schemeClr>
                </a:solidFill>
                <a:latin typeface="微软雅黑" pitchFamily="34" charset="-122"/>
                <a:ea typeface="微软雅黑" pitchFamily="34" charset="-122"/>
              </a:rPr>
              <a:t> Zhu, </a:t>
            </a:r>
            <a:r>
              <a:rPr lang="en-US" sz="2400" kern="1100" spc="-150" dirty="0" err="1">
                <a:solidFill>
                  <a:schemeClr val="accent1">
                    <a:lumMod val="50000"/>
                  </a:schemeClr>
                </a:solidFill>
                <a:latin typeface="微软雅黑" pitchFamily="34" charset="-122"/>
                <a:ea typeface="微软雅黑" pitchFamily="34" charset="-122"/>
              </a:rPr>
              <a:t>Pinjia</a:t>
            </a:r>
            <a:r>
              <a:rPr lang="en-US" sz="2400" kern="1100" spc="-150" dirty="0">
                <a:solidFill>
                  <a:schemeClr val="accent1">
                    <a:lumMod val="50000"/>
                  </a:schemeClr>
                </a:solidFill>
                <a:latin typeface="微软雅黑" pitchFamily="34" charset="-122"/>
                <a:ea typeface="微软雅黑" pitchFamily="34" charset="-122"/>
              </a:rPr>
              <a:t> </a:t>
            </a:r>
            <a:r>
              <a:rPr lang="en-US" sz="2400" kern="1100" spc="-150" dirty="0" err="1">
                <a:solidFill>
                  <a:schemeClr val="accent1">
                    <a:lumMod val="50000"/>
                  </a:schemeClr>
                </a:solidFill>
                <a:latin typeface="微软雅黑" pitchFamily="34" charset="-122"/>
                <a:ea typeface="微软雅黑" pitchFamily="34" charset="-122"/>
              </a:rPr>
              <a:t>He,</a:t>
            </a:r>
            <a:r>
              <a:rPr lang="en-US" sz="2400" kern="1100" spc="-150" dirty="0">
                <a:solidFill>
                  <a:schemeClr val="accent1">
                    <a:lumMod val="50000"/>
                  </a:schemeClr>
                </a:solidFill>
                <a:latin typeface="微软雅黑" pitchFamily="34" charset="-122"/>
                <a:ea typeface="微软雅黑" pitchFamily="34" charset="-122"/>
              </a:rPr>
              <a:t> and Michael R. </a:t>
            </a:r>
            <a:r>
              <a:rPr lang="en-US" sz="2400" kern="1100" spc="-150" dirty="0" err="1">
                <a:solidFill>
                  <a:schemeClr val="accent1">
                    <a:lumMod val="50000"/>
                  </a:schemeClr>
                </a:solidFill>
                <a:latin typeface="微软雅黑" pitchFamily="34" charset="-122"/>
                <a:ea typeface="微软雅黑" pitchFamily="34" charset="-122"/>
              </a:rPr>
              <a:t>Lyu</a:t>
            </a:r>
            <a:endParaRPr lang="en-US" sz="2000" kern="1100" spc="-150" dirty="0">
              <a:solidFill>
                <a:schemeClr val="accent1">
                  <a:lumMod val="50000"/>
                </a:schemeClr>
              </a:solidFill>
              <a:latin typeface="微软雅黑" pitchFamily="34" charset="-122"/>
              <a:ea typeface="微软雅黑" pitchFamily="34" charset="-122"/>
            </a:endParaRPr>
          </a:p>
          <a:p>
            <a:r>
              <a:rPr lang="en-US" sz="2000" kern="1100" spc="-150" dirty="0">
                <a:solidFill>
                  <a:schemeClr val="accent1">
                    <a:lumMod val="50000"/>
                  </a:schemeClr>
                </a:solidFill>
                <a:latin typeface="微软雅黑" pitchFamily="34" charset="-122"/>
                <a:ea typeface="微软雅黑" pitchFamily="34" charset="-122"/>
              </a:rPr>
              <a:t>Department of Computer Science and Engineering, </a:t>
            </a:r>
          </a:p>
          <a:p>
            <a:r>
              <a:rPr lang="en-US" sz="2000" kern="1100" spc="-150" dirty="0">
                <a:solidFill>
                  <a:schemeClr val="accent1">
                    <a:lumMod val="50000"/>
                  </a:schemeClr>
                </a:solidFill>
                <a:latin typeface="微软雅黑" pitchFamily="34" charset="-122"/>
                <a:ea typeface="微软雅黑" pitchFamily="34" charset="-122"/>
              </a:rPr>
              <a:t>The Chinese University of Hong Kong, Hong Kong</a:t>
            </a:r>
          </a:p>
          <a:p>
            <a:r>
              <a:rPr lang="en-US" sz="2000" kern="1100" spc="-150" dirty="0">
                <a:solidFill>
                  <a:schemeClr val="accent1">
                    <a:lumMod val="50000"/>
                  </a:schemeClr>
                </a:solidFill>
                <a:latin typeface="微软雅黑" pitchFamily="34" charset="-122"/>
                <a:ea typeface="微软雅黑" pitchFamily="34" charset="-122"/>
              </a:rPr>
              <a:t>2016/10/26</a:t>
            </a:r>
          </a:p>
        </p:txBody>
      </p:sp>
      <p:pic>
        <p:nvPicPr>
          <p:cNvPr id="6" name="Picture 9" descr="D:\Photos\照片\CUHK图片\校徽\上下\ver_4c_jpg_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41" y="114174"/>
            <a:ext cx="2121689" cy="11959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175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a:t>
            </a:r>
            <a:r>
              <a:rPr lang="en-US" sz="3600" b="1" dirty="0"/>
              <a:t>Motivation</a:t>
            </a:r>
          </a:p>
          <a:p>
            <a:pPr>
              <a:lnSpc>
                <a:spcPct val="110000"/>
              </a:lnSpc>
              <a:buFont typeface="Wingdings" panose="05000000000000000000" pitchFamily="2" charset="2"/>
              <a:buChar char="q"/>
            </a:pPr>
            <a:r>
              <a:rPr lang="en-US" sz="3600" b="1" dirty="0">
                <a:solidFill>
                  <a:schemeClr val="bg2">
                    <a:lumMod val="90000"/>
                  </a:schemeClr>
                </a:solidFill>
              </a:rPr>
              <a:t>  Framework </a:t>
            </a:r>
          </a:p>
          <a:p>
            <a:pPr>
              <a:lnSpc>
                <a:spcPct val="110000"/>
              </a:lnSpc>
              <a:buFont typeface="Wingdings" panose="05000000000000000000" pitchFamily="2" charset="2"/>
              <a:buChar char="q"/>
            </a:pPr>
            <a:r>
              <a:rPr lang="en-US" altLang="zh-CN"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marL="0" indent="0">
              <a:lnSpc>
                <a:spcPct val="110000"/>
              </a:lnSpc>
              <a:buNone/>
            </a:pPr>
            <a:endParaRPr lang="en-US" sz="3600" b="1" dirty="0">
              <a:solidFill>
                <a:schemeClr val="bg2">
                  <a:lumMod val="90000"/>
                </a:schemeClr>
              </a:solidFill>
            </a:endParaRP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10</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29937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59821" y="4285228"/>
            <a:ext cx="6188036" cy="2089151"/>
            <a:chOff x="0" y="1524380"/>
            <a:chExt cx="7161769" cy="2192383"/>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5520" y="1524380"/>
              <a:ext cx="3230880" cy="2192383"/>
            </a:xfrm>
            <a:prstGeom prst="rect">
              <a:avLst/>
            </a:prstGeom>
          </p:spPr>
        </p:pic>
        <p:sp>
          <p:nvSpPr>
            <p:cNvPr id="4" name="Rectangle 3"/>
            <p:cNvSpPr/>
            <p:nvPr/>
          </p:nvSpPr>
          <p:spPr>
            <a:xfrm>
              <a:off x="0" y="2943736"/>
              <a:ext cx="2723566" cy="566150"/>
            </a:xfrm>
            <a:prstGeom prst="rect">
              <a:avLst/>
            </a:prstGeom>
            <a:noFill/>
          </p:spPr>
          <p:txBody>
            <a:bodyPr wrap="square" lIns="68580" tIns="34290" rIns="68580" bIns="3429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Academia</a:t>
              </a:r>
              <a:endParaRPr lang="en-US"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a:off x="5539644" y="2943737"/>
              <a:ext cx="1622125" cy="566150"/>
            </a:xfrm>
            <a:prstGeom prst="rect">
              <a:avLst/>
            </a:prstGeom>
            <a:noFill/>
          </p:spPr>
          <p:txBody>
            <a:bodyPr wrap="none" lIns="68580" tIns="34290" rIns="68580" bIns="34290">
              <a:spAutoFit/>
            </a:bodyPr>
            <a:lstStyle/>
            <a:p>
              <a:pPr algn="ct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Industry</a:t>
              </a:r>
              <a:endParaRPr lang="en-US" sz="27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8" name="TextBox 7"/>
          <p:cNvSpPr txBox="1"/>
          <p:nvPr/>
        </p:nvSpPr>
        <p:spPr>
          <a:xfrm>
            <a:off x="423827" y="1194689"/>
            <a:ext cx="7892859" cy="3539430"/>
          </a:xfrm>
          <a:prstGeom prst="rect">
            <a:avLst/>
          </a:prstGeom>
          <a:noFill/>
        </p:spPr>
        <p:txBody>
          <a:bodyPr wrap="square" rtlCol="0">
            <a:spAutoFit/>
          </a:bodyPr>
          <a:lstStyle/>
          <a:p>
            <a:pPr marL="342892" indent="-342892">
              <a:buFont typeface="Wingdings" panose="05000000000000000000" pitchFamily="2" charset="2"/>
              <a:buChar char="Ø"/>
            </a:pPr>
            <a:r>
              <a:rPr lang="en-US" sz="2800" dirty="0"/>
              <a:t>Developers are </a:t>
            </a:r>
            <a:r>
              <a:rPr lang="en-US" sz="2800" dirty="0">
                <a:solidFill>
                  <a:srgbClr val="FF0000"/>
                </a:solidFill>
              </a:rPr>
              <a:t>not aware of</a:t>
            </a:r>
            <a:r>
              <a:rPr lang="en-US" sz="2800" dirty="0"/>
              <a:t> the state-of-the-art </a:t>
            </a:r>
            <a:r>
              <a:rPr lang="en-US" sz="2800" dirty="0">
                <a:solidFill>
                  <a:srgbClr val="FF0000"/>
                </a:solidFill>
              </a:rPr>
              <a:t>log-based </a:t>
            </a:r>
            <a:r>
              <a:rPr lang="en-US" sz="2800" dirty="0"/>
              <a:t>anomaly detection methods.</a:t>
            </a:r>
          </a:p>
          <a:p>
            <a:pPr marL="342892" indent="-342892">
              <a:buFont typeface="Wingdings" panose="05000000000000000000" pitchFamily="2" charset="2"/>
              <a:buChar char="Ø"/>
            </a:pPr>
            <a:endParaRPr lang="en-US" sz="2800" dirty="0"/>
          </a:p>
          <a:p>
            <a:pPr marL="342892" indent="-342892">
              <a:buFont typeface="Wingdings" panose="05000000000000000000" pitchFamily="2" charset="2"/>
              <a:buChar char="Ø"/>
            </a:pPr>
            <a:r>
              <a:rPr lang="en-US" sz="2800" dirty="0"/>
              <a:t>No</a:t>
            </a:r>
            <a:r>
              <a:rPr lang="en-US" sz="2800" dirty="0">
                <a:solidFill>
                  <a:srgbClr val="FF0000"/>
                </a:solidFill>
              </a:rPr>
              <a:t> open-source tools </a:t>
            </a:r>
            <a:r>
              <a:rPr lang="en-US" sz="2800" dirty="0"/>
              <a:t>are currently available.</a:t>
            </a:r>
          </a:p>
          <a:p>
            <a:pPr marL="342892" indent="-342892">
              <a:buFont typeface="Wingdings" panose="05000000000000000000" pitchFamily="2" charset="2"/>
              <a:buChar char="Ø"/>
            </a:pPr>
            <a:endParaRPr lang="en-US" sz="2800" dirty="0"/>
          </a:p>
          <a:p>
            <a:pPr marL="342892" indent="-342892">
              <a:buFont typeface="Wingdings" panose="05000000000000000000" pitchFamily="2" charset="2"/>
              <a:buChar char="Ø"/>
            </a:pPr>
            <a:r>
              <a:rPr lang="en-US" sz="2800" dirty="0"/>
              <a:t>Lack</a:t>
            </a:r>
            <a:r>
              <a:rPr lang="en-US" sz="2800" dirty="0">
                <a:solidFill>
                  <a:srgbClr val="FF0000"/>
                </a:solidFill>
              </a:rPr>
              <a:t> </a:t>
            </a:r>
            <a:r>
              <a:rPr lang="en-US" sz="2800" dirty="0"/>
              <a:t>of</a:t>
            </a:r>
            <a:r>
              <a:rPr lang="en-US" sz="2800" dirty="0">
                <a:solidFill>
                  <a:srgbClr val="FF0000"/>
                </a:solidFill>
              </a:rPr>
              <a:t> comparison</a:t>
            </a:r>
            <a:r>
              <a:rPr lang="en-US" sz="2800" dirty="0"/>
              <a:t> among existing anomaly detection methods.</a:t>
            </a:r>
          </a:p>
          <a:p>
            <a:pPr marL="342892" indent="-342892">
              <a:buFont typeface="+mj-lt"/>
              <a:buAutoNum type="arabicPeriod"/>
            </a:pPr>
            <a:endParaRPr lang="en-US" sz="2800" dirty="0"/>
          </a:p>
        </p:txBody>
      </p:sp>
      <p:sp>
        <p:nvSpPr>
          <p:cNvPr id="3" name="Slide Number Placeholder 2"/>
          <p:cNvSpPr>
            <a:spLocks noGrp="1"/>
          </p:cNvSpPr>
          <p:nvPr>
            <p:ph type="sldNum" sz="quarter" idx="12"/>
          </p:nvPr>
        </p:nvSpPr>
        <p:spPr>
          <a:xfrm>
            <a:off x="6958696" y="6476094"/>
            <a:ext cx="2057400" cy="365125"/>
          </a:xfrm>
        </p:spPr>
        <p:txBody>
          <a:bodyPr vert="horz" lIns="91440" tIns="45720" rIns="91440" bIns="45720" rtlCol="0" anchor="ctr"/>
          <a:lstStyle/>
          <a:p>
            <a:fld id="{F0825AFA-303F-4307-9D8E-C338DD17F49B}" type="slidenum">
              <a:rPr lang="en-US" sz="1800">
                <a:solidFill>
                  <a:schemeClr val="tx1"/>
                </a:solidFill>
              </a:rPr>
              <a:pPr/>
              <a:t>11</a:t>
            </a:fld>
            <a:endParaRPr lang="en-US" sz="1800" dirty="0">
              <a:solidFill>
                <a:schemeClr val="tx1"/>
              </a:solidFill>
            </a:endParaRPr>
          </a:p>
        </p:txBody>
      </p:sp>
      <p:sp>
        <p:nvSpPr>
          <p:cNvPr id="21" name="Rectangle 20"/>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2" name="Rectangle 21"/>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Motivation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30" name="Shape 784"/>
          <p:cNvGrpSpPr/>
          <p:nvPr/>
        </p:nvGrpSpPr>
        <p:grpSpPr>
          <a:xfrm>
            <a:off x="254126" y="121912"/>
            <a:ext cx="522839" cy="713566"/>
            <a:chOff x="6718575" y="2318625"/>
            <a:chExt cx="256950" cy="407375"/>
          </a:xfrm>
        </p:grpSpPr>
        <p:sp>
          <p:nvSpPr>
            <p:cNvPr id="40" name="Shape 78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78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78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78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78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79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79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792"/>
            <p:cNvSpPr/>
            <p:nvPr/>
          </p:nvSpPr>
          <p:spPr>
            <a:xfrm>
              <a:off x="6795900" y="2628550"/>
              <a:ext cx="102300" cy="25"/>
            </a:xfrm>
            <a:custGeom>
              <a:avLst/>
              <a:gdLst/>
              <a:ahLst/>
              <a:cxnLst/>
              <a:rect l="0" t="0" r="0" b="0"/>
              <a:pathLst>
                <a:path w="4092" h="1" fill="none" extrusionOk="0">
                  <a:moveTo>
                    <a:pt x="0" y="1"/>
                  </a:moveTo>
                  <a:lnTo>
                    <a:pt x="4092"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32097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a:t>
            </a:r>
            <a:r>
              <a:rPr lang="en-US" sz="3600" b="1" dirty="0"/>
              <a:t>Framework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sz="3600" b="1" dirty="0">
                <a:solidFill>
                  <a:schemeClr val="bg2">
                    <a:lumMod val="90000"/>
                  </a:schemeClr>
                </a:solidFill>
              </a:rPr>
              <a:t>  Unsupervised Anomaly Detection</a:t>
            </a: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12</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29703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br>
              <a:rPr lang="en-US" dirty="0"/>
            </a:br>
            <a:endParaRPr lang="en-US" dirty="0"/>
          </a:p>
        </p:txBody>
      </p:sp>
      <p:sp>
        <p:nvSpPr>
          <p:cNvPr id="7" name="Slide Number Placeholder 6"/>
          <p:cNvSpPr>
            <a:spLocks noGrp="1"/>
          </p:cNvSpPr>
          <p:nvPr>
            <p:ph type="sldNum" sz="quarter" idx="12"/>
          </p:nvPr>
        </p:nvSpPr>
        <p:spPr>
          <a:xfrm>
            <a:off x="6936922" y="6410779"/>
            <a:ext cx="2057400" cy="365125"/>
          </a:xfrm>
        </p:spPr>
        <p:txBody>
          <a:bodyPr vert="horz" lIns="91440" tIns="45720" rIns="91440" bIns="45720" rtlCol="0" anchor="ctr"/>
          <a:lstStyle/>
          <a:p>
            <a:fld id="{F0825AFA-303F-4307-9D8E-C338DD17F49B}" type="slidenum">
              <a:rPr lang="en-US" sz="1800">
                <a:solidFill>
                  <a:schemeClr val="tx1"/>
                </a:solidFill>
              </a:rPr>
              <a:pPr/>
              <a:t>13</a:t>
            </a:fld>
            <a:endParaRPr lang="en-US" sz="1800" dirty="0">
              <a:solidFill>
                <a:schemeClr val="tx1"/>
              </a:solidFill>
            </a:endParaRPr>
          </a:p>
        </p:txBody>
      </p:sp>
      <p:pic>
        <p:nvPicPr>
          <p:cNvPr id="55" name="Picture 54"/>
          <p:cNvPicPr>
            <a:picLocks noChangeAspect="1"/>
          </p:cNvPicPr>
          <p:nvPr/>
        </p:nvPicPr>
        <p:blipFill>
          <a:blip r:embed="rId3"/>
          <a:stretch>
            <a:fillRect/>
          </a:stretch>
        </p:blipFill>
        <p:spPr>
          <a:xfrm>
            <a:off x="3771" y="1880083"/>
            <a:ext cx="9140229" cy="2899823"/>
          </a:xfrm>
          <a:prstGeom prst="rect">
            <a:avLst/>
          </a:prstGeom>
        </p:spPr>
      </p:pic>
      <p:sp>
        <p:nvSpPr>
          <p:cNvPr id="56" name="Rectangle 5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7" name="Rectangle 5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Framework</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64" name="Shape 706"/>
          <p:cNvGrpSpPr/>
          <p:nvPr/>
        </p:nvGrpSpPr>
        <p:grpSpPr>
          <a:xfrm>
            <a:off x="206576" y="126718"/>
            <a:ext cx="642510" cy="600415"/>
            <a:chOff x="3927500" y="301425"/>
            <a:chExt cx="461550" cy="411625"/>
          </a:xfrm>
        </p:grpSpPr>
        <p:sp>
          <p:nvSpPr>
            <p:cNvPr id="65"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6"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7"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8"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9"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90"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91"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94776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br>
              <a:rPr lang="en-US" dirty="0"/>
            </a:br>
            <a:endParaRPr lang="en-US" dirty="0"/>
          </a:p>
        </p:txBody>
      </p:sp>
      <p:sp>
        <p:nvSpPr>
          <p:cNvPr id="7" name="Slide Number Placeholder 6"/>
          <p:cNvSpPr>
            <a:spLocks noGrp="1"/>
          </p:cNvSpPr>
          <p:nvPr>
            <p:ph type="sldNum" sz="quarter" idx="12"/>
          </p:nvPr>
        </p:nvSpPr>
        <p:spPr>
          <a:xfrm>
            <a:off x="6940550" y="6470651"/>
            <a:ext cx="2057400" cy="365125"/>
          </a:xfrm>
        </p:spPr>
        <p:txBody>
          <a:bodyPr vert="horz" lIns="91440" tIns="45720" rIns="91440" bIns="45720" rtlCol="0" anchor="ctr"/>
          <a:lstStyle/>
          <a:p>
            <a:fld id="{F0825AFA-303F-4307-9D8E-C338DD17F49B}" type="slidenum">
              <a:rPr lang="en-US" sz="1800">
                <a:solidFill>
                  <a:schemeClr val="tx1"/>
                </a:solidFill>
              </a:rPr>
              <a:pPr/>
              <a:t>14</a:t>
            </a:fld>
            <a:endParaRPr lang="en-US" sz="1800" dirty="0">
              <a:solidFill>
                <a:schemeClr val="tx1"/>
              </a:solidFill>
            </a:endParaRPr>
          </a:p>
        </p:txBody>
      </p:sp>
      <p:sp>
        <p:nvSpPr>
          <p:cNvPr id="55" name="Rectangle 54"/>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6" name="Rectangle 55"/>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1. Log Collection</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8" name="Shape 706"/>
          <p:cNvGrpSpPr/>
          <p:nvPr/>
        </p:nvGrpSpPr>
        <p:grpSpPr>
          <a:xfrm>
            <a:off x="206576" y="126718"/>
            <a:ext cx="642510" cy="600415"/>
            <a:chOff x="3927500" y="301425"/>
            <a:chExt cx="461550" cy="411625"/>
          </a:xfrm>
        </p:grpSpPr>
        <p:sp>
          <p:nvSpPr>
            <p:cNvPr id="59"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13" name="Picture 12"/>
          <p:cNvPicPr>
            <a:picLocks noChangeAspect="1"/>
          </p:cNvPicPr>
          <p:nvPr/>
        </p:nvPicPr>
        <p:blipFill>
          <a:blip r:embed="rId3"/>
          <a:stretch>
            <a:fillRect/>
          </a:stretch>
        </p:blipFill>
        <p:spPr>
          <a:xfrm>
            <a:off x="4441109" y="1669061"/>
            <a:ext cx="4327736" cy="3525241"/>
          </a:xfrm>
          <a:prstGeom prst="rect">
            <a:avLst/>
          </a:prstGeom>
        </p:spPr>
      </p:pic>
      <p:pic>
        <p:nvPicPr>
          <p:cNvPr id="14" name="Picture 13"/>
          <p:cNvPicPr>
            <a:picLocks noChangeAspect="1"/>
          </p:cNvPicPr>
          <p:nvPr/>
        </p:nvPicPr>
        <p:blipFill>
          <a:blip r:embed="rId4"/>
          <a:stretch>
            <a:fillRect/>
          </a:stretch>
        </p:blipFill>
        <p:spPr>
          <a:xfrm>
            <a:off x="333334" y="1707161"/>
            <a:ext cx="3641765" cy="3543413"/>
          </a:xfrm>
          <a:prstGeom prst="rect">
            <a:avLst/>
          </a:prstGeom>
        </p:spPr>
      </p:pic>
    </p:spTree>
    <p:extLst>
      <p:ext uri="{BB962C8B-B14F-4D97-AF65-F5344CB8AC3E}">
        <p14:creationId xmlns:p14="http://schemas.microsoft.com/office/powerpoint/2010/main" val="303370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1739871"/>
            <a:ext cx="7886700" cy="562832"/>
          </a:xfrm>
        </p:spPr>
        <p:txBody>
          <a:bodyPr>
            <a:normAutofit fontScale="90000"/>
          </a:bodyPr>
          <a:lstStyle/>
          <a:p>
            <a:br>
              <a:rPr lang="en-US" dirty="0"/>
            </a:br>
            <a:endParaRPr lang="en-US" dirty="0"/>
          </a:p>
        </p:txBody>
      </p:sp>
      <p:sp>
        <p:nvSpPr>
          <p:cNvPr id="7" name="Slide Number Placeholder 6"/>
          <p:cNvSpPr>
            <a:spLocks noGrp="1"/>
          </p:cNvSpPr>
          <p:nvPr>
            <p:ph type="sldNum" sz="quarter" idx="12"/>
          </p:nvPr>
        </p:nvSpPr>
        <p:spPr>
          <a:xfrm>
            <a:off x="6968345" y="6459312"/>
            <a:ext cx="2057400" cy="365125"/>
          </a:xfrm>
        </p:spPr>
        <p:txBody>
          <a:bodyPr vert="horz" lIns="91440" tIns="45720" rIns="91440" bIns="45720" rtlCol="0" anchor="ctr"/>
          <a:lstStyle/>
          <a:p>
            <a:fld id="{F0825AFA-303F-4307-9D8E-C338DD17F49B}" type="slidenum">
              <a:rPr lang="en-US" sz="1800">
                <a:solidFill>
                  <a:schemeClr val="tx1"/>
                </a:solidFill>
              </a:rPr>
              <a:pPr/>
              <a:t>15</a:t>
            </a:fld>
            <a:endParaRPr lang="en-US" sz="1800">
              <a:solidFill>
                <a:schemeClr val="tx1"/>
              </a:solidFill>
            </a:endParaRPr>
          </a:p>
        </p:txBody>
      </p:sp>
      <p:pic>
        <p:nvPicPr>
          <p:cNvPr id="4" name="Picture 3"/>
          <p:cNvPicPr>
            <a:picLocks noChangeAspect="1"/>
          </p:cNvPicPr>
          <p:nvPr/>
        </p:nvPicPr>
        <p:blipFill>
          <a:blip r:embed="rId3"/>
          <a:stretch>
            <a:fillRect/>
          </a:stretch>
        </p:blipFill>
        <p:spPr>
          <a:xfrm>
            <a:off x="206576" y="5423354"/>
            <a:ext cx="4593868" cy="433866"/>
          </a:xfrm>
          <a:prstGeom prst="rect">
            <a:avLst/>
          </a:prstGeom>
        </p:spPr>
      </p:pic>
      <p:pic>
        <p:nvPicPr>
          <p:cNvPr id="5" name="Picture 4"/>
          <p:cNvPicPr>
            <a:picLocks noChangeAspect="1"/>
          </p:cNvPicPr>
          <p:nvPr/>
        </p:nvPicPr>
        <p:blipFill>
          <a:blip r:embed="rId4"/>
          <a:stretch>
            <a:fillRect/>
          </a:stretch>
        </p:blipFill>
        <p:spPr>
          <a:xfrm>
            <a:off x="221688" y="5925083"/>
            <a:ext cx="4467048" cy="443603"/>
          </a:xfrm>
          <a:prstGeom prst="rect">
            <a:avLst/>
          </a:prstGeom>
        </p:spPr>
      </p:pic>
      <p:sp>
        <p:nvSpPr>
          <p:cNvPr id="8" name="Right Arrow 7"/>
          <p:cNvSpPr/>
          <p:nvPr/>
        </p:nvSpPr>
        <p:spPr>
          <a:xfrm>
            <a:off x="4861894" y="5669130"/>
            <a:ext cx="467961" cy="303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p:nvPicPr>
        <p:blipFill>
          <a:blip r:embed="rId5"/>
          <a:stretch>
            <a:fillRect/>
          </a:stretch>
        </p:blipFill>
        <p:spPr>
          <a:xfrm>
            <a:off x="5329855" y="5617795"/>
            <a:ext cx="3759738" cy="529089"/>
          </a:xfrm>
          <a:prstGeom prst="rect">
            <a:avLst/>
          </a:prstGeom>
        </p:spPr>
      </p:pic>
      <p:sp>
        <p:nvSpPr>
          <p:cNvPr id="55" name="Rectangle 54"/>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56" name="Rectangle 55"/>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2. Log Parsing</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8" name="Shape 706"/>
          <p:cNvGrpSpPr/>
          <p:nvPr/>
        </p:nvGrpSpPr>
        <p:grpSpPr>
          <a:xfrm>
            <a:off x="206576" y="126718"/>
            <a:ext cx="642510" cy="600415"/>
            <a:chOff x="3927500" y="301425"/>
            <a:chExt cx="461550" cy="411625"/>
          </a:xfrm>
        </p:grpSpPr>
        <p:sp>
          <p:nvSpPr>
            <p:cNvPr id="59" name="Shape 707"/>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708"/>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709"/>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710"/>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711"/>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712"/>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713"/>
            <p:cNvSpPr/>
            <p:nvPr/>
          </p:nvSpPr>
          <p:spPr>
            <a:xfrm>
              <a:off x="3970725" y="558375"/>
              <a:ext cx="1850" cy="12200"/>
            </a:xfrm>
            <a:custGeom>
              <a:avLst/>
              <a:gdLst/>
              <a:ahLst/>
              <a:cxnLst/>
              <a:rect l="0" t="0" r="0" b="0"/>
              <a:pathLst>
                <a:path w="74" h="488" fill="none" extrusionOk="0">
                  <a:moveTo>
                    <a:pt x="0" y="488"/>
                  </a:moveTo>
                  <a:lnTo>
                    <a:pt x="7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714"/>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715"/>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716"/>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717"/>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718"/>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719"/>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720"/>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721"/>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722"/>
            <p:cNvSpPr/>
            <p:nvPr/>
          </p:nvSpPr>
          <p:spPr>
            <a:xfrm>
              <a:off x="4141800" y="502975"/>
              <a:ext cx="3700" cy="11600"/>
            </a:xfrm>
            <a:custGeom>
              <a:avLst/>
              <a:gdLst/>
              <a:ahLst/>
              <a:cxnLst/>
              <a:rect l="0" t="0" r="0" b="0"/>
              <a:pathLst>
                <a:path w="148" h="464" fill="none" extrusionOk="0">
                  <a:moveTo>
                    <a:pt x="1" y="0"/>
                  </a:moveTo>
                  <a:lnTo>
                    <a:pt x="147"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723"/>
            <p:cNvSpPr/>
            <p:nvPr/>
          </p:nvSpPr>
          <p:spPr>
            <a:xfrm>
              <a:off x="4150950" y="533425"/>
              <a:ext cx="3675" cy="11575"/>
            </a:xfrm>
            <a:custGeom>
              <a:avLst/>
              <a:gdLst/>
              <a:ahLst/>
              <a:cxnLst/>
              <a:rect l="0" t="0" r="0" b="0"/>
              <a:pathLst>
                <a:path w="147" h="463" fill="none" extrusionOk="0">
                  <a:moveTo>
                    <a:pt x="0" y="0"/>
                  </a:moveTo>
                  <a:lnTo>
                    <a:pt x="146" y="463"/>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6" name="Shape 724"/>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7" name="Shape 725"/>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8" name="Shape 726"/>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9" name="Shape 727"/>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0" name="Shape 728"/>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1" name="Shape 729"/>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2" name="Shape 730"/>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3" name="Shape 731"/>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4" name="Shape 732"/>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85" name="Shape 733"/>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6" name="Picture 5"/>
          <p:cNvPicPr>
            <a:picLocks noChangeAspect="1"/>
          </p:cNvPicPr>
          <p:nvPr/>
        </p:nvPicPr>
        <p:blipFill>
          <a:blip r:embed="rId6"/>
          <a:stretch>
            <a:fillRect/>
          </a:stretch>
        </p:blipFill>
        <p:spPr>
          <a:xfrm>
            <a:off x="294729" y="1245844"/>
            <a:ext cx="8627679" cy="3729353"/>
          </a:xfrm>
          <a:prstGeom prst="rect">
            <a:avLst/>
          </a:prstGeom>
        </p:spPr>
      </p:pic>
      <p:sp>
        <p:nvSpPr>
          <p:cNvPr id="9" name="Rectangle 8"/>
          <p:cNvSpPr/>
          <p:nvPr/>
        </p:nvSpPr>
        <p:spPr>
          <a:xfrm>
            <a:off x="2286000" y="5344886"/>
            <a:ext cx="1436914"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41"/>
          <p:cNvSpPr/>
          <p:nvPr/>
        </p:nvSpPr>
        <p:spPr>
          <a:xfrm>
            <a:off x="3879635" y="5347807"/>
            <a:ext cx="247070"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42"/>
          <p:cNvSpPr/>
          <p:nvPr/>
        </p:nvSpPr>
        <p:spPr>
          <a:xfrm>
            <a:off x="4159659" y="5350440"/>
            <a:ext cx="450440"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43"/>
          <p:cNvSpPr/>
          <p:nvPr/>
        </p:nvSpPr>
        <p:spPr>
          <a:xfrm>
            <a:off x="1270574" y="5608270"/>
            <a:ext cx="934925" cy="925285"/>
          </a:xfrm>
          <a:prstGeom prst="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996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3286" y="2953370"/>
            <a:ext cx="3120390" cy="507831"/>
          </a:xfrm>
          <a:prstGeom prst="rect">
            <a:avLst/>
          </a:prstGeom>
          <a:noFill/>
        </p:spPr>
        <p:txBody>
          <a:bodyPr wrap="square" rtlCol="0">
            <a:spAutoFit/>
          </a:bodyPr>
          <a:lstStyle/>
          <a:p>
            <a:pPr marL="257168" indent="-257168">
              <a:buFont typeface="+mj-lt"/>
              <a:buAutoNum type="arabicPeriod"/>
            </a:pPr>
            <a:endParaRPr lang="en-US" sz="1350" dirty="0"/>
          </a:p>
          <a:p>
            <a:endParaRPr lang="en-US" sz="1350" dirty="0"/>
          </a:p>
        </p:txBody>
      </p:sp>
      <p:sp>
        <p:nvSpPr>
          <p:cNvPr id="5" name="TextBox 4"/>
          <p:cNvSpPr txBox="1"/>
          <p:nvPr/>
        </p:nvSpPr>
        <p:spPr>
          <a:xfrm>
            <a:off x="4519043" y="1283155"/>
            <a:ext cx="4148201" cy="2246769"/>
          </a:xfrm>
          <a:prstGeom prst="rect">
            <a:avLst/>
          </a:prstGeom>
          <a:noFill/>
        </p:spPr>
        <p:txBody>
          <a:bodyPr wrap="square" rtlCol="0">
            <a:spAutoFit/>
          </a:bodyPr>
          <a:lstStyle/>
          <a:p>
            <a:r>
              <a:rPr lang="en-US" sz="2800" dirty="0"/>
              <a:t>Divide all logs into different </a:t>
            </a:r>
            <a:r>
              <a:rPr lang="en-US" sz="2800" dirty="0">
                <a:solidFill>
                  <a:srgbClr val="FF0000"/>
                </a:solidFill>
              </a:rPr>
              <a:t>log sequences (windows)</a:t>
            </a:r>
            <a:r>
              <a:rPr lang="en-US" sz="2800" dirty="0"/>
              <a:t> </a:t>
            </a:r>
          </a:p>
          <a:p>
            <a:endParaRPr lang="en-US" sz="2800" dirty="0"/>
          </a:p>
          <a:p>
            <a:r>
              <a:rPr lang="en-US" sz="2800" dirty="0"/>
              <a:t>    log sequence &lt;=&gt; row in the event count matrix.</a:t>
            </a:r>
          </a:p>
        </p:txBody>
      </p:sp>
      <p:graphicFrame>
        <p:nvGraphicFramePr>
          <p:cNvPr id="2" name="Table 1"/>
          <p:cNvGraphicFramePr>
            <a:graphicFrameLocks noGrp="1"/>
          </p:cNvGraphicFramePr>
          <p:nvPr>
            <p:extLst>
              <p:ext uri="{D42A27DB-BD31-4B8C-83A1-F6EECF244321}">
                <p14:modId xmlns:p14="http://schemas.microsoft.com/office/powerpoint/2010/main" val="780047607"/>
              </p:ext>
            </p:extLst>
          </p:nvPr>
        </p:nvGraphicFramePr>
        <p:xfrm>
          <a:off x="4766186" y="3907068"/>
          <a:ext cx="3901058" cy="1970196"/>
        </p:xfrm>
        <a:graphic>
          <a:graphicData uri="http://schemas.openxmlformats.org/drawingml/2006/table">
            <a:tbl>
              <a:tblPr firstRow="1" bandRow="1">
                <a:tableStyleId>{6E25E649-3F16-4E02-A733-19D2CDBF48F0}</a:tableStyleId>
              </a:tblPr>
              <a:tblGrid>
                <a:gridCol w="1950529">
                  <a:extLst>
                    <a:ext uri="{9D8B030D-6E8A-4147-A177-3AD203B41FA5}">
                      <a16:colId xmlns:a16="http://schemas.microsoft.com/office/drawing/2014/main" val="948462173"/>
                    </a:ext>
                  </a:extLst>
                </a:gridCol>
                <a:gridCol w="1950529">
                  <a:extLst>
                    <a:ext uri="{9D8B030D-6E8A-4147-A177-3AD203B41FA5}">
                      <a16:colId xmlns:a16="http://schemas.microsoft.com/office/drawing/2014/main" val="858945375"/>
                    </a:ext>
                  </a:extLst>
                </a:gridCol>
              </a:tblGrid>
              <a:tr h="294943">
                <a:tc>
                  <a:txBody>
                    <a:bodyPr/>
                    <a:lstStyle/>
                    <a:p>
                      <a:r>
                        <a:rPr lang="en-US" sz="2000" dirty="0"/>
                        <a:t>Windows</a:t>
                      </a:r>
                    </a:p>
                  </a:txBody>
                  <a:tcPr marL="68580" marR="68580" marT="34290" marB="34290">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2000" b="1" i="0" kern="1200" dirty="0">
                          <a:solidFill>
                            <a:schemeClr val="lt1"/>
                          </a:solidFill>
                          <a:effectLst/>
                          <a:latin typeface="+mn-lt"/>
                          <a:ea typeface="+mn-ea"/>
                          <a:cs typeface="+mn-cs"/>
                        </a:rPr>
                        <a:t>Basis</a:t>
                      </a:r>
                      <a:r>
                        <a:rPr lang="en-US" sz="2000" b="0" i="0" kern="1200" dirty="0">
                          <a:solidFill>
                            <a:schemeClr val="lt1"/>
                          </a:solidFill>
                          <a:effectLst/>
                          <a:latin typeface="+mn-lt"/>
                          <a:ea typeface="+mn-ea"/>
                          <a:cs typeface="+mn-cs"/>
                        </a:rPr>
                        <a:t> </a:t>
                      </a:r>
                      <a:endParaRPr lang="en-US" sz="2000" dirty="0"/>
                    </a:p>
                  </a:txBody>
                  <a:tcPr marL="68580" marR="68580" marT="34290" marB="34290">
                    <a:lnL w="12700" cap="flat" cmpd="sng" algn="ctr">
                      <a:solidFill>
                        <a:schemeClr val="tx1"/>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1959495"/>
                  </a:ext>
                </a:extLst>
              </a:tr>
              <a:tr h="532272">
                <a:tc>
                  <a:txBody>
                    <a:bodyPr/>
                    <a:lstStyle/>
                    <a:p>
                      <a:r>
                        <a:rPr lang="en-US" sz="2000" dirty="0"/>
                        <a:t>Fixed windows </a:t>
                      </a:r>
                    </a:p>
                  </a:txBody>
                  <a:tcPr marL="68580" marR="68580" marT="34290" marB="34290">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Time</a:t>
                      </a:r>
                    </a:p>
                  </a:txBody>
                  <a:tcPr marL="68580" marR="68580" marT="34290" marB="34290">
                    <a:lnL w="12700" cap="flat" cmpd="sng" algn="ctr">
                      <a:solidFill>
                        <a:schemeClr val="tx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77355139"/>
                  </a:ext>
                </a:extLst>
              </a:tr>
              <a:tr h="532272">
                <a:tc>
                  <a:txBody>
                    <a:bodyPr/>
                    <a:lstStyle/>
                    <a:p>
                      <a:r>
                        <a:rPr lang="en-US" sz="2000" dirty="0"/>
                        <a:t>Sliding windows </a:t>
                      </a:r>
                    </a:p>
                  </a:txBody>
                  <a:tcPr marL="68580" marR="68580" marT="34290" marB="34290">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Time</a:t>
                      </a:r>
                    </a:p>
                  </a:txBody>
                  <a:tcPr marL="68580" marR="68580" marT="34290" marB="34290">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89519349"/>
                  </a:ext>
                </a:extLst>
              </a:tr>
              <a:tr h="532272">
                <a:tc>
                  <a:txBody>
                    <a:bodyPr/>
                    <a:lstStyle/>
                    <a:p>
                      <a:r>
                        <a:rPr lang="en-US" sz="2000" dirty="0"/>
                        <a:t>Session windows </a:t>
                      </a:r>
                    </a:p>
                  </a:txBody>
                  <a:tcPr marL="68580" marR="68580" marT="34290" marB="34290">
                    <a:lnL>
                      <a:noFill/>
                    </a:lnL>
                    <a:lnR w="12700" cap="flat" cmpd="sng" algn="ctr">
                      <a:solidFill>
                        <a:schemeClr val="tx1"/>
                      </a:solidFill>
                      <a:prstDash val="solid"/>
                      <a:round/>
                      <a:headEnd type="none" w="med" len="med"/>
                      <a:tailEnd type="none" w="med" len="med"/>
                    </a:lnR>
                    <a:lnT>
                      <a:noFill/>
                    </a:lnT>
                    <a:lnB w="254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Identifiers</a:t>
                      </a:r>
                    </a:p>
                  </a:txBody>
                  <a:tcPr marL="68580" marR="68580" marT="34290" marB="34290">
                    <a:lnL w="12700" cap="flat" cmpd="sng" algn="ctr">
                      <a:solidFill>
                        <a:schemeClr val="tx1"/>
                      </a:solid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87842026"/>
                  </a:ext>
                </a:extLst>
              </a:tr>
            </a:tbl>
          </a:graphicData>
        </a:graphic>
      </p:graphicFrame>
      <p:sp>
        <p:nvSpPr>
          <p:cNvPr id="7" name="Slide Number Placeholder 6"/>
          <p:cNvSpPr>
            <a:spLocks noGrp="1"/>
          </p:cNvSpPr>
          <p:nvPr>
            <p:ph type="sldNum" sz="quarter" idx="12"/>
          </p:nvPr>
        </p:nvSpPr>
        <p:spPr>
          <a:xfrm>
            <a:off x="6953250" y="6470651"/>
            <a:ext cx="2057400" cy="365125"/>
          </a:xfrm>
        </p:spPr>
        <p:txBody>
          <a:bodyPr vert="horz" lIns="91440" tIns="45720" rIns="91440" bIns="45720" rtlCol="0" anchor="ctr"/>
          <a:lstStyle/>
          <a:p>
            <a:fld id="{F0825AFA-303F-4307-9D8E-C338DD17F49B}" type="slidenum">
              <a:rPr lang="en-US" sz="1800">
                <a:solidFill>
                  <a:schemeClr val="tx1"/>
                </a:solidFill>
              </a:rPr>
              <a:pPr/>
              <a:t>16</a:t>
            </a:fld>
            <a:endParaRPr lang="en-US" sz="1800">
              <a:solidFill>
                <a:schemeClr val="tx1"/>
              </a:solidFill>
            </a:endParaRPr>
          </a:p>
        </p:txBody>
      </p:sp>
      <p:sp>
        <p:nvSpPr>
          <p:cNvPr id="16" name="Rectangle 1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17" name="Rectangle 1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3. Feature Extraction</a:t>
            </a:r>
            <a:endParaRPr lang="en-US" sz="3600" b="1" dirty="0">
              <a:solidFill>
                <a:schemeClr val="bg1"/>
              </a:solidFill>
              <a:latin typeface="微软雅黑" panose="020B0503020204020204" pitchFamily="34" charset="-122"/>
              <a:ea typeface="微软雅黑" panose="020B0503020204020204" pitchFamily="34" charset="-122"/>
            </a:endParaRPr>
          </a:p>
        </p:txBody>
      </p:sp>
      <p:grpSp>
        <p:nvGrpSpPr>
          <p:cNvPr id="52" name="Shape 583"/>
          <p:cNvGrpSpPr/>
          <p:nvPr/>
        </p:nvGrpSpPr>
        <p:grpSpPr>
          <a:xfrm>
            <a:off x="237691" y="175770"/>
            <a:ext cx="608445" cy="681480"/>
            <a:chOff x="3951850" y="2985350"/>
            <a:chExt cx="407950" cy="416500"/>
          </a:xfrm>
        </p:grpSpPr>
        <p:sp>
          <p:nvSpPr>
            <p:cNvPr id="53" name="Shape 58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58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58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58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8" name="Picture 7"/>
          <p:cNvPicPr>
            <a:picLocks noChangeAspect="1"/>
          </p:cNvPicPr>
          <p:nvPr/>
        </p:nvPicPr>
        <p:blipFill>
          <a:blip r:embed="rId3"/>
          <a:stretch>
            <a:fillRect/>
          </a:stretch>
        </p:blipFill>
        <p:spPr>
          <a:xfrm>
            <a:off x="161385" y="1430812"/>
            <a:ext cx="4264780" cy="4198223"/>
          </a:xfrm>
          <a:prstGeom prst="rect">
            <a:avLst/>
          </a:prstGeom>
        </p:spPr>
      </p:pic>
    </p:spTree>
    <p:extLst>
      <p:ext uri="{BB962C8B-B14F-4D97-AF65-F5344CB8AC3E}">
        <p14:creationId xmlns:p14="http://schemas.microsoft.com/office/powerpoint/2010/main" val="294755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Oval 2"/>
          <p:cNvSpPr/>
          <p:nvPr/>
        </p:nvSpPr>
        <p:spPr>
          <a:xfrm>
            <a:off x="7318068" y="2872732"/>
            <a:ext cx="1639418" cy="1652264"/>
          </a:xfrm>
          <a:prstGeom prst="ellipse">
            <a:avLst/>
          </a:prstGeom>
          <a:solidFill>
            <a:schemeClr val="accent6">
              <a:lumMod val="20000"/>
              <a:lumOff val="80000"/>
              <a:alpha val="5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graphicFrame>
        <p:nvGraphicFramePr>
          <p:cNvPr id="6" name="Diagram 5"/>
          <p:cNvGraphicFramePr/>
          <p:nvPr>
            <p:extLst>
              <p:ext uri="{D42A27DB-BD31-4B8C-83A1-F6EECF244321}">
                <p14:modId xmlns:p14="http://schemas.microsoft.com/office/powerpoint/2010/main" val="2979532085"/>
              </p:ext>
            </p:extLst>
          </p:nvPr>
        </p:nvGraphicFramePr>
        <p:xfrm>
          <a:off x="-300963" y="1161568"/>
          <a:ext cx="7883449" cy="539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Shape 419"/>
          <p:cNvGrpSpPr/>
          <p:nvPr/>
        </p:nvGrpSpPr>
        <p:grpSpPr>
          <a:xfrm>
            <a:off x="193592" y="104861"/>
            <a:ext cx="660566" cy="749243"/>
            <a:chOff x="590250" y="244200"/>
            <a:chExt cx="407975" cy="532175"/>
          </a:xfrm>
        </p:grpSpPr>
        <p:sp>
          <p:nvSpPr>
            <p:cNvPr id="17"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1"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2"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3"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4"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5"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2" name="Picture 1"/>
          <p:cNvPicPr>
            <a:picLocks noChangeAspect="1"/>
          </p:cNvPicPr>
          <p:nvPr/>
        </p:nvPicPr>
        <p:blipFill>
          <a:blip r:embed="rId8">
            <a:extLst>
              <a:ext uri="{BEBA8EAE-BF5A-486C-A8C5-ECC9F3942E4B}">
                <a14:imgProps xmlns:a14="http://schemas.microsoft.com/office/drawing/2010/main">
                  <a14:imgLayer r:embed="rId9">
                    <a14:imgEffect>
                      <a14:backgroundRemoval t="1493" b="100000" l="26282" r="71154"/>
                    </a14:imgEffect>
                  </a14:imgLayer>
                </a14:imgProps>
              </a:ext>
              <a:ext uri="{28A0092B-C50C-407E-A947-70E740481C1C}">
                <a14:useLocalDpi xmlns:a14="http://schemas.microsoft.com/office/drawing/2010/main" val="0"/>
              </a:ext>
            </a:extLst>
          </a:blip>
          <a:stretch>
            <a:fillRect/>
          </a:stretch>
        </p:blipFill>
        <p:spPr>
          <a:xfrm>
            <a:off x="5761712" y="2949568"/>
            <a:ext cx="4752128" cy="1492394"/>
          </a:xfrm>
          <a:prstGeom prst="rect">
            <a:avLst/>
          </a:prstGeom>
        </p:spPr>
      </p:pic>
      <p:sp>
        <p:nvSpPr>
          <p:cNvPr id="7" name="Slide Number Placeholder 6"/>
          <p:cNvSpPr>
            <a:spLocks noGrp="1"/>
          </p:cNvSpPr>
          <p:nvPr>
            <p:ph type="sldNum" sz="quarter" idx="12"/>
          </p:nvPr>
        </p:nvSpPr>
        <p:spPr>
          <a:xfrm>
            <a:off x="6966381" y="6474769"/>
            <a:ext cx="2057400" cy="365125"/>
          </a:xfrm>
        </p:spPr>
        <p:txBody>
          <a:bodyPr vert="horz" lIns="91440" tIns="45720" rIns="91440" bIns="45720" rtlCol="0" anchor="ctr"/>
          <a:lstStyle/>
          <a:p>
            <a:fld id="{F0825AFA-303F-4307-9D8E-C338DD17F49B}" type="slidenum">
              <a:rPr lang="en-US" sz="1800">
                <a:solidFill>
                  <a:schemeClr val="tx1"/>
                </a:solidFill>
              </a:rPr>
              <a:pPr/>
              <a:t>17</a:t>
            </a:fld>
            <a:endParaRPr lang="en-US" sz="1800" dirty="0">
              <a:solidFill>
                <a:schemeClr val="tx1"/>
              </a:solidFill>
            </a:endParaRPr>
          </a:p>
        </p:txBody>
      </p:sp>
      <p:sp>
        <p:nvSpPr>
          <p:cNvPr id="36" name="Rectangle 1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8"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prstClr val="white"/>
                </a:solidFill>
                <a:latin typeface="微软雅黑" panose="020B0503020204020204" pitchFamily="34" charset="-122"/>
                <a:ea typeface="微软雅黑" panose="020B0503020204020204" pitchFamily="34" charset="-122"/>
              </a:rPr>
              <a:t>4. </a:t>
            </a:r>
            <a:r>
              <a:rPr lang="en-US" altLang="zh-CN" sz="3600" b="1" dirty="0">
                <a:solidFill>
                  <a:prstClr val="white"/>
                </a:solidFill>
                <a:latin typeface="微软雅黑" panose="020B0503020204020204" pitchFamily="34" charset="-122"/>
                <a:ea typeface="微软雅黑" panose="020B0503020204020204" pitchFamily="34" charset="-122"/>
              </a:rPr>
              <a:t>Anomaly Detection</a:t>
            </a:r>
            <a:endParaRPr lang="en-US" sz="36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1415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18</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138527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67396825"/>
              </p:ext>
            </p:extLst>
          </p:nvPr>
        </p:nvGraphicFramePr>
        <p:xfrm>
          <a:off x="501652" y="1016299"/>
          <a:ext cx="5756771" cy="251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9" name="Diagram 28"/>
          <p:cNvGraphicFramePr/>
          <p:nvPr>
            <p:extLst>
              <p:ext uri="{D42A27DB-BD31-4B8C-83A1-F6EECF244321}">
                <p14:modId xmlns:p14="http://schemas.microsoft.com/office/powerpoint/2010/main" val="105043310"/>
              </p:ext>
            </p:extLst>
          </p:nvPr>
        </p:nvGraphicFramePr>
        <p:xfrm>
          <a:off x="152400" y="3448688"/>
          <a:ext cx="8688717" cy="26678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TextBox 29"/>
          <p:cNvSpPr txBox="1"/>
          <p:nvPr/>
        </p:nvSpPr>
        <p:spPr>
          <a:xfrm>
            <a:off x="133350" y="3586064"/>
            <a:ext cx="7257718" cy="523220"/>
          </a:xfrm>
          <a:prstGeom prst="rect">
            <a:avLst/>
          </a:prstGeom>
          <a:noFill/>
        </p:spPr>
        <p:txBody>
          <a:bodyPr wrap="square" rtlCol="0">
            <a:spAutoFit/>
          </a:bodyPr>
          <a:lstStyle/>
          <a:p>
            <a:r>
              <a:rPr lang="en-US" sz="2800" b="1" dirty="0"/>
              <a:t>General procedure:</a:t>
            </a:r>
          </a:p>
        </p:txBody>
      </p:sp>
      <p:sp>
        <p:nvSpPr>
          <p:cNvPr id="37" name="Slide Number Placeholder 36"/>
          <p:cNvSpPr>
            <a:spLocks noGrp="1"/>
          </p:cNvSpPr>
          <p:nvPr>
            <p:ph type="sldNum" sz="quarter" idx="12"/>
          </p:nvPr>
        </p:nvSpPr>
        <p:spPr>
          <a:xfrm>
            <a:off x="6970014" y="6466079"/>
            <a:ext cx="2057400" cy="365125"/>
          </a:xfrm>
        </p:spPr>
        <p:txBody>
          <a:bodyPr vert="horz" lIns="91440" tIns="45720" rIns="91440" bIns="45720" rtlCol="0" anchor="ctr"/>
          <a:lstStyle/>
          <a:p>
            <a:fld id="{F0825AFA-303F-4307-9D8E-C338DD17F49B}" type="slidenum">
              <a:rPr lang="en-US" sz="1800">
                <a:solidFill>
                  <a:schemeClr val="tx1"/>
                </a:solidFill>
              </a:rPr>
              <a:pPr/>
              <a:t>19</a:t>
            </a:fld>
            <a:endParaRPr lang="en-US" sz="1800">
              <a:solidFill>
                <a:schemeClr val="tx1"/>
              </a:solidFill>
            </a:endParaRPr>
          </a:p>
        </p:txBody>
      </p:sp>
      <p:grpSp>
        <p:nvGrpSpPr>
          <p:cNvPr id="38" name="Group 37"/>
          <p:cNvGrpSpPr/>
          <p:nvPr/>
        </p:nvGrpSpPr>
        <p:grpSpPr>
          <a:xfrm>
            <a:off x="493721" y="5677036"/>
            <a:ext cx="4760213" cy="1135118"/>
            <a:chOff x="365985" y="4390122"/>
            <a:chExt cx="5292975" cy="1179566"/>
          </a:xfrm>
        </p:grpSpPr>
        <p:grpSp>
          <p:nvGrpSpPr>
            <p:cNvPr id="39" name="Group 38"/>
            <p:cNvGrpSpPr/>
            <p:nvPr/>
          </p:nvGrpSpPr>
          <p:grpSpPr>
            <a:xfrm>
              <a:off x="365985" y="4390122"/>
              <a:ext cx="5292975" cy="774359"/>
              <a:chOff x="558956" y="3876374"/>
              <a:chExt cx="5943364" cy="960032"/>
            </a:xfrm>
          </p:grpSpPr>
          <p:grpSp>
            <p:nvGrpSpPr>
              <p:cNvPr id="42" name="Group 41"/>
              <p:cNvGrpSpPr/>
              <p:nvPr/>
            </p:nvGrpSpPr>
            <p:grpSpPr>
              <a:xfrm>
                <a:off x="558956" y="3876374"/>
                <a:ext cx="5943363" cy="712836"/>
                <a:chOff x="6160654" y="5764165"/>
                <a:chExt cx="5440219" cy="563418"/>
              </a:xfrm>
            </p:grpSpPr>
            <p:sp>
              <p:nvSpPr>
                <p:cNvPr id="45" name="Rectangle 44"/>
                <p:cNvSpPr/>
                <p:nvPr/>
              </p:nvSpPr>
              <p:spPr>
                <a:xfrm>
                  <a:off x="6160654" y="5764165"/>
                  <a:ext cx="4193503" cy="5634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t>Training </a:t>
                  </a:r>
                  <a:endParaRPr lang="en-US" sz="1350" b="1" dirty="0"/>
                </a:p>
              </p:txBody>
            </p:sp>
            <p:sp>
              <p:nvSpPr>
                <p:cNvPr id="46" name="Rectangle 45"/>
                <p:cNvSpPr/>
                <p:nvPr/>
              </p:nvSpPr>
              <p:spPr>
                <a:xfrm>
                  <a:off x="10354158" y="5764165"/>
                  <a:ext cx="1246715" cy="5634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Testing</a:t>
                  </a:r>
                  <a:endParaRPr lang="en-US" sz="1600" b="1" dirty="0"/>
                </a:p>
              </p:txBody>
            </p:sp>
          </p:grpSp>
          <p:sp>
            <p:nvSpPr>
              <p:cNvPr id="43" name="Left Brace 42"/>
              <p:cNvSpPr/>
              <p:nvPr/>
            </p:nvSpPr>
            <p:spPr>
              <a:xfrm rot="16200000">
                <a:off x="3440073" y="1774159"/>
                <a:ext cx="181131" cy="5943363"/>
              </a:xfrm>
              <a:prstGeom prst="lef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grpSp>
        <p:sp>
          <p:nvSpPr>
            <p:cNvPr id="41" name="TextBox 40"/>
            <p:cNvSpPr txBox="1"/>
            <p:nvPr/>
          </p:nvSpPr>
          <p:spPr>
            <a:xfrm>
              <a:off x="2486769" y="5138578"/>
              <a:ext cx="1284768" cy="431110"/>
            </a:xfrm>
            <a:prstGeom prst="rect">
              <a:avLst/>
            </a:prstGeom>
            <a:noFill/>
          </p:spPr>
          <p:txBody>
            <a:bodyPr wrap="square" rtlCol="0">
              <a:spAutoFit/>
            </a:bodyPr>
            <a:lstStyle/>
            <a:p>
              <a:r>
                <a:rPr lang="en-US" sz="2400" b="1" dirty="0"/>
                <a:t>All data</a:t>
              </a:r>
            </a:p>
          </p:txBody>
        </p:sp>
      </p:grpSp>
      <p:sp>
        <p:nvSpPr>
          <p:cNvPr id="3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61" name="Shape 419"/>
          <p:cNvGrpSpPr/>
          <p:nvPr/>
        </p:nvGrpSpPr>
        <p:grpSpPr>
          <a:xfrm>
            <a:off x="249895" y="87635"/>
            <a:ext cx="530393" cy="729627"/>
            <a:chOff x="590250" y="244200"/>
            <a:chExt cx="407975" cy="532175"/>
          </a:xfrm>
        </p:grpSpPr>
        <p:sp>
          <p:nvSpPr>
            <p:cNvPr id="62"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3"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4"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5"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6"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7"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8"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9"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0"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1"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2"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3"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4"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75"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cxnSp>
        <p:nvCxnSpPr>
          <p:cNvPr id="4" name="直接箭头连接符 3"/>
          <p:cNvCxnSpPr/>
          <p:nvPr/>
        </p:nvCxnSpPr>
        <p:spPr>
          <a:xfrm>
            <a:off x="1524000" y="5248999"/>
            <a:ext cx="908" cy="343549"/>
          </a:xfrm>
          <a:prstGeom prst="straightConnector1">
            <a:avLst/>
          </a:prstGeom>
          <a:ln w="38100" cap="flat">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4819650" y="5268049"/>
            <a:ext cx="908" cy="343549"/>
          </a:xfrm>
          <a:prstGeom prst="straightConnector1">
            <a:avLst/>
          </a:prstGeom>
          <a:ln w="38100" cap="flat">
            <a:solidFill>
              <a:schemeClr val="accent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37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t>  Background &amp; Motivation</a:t>
            </a:r>
          </a:p>
          <a:p>
            <a:pPr>
              <a:lnSpc>
                <a:spcPct val="110000"/>
              </a:lnSpc>
              <a:buFont typeface="Wingdings" panose="05000000000000000000" pitchFamily="2" charset="2"/>
              <a:buChar char="q"/>
            </a:pPr>
            <a:r>
              <a:rPr lang="en-US" sz="3600" b="1" dirty="0"/>
              <a:t>  Framework </a:t>
            </a:r>
          </a:p>
          <a:p>
            <a:pPr>
              <a:lnSpc>
                <a:spcPct val="110000"/>
              </a:lnSpc>
              <a:buFont typeface="Wingdings" panose="05000000000000000000" pitchFamily="2" charset="2"/>
              <a:buChar char="q"/>
            </a:pPr>
            <a:r>
              <a:rPr lang="en-US" sz="3600" b="1" dirty="0"/>
              <a:t>  Supervised Anomaly Detection</a:t>
            </a:r>
          </a:p>
          <a:p>
            <a:pPr>
              <a:lnSpc>
                <a:spcPct val="110000"/>
              </a:lnSpc>
              <a:buFont typeface="Wingdings" panose="05000000000000000000" pitchFamily="2" charset="2"/>
              <a:buChar char="q"/>
            </a:pPr>
            <a:r>
              <a:rPr lang="en-US" sz="3600" b="1" dirty="0"/>
              <a:t>  Unsupervised Anomaly Detection </a:t>
            </a:r>
          </a:p>
          <a:p>
            <a:pPr>
              <a:lnSpc>
                <a:spcPct val="110000"/>
              </a:lnSpc>
              <a:buFont typeface="Wingdings" panose="05000000000000000000" pitchFamily="2" charset="2"/>
              <a:buChar char="q"/>
            </a:pPr>
            <a:r>
              <a:rPr lang="en-US" sz="3600" b="1" dirty="0"/>
              <a:t>  Evaluation</a:t>
            </a:r>
          </a:p>
          <a:p>
            <a:pPr>
              <a:lnSpc>
                <a:spcPct val="110000"/>
              </a:lnSpc>
              <a:buFont typeface="Wingdings" panose="05000000000000000000" pitchFamily="2" charset="2"/>
              <a:buChar char="q"/>
            </a:pPr>
            <a:r>
              <a:rPr lang="en-US" sz="3600" b="1" dirty="0"/>
              <a:t>  Conclusion  </a:t>
            </a:r>
          </a:p>
          <a:p>
            <a:pPr>
              <a:lnSpc>
                <a:spcPct val="110000"/>
              </a:lnSpc>
            </a:pPr>
            <a:endParaRPr lang="en-US" sz="3600" b="1" dirty="0"/>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1" name="Slide Number Placeholder 3"/>
          <p:cNvSpPr txBox="1">
            <a:spLocks/>
          </p:cNvSpPr>
          <p:nvPr/>
        </p:nvSpPr>
        <p:spPr>
          <a:xfrm>
            <a:off x="6967999" y="647402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rPr>
              <a:t>2</a:t>
            </a:r>
          </a:p>
        </p:txBody>
      </p:sp>
    </p:spTree>
    <p:extLst>
      <p:ext uri="{BB962C8B-B14F-4D97-AF65-F5344CB8AC3E}">
        <p14:creationId xmlns:p14="http://schemas.microsoft.com/office/powerpoint/2010/main" val="131642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789812" y="1955801"/>
            <a:ext cx="6943725" cy="4391025"/>
          </a:xfrm>
          <a:prstGeom prst="rect">
            <a:avLst/>
          </a:prstGeom>
        </p:spPr>
      </p:pic>
      <p:sp>
        <p:nvSpPr>
          <p:cNvPr id="29" name="Slide Number Placeholder 28"/>
          <p:cNvSpPr>
            <a:spLocks noGrp="1"/>
          </p:cNvSpPr>
          <p:nvPr>
            <p:ph type="sldNum" sz="quarter" idx="12"/>
          </p:nvPr>
        </p:nvSpPr>
        <p:spPr>
          <a:xfrm>
            <a:off x="6965950" y="6472463"/>
            <a:ext cx="2057400" cy="365125"/>
          </a:xfrm>
        </p:spPr>
        <p:txBody>
          <a:bodyPr vert="horz" lIns="91440" tIns="45720" rIns="91440" bIns="45720" rtlCol="0" anchor="ctr"/>
          <a:lstStyle/>
          <a:p>
            <a:fld id="{F0825AFA-303F-4307-9D8E-C338DD17F49B}" type="slidenum">
              <a:rPr lang="en-US" sz="1800">
                <a:solidFill>
                  <a:schemeClr val="tx1"/>
                </a:solidFill>
              </a:rPr>
              <a:pPr/>
              <a:t>20</a:t>
            </a:fld>
            <a:endParaRPr lang="en-US" sz="1800" dirty="0">
              <a:solidFill>
                <a:schemeClr val="tx1"/>
              </a:solidFill>
            </a:endParaRPr>
          </a:p>
        </p:txBody>
      </p:sp>
      <p:sp>
        <p:nvSpPr>
          <p:cNvPr id="31" name="TextBox 30"/>
          <p:cNvSpPr txBox="1"/>
          <p:nvPr/>
        </p:nvSpPr>
        <p:spPr>
          <a:xfrm>
            <a:off x="441459" y="1277252"/>
            <a:ext cx="4513117" cy="461665"/>
          </a:xfrm>
          <a:prstGeom prst="rect">
            <a:avLst/>
          </a:prstGeom>
          <a:noFill/>
        </p:spPr>
        <p:txBody>
          <a:bodyPr wrap="square" rtlCol="0">
            <a:spAutoFit/>
          </a:bodyPr>
          <a:lstStyle/>
          <a:p>
            <a:r>
              <a:rPr lang="en-US" altLang="zh-CN" sz="2400" b="1" dirty="0"/>
              <a:t>Trained Decision Tree Example</a:t>
            </a:r>
            <a:r>
              <a:rPr lang="en-US" sz="2400" dirty="0"/>
              <a:t>:</a:t>
            </a:r>
          </a:p>
        </p:txBody>
      </p:sp>
      <p:sp>
        <p:nvSpPr>
          <p:cNvPr id="28"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34" name="Shape 419"/>
          <p:cNvGrpSpPr/>
          <p:nvPr/>
        </p:nvGrpSpPr>
        <p:grpSpPr>
          <a:xfrm>
            <a:off x="249895" y="87635"/>
            <a:ext cx="530393" cy="729627"/>
            <a:chOff x="590250" y="244200"/>
            <a:chExt cx="407975" cy="532175"/>
          </a:xfrm>
        </p:grpSpPr>
        <p:sp>
          <p:nvSpPr>
            <p:cNvPr id="35"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7"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8"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9"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cxnSp>
        <p:nvCxnSpPr>
          <p:cNvPr id="3" name="直接连接符 2"/>
          <p:cNvCxnSpPr/>
          <p:nvPr/>
        </p:nvCxnSpPr>
        <p:spPr>
          <a:xfrm flipH="1">
            <a:off x="3459480" y="2613660"/>
            <a:ext cx="1402083" cy="396240"/>
          </a:xfrm>
          <a:prstGeom prst="line">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459480" y="3566357"/>
            <a:ext cx="811720" cy="396043"/>
          </a:xfrm>
          <a:prstGeom prst="line">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271200" y="4503420"/>
            <a:ext cx="0" cy="487680"/>
          </a:xfrm>
          <a:prstGeom prst="line">
            <a:avLst/>
          </a:prstGeom>
          <a:ln w="3810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4"/>
          <a:stretch>
            <a:fillRect/>
          </a:stretch>
        </p:blipFill>
        <p:spPr>
          <a:xfrm>
            <a:off x="3762375" y="5050443"/>
            <a:ext cx="1192201" cy="315082"/>
          </a:xfrm>
          <a:prstGeom prst="rect">
            <a:avLst/>
          </a:prstGeom>
        </p:spPr>
      </p:pic>
      <p:sp>
        <p:nvSpPr>
          <p:cNvPr id="21" name="文本框 20"/>
          <p:cNvSpPr txBox="1"/>
          <p:nvPr/>
        </p:nvSpPr>
        <p:spPr>
          <a:xfrm>
            <a:off x="3800310" y="4934638"/>
            <a:ext cx="1314615" cy="461665"/>
          </a:xfrm>
          <a:prstGeom prst="rect">
            <a:avLst/>
          </a:prstGeom>
        </p:spPr>
        <p:txBody>
          <a:bodyPr vert="horz" wrap="square" lIns="91440" tIns="45720" rIns="91440" bIns="45720" rtlCol="0" anchor="ctr">
            <a:spAutoFit/>
          </a:bodyPr>
          <a:lstStyle/>
          <a:p>
            <a:r>
              <a:rPr lang="en-US" altLang="zh-CN" sz="2400" dirty="0">
                <a:solidFill>
                  <a:srgbClr val="FF0000"/>
                </a:solidFill>
              </a:rPr>
              <a:t>Anomaly</a:t>
            </a:r>
            <a:endParaRPr lang="zh-CN" altLang="en-US" sz="1800" dirty="0">
              <a:solidFill>
                <a:srgbClr val="FF0000"/>
              </a:solidFill>
            </a:endParaRPr>
          </a:p>
        </p:txBody>
      </p:sp>
      <p:sp>
        <p:nvSpPr>
          <p:cNvPr id="2" name="TextBox 1">
            <a:extLst>
              <a:ext uri="{FF2B5EF4-FFF2-40B4-BE49-F238E27FC236}">
                <a16:creationId xmlns:a16="http://schemas.microsoft.com/office/drawing/2014/main" id="{D03A1192-2C0E-2B40-8F40-FE91291DF852}"/>
              </a:ext>
            </a:extLst>
          </p:cNvPr>
          <p:cNvSpPr txBox="1"/>
          <p:nvPr/>
        </p:nvSpPr>
        <p:spPr>
          <a:xfrm>
            <a:off x="4251960" y="207100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
        <p:nvSpPr>
          <p:cNvPr id="30" name="TextBox 29">
            <a:extLst>
              <a:ext uri="{FF2B5EF4-FFF2-40B4-BE49-F238E27FC236}">
                <a16:creationId xmlns:a16="http://schemas.microsoft.com/office/drawing/2014/main" id="{970B1DAA-83F0-A34B-BD2B-C391F29A7233}"/>
              </a:ext>
            </a:extLst>
          </p:cNvPr>
          <p:cNvSpPr txBox="1"/>
          <p:nvPr/>
        </p:nvSpPr>
        <p:spPr>
          <a:xfrm>
            <a:off x="1706880" y="397600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
        <p:nvSpPr>
          <p:cNvPr id="60" name="TextBox 59">
            <a:extLst>
              <a:ext uri="{FF2B5EF4-FFF2-40B4-BE49-F238E27FC236}">
                <a16:creationId xmlns:a16="http://schemas.microsoft.com/office/drawing/2014/main" id="{39CE36F2-8EB6-634D-BC88-D7CE50FF92A1}"/>
              </a:ext>
            </a:extLst>
          </p:cNvPr>
          <p:cNvSpPr txBox="1"/>
          <p:nvPr/>
        </p:nvSpPr>
        <p:spPr>
          <a:xfrm>
            <a:off x="2758440" y="300064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
        <p:nvSpPr>
          <p:cNvPr id="61" name="TextBox 60">
            <a:extLst>
              <a:ext uri="{FF2B5EF4-FFF2-40B4-BE49-F238E27FC236}">
                <a16:creationId xmlns:a16="http://schemas.microsoft.com/office/drawing/2014/main" id="{91E20951-81A7-874D-99DF-AA10CA9EFEFC}"/>
              </a:ext>
            </a:extLst>
          </p:cNvPr>
          <p:cNvSpPr txBox="1"/>
          <p:nvPr/>
        </p:nvSpPr>
        <p:spPr>
          <a:xfrm>
            <a:off x="5593080" y="3008263"/>
            <a:ext cx="287258" cy="338554"/>
          </a:xfrm>
          <a:prstGeom prst="rect">
            <a:avLst/>
          </a:prstGeom>
        </p:spPr>
        <p:txBody>
          <a:bodyPr vert="horz" wrap="none" lIns="91440" tIns="45720" rIns="91440" bIns="45720" rtlCol="0" anchor="ctr">
            <a:spAutoFit/>
          </a:bodyPr>
          <a:lstStyle/>
          <a:p>
            <a:r>
              <a:rPr lang="en-US" altLang="zh-CN" sz="16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32286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500"/>
                                        <p:tgtEl>
                                          <p:spTgt spid="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750" tmFilter="0, 0; .2, .5; .8, .5; 1, 0"/>
                                        <p:tgtEl>
                                          <p:spTgt spid="22"/>
                                        </p:tgtEl>
                                      </p:cBhvr>
                                    </p:animEffect>
                                    <p:animScale>
                                      <p:cBhvr>
                                        <p:cTn id="27" dur="375" autoRev="1" fill="hold"/>
                                        <p:tgtEl>
                                          <p:spTgt spid="22"/>
                                        </p:tgtEl>
                                      </p:cBhvr>
                                      <p:by x="105000" y="105000"/>
                                    </p:animScale>
                                  </p:childTnLst>
                                </p:cTn>
                              </p:par>
                              <p:par>
                                <p:cTn id="28" presetID="34" presetClass="emph" presetSubtype="0" fill="hold" grpId="0" nodeType="withEffect">
                                  <p:stCondLst>
                                    <p:cond delay="0"/>
                                  </p:stCondLst>
                                  <p:iterate type="lt">
                                    <p:tmPct val="10000"/>
                                  </p:iterate>
                                  <p:childTnLst>
                                    <p:animMotion origin="layout" path="M 0 -7.40741E-7 L 0 -0.07222 " pathEditMode="relative" rAng="0" ptsTypes="AA">
                                      <p:cBhvr>
                                        <p:cTn id="29" dur="250" accel="50000" decel="50000" autoRev="1" fill="hold">
                                          <p:stCondLst>
                                            <p:cond delay="0"/>
                                          </p:stCondLst>
                                        </p:cTn>
                                        <p:tgtEl>
                                          <p:spTgt spid="21"/>
                                        </p:tgtEl>
                                        <p:attrNameLst>
                                          <p:attrName>ppt_x</p:attrName>
                                          <p:attrName>ppt_y</p:attrName>
                                        </p:attrNameLst>
                                      </p:cBhvr>
                                      <p:rCtr x="0" y="-3611"/>
                                    </p:animMotion>
                                    <p:animRot by="1500000">
                                      <p:cBhvr>
                                        <p:cTn id="30" dur="125" fill="hold">
                                          <p:stCondLst>
                                            <p:cond delay="0"/>
                                          </p:stCondLst>
                                        </p:cTn>
                                        <p:tgtEl>
                                          <p:spTgt spid="21"/>
                                        </p:tgtEl>
                                        <p:attrNameLst>
                                          <p:attrName>r</p:attrName>
                                        </p:attrNameLst>
                                      </p:cBhvr>
                                    </p:animRot>
                                    <p:animRot by="-1500000">
                                      <p:cBhvr>
                                        <p:cTn id="31" dur="125" fill="hold">
                                          <p:stCondLst>
                                            <p:cond delay="125"/>
                                          </p:stCondLst>
                                        </p:cTn>
                                        <p:tgtEl>
                                          <p:spTgt spid="21"/>
                                        </p:tgtEl>
                                        <p:attrNameLst>
                                          <p:attrName>r</p:attrName>
                                        </p:attrNameLst>
                                      </p:cBhvr>
                                    </p:animRot>
                                    <p:animRot by="-1500000">
                                      <p:cBhvr>
                                        <p:cTn id="32" dur="125" fill="hold">
                                          <p:stCondLst>
                                            <p:cond delay="250"/>
                                          </p:stCondLst>
                                        </p:cTn>
                                        <p:tgtEl>
                                          <p:spTgt spid="21"/>
                                        </p:tgtEl>
                                        <p:attrNameLst>
                                          <p:attrName>r</p:attrName>
                                        </p:attrNameLst>
                                      </p:cBhvr>
                                    </p:animRot>
                                    <p:animRot by="1500000">
                                      <p:cBhvr>
                                        <p:cTn id="33" dur="125" fill="hold">
                                          <p:stCondLst>
                                            <p:cond delay="375"/>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453499" y="1141530"/>
            <a:ext cx="4513117" cy="461665"/>
          </a:xfrm>
          <a:prstGeom prst="rect">
            <a:avLst/>
          </a:prstGeom>
          <a:noFill/>
        </p:spPr>
        <p:txBody>
          <a:bodyPr wrap="square" rtlCol="0">
            <a:spAutoFit/>
          </a:bodyPr>
          <a:lstStyle/>
          <a:p>
            <a:r>
              <a:rPr lang="en-US" altLang="zh-CN" sz="2400" b="1" dirty="0"/>
              <a:t>Trained SVM Example</a:t>
            </a:r>
            <a:r>
              <a:rPr lang="en-US" sz="2400" dirty="0"/>
              <a:t>:</a:t>
            </a:r>
          </a:p>
        </p:txBody>
      </p:sp>
      <p:sp>
        <p:nvSpPr>
          <p:cNvPr id="28"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p:cNvSpPr txBox="1">
            <a:spLocks/>
          </p:cNvSpPr>
          <p:nvPr/>
        </p:nvSpPr>
        <p:spPr>
          <a:xfrm>
            <a:off x="1159821" y="126718"/>
            <a:ext cx="7984179" cy="7305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900" b="1" dirty="0">
                <a:solidFill>
                  <a:schemeClr val="bg1"/>
                </a:solidFill>
                <a:latin typeface="微软雅黑" panose="020B0503020204020204" pitchFamily="34" charset="-122"/>
                <a:ea typeface="微软雅黑" panose="020B0503020204020204" pitchFamily="34" charset="-122"/>
              </a:rPr>
              <a:t>Supervised Anomaly Detection</a:t>
            </a:r>
          </a:p>
        </p:txBody>
      </p:sp>
      <p:grpSp>
        <p:nvGrpSpPr>
          <p:cNvPr id="34" name="Shape 419"/>
          <p:cNvGrpSpPr/>
          <p:nvPr/>
        </p:nvGrpSpPr>
        <p:grpSpPr>
          <a:xfrm>
            <a:off x="249895" y="87635"/>
            <a:ext cx="530393" cy="729627"/>
            <a:chOff x="590250" y="244200"/>
            <a:chExt cx="407975" cy="532175"/>
          </a:xfrm>
        </p:grpSpPr>
        <p:sp>
          <p:nvSpPr>
            <p:cNvPr id="35"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7"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8"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9"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pic>
        <p:nvPicPr>
          <p:cNvPr id="2" name="图片 1"/>
          <p:cNvPicPr>
            <a:picLocks noChangeAspect="1"/>
          </p:cNvPicPr>
          <p:nvPr/>
        </p:nvPicPr>
        <p:blipFill>
          <a:blip r:embed="rId3"/>
          <a:stretch>
            <a:fillRect/>
          </a:stretch>
        </p:blipFill>
        <p:spPr>
          <a:xfrm>
            <a:off x="2164736" y="1819852"/>
            <a:ext cx="4909164" cy="4568250"/>
          </a:xfrm>
          <a:prstGeom prst="rect">
            <a:avLst/>
          </a:prstGeom>
        </p:spPr>
      </p:pic>
      <p:sp>
        <p:nvSpPr>
          <p:cNvPr id="3" name="椭圆 2"/>
          <p:cNvSpPr/>
          <p:nvPr/>
        </p:nvSpPr>
        <p:spPr>
          <a:xfrm rot="2419932">
            <a:off x="3487233" y="2563814"/>
            <a:ext cx="4556808" cy="2056470"/>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5" name="椭圆 24"/>
          <p:cNvSpPr/>
          <p:nvPr/>
        </p:nvSpPr>
        <p:spPr>
          <a:xfrm rot="2419932">
            <a:off x="1627004" y="3876768"/>
            <a:ext cx="4556808" cy="1728380"/>
          </a:xfrm>
          <a:prstGeom prst="ellipse">
            <a:avLst/>
          </a:prstGeom>
          <a:noFill/>
          <a:ln w="38100">
            <a:solidFill>
              <a:srgbClr val="0EA1C4"/>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5" name="圆角矩形标注 4"/>
          <p:cNvSpPr/>
          <p:nvPr/>
        </p:nvSpPr>
        <p:spPr>
          <a:xfrm>
            <a:off x="7073900" y="2276029"/>
            <a:ext cx="1663700" cy="1011698"/>
          </a:xfrm>
          <a:prstGeom prst="wedgeRoundRectCallout">
            <a:avLst>
              <a:gd name="adj1" fmla="val -39532"/>
              <a:gd name="adj2" fmla="val 90117"/>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Anomalies</a:t>
            </a:r>
            <a:endParaRPr lang="zh-CN" altLang="en-US" sz="2400" dirty="0"/>
          </a:p>
        </p:txBody>
      </p:sp>
      <p:sp>
        <p:nvSpPr>
          <p:cNvPr id="30" name="圆角矩形标注 29"/>
          <p:cNvSpPr/>
          <p:nvPr/>
        </p:nvSpPr>
        <p:spPr>
          <a:xfrm>
            <a:off x="361538" y="3287727"/>
            <a:ext cx="1562100" cy="1011698"/>
          </a:xfrm>
          <a:prstGeom prst="wedgeRoundRectCallout">
            <a:avLst>
              <a:gd name="adj1" fmla="val 75915"/>
              <a:gd name="adj2" fmla="val 47436"/>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Normal instances</a:t>
            </a:r>
            <a:endParaRPr lang="zh-CN" altLang="en-US" sz="2400" dirty="0"/>
          </a:p>
        </p:txBody>
      </p:sp>
      <p:sp>
        <p:nvSpPr>
          <p:cNvPr id="6" name="灯片编号占位符 5"/>
          <p:cNvSpPr>
            <a:spLocks noGrp="1"/>
          </p:cNvSpPr>
          <p:nvPr>
            <p:ph type="sldNum" sz="quarter" idx="12"/>
          </p:nvPr>
        </p:nvSpPr>
        <p:spPr>
          <a:xfrm>
            <a:off x="6965947" y="6472463"/>
            <a:ext cx="2057400" cy="365125"/>
          </a:xfrm>
        </p:spPr>
        <p:txBody>
          <a:bodyPr vert="horz" lIns="91440" tIns="45720" rIns="91440" bIns="45720" rtlCol="0" anchor="ctr"/>
          <a:lstStyle/>
          <a:p>
            <a:fld id="{F0825AFA-303F-4307-9D8E-C338DD17F49B}" type="slidenum">
              <a:rPr lang="en-US" sz="1800">
                <a:solidFill>
                  <a:schemeClr val="tx1"/>
                </a:solidFill>
              </a:rPr>
              <a:pPr/>
              <a:t>21</a:t>
            </a:fld>
            <a:endParaRPr lang="en-US" sz="1800">
              <a:solidFill>
                <a:schemeClr val="tx1"/>
              </a:solidFill>
            </a:endParaRPr>
          </a:p>
        </p:txBody>
      </p:sp>
    </p:spTree>
    <p:extLst>
      <p:ext uri="{BB962C8B-B14F-4D97-AF65-F5344CB8AC3E}">
        <p14:creationId xmlns:p14="http://schemas.microsoft.com/office/powerpoint/2010/main" val="161559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750"/>
                                        <p:tgtEl>
                                          <p:spTgt spid="25"/>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5"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t>  Unsupervised Anomaly Detection</a:t>
            </a:r>
            <a:endParaRPr lang="en-US" sz="3600" b="1" dirty="0"/>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22</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3326636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Log Clustering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8" name="Shape 419"/>
          <p:cNvGrpSpPr/>
          <p:nvPr/>
        </p:nvGrpSpPr>
        <p:grpSpPr>
          <a:xfrm>
            <a:off x="249895" y="87635"/>
            <a:ext cx="530393" cy="729627"/>
            <a:chOff x="590250" y="244200"/>
            <a:chExt cx="407975" cy="532175"/>
          </a:xfrm>
        </p:grpSpPr>
        <p:sp>
          <p:nvSpPr>
            <p:cNvPr id="49"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0"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1"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62"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36921" y="6472463"/>
            <a:ext cx="2057400" cy="365125"/>
          </a:xfrm>
        </p:spPr>
        <p:txBody>
          <a:bodyPr vert="horz" lIns="91440" tIns="45720" rIns="91440" bIns="45720" rtlCol="0" anchor="ctr"/>
          <a:lstStyle/>
          <a:p>
            <a:fld id="{F0825AFA-303F-4307-9D8E-C338DD17F49B}" type="slidenum">
              <a:rPr lang="en-US" sz="1800">
                <a:solidFill>
                  <a:schemeClr val="tx1"/>
                </a:solidFill>
              </a:rPr>
              <a:pPr/>
              <a:t>23</a:t>
            </a:fld>
            <a:endParaRPr lang="en-US" sz="1800" dirty="0">
              <a:solidFill>
                <a:schemeClr val="tx1"/>
              </a:solidFill>
            </a:endParaRPr>
          </a:p>
        </p:txBody>
      </p:sp>
      <p:pic>
        <p:nvPicPr>
          <p:cNvPr id="42" name="Content Placeholder 3">
            <a:extLst>
              <a:ext uri="{FF2B5EF4-FFF2-40B4-BE49-F238E27FC236}">
                <a16:creationId xmlns:a16="http://schemas.microsoft.com/office/drawing/2014/main" id="{91E5E96B-876B-EB4F-BC54-57409A63F443}"/>
              </a:ext>
            </a:extLst>
          </p:cNvPr>
          <p:cNvPicPr>
            <a:picLocks noGrp="1" noChangeAspect="1"/>
          </p:cNvPicPr>
          <p:nvPr>
            <p:ph idx="1"/>
          </p:nvPr>
        </p:nvPicPr>
        <p:blipFill>
          <a:blip r:embed="rId3"/>
          <a:stretch>
            <a:fillRect/>
          </a:stretch>
        </p:blipFill>
        <p:spPr>
          <a:xfrm>
            <a:off x="108284" y="1108746"/>
            <a:ext cx="9035716" cy="5266402"/>
          </a:xfrm>
          <a:prstGeom prst="rect">
            <a:avLst/>
          </a:prstGeom>
        </p:spPr>
      </p:pic>
    </p:spTree>
    <p:extLst>
      <p:ext uri="{BB962C8B-B14F-4D97-AF65-F5344CB8AC3E}">
        <p14:creationId xmlns:p14="http://schemas.microsoft.com/office/powerpoint/2010/main" val="2176545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696" y="1578615"/>
            <a:ext cx="4076049" cy="3831660"/>
          </a:xfrm>
          <a:prstGeom prst="rect">
            <a:avLst/>
          </a:prstGeom>
        </p:spPr>
      </p:pic>
      <p:sp>
        <p:nvSpPr>
          <p:cNvPr id="5" name="TextBox 4"/>
          <p:cNvSpPr txBox="1"/>
          <p:nvPr/>
        </p:nvSpPr>
        <p:spPr>
          <a:xfrm>
            <a:off x="4206744" y="1267758"/>
            <a:ext cx="4937255" cy="5324535"/>
          </a:xfrm>
          <a:prstGeom prst="rect">
            <a:avLst/>
          </a:prstGeom>
          <a:noFill/>
        </p:spPr>
        <p:txBody>
          <a:bodyPr wrap="square" rtlCol="0">
            <a:spAutoFit/>
          </a:bodyPr>
          <a:lstStyle/>
          <a:p>
            <a:r>
              <a:rPr lang="en-US" sz="2400" dirty="0"/>
              <a:t>Two subspaces are generated by PCA:</a:t>
            </a:r>
          </a:p>
          <a:p>
            <a:pPr marL="257168" indent="-257168">
              <a:buFont typeface="+mj-lt"/>
              <a:buAutoNum type="arabicPeriod"/>
            </a:pPr>
            <a:r>
              <a:rPr lang="en-US" sz="2400" b="1" dirty="0">
                <a:solidFill>
                  <a:srgbClr val="FF0000"/>
                </a:solidFill>
              </a:rPr>
              <a:t>S</a:t>
            </a:r>
            <a:r>
              <a:rPr lang="en-US" b="1" dirty="0">
                <a:solidFill>
                  <a:srgbClr val="FF0000"/>
                </a:solidFill>
              </a:rPr>
              <a:t>n</a:t>
            </a:r>
            <a:r>
              <a:rPr lang="en-US" sz="2400" b="1" dirty="0">
                <a:solidFill>
                  <a:srgbClr val="FF0000"/>
                </a:solidFill>
              </a:rPr>
              <a:t>: </a:t>
            </a:r>
            <a:r>
              <a:rPr lang="en-US" altLang="zh-CN" sz="2400" b="1" dirty="0">
                <a:solidFill>
                  <a:srgbClr val="FF0000"/>
                </a:solidFill>
              </a:rPr>
              <a:t>Normal Space</a:t>
            </a:r>
            <a:r>
              <a:rPr lang="en-US" altLang="zh-CN" sz="2400" dirty="0"/>
              <a:t>, constructed by first </a:t>
            </a:r>
            <a:r>
              <a:rPr lang="en-US" altLang="zh-CN" sz="2400" i="1" dirty="0"/>
              <a:t>k</a:t>
            </a:r>
            <a:r>
              <a:rPr lang="en-US" altLang="zh-CN" sz="2400" dirty="0"/>
              <a:t> principal components.</a:t>
            </a:r>
          </a:p>
          <a:p>
            <a:pPr marL="257168" indent="-257168">
              <a:buFont typeface="+mj-lt"/>
              <a:buAutoNum type="arabicPeriod"/>
            </a:pPr>
            <a:r>
              <a:rPr lang="en-US" sz="2400" b="1" dirty="0">
                <a:solidFill>
                  <a:srgbClr val="FF0000"/>
                </a:solidFill>
              </a:rPr>
              <a:t>S</a:t>
            </a:r>
            <a:r>
              <a:rPr lang="en-US" b="1" dirty="0">
                <a:solidFill>
                  <a:srgbClr val="FF0000"/>
                </a:solidFill>
              </a:rPr>
              <a:t>a</a:t>
            </a:r>
            <a:r>
              <a:rPr lang="en-US" sz="2400" b="1" dirty="0">
                <a:solidFill>
                  <a:srgbClr val="FF0000"/>
                </a:solidFill>
              </a:rPr>
              <a:t>: Anomaly Space</a:t>
            </a:r>
            <a:r>
              <a:rPr lang="en-US" sz="2400" dirty="0"/>
              <a:t>, constructed by remaining </a:t>
            </a:r>
            <a:r>
              <a:rPr lang="en-US" sz="2400" i="1" dirty="0"/>
              <a:t>(n-k) </a:t>
            </a:r>
            <a:r>
              <a:rPr lang="en-US" sz="2400" dirty="0"/>
              <a:t>components.</a:t>
            </a:r>
          </a:p>
          <a:p>
            <a:endParaRPr lang="en-US" sz="2000" dirty="0"/>
          </a:p>
          <a:p>
            <a:r>
              <a:rPr lang="en-US" sz="2000" dirty="0"/>
              <a:t>Project </a:t>
            </a:r>
            <a:r>
              <a:rPr lang="en-US" sz="2000" i="1" dirty="0"/>
              <a:t>y </a:t>
            </a:r>
            <a:r>
              <a:rPr lang="en-US" sz="2000" dirty="0"/>
              <a:t>into anomaly space using </a:t>
            </a:r>
          </a:p>
          <a:p>
            <a:r>
              <a:rPr lang="en-US" sz="2000" dirty="0"/>
              <a:t>where </a:t>
            </a:r>
            <a:r>
              <a:rPr lang="en-US" sz="2000" i="1" dirty="0"/>
              <a:t>P </a:t>
            </a:r>
            <a:r>
              <a:rPr lang="en-US" sz="2000" dirty="0"/>
              <a:t>is the </a:t>
            </a:r>
            <a:r>
              <a:rPr lang="en-US" altLang="zh-CN" sz="2000" dirty="0"/>
              <a:t>vector of </a:t>
            </a:r>
            <a:r>
              <a:rPr lang="en-US" sz="2000" dirty="0"/>
              <a:t>first k principal components.</a:t>
            </a:r>
          </a:p>
          <a:p>
            <a:r>
              <a:rPr lang="en-US" sz="2000" dirty="0"/>
              <a:t>     </a:t>
            </a:r>
          </a:p>
          <a:p>
            <a:endParaRPr lang="en-US" sz="2000" dirty="0"/>
          </a:p>
          <a:p>
            <a:r>
              <a:rPr lang="en-US" sz="2000" dirty="0"/>
              <a:t>An event count vector is regarded as </a:t>
            </a:r>
            <a:r>
              <a:rPr lang="en-US" sz="2000" dirty="0">
                <a:solidFill>
                  <a:srgbClr val="FF0000"/>
                </a:solidFill>
              </a:rPr>
              <a:t>anomaly</a:t>
            </a:r>
            <a:r>
              <a:rPr lang="en-US" sz="2000" dirty="0"/>
              <a:t> if </a:t>
            </a:r>
          </a:p>
          <a:p>
            <a:r>
              <a:rPr lang="en-US" sz="2000" dirty="0"/>
              <a:t>  </a:t>
            </a:r>
          </a:p>
          <a:p>
            <a:endParaRPr lang="en-US" sz="2000" dirty="0"/>
          </a:p>
          <a:p>
            <a:r>
              <a:rPr lang="en-US" sz="2000" i="1" dirty="0"/>
              <a:t>Q</a:t>
            </a:r>
            <a:r>
              <a:rPr lang="en-US" sz="2000" dirty="0"/>
              <a:t> is the threshold</a:t>
            </a:r>
          </a:p>
        </p:txBody>
      </p:sp>
      <p:pic>
        <p:nvPicPr>
          <p:cNvPr id="7" name="Picture 6"/>
          <p:cNvPicPr>
            <a:picLocks noChangeAspect="1"/>
          </p:cNvPicPr>
          <p:nvPr/>
        </p:nvPicPr>
        <p:blipFill>
          <a:blip r:embed="rId4"/>
          <a:stretch>
            <a:fillRect/>
          </a:stretch>
        </p:blipFill>
        <p:spPr>
          <a:xfrm>
            <a:off x="6283775" y="4306179"/>
            <a:ext cx="2192567" cy="404304"/>
          </a:xfrm>
          <a:prstGeom prst="rect">
            <a:avLst/>
          </a:prstGeom>
        </p:spPr>
      </p:pic>
      <p:pic>
        <p:nvPicPr>
          <p:cNvPr id="10" name="Picture 9"/>
          <p:cNvPicPr>
            <a:picLocks noChangeAspect="1"/>
          </p:cNvPicPr>
          <p:nvPr/>
        </p:nvPicPr>
        <p:blipFill>
          <a:blip r:embed="rId5"/>
          <a:stretch>
            <a:fillRect/>
          </a:stretch>
        </p:blipFill>
        <p:spPr>
          <a:xfrm>
            <a:off x="5448522" y="5776686"/>
            <a:ext cx="2225025" cy="418687"/>
          </a:xfrm>
          <a:prstGeom prst="rect">
            <a:avLst/>
          </a:prstGeom>
        </p:spPr>
      </p:pic>
      <p:sp>
        <p:nvSpPr>
          <p:cNvPr id="3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PCA</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38" name="Shape 419"/>
          <p:cNvGrpSpPr/>
          <p:nvPr/>
        </p:nvGrpSpPr>
        <p:grpSpPr>
          <a:xfrm>
            <a:off x="249895" y="87635"/>
            <a:ext cx="530393" cy="729627"/>
            <a:chOff x="590250" y="244200"/>
            <a:chExt cx="407975" cy="532175"/>
          </a:xfrm>
        </p:grpSpPr>
        <p:sp>
          <p:nvSpPr>
            <p:cNvPr id="39"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0"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1"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2"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3"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4"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5"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6"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51433" y="6472463"/>
            <a:ext cx="2057400" cy="365125"/>
          </a:xfrm>
        </p:spPr>
        <p:txBody>
          <a:bodyPr vert="horz" lIns="91440" tIns="45720" rIns="91440" bIns="45720" rtlCol="0" anchor="ctr"/>
          <a:lstStyle/>
          <a:p>
            <a:fld id="{F0825AFA-303F-4307-9D8E-C338DD17F49B}" type="slidenum">
              <a:rPr lang="en-US" sz="1800">
                <a:solidFill>
                  <a:schemeClr val="tx1"/>
                </a:solidFill>
              </a:rPr>
              <a:pPr/>
              <a:t>24</a:t>
            </a:fld>
            <a:endParaRPr lang="en-US" sz="1800" dirty="0">
              <a:solidFill>
                <a:schemeClr val="tx1"/>
              </a:solidFill>
            </a:endParaRPr>
          </a:p>
        </p:txBody>
      </p:sp>
    </p:spTree>
    <p:extLst>
      <p:ext uri="{BB962C8B-B14F-4D97-AF65-F5344CB8AC3E}">
        <p14:creationId xmlns:p14="http://schemas.microsoft.com/office/powerpoint/2010/main" val="2875556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00837" y="2838449"/>
            <a:ext cx="5159013" cy="22003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06" y="1925692"/>
            <a:ext cx="2607127" cy="4532257"/>
          </a:xfrm>
          <a:prstGeom prst="rect">
            <a:avLst/>
          </a:prstGeom>
        </p:spPr>
      </p:pic>
      <p:sp>
        <p:nvSpPr>
          <p:cNvPr id="8" name="TextBox 7"/>
          <p:cNvSpPr txBox="1"/>
          <p:nvPr/>
        </p:nvSpPr>
        <p:spPr>
          <a:xfrm>
            <a:off x="4113938" y="1261076"/>
            <a:ext cx="3880712" cy="523220"/>
          </a:xfrm>
          <a:prstGeom prst="rect">
            <a:avLst/>
          </a:prstGeom>
          <a:noFill/>
        </p:spPr>
        <p:txBody>
          <a:bodyPr wrap="square" rtlCol="0">
            <a:spAutoFit/>
          </a:bodyPr>
          <a:lstStyle/>
          <a:p>
            <a:r>
              <a:rPr lang="en-US" sz="2800" dirty="0"/>
              <a:t>Program Execution Flow:</a:t>
            </a:r>
          </a:p>
        </p:txBody>
      </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Invariants Mining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5" name="Shape 419"/>
          <p:cNvGrpSpPr/>
          <p:nvPr/>
        </p:nvGrpSpPr>
        <p:grpSpPr>
          <a:xfrm>
            <a:off x="249895" y="87635"/>
            <a:ext cx="530393" cy="729627"/>
            <a:chOff x="590250" y="244200"/>
            <a:chExt cx="407975" cy="532175"/>
          </a:xfrm>
        </p:grpSpPr>
        <p:sp>
          <p:nvSpPr>
            <p:cNvPr id="46"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65950" y="6457949"/>
            <a:ext cx="2057400" cy="365125"/>
          </a:xfrm>
        </p:spPr>
        <p:txBody>
          <a:bodyPr vert="horz" lIns="91440" tIns="45720" rIns="91440" bIns="45720" rtlCol="0" anchor="ctr"/>
          <a:lstStyle/>
          <a:p>
            <a:fld id="{F0825AFA-303F-4307-9D8E-C338DD17F49B}" type="slidenum">
              <a:rPr lang="en-US" sz="1800">
                <a:solidFill>
                  <a:schemeClr val="tx1"/>
                </a:solidFill>
              </a:rPr>
              <a:pPr/>
              <a:t>25</a:t>
            </a:fld>
            <a:endParaRPr lang="en-US" sz="1800" dirty="0">
              <a:solidFill>
                <a:schemeClr val="tx1"/>
              </a:solidFill>
            </a:endParaRPr>
          </a:p>
        </p:txBody>
      </p:sp>
      <p:sp>
        <p:nvSpPr>
          <p:cNvPr id="25" name="TextBox 7"/>
          <p:cNvSpPr txBox="1"/>
          <p:nvPr/>
        </p:nvSpPr>
        <p:spPr>
          <a:xfrm>
            <a:off x="576861" y="1260769"/>
            <a:ext cx="3880712" cy="523220"/>
          </a:xfrm>
          <a:prstGeom prst="rect">
            <a:avLst/>
          </a:prstGeom>
          <a:noFill/>
        </p:spPr>
        <p:txBody>
          <a:bodyPr wrap="square" rtlCol="0">
            <a:spAutoFit/>
          </a:bodyPr>
          <a:lstStyle/>
          <a:p>
            <a:r>
              <a:rPr lang="en-US" altLang="zh-CN" sz="2800" dirty="0"/>
              <a:t>Code</a:t>
            </a:r>
            <a:r>
              <a:rPr lang="en-US" sz="2800" dirty="0"/>
              <a:t>:</a:t>
            </a:r>
          </a:p>
        </p:txBody>
      </p:sp>
    </p:spTree>
    <p:extLst>
      <p:ext uri="{BB962C8B-B14F-4D97-AF65-F5344CB8AC3E}">
        <p14:creationId xmlns:p14="http://schemas.microsoft.com/office/powerpoint/2010/main" val="19914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347" y="1560702"/>
            <a:ext cx="4499653" cy="1919098"/>
          </a:xfrm>
          <a:prstGeom prst="rect">
            <a:avLst/>
          </a:prstGeom>
        </p:spPr>
      </p:pic>
      <p:pic>
        <p:nvPicPr>
          <p:cNvPr id="9" name="Picture 8"/>
          <p:cNvPicPr>
            <a:picLocks noChangeAspect="1"/>
          </p:cNvPicPr>
          <p:nvPr/>
        </p:nvPicPr>
        <p:blipFill>
          <a:blip r:embed="rId4"/>
          <a:stretch>
            <a:fillRect/>
          </a:stretch>
        </p:blipFill>
        <p:spPr>
          <a:xfrm>
            <a:off x="655206" y="4567883"/>
            <a:ext cx="3052390" cy="1077314"/>
          </a:xfrm>
          <a:prstGeom prst="rect">
            <a:avLst/>
          </a:prstGeom>
        </p:spPr>
      </p:pic>
      <p:sp>
        <p:nvSpPr>
          <p:cNvPr id="11" name="TextBox 10"/>
          <p:cNvSpPr txBox="1"/>
          <p:nvPr/>
        </p:nvSpPr>
        <p:spPr>
          <a:xfrm>
            <a:off x="4631911" y="1340753"/>
            <a:ext cx="4512089" cy="4278094"/>
          </a:xfrm>
          <a:prstGeom prst="rect">
            <a:avLst/>
          </a:prstGeom>
          <a:noFill/>
        </p:spPr>
        <p:txBody>
          <a:bodyPr wrap="square" rtlCol="0">
            <a:spAutoFit/>
          </a:bodyPr>
          <a:lstStyle/>
          <a:p>
            <a:r>
              <a:rPr lang="en-US" sz="3200" b="1" dirty="0"/>
              <a:t>Main process:</a:t>
            </a:r>
          </a:p>
          <a:p>
            <a:pPr marL="257168" indent="-257168">
              <a:buFont typeface="+mj-lt"/>
              <a:buAutoNum type="arabicPeriod"/>
            </a:pPr>
            <a:r>
              <a:rPr lang="en-US" sz="2400" dirty="0"/>
              <a:t>Build event count matrix</a:t>
            </a:r>
          </a:p>
          <a:p>
            <a:pPr marL="257168" indent="-257168">
              <a:buFont typeface="+mj-lt"/>
              <a:buAutoNum type="arabicPeriod"/>
            </a:pPr>
            <a:endParaRPr lang="en-US" sz="2400" dirty="0"/>
          </a:p>
          <a:p>
            <a:pPr marL="257168" indent="-257168">
              <a:buFont typeface="+mj-lt"/>
              <a:buAutoNum type="arabicPeriod"/>
            </a:pPr>
            <a:r>
              <a:rPr lang="en-US" sz="2400" dirty="0"/>
              <a:t>Estimate the invariant space (r invariants) </a:t>
            </a:r>
            <a:r>
              <a:rPr lang="en-US" altLang="zh-CN" sz="2400" dirty="0"/>
              <a:t>using SVD</a:t>
            </a:r>
          </a:p>
          <a:p>
            <a:pPr marL="257168" indent="-257168">
              <a:buFont typeface="+mj-lt"/>
              <a:buAutoNum type="arabicPeriod"/>
            </a:pPr>
            <a:endParaRPr lang="en-US" sz="2400" dirty="0"/>
          </a:p>
          <a:p>
            <a:pPr marL="257168" indent="-257168">
              <a:buFont typeface="+mj-lt"/>
              <a:buAutoNum type="arabicPeriod"/>
            </a:pPr>
            <a:r>
              <a:rPr lang="en-US" sz="2400" dirty="0"/>
              <a:t>Search invariants with a brute force algorithm</a:t>
            </a:r>
          </a:p>
          <a:p>
            <a:pPr marL="257168" indent="-257168">
              <a:buFont typeface="+mj-lt"/>
              <a:buAutoNum type="arabicPeriod"/>
            </a:pPr>
            <a:endParaRPr lang="en-US" sz="2400" dirty="0"/>
          </a:p>
          <a:p>
            <a:pPr marL="257168" indent="-257168">
              <a:buFont typeface="+mj-lt"/>
              <a:buAutoNum type="arabicPeriod"/>
            </a:pPr>
            <a:r>
              <a:rPr lang="en-US" sz="2400" dirty="0"/>
              <a:t>Validate the mined invariants until r invariants are obtained</a:t>
            </a:r>
          </a:p>
        </p:txBody>
      </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Invariants Mining</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45" name="Shape 419"/>
          <p:cNvGrpSpPr/>
          <p:nvPr/>
        </p:nvGrpSpPr>
        <p:grpSpPr>
          <a:xfrm>
            <a:off x="249895" y="87635"/>
            <a:ext cx="530393" cy="729627"/>
            <a:chOff x="590250" y="244200"/>
            <a:chExt cx="407975" cy="532175"/>
          </a:xfrm>
        </p:grpSpPr>
        <p:sp>
          <p:nvSpPr>
            <p:cNvPr id="46" name="Shape 420"/>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7" name="Shape 421"/>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8" name="Shape 422"/>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49" name="Shape 423"/>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0" name="Shape 424"/>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1" name="Shape 425"/>
            <p:cNvSpPr/>
            <p:nvPr/>
          </p:nvSpPr>
          <p:spPr>
            <a:xfrm>
              <a:off x="649925" y="590050"/>
              <a:ext cx="133975" cy="25"/>
            </a:xfrm>
            <a:custGeom>
              <a:avLst/>
              <a:gdLst/>
              <a:ahLst/>
              <a:cxnLst/>
              <a:rect l="0" t="0" r="0" b="0"/>
              <a:pathLst>
                <a:path w="5359" h="1" fill="none" extrusionOk="0">
                  <a:moveTo>
                    <a:pt x="5358" y="0"/>
                  </a:moveTo>
                  <a:lnTo>
                    <a:pt x="0" y="0"/>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2" name="Shape 426"/>
            <p:cNvSpPr/>
            <p:nvPr/>
          </p:nvSpPr>
          <p:spPr>
            <a:xfrm>
              <a:off x="649925" y="5346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3" name="Shape 427"/>
            <p:cNvSpPr/>
            <p:nvPr/>
          </p:nvSpPr>
          <p:spPr>
            <a:xfrm>
              <a:off x="649925" y="4798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4" name="Shape 428"/>
            <p:cNvSpPr/>
            <p:nvPr/>
          </p:nvSpPr>
          <p:spPr>
            <a:xfrm>
              <a:off x="649925" y="424425"/>
              <a:ext cx="255750" cy="25"/>
            </a:xfrm>
            <a:custGeom>
              <a:avLst/>
              <a:gdLst/>
              <a:ahLst/>
              <a:cxnLst/>
              <a:rect l="0" t="0" r="0" b="0"/>
              <a:pathLst>
                <a:path w="10230" h="1" fill="none" extrusionOk="0">
                  <a:moveTo>
                    <a:pt x="10229" y="1"/>
                  </a:moveTo>
                  <a:lnTo>
                    <a:pt x="0" y="1"/>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5" name="Shape 429"/>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6" name="Shape 430"/>
            <p:cNvSpPr/>
            <p:nvPr/>
          </p:nvSpPr>
          <p:spPr>
            <a:xfrm>
              <a:off x="654800"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7" name="Shape 431"/>
            <p:cNvSpPr/>
            <p:nvPr/>
          </p:nvSpPr>
          <p:spPr>
            <a:xfrm>
              <a:off x="7376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8" name="Shape 432"/>
            <p:cNvSpPr/>
            <p:nvPr/>
          </p:nvSpPr>
          <p:spPr>
            <a:xfrm>
              <a:off x="820400" y="244200"/>
              <a:ext cx="25" cy="51175"/>
            </a:xfrm>
            <a:custGeom>
              <a:avLst/>
              <a:gdLst/>
              <a:ahLst/>
              <a:cxnLst/>
              <a:rect l="0" t="0" r="0" b="0"/>
              <a:pathLst>
                <a:path w="1" h="2047" fill="none" extrusionOk="0">
                  <a:moveTo>
                    <a:pt x="1" y="1"/>
                  </a:moveTo>
                  <a:lnTo>
                    <a:pt x="1"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59" name="Shape 433"/>
            <p:cNvSpPr/>
            <p:nvPr/>
          </p:nvSpPr>
          <p:spPr>
            <a:xfrm>
              <a:off x="903225" y="244200"/>
              <a:ext cx="25" cy="51175"/>
            </a:xfrm>
            <a:custGeom>
              <a:avLst/>
              <a:gdLst/>
              <a:ahLst/>
              <a:cxnLst/>
              <a:rect l="0" t="0" r="0" b="0"/>
              <a:pathLst>
                <a:path w="1" h="2047" fill="none" extrusionOk="0">
                  <a:moveTo>
                    <a:pt x="0" y="1"/>
                  </a:moveTo>
                  <a:lnTo>
                    <a:pt x="0" y="2046"/>
                  </a:lnTo>
                </a:path>
              </a:pathLst>
            </a:custGeom>
            <a:noFill/>
            <a:ln w="381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灯片编号占位符 1"/>
          <p:cNvSpPr>
            <a:spLocks noGrp="1"/>
          </p:cNvSpPr>
          <p:nvPr>
            <p:ph type="sldNum" sz="quarter" idx="12"/>
          </p:nvPr>
        </p:nvSpPr>
        <p:spPr>
          <a:xfrm>
            <a:off x="6965952" y="6457951"/>
            <a:ext cx="2057400" cy="365125"/>
          </a:xfrm>
        </p:spPr>
        <p:txBody>
          <a:bodyPr vert="horz" lIns="91440" tIns="45720" rIns="91440" bIns="45720" rtlCol="0" anchor="ctr"/>
          <a:lstStyle/>
          <a:p>
            <a:fld id="{F0825AFA-303F-4307-9D8E-C338DD17F49B}" type="slidenum">
              <a:rPr lang="en-US" sz="1800">
                <a:solidFill>
                  <a:schemeClr val="tx1"/>
                </a:solidFill>
              </a:rPr>
              <a:pPr/>
              <a:t>26</a:t>
            </a:fld>
            <a:endParaRPr lang="en-US" sz="1800" dirty="0">
              <a:solidFill>
                <a:schemeClr val="tx1"/>
              </a:solidFill>
            </a:endParaRPr>
          </a:p>
        </p:txBody>
      </p:sp>
    </p:spTree>
    <p:extLst>
      <p:ext uri="{BB962C8B-B14F-4D97-AF65-F5344CB8AC3E}">
        <p14:creationId xmlns:p14="http://schemas.microsoft.com/office/powerpoint/2010/main" val="27101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27</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41615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stretch>
            <a:fillRect/>
          </a:stretch>
        </p:blipFill>
        <p:spPr>
          <a:xfrm>
            <a:off x="380215" y="1971517"/>
            <a:ext cx="5761811" cy="1530139"/>
          </a:xfrm>
          <a:prstGeom prst="rect">
            <a:avLst/>
          </a:prstGeom>
        </p:spPr>
      </p:pic>
      <p:pic>
        <p:nvPicPr>
          <p:cNvPr id="4" name="Picture 3"/>
          <p:cNvPicPr>
            <a:picLocks noChangeAspect="1"/>
          </p:cNvPicPr>
          <p:nvPr/>
        </p:nvPicPr>
        <p:blipFill>
          <a:blip r:embed="rId4"/>
          <a:stretch>
            <a:fillRect/>
          </a:stretch>
        </p:blipFill>
        <p:spPr>
          <a:xfrm>
            <a:off x="1395317" y="4432846"/>
            <a:ext cx="4839129" cy="1875045"/>
          </a:xfrm>
          <a:prstGeom prst="rect">
            <a:avLst/>
          </a:prstGeom>
        </p:spPr>
      </p:pic>
      <p:cxnSp>
        <p:nvCxnSpPr>
          <p:cNvPr id="8" name="Straight Connector 7"/>
          <p:cNvCxnSpPr>
            <a:endCxn id="12" idx="1"/>
          </p:cNvCxnSpPr>
          <p:nvPr/>
        </p:nvCxnSpPr>
        <p:spPr>
          <a:xfrm flipV="1">
            <a:off x="6089776" y="2183666"/>
            <a:ext cx="822772" cy="606346"/>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12548" y="1829723"/>
            <a:ext cx="2110800" cy="707886"/>
          </a:xfrm>
          <a:prstGeom prst="rect">
            <a:avLst/>
          </a:prstGeom>
          <a:noFill/>
        </p:spPr>
        <p:txBody>
          <a:bodyPr wrap="square" rtlCol="0">
            <a:spAutoFit/>
          </a:bodyPr>
          <a:lstStyle/>
          <a:p>
            <a:r>
              <a:rPr lang="en-US" sz="2000" dirty="0"/>
              <a:t>Fixed </a:t>
            </a:r>
            <a:r>
              <a:rPr lang="en-US" altLang="zh-CN" sz="2000" dirty="0"/>
              <a:t>windows &amp; Sliding windows</a:t>
            </a:r>
            <a:endParaRPr lang="en-US" sz="2000" dirty="0"/>
          </a:p>
        </p:txBody>
      </p:sp>
      <p:cxnSp>
        <p:nvCxnSpPr>
          <p:cNvPr id="13" name="Straight Connector 12"/>
          <p:cNvCxnSpPr/>
          <p:nvPr/>
        </p:nvCxnSpPr>
        <p:spPr>
          <a:xfrm>
            <a:off x="6097937" y="3277955"/>
            <a:ext cx="814611" cy="2379"/>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65948" y="3077900"/>
            <a:ext cx="2131615" cy="400110"/>
          </a:xfrm>
          <a:prstGeom prst="rect">
            <a:avLst/>
          </a:prstGeom>
          <a:noFill/>
        </p:spPr>
        <p:txBody>
          <a:bodyPr wrap="square" rtlCol="0">
            <a:spAutoFit/>
          </a:bodyPr>
          <a:lstStyle/>
          <a:p>
            <a:r>
              <a:rPr lang="en-US" sz="2000" dirty="0"/>
              <a:t>Session windows</a:t>
            </a:r>
          </a:p>
        </p:txBody>
      </p:sp>
      <p:grpSp>
        <p:nvGrpSpPr>
          <p:cNvPr id="27" name="Shape 489"/>
          <p:cNvGrpSpPr/>
          <p:nvPr/>
        </p:nvGrpSpPr>
        <p:grpSpPr>
          <a:xfrm>
            <a:off x="168812" y="126718"/>
            <a:ext cx="752881" cy="730532"/>
            <a:chOff x="1923675" y="1633650"/>
            <a:chExt cx="436000" cy="435975"/>
          </a:xfrm>
        </p:grpSpPr>
        <p:sp>
          <p:nvSpPr>
            <p:cNvPr id="28" name="Shape 49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9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9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1" name="Shape 49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2" name="Shape 49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33" name="Shape 49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Rectangle 1"/>
          <p:cNvSpPr/>
          <p:nvPr/>
        </p:nvSpPr>
        <p:spPr>
          <a:xfrm>
            <a:off x="334661" y="3777786"/>
            <a:ext cx="2671052" cy="461665"/>
          </a:xfrm>
          <a:prstGeom prst="rect">
            <a:avLst/>
          </a:prstGeom>
        </p:spPr>
        <p:txBody>
          <a:bodyPr wrap="none">
            <a:spAutoFit/>
          </a:bodyPr>
          <a:lstStyle/>
          <a:p>
            <a:r>
              <a:rPr lang="en-US" sz="2400" dirty="0">
                <a:solidFill>
                  <a:srgbClr val="222222"/>
                </a:solidFill>
              </a:rPr>
              <a:t>Performance metric</a:t>
            </a:r>
            <a:endParaRPr lang="en-US" sz="2400" dirty="0"/>
          </a:p>
        </p:txBody>
      </p:sp>
      <p:sp>
        <p:nvSpPr>
          <p:cNvPr id="21" name="Rectangle 20"/>
          <p:cNvSpPr/>
          <p:nvPr/>
        </p:nvSpPr>
        <p:spPr>
          <a:xfrm>
            <a:off x="292386" y="1260795"/>
            <a:ext cx="1328890" cy="461665"/>
          </a:xfrm>
          <a:prstGeom prst="rect">
            <a:avLst/>
          </a:prstGeom>
        </p:spPr>
        <p:txBody>
          <a:bodyPr wrap="none">
            <a:spAutoFit/>
          </a:bodyPr>
          <a:lstStyle/>
          <a:p>
            <a:r>
              <a:rPr lang="en-US" sz="2400" dirty="0">
                <a:solidFill>
                  <a:srgbClr val="222222"/>
                </a:solidFill>
              </a:rPr>
              <a:t>Data sets</a:t>
            </a:r>
            <a:endParaRPr lang="en-US" sz="2400" dirty="0"/>
          </a:p>
        </p:txBody>
      </p:sp>
      <p:sp>
        <p:nvSpPr>
          <p:cNvPr id="24"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a:xfrm>
            <a:off x="6965948" y="6457949"/>
            <a:ext cx="2057400" cy="365125"/>
          </a:xfrm>
        </p:spPr>
        <p:txBody>
          <a:bodyPr vert="horz" lIns="91440" tIns="45720" rIns="91440" bIns="45720" rtlCol="0" anchor="ctr"/>
          <a:lstStyle/>
          <a:p>
            <a:fld id="{F0825AFA-303F-4307-9D8E-C338DD17F49B}" type="slidenum">
              <a:rPr lang="en-US" sz="1800">
                <a:solidFill>
                  <a:schemeClr val="tx1"/>
                </a:solidFill>
              </a:rPr>
              <a:pPr/>
              <a:t>28</a:t>
            </a:fld>
            <a:endParaRPr lang="en-US" sz="1800">
              <a:solidFill>
                <a:schemeClr val="tx1"/>
              </a:solidFill>
            </a:endParaRPr>
          </a:p>
        </p:txBody>
      </p:sp>
      <p:pic>
        <p:nvPicPr>
          <p:cNvPr id="10" name="图片 9"/>
          <p:cNvPicPr>
            <a:picLocks noChangeAspect="1"/>
          </p:cNvPicPr>
          <p:nvPr/>
        </p:nvPicPr>
        <p:blipFill>
          <a:blip r:embed="rId5"/>
          <a:stretch>
            <a:fillRect/>
          </a:stretch>
        </p:blipFill>
        <p:spPr>
          <a:xfrm>
            <a:off x="1808943" y="5659716"/>
            <a:ext cx="222410" cy="190637"/>
          </a:xfrm>
          <a:prstGeom prst="rect">
            <a:avLst/>
          </a:prstGeom>
        </p:spPr>
      </p:pic>
      <p:pic>
        <p:nvPicPr>
          <p:cNvPr id="11" name="图片 10"/>
          <p:cNvPicPr>
            <a:picLocks noChangeAspect="1"/>
          </p:cNvPicPr>
          <p:nvPr/>
        </p:nvPicPr>
        <p:blipFill>
          <a:blip r:embed="rId6"/>
          <a:stretch>
            <a:fillRect/>
          </a:stretch>
        </p:blipFill>
        <p:spPr>
          <a:xfrm>
            <a:off x="1943100" y="5868618"/>
            <a:ext cx="202553" cy="221662"/>
          </a:xfrm>
          <a:prstGeom prst="rect">
            <a:avLst/>
          </a:prstGeom>
        </p:spPr>
      </p:pic>
      <p:pic>
        <p:nvPicPr>
          <p:cNvPr id="14" name="图片 13"/>
          <p:cNvPicPr>
            <a:picLocks noChangeAspect="1"/>
          </p:cNvPicPr>
          <p:nvPr/>
        </p:nvPicPr>
        <p:blipFill>
          <a:blip r:embed="rId7"/>
          <a:stretch>
            <a:fillRect/>
          </a:stretch>
        </p:blipFill>
        <p:spPr>
          <a:xfrm>
            <a:off x="1729648" y="5860948"/>
            <a:ext cx="219075" cy="238125"/>
          </a:xfrm>
          <a:prstGeom prst="rect">
            <a:avLst/>
          </a:prstGeom>
        </p:spPr>
      </p:pic>
      <p:pic>
        <p:nvPicPr>
          <p:cNvPr id="9" name="图片 8"/>
          <p:cNvPicPr>
            <a:picLocks noChangeAspect="1"/>
          </p:cNvPicPr>
          <p:nvPr/>
        </p:nvPicPr>
        <p:blipFill>
          <a:blip r:embed="rId8"/>
          <a:stretch>
            <a:fillRect/>
          </a:stretch>
        </p:blipFill>
        <p:spPr>
          <a:xfrm>
            <a:off x="2050402" y="6019768"/>
            <a:ext cx="186385" cy="186385"/>
          </a:xfrm>
          <a:prstGeom prst="rect">
            <a:avLst/>
          </a:prstGeom>
        </p:spPr>
      </p:pic>
    </p:spTree>
    <p:extLst>
      <p:ext uri="{BB962C8B-B14F-4D97-AF65-F5344CB8AC3E}">
        <p14:creationId xmlns:p14="http://schemas.microsoft.com/office/powerpoint/2010/main" val="246128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4365" y="2146694"/>
            <a:ext cx="7904664" cy="1938992"/>
          </a:xfrm>
          <a:prstGeom prst="rect">
            <a:avLst/>
          </a:prstGeom>
        </p:spPr>
        <p:txBody>
          <a:bodyPr wrap="none">
            <a:spAutoFit/>
          </a:bodyPr>
          <a:lstStyle/>
          <a:p>
            <a:r>
              <a:rPr lang="en-US" sz="2400" dirty="0">
                <a:solidFill>
                  <a:srgbClr val="222222"/>
                </a:solidFill>
              </a:rPr>
              <a:t>Q1: What is the accuracy of supervised anomaly detection?</a:t>
            </a:r>
          </a:p>
          <a:p>
            <a:endParaRPr lang="en-US" sz="2400" dirty="0">
              <a:solidFill>
                <a:srgbClr val="222222"/>
              </a:solidFill>
            </a:endParaRPr>
          </a:p>
          <a:p>
            <a:r>
              <a:rPr lang="en-US" sz="2400" dirty="0">
                <a:solidFill>
                  <a:srgbClr val="222222"/>
                </a:solidFill>
              </a:rPr>
              <a:t>Q2: What is the accuracy of unsupervised anomaly detection?</a:t>
            </a:r>
          </a:p>
          <a:p>
            <a:endParaRPr lang="en-US" sz="2400" dirty="0">
              <a:solidFill>
                <a:srgbClr val="222222"/>
              </a:solidFill>
            </a:endParaRPr>
          </a:p>
          <a:p>
            <a:r>
              <a:rPr lang="en-US" sz="2400" dirty="0">
                <a:solidFill>
                  <a:srgbClr val="222222"/>
                </a:solidFill>
              </a:rPr>
              <a:t>Q3: What is the efficiency of these anomaly detection?</a:t>
            </a:r>
            <a:endParaRPr lang="en-US" sz="2400" dirty="0"/>
          </a:p>
        </p:txBody>
      </p:sp>
      <p:sp>
        <p:nvSpPr>
          <p:cNvPr id="6" name="Slide Number Placeholder 5"/>
          <p:cNvSpPr>
            <a:spLocks noGrp="1"/>
          </p:cNvSpPr>
          <p:nvPr>
            <p:ph type="sldNum" sz="quarter" idx="12"/>
          </p:nvPr>
        </p:nvSpPr>
        <p:spPr>
          <a:xfrm>
            <a:off x="6965949" y="6478361"/>
            <a:ext cx="2057400" cy="365125"/>
          </a:xfrm>
        </p:spPr>
        <p:txBody>
          <a:bodyPr vert="horz" lIns="91440" tIns="45720" rIns="91440" bIns="45720" rtlCol="0" anchor="ctr"/>
          <a:lstStyle/>
          <a:p>
            <a:fld id="{F0825AFA-303F-4307-9D8E-C338DD17F49B}" type="slidenum">
              <a:rPr lang="en-US" sz="1800">
                <a:solidFill>
                  <a:schemeClr val="tx1"/>
                </a:solidFill>
              </a:rPr>
              <a:pPr/>
              <a:t>29</a:t>
            </a:fld>
            <a:endParaRPr lang="en-US" sz="1800" dirty="0">
              <a:solidFill>
                <a:schemeClr val="tx1"/>
              </a:solidFill>
            </a:endParaRPr>
          </a:p>
        </p:txBody>
      </p:sp>
      <p:sp>
        <p:nvSpPr>
          <p:cNvPr id="15"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6" name="Shape 489"/>
          <p:cNvGrpSpPr/>
          <p:nvPr/>
        </p:nvGrpSpPr>
        <p:grpSpPr>
          <a:xfrm>
            <a:off x="168812" y="126718"/>
            <a:ext cx="752881" cy="730532"/>
            <a:chOff x="1923675" y="1633650"/>
            <a:chExt cx="436000" cy="435975"/>
          </a:xfrm>
        </p:grpSpPr>
        <p:sp>
          <p:nvSpPr>
            <p:cNvPr id="17" name="Shape 49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49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49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1" name="Shape 49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4" name="Shape 49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sp>
          <p:nvSpPr>
            <p:cNvPr id="25" name="Shape 49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34925" cap="rnd" cmpd="sng">
              <a:solidFill>
                <a:schemeClr val="tx2"/>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6"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76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4067231"/>
          </a:xfrm>
        </p:spPr>
        <p:txBody>
          <a:bodyPr>
            <a:noAutofit/>
          </a:bodyPr>
          <a:lstStyle/>
          <a:p>
            <a:pPr>
              <a:lnSpc>
                <a:spcPct val="110000"/>
              </a:lnSpc>
              <a:buFont typeface="Wingdings" panose="05000000000000000000" pitchFamily="2" charset="2"/>
              <a:buChar char="q"/>
            </a:pPr>
            <a:r>
              <a:rPr lang="en-US" sz="3600" b="1" dirty="0"/>
              <a:t>  Background </a:t>
            </a:r>
            <a:r>
              <a:rPr lang="en-US" sz="3600" b="1" dirty="0">
                <a:solidFill>
                  <a:schemeClr val="bg2">
                    <a:lumMod val="90000"/>
                  </a:schemeClr>
                </a:solidFill>
              </a:rPr>
              <a:t>&amp; Motivation</a:t>
            </a:r>
          </a:p>
          <a:p>
            <a:pPr>
              <a:lnSpc>
                <a:spcPct val="110000"/>
              </a:lnSpc>
              <a:buFont typeface="Wingdings" panose="05000000000000000000" pitchFamily="2" charset="2"/>
              <a:buChar char="q"/>
            </a:pPr>
            <a:r>
              <a:rPr lang="en-US" sz="3600" b="1" dirty="0">
                <a:solidFill>
                  <a:schemeClr val="bg2">
                    <a:lumMod val="90000"/>
                  </a:schemeClr>
                </a:solidFill>
              </a:rPr>
              <a:t>  Framework </a:t>
            </a:r>
          </a:p>
          <a:p>
            <a:pPr>
              <a:lnSpc>
                <a:spcPct val="110000"/>
              </a:lnSpc>
              <a:buFont typeface="Wingdings" panose="05000000000000000000" pitchFamily="2" charset="2"/>
              <a:buChar char="q"/>
            </a:pPr>
            <a:r>
              <a:rPr lang="en-US" sz="3600" b="1" dirty="0">
                <a:solidFill>
                  <a:schemeClr val="bg2">
                    <a:lumMod val="90000"/>
                  </a:schemeClr>
                </a:solidFill>
              </a:rPr>
              <a:t>  </a:t>
            </a:r>
            <a:r>
              <a:rPr lang="en-US" altLang="zh-CN" sz="3600" b="1" dirty="0">
                <a:solidFill>
                  <a:schemeClr val="bg2">
                    <a:lumMod val="90000"/>
                  </a:schemeClr>
                </a:solidFill>
              </a:rPr>
              <a:t>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solidFill>
                  <a:schemeClr val="bg2">
                    <a:lumMod val="90000"/>
                  </a:schemeClr>
                </a:solidFill>
              </a:rPr>
              <a:t>  Conclusion  </a:t>
            </a: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3</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78681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622" y="1123364"/>
            <a:ext cx="4565417" cy="461665"/>
          </a:xfrm>
          <a:prstGeom prst="rect">
            <a:avLst/>
          </a:prstGeom>
        </p:spPr>
        <p:txBody>
          <a:bodyPr wrap="none">
            <a:spAutoFit/>
          </a:bodyPr>
          <a:lstStyle/>
          <a:p>
            <a:r>
              <a:rPr lang="en-US" sz="2400" dirty="0"/>
              <a:t>1. Accuracy of Supervised Methods</a:t>
            </a:r>
          </a:p>
        </p:txBody>
      </p:sp>
      <p:pic>
        <p:nvPicPr>
          <p:cNvPr id="5" name="Picture 4"/>
          <p:cNvPicPr>
            <a:picLocks noChangeAspect="1"/>
          </p:cNvPicPr>
          <p:nvPr/>
        </p:nvPicPr>
        <p:blipFill>
          <a:blip r:embed="rId3"/>
          <a:stretch>
            <a:fillRect/>
          </a:stretch>
        </p:blipFill>
        <p:spPr>
          <a:xfrm>
            <a:off x="4616356" y="2002971"/>
            <a:ext cx="4432183" cy="2420879"/>
          </a:xfrm>
          <a:prstGeom prst="rect">
            <a:avLst/>
          </a:prstGeom>
        </p:spPr>
      </p:pic>
      <p:pic>
        <p:nvPicPr>
          <p:cNvPr id="6" name="Picture 5"/>
          <p:cNvPicPr>
            <a:picLocks noChangeAspect="1"/>
          </p:cNvPicPr>
          <p:nvPr/>
        </p:nvPicPr>
        <p:blipFill>
          <a:blip r:embed="rId4"/>
          <a:stretch>
            <a:fillRect/>
          </a:stretch>
        </p:blipFill>
        <p:spPr>
          <a:xfrm>
            <a:off x="70642" y="2002971"/>
            <a:ext cx="4417675" cy="2388540"/>
          </a:xfrm>
          <a:prstGeom prst="rect">
            <a:avLst/>
          </a:prstGeom>
        </p:spPr>
      </p:pic>
      <p:sp>
        <p:nvSpPr>
          <p:cNvPr id="3" name="Slide Number Placeholder 2"/>
          <p:cNvSpPr>
            <a:spLocks noGrp="1"/>
          </p:cNvSpPr>
          <p:nvPr>
            <p:ph type="sldNum" sz="quarter" idx="12"/>
          </p:nvPr>
        </p:nvSpPr>
        <p:spPr>
          <a:xfrm>
            <a:off x="7009493" y="6540614"/>
            <a:ext cx="2057400" cy="273844"/>
          </a:xfrm>
        </p:spPr>
        <p:txBody>
          <a:bodyPr vert="horz" lIns="91440" tIns="45720" rIns="91440" bIns="45720" rtlCol="0" anchor="ctr"/>
          <a:lstStyle/>
          <a:p>
            <a:fld id="{F0825AFA-303F-4307-9D8E-C338DD17F49B}" type="slidenum">
              <a:rPr lang="en-US" sz="1800">
                <a:solidFill>
                  <a:schemeClr val="tx1"/>
                </a:solidFill>
              </a:rPr>
              <a:pPr/>
              <a:t>30</a:t>
            </a:fld>
            <a:endParaRPr lang="en-US" sz="1800" dirty="0">
              <a:solidFill>
                <a:schemeClr val="tx1"/>
              </a:solidFill>
            </a:endParaRPr>
          </a:p>
        </p:txBody>
      </p:sp>
      <p:sp>
        <p:nvSpPr>
          <p:cNvPr id="16"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7" name="Shape 624"/>
          <p:cNvGrpSpPr/>
          <p:nvPr/>
        </p:nvGrpSpPr>
        <p:grpSpPr>
          <a:xfrm>
            <a:off x="154745" y="139215"/>
            <a:ext cx="681879" cy="718035"/>
            <a:chOff x="4604551" y="3714776"/>
            <a:chExt cx="552838" cy="386040"/>
          </a:xfrm>
        </p:grpSpPr>
        <p:sp>
          <p:nvSpPr>
            <p:cNvPr id="28"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 name="矩形 1"/>
          <p:cNvSpPr/>
          <p:nvPr/>
        </p:nvSpPr>
        <p:spPr>
          <a:xfrm>
            <a:off x="7193187" y="1897138"/>
            <a:ext cx="571955"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矩形 13"/>
          <p:cNvSpPr/>
          <p:nvPr/>
        </p:nvSpPr>
        <p:spPr>
          <a:xfrm>
            <a:off x="2735944" y="1897139"/>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矩形 14"/>
          <p:cNvSpPr/>
          <p:nvPr/>
        </p:nvSpPr>
        <p:spPr>
          <a:xfrm>
            <a:off x="5095875" y="1897138"/>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矩形 16"/>
          <p:cNvSpPr/>
          <p:nvPr/>
        </p:nvSpPr>
        <p:spPr>
          <a:xfrm>
            <a:off x="552903" y="1897137"/>
            <a:ext cx="525236"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1119187" y="1897136"/>
            <a:ext cx="525236" cy="1819391"/>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3318108" y="1889881"/>
            <a:ext cx="525236" cy="1819391"/>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683930" y="1904396"/>
            <a:ext cx="525236" cy="181939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7803022" y="1904394"/>
            <a:ext cx="525236" cy="181939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2" name="矩形 21"/>
          <p:cNvSpPr/>
          <p:nvPr/>
        </p:nvSpPr>
        <p:spPr>
          <a:xfrm flipV="1">
            <a:off x="3286580" y="3957215"/>
            <a:ext cx="485320" cy="271884"/>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矩形 22"/>
          <p:cNvSpPr/>
          <p:nvPr/>
        </p:nvSpPr>
        <p:spPr>
          <a:xfrm>
            <a:off x="7841121" y="3957215"/>
            <a:ext cx="426579" cy="271884"/>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文本框 7"/>
          <p:cNvSpPr txBox="1"/>
          <p:nvPr/>
        </p:nvSpPr>
        <p:spPr>
          <a:xfrm>
            <a:off x="1865532" y="5171424"/>
            <a:ext cx="589280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1: </a:t>
            </a:r>
            <a:r>
              <a:rPr lang="en-US" altLang="zh-CN" sz="2400" dirty="0">
                <a:solidFill>
                  <a:schemeClr val="tx1"/>
                </a:solidFill>
                <a:latin typeface="Times New Roman" panose="02020603050405020304" pitchFamily="18" charset="0"/>
                <a:cs typeface="Times New Roman" panose="02020603050405020304" pitchFamily="18" charset="0"/>
              </a:rPr>
              <a:t>Supervised anomaly detection achieves </a:t>
            </a:r>
            <a:r>
              <a:rPr lang="en-US" altLang="zh-CN" sz="2400" b="1" dirty="0">
                <a:solidFill>
                  <a:schemeClr val="tx1"/>
                </a:solidFill>
                <a:latin typeface="Times New Roman" panose="02020603050405020304" pitchFamily="18" charset="0"/>
                <a:cs typeface="Times New Roman" panose="02020603050405020304" pitchFamily="18" charset="0"/>
              </a:rPr>
              <a:t>high</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b="1" dirty="0">
                <a:solidFill>
                  <a:schemeClr val="tx1"/>
                </a:solidFill>
                <a:latin typeface="Times New Roman" panose="02020603050405020304" pitchFamily="18" charset="0"/>
                <a:cs typeface="Times New Roman" panose="02020603050405020304" pitchFamily="18" charset="0"/>
              </a:rPr>
              <a:t>precision</a:t>
            </a:r>
            <a:r>
              <a:rPr lang="en-US" altLang="zh-CN" sz="2400" dirty="0">
                <a:solidFill>
                  <a:schemeClr val="tx1"/>
                </a:solidFill>
                <a:latin typeface="Times New Roman" panose="02020603050405020304" pitchFamily="18" charset="0"/>
                <a:cs typeface="Times New Roman" panose="02020603050405020304" pitchFamily="18" charset="0"/>
              </a:rPr>
              <a:t>, while </a:t>
            </a:r>
            <a:r>
              <a:rPr lang="en-US" altLang="zh-CN" sz="2400" b="1" dirty="0">
                <a:solidFill>
                  <a:schemeClr val="tx1"/>
                </a:solidFill>
                <a:latin typeface="Times New Roman" panose="02020603050405020304" pitchFamily="18" charset="0"/>
                <a:cs typeface="Times New Roman" panose="02020603050405020304" pitchFamily="18" charset="0"/>
              </a:rPr>
              <a:t>recall varies</a:t>
            </a:r>
            <a:r>
              <a:rPr lang="en-US" altLang="zh-CN" sz="2400" dirty="0">
                <a:solidFill>
                  <a:schemeClr val="tx1"/>
                </a:solidFill>
                <a:latin typeface="Times New Roman" panose="02020603050405020304" pitchFamily="18" charset="0"/>
                <a:cs typeface="Times New Roman" panose="02020603050405020304" pitchFamily="18" charset="0"/>
              </a:rPr>
              <a:t>.</a:t>
            </a:r>
            <a:endParaRPr lang="zh-CN" altLang="en-US" sz="2400" dirty="0">
              <a:solidFill>
                <a:schemeClr val="tx1"/>
              </a:solidFill>
              <a:latin typeface="Times New Roman" panose="02020603050405020304" pitchFamily="18" charset="0"/>
              <a:cs typeface="Times New Roman" panose="02020603050405020304" pitchFamily="18" charset="0"/>
            </a:endParaRPr>
          </a:p>
        </p:txBody>
      </p:sp>
      <p:sp>
        <p:nvSpPr>
          <p:cNvPr id="9" name="矩形标注 8"/>
          <p:cNvSpPr/>
          <p:nvPr/>
        </p:nvSpPr>
        <p:spPr>
          <a:xfrm>
            <a:off x="6755264" y="4438958"/>
            <a:ext cx="1447800" cy="686418"/>
          </a:xfrm>
          <a:prstGeom prst="wedgeRectCallout">
            <a:avLst>
              <a:gd name="adj1" fmla="val 40783"/>
              <a:gd name="adj2" fmla="val -83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More sensitive</a:t>
            </a:r>
            <a:endParaRPr lang="zh-CN" altLang="en-US" sz="2400" dirty="0"/>
          </a:p>
        </p:txBody>
      </p:sp>
      <p:sp>
        <p:nvSpPr>
          <p:cNvPr id="30" name="矩形 29"/>
          <p:cNvSpPr/>
          <p:nvPr/>
        </p:nvSpPr>
        <p:spPr>
          <a:xfrm flipV="1">
            <a:off x="70642" y="4197066"/>
            <a:ext cx="1275675" cy="194445"/>
          </a:xfrm>
          <a:prstGeom prst="rect">
            <a:avLst/>
          </a:prstGeom>
          <a:no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32" name="矩形 31"/>
          <p:cNvSpPr/>
          <p:nvPr/>
        </p:nvSpPr>
        <p:spPr>
          <a:xfrm>
            <a:off x="4633236" y="4200962"/>
            <a:ext cx="1078927" cy="194751"/>
          </a:xfrm>
          <a:prstGeom prst="rect">
            <a:avLst/>
          </a:prstGeom>
          <a:noFill/>
          <a:ln w="28575">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5967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500" fill="hold"/>
                                        <p:tgtEl>
                                          <p:spTgt spid="8"/>
                                        </p:tgtEl>
                                        <p:attrNameLst>
                                          <p:attrName>ppt_x</p:attrName>
                                        </p:attrNameLst>
                                      </p:cBhvr>
                                      <p:tavLst>
                                        <p:tav tm="0">
                                          <p:val>
                                            <p:strVal val="#ppt_x"/>
                                          </p:val>
                                        </p:tav>
                                        <p:tav tm="100000">
                                          <p:val>
                                            <p:strVal val="#ppt_x"/>
                                          </p:val>
                                        </p:tav>
                                      </p:tavLst>
                                    </p:anim>
                                    <p:anim calcmode="lin" valueType="num">
                                      <p:cBhvr additive="base">
                                        <p:cTn id="6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4" grpId="0" animBg="1"/>
      <p:bldP spid="14" grpId="1" animBg="1"/>
      <p:bldP spid="15" grpId="0" animBg="1"/>
      <p:bldP spid="15" grpId="1" animBg="1"/>
      <p:bldP spid="17" grpId="0" animBg="1"/>
      <p:bldP spid="17" grpId="1" animBg="1"/>
      <p:bldP spid="18" grpId="0" animBg="1"/>
      <p:bldP spid="19" grpId="0" animBg="1"/>
      <p:bldP spid="20" grpId="0" animBg="1"/>
      <p:bldP spid="21" grpId="0" animBg="1"/>
      <p:bldP spid="22" grpId="0" animBg="1"/>
      <p:bldP spid="23" grpId="0" animBg="1"/>
      <p:bldP spid="8" grpId="0"/>
      <p:bldP spid="9" grpId="0" animBg="1"/>
      <p:bldP spid="30"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stretch>
            <a:fillRect/>
          </a:stretch>
        </p:blipFill>
        <p:spPr>
          <a:xfrm>
            <a:off x="4648200" y="1906294"/>
            <a:ext cx="4347435" cy="2464282"/>
          </a:xfrm>
          <a:prstGeom prst="rect">
            <a:avLst/>
          </a:prstGeom>
        </p:spPr>
      </p:pic>
      <p:pic>
        <p:nvPicPr>
          <p:cNvPr id="7" name="Picture 6"/>
          <p:cNvPicPr>
            <a:picLocks noChangeAspect="1"/>
          </p:cNvPicPr>
          <p:nvPr/>
        </p:nvPicPr>
        <p:blipFill>
          <a:blip r:embed="rId4"/>
          <a:stretch>
            <a:fillRect/>
          </a:stretch>
        </p:blipFill>
        <p:spPr>
          <a:xfrm>
            <a:off x="126362" y="1868870"/>
            <a:ext cx="4394148" cy="2400104"/>
          </a:xfrm>
          <a:prstGeom prst="rect">
            <a:avLst/>
          </a:prstGeom>
        </p:spPr>
      </p:pic>
      <p:grpSp>
        <p:nvGrpSpPr>
          <p:cNvPr id="15" name="Shape 624"/>
          <p:cNvGrpSpPr/>
          <p:nvPr/>
        </p:nvGrpSpPr>
        <p:grpSpPr>
          <a:xfrm>
            <a:off x="154745" y="139215"/>
            <a:ext cx="681879" cy="718035"/>
            <a:chOff x="4604551" y="3714776"/>
            <a:chExt cx="552838" cy="386040"/>
          </a:xfrm>
        </p:grpSpPr>
        <p:sp>
          <p:nvSpPr>
            <p:cNvPr id="16"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5" name="Slide Number Placeholder 4"/>
          <p:cNvSpPr>
            <a:spLocks noGrp="1"/>
          </p:cNvSpPr>
          <p:nvPr>
            <p:ph type="sldNum" sz="quarter" idx="12"/>
          </p:nvPr>
        </p:nvSpPr>
        <p:spPr>
          <a:xfrm>
            <a:off x="6994977" y="6472463"/>
            <a:ext cx="2057400" cy="365125"/>
          </a:xfrm>
        </p:spPr>
        <p:txBody>
          <a:bodyPr vert="horz" lIns="91440" tIns="45720" rIns="91440" bIns="45720" rtlCol="0" anchor="ctr"/>
          <a:lstStyle/>
          <a:p>
            <a:fld id="{F0825AFA-303F-4307-9D8E-C338DD17F49B}" type="slidenum">
              <a:rPr lang="en-US" sz="1800">
                <a:solidFill>
                  <a:schemeClr val="tx1"/>
                </a:solidFill>
              </a:rPr>
              <a:pPr/>
              <a:t>31</a:t>
            </a:fld>
            <a:endParaRPr lang="en-US" sz="1800">
              <a:solidFill>
                <a:schemeClr val="tx1"/>
              </a:solidFill>
            </a:endParaRPr>
          </a:p>
        </p:txBody>
      </p:sp>
      <p:sp>
        <p:nvSpPr>
          <p:cNvPr id="20" name="Rectangle 19"/>
          <p:cNvSpPr/>
          <p:nvPr/>
        </p:nvSpPr>
        <p:spPr>
          <a:xfrm>
            <a:off x="194968" y="1151485"/>
            <a:ext cx="4565417" cy="461665"/>
          </a:xfrm>
          <a:prstGeom prst="rect">
            <a:avLst/>
          </a:prstGeom>
        </p:spPr>
        <p:txBody>
          <a:bodyPr wrap="none">
            <a:spAutoFit/>
          </a:bodyPr>
          <a:lstStyle/>
          <a:p>
            <a:r>
              <a:rPr lang="en-US" sz="2400" dirty="0"/>
              <a:t>1. Accuracy of Supervised Methods</a:t>
            </a:r>
          </a:p>
        </p:txBody>
      </p:sp>
      <p:sp>
        <p:nvSpPr>
          <p:cNvPr id="29"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813138" y="1732035"/>
            <a:ext cx="568818"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8387336" y="1721501"/>
            <a:ext cx="568818"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文本框 1"/>
          <p:cNvSpPr txBox="1"/>
          <p:nvPr/>
        </p:nvSpPr>
        <p:spPr>
          <a:xfrm>
            <a:off x="1918237" y="4904419"/>
            <a:ext cx="5990590" cy="830997"/>
          </a:xfrm>
          <a:prstGeom prst="rect">
            <a:avLst/>
          </a:prstGeom>
        </p:spPr>
        <p:txBody>
          <a:bodyPr vert="horz" wrap="square" lIns="91440" tIns="45720" rIns="91440" bIns="45720" rtlCol="0" anchor="ctr">
            <a:spAutoFit/>
          </a:bodyPr>
          <a:lstStyle/>
          <a:p>
            <a:r>
              <a:rPr lang="en-US" altLang="zh-CN" sz="2400" i="1" dirty="0">
                <a:latin typeface="Times New Roman" panose="02020603050405020304" pitchFamily="18" charset="0"/>
                <a:cs typeface="Times New Roman" panose="02020603050405020304" pitchFamily="18" charset="0"/>
              </a:rPr>
              <a:t>Finding 2: </a:t>
            </a:r>
            <a:r>
              <a:rPr lang="en-US" altLang="zh-CN" sz="2400" dirty="0">
                <a:latin typeface="Times New Roman" panose="02020603050405020304" pitchFamily="18" charset="0"/>
                <a:cs typeface="Times New Roman" panose="02020603050405020304" pitchFamily="18" charset="0"/>
              </a:rPr>
              <a:t>Sliding windows achieve higher accuracy than fixed windows</a:t>
            </a:r>
            <a:endParaRPr lang="zh-CN" altLang="en-US" sz="2400" i="1" dirty="0">
              <a:solidFill>
                <a:schemeClr val="tx1"/>
              </a:solidFill>
              <a:latin typeface="Times New Roman" panose="02020603050405020304" pitchFamily="18" charset="0"/>
              <a:cs typeface="Times New Roman" panose="02020603050405020304" pitchFamily="18" charset="0"/>
            </a:endParaRPr>
          </a:p>
        </p:txBody>
      </p:sp>
      <p:cxnSp>
        <p:nvCxnSpPr>
          <p:cNvPr id="6" name="直接连接符 5"/>
          <p:cNvCxnSpPr/>
          <p:nvPr/>
        </p:nvCxnSpPr>
        <p:spPr>
          <a:xfrm>
            <a:off x="182268" y="4268974"/>
            <a:ext cx="9902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648200" y="4294374"/>
            <a:ext cx="1206500" cy="17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7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06757" y="1765430"/>
            <a:ext cx="5649539" cy="3218924"/>
          </a:xfrm>
          <a:prstGeom prst="rect">
            <a:avLst/>
          </a:prstGeom>
        </p:spPr>
      </p:pic>
      <p:pic>
        <p:nvPicPr>
          <p:cNvPr id="7" name="Picture 6"/>
          <p:cNvPicPr>
            <a:picLocks noChangeAspect="1"/>
          </p:cNvPicPr>
          <p:nvPr/>
        </p:nvPicPr>
        <p:blipFill>
          <a:blip r:embed="rId3"/>
          <a:stretch>
            <a:fillRect/>
          </a:stretch>
        </p:blipFill>
        <p:spPr>
          <a:xfrm>
            <a:off x="1215341" y="1761731"/>
            <a:ext cx="6038002" cy="3127769"/>
          </a:xfrm>
          <a:prstGeom prst="rect">
            <a:avLst/>
          </a:prstGeom>
        </p:spPr>
      </p:pic>
      <p:sp>
        <p:nvSpPr>
          <p:cNvPr id="3" name="Slide Number Placeholder 2"/>
          <p:cNvSpPr>
            <a:spLocks noGrp="1"/>
          </p:cNvSpPr>
          <p:nvPr>
            <p:ph type="sldNum" sz="quarter" idx="12"/>
          </p:nvPr>
        </p:nvSpPr>
        <p:spPr>
          <a:xfrm>
            <a:off x="6994980" y="6472463"/>
            <a:ext cx="2057400" cy="365125"/>
          </a:xfrm>
        </p:spPr>
        <p:txBody>
          <a:bodyPr vert="horz" lIns="91440" tIns="45720" rIns="91440" bIns="45720" rtlCol="0" anchor="ctr"/>
          <a:lstStyle/>
          <a:p>
            <a:fld id="{F0825AFA-303F-4307-9D8E-C338DD17F49B}" type="slidenum">
              <a:rPr lang="en-US" sz="1800">
                <a:solidFill>
                  <a:schemeClr val="tx1"/>
                </a:solidFill>
              </a:rPr>
              <a:pPr/>
              <a:t>32</a:t>
            </a:fld>
            <a:endParaRPr lang="en-US" sz="1800">
              <a:solidFill>
                <a:schemeClr val="tx1"/>
              </a:solidFill>
            </a:endParaRPr>
          </a:p>
        </p:txBody>
      </p:sp>
      <p:sp>
        <p:nvSpPr>
          <p:cNvPr id="22" name="Rectangle 21"/>
          <p:cNvSpPr/>
          <p:nvPr/>
        </p:nvSpPr>
        <p:spPr>
          <a:xfrm>
            <a:off x="207667" y="1131365"/>
            <a:ext cx="4903650" cy="461665"/>
          </a:xfrm>
          <a:prstGeom prst="rect">
            <a:avLst/>
          </a:prstGeom>
        </p:spPr>
        <p:txBody>
          <a:bodyPr wrap="none">
            <a:spAutoFit/>
          </a:bodyPr>
          <a:lstStyle/>
          <a:p>
            <a:r>
              <a:rPr lang="en-US" sz="2400" dirty="0"/>
              <a:t>2. Accuracy of </a:t>
            </a:r>
            <a:r>
              <a:rPr lang="en-US" altLang="zh-CN" sz="2400" dirty="0"/>
              <a:t>Uns</a:t>
            </a:r>
            <a:r>
              <a:rPr lang="en-US" sz="2400" dirty="0"/>
              <a:t>upervised Methods</a:t>
            </a:r>
          </a:p>
        </p:txBody>
      </p:sp>
      <p:sp>
        <p:nvSpPr>
          <p:cNvPr id="23"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6" name="Shape 624"/>
          <p:cNvGrpSpPr/>
          <p:nvPr/>
        </p:nvGrpSpPr>
        <p:grpSpPr>
          <a:xfrm>
            <a:off x="154745" y="139215"/>
            <a:ext cx="681879" cy="718035"/>
            <a:chOff x="4604551" y="3714776"/>
            <a:chExt cx="552838" cy="386040"/>
          </a:xfrm>
        </p:grpSpPr>
        <p:sp>
          <p:nvSpPr>
            <p:cNvPr id="27"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4" name="文本框 3"/>
          <p:cNvSpPr txBox="1"/>
          <p:nvPr/>
        </p:nvSpPr>
        <p:spPr>
          <a:xfrm>
            <a:off x="1152949" y="5153055"/>
            <a:ext cx="681355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3:</a:t>
            </a:r>
            <a:r>
              <a:rPr lang="en-US" altLang="zh-CN" sz="2400" u="sng" dirty="0">
                <a:solidFill>
                  <a:schemeClr val="tx1"/>
                </a:solidFill>
                <a:latin typeface="Times New Roman" panose="02020603050405020304" pitchFamily="18" charset="0"/>
                <a:cs typeface="Times New Roman" panose="02020603050405020304" pitchFamily="18" charset="0"/>
              </a:rPr>
              <a:t>Unsupervised</a:t>
            </a:r>
            <a:r>
              <a:rPr lang="en-US" altLang="zh-CN" sz="2400" dirty="0">
                <a:solidFill>
                  <a:schemeClr val="tx1"/>
                </a:solidFill>
                <a:latin typeface="Times New Roman" panose="02020603050405020304" pitchFamily="18" charset="0"/>
                <a:cs typeface="Times New Roman" panose="02020603050405020304" pitchFamily="18" charset="0"/>
              </a:rPr>
              <a:t> methods are </a:t>
            </a:r>
            <a:r>
              <a:rPr lang="en-US" altLang="zh-CN" sz="2400" b="1" dirty="0">
                <a:solidFill>
                  <a:schemeClr val="tx1"/>
                </a:solidFill>
                <a:latin typeface="Times New Roman" panose="02020603050405020304" pitchFamily="18" charset="0"/>
                <a:cs typeface="Times New Roman" panose="02020603050405020304" pitchFamily="18" charset="0"/>
              </a:rPr>
              <a:t>not</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b="1" dirty="0">
                <a:solidFill>
                  <a:schemeClr val="tx1"/>
                </a:solidFill>
                <a:latin typeface="Times New Roman" panose="02020603050405020304" pitchFamily="18" charset="0"/>
                <a:cs typeface="Times New Roman" panose="02020603050405020304" pitchFamily="18" charset="0"/>
              </a:rPr>
              <a:t>as good as</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400" u="sng" dirty="0">
                <a:solidFill>
                  <a:schemeClr val="tx1"/>
                </a:solidFill>
                <a:latin typeface="Times New Roman" panose="02020603050405020304" pitchFamily="18" charset="0"/>
                <a:cs typeface="Times New Roman" panose="02020603050405020304" pitchFamily="18" charset="0"/>
              </a:rPr>
              <a:t>supervised</a:t>
            </a:r>
            <a:r>
              <a:rPr lang="en-US" altLang="zh-CN" sz="2400" dirty="0">
                <a:solidFill>
                  <a:schemeClr val="tx1"/>
                </a:solidFill>
                <a:latin typeface="Times New Roman" panose="02020603050405020304" pitchFamily="18" charset="0"/>
                <a:cs typeface="Times New Roman" panose="02020603050405020304" pitchFamily="18" charset="0"/>
              </a:rPr>
              <a:t> methods except Invariants Mining</a:t>
            </a:r>
            <a:r>
              <a:rPr lang="en-US" altLang="zh-CN" sz="2400" i="1" dirty="0">
                <a:solidFill>
                  <a:schemeClr val="tx1"/>
                </a:solidFill>
                <a:latin typeface="Times New Roman" panose="02020603050405020304" pitchFamily="18" charset="0"/>
                <a:cs typeface="Times New Roman" panose="02020603050405020304" pitchFamily="18" charset="0"/>
              </a:rPr>
              <a:t> </a:t>
            </a:r>
            <a:endParaRPr lang="zh-CN" altLang="en-US" sz="1800" i="1" dirty="0">
              <a:solidFill>
                <a:schemeClr val="tx1"/>
              </a:solidFill>
              <a:latin typeface="Times New Roman" panose="02020603050405020304" pitchFamily="18" charset="0"/>
              <a:cs typeface="Times New Roman" panose="02020603050405020304" pitchFamily="18" charset="0"/>
            </a:endParaRPr>
          </a:p>
        </p:txBody>
      </p:sp>
      <p:sp>
        <p:nvSpPr>
          <p:cNvPr id="16" name="矩形 15"/>
          <p:cNvSpPr/>
          <p:nvPr/>
        </p:nvSpPr>
        <p:spPr>
          <a:xfrm>
            <a:off x="3048000"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矩形 16"/>
          <p:cNvSpPr/>
          <p:nvPr/>
        </p:nvSpPr>
        <p:spPr>
          <a:xfrm>
            <a:off x="2375083" y="2087364"/>
            <a:ext cx="266517" cy="1819391"/>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矩形 17"/>
          <p:cNvSpPr/>
          <p:nvPr/>
        </p:nvSpPr>
        <p:spPr>
          <a:xfrm>
            <a:off x="5149417"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9" name="矩形 18"/>
          <p:cNvSpPr/>
          <p:nvPr/>
        </p:nvSpPr>
        <p:spPr>
          <a:xfrm>
            <a:off x="3741729"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0" name="矩形 19"/>
          <p:cNvSpPr/>
          <p:nvPr/>
        </p:nvSpPr>
        <p:spPr>
          <a:xfrm>
            <a:off x="5860300"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1" name="矩形 20"/>
          <p:cNvSpPr/>
          <p:nvPr/>
        </p:nvSpPr>
        <p:spPr>
          <a:xfrm>
            <a:off x="6546398" y="2087363"/>
            <a:ext cx="305256" cy="181939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椭圆 7"/>
          <p:cNvSpPr/>
          <p:nvPr/>
        </p:nvSpPr>
        <p:spPr>
          <a:xfrm>
            <a:off x="2508341" y="20873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9" name="椭圆 28"/>
          <p:cNvSpPr/>
          <p:nvPr/>
        </p:nvSpPr>
        <p:spPr>
          <a:xfrm>
            <a:off x="3181441" y="25953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0" name="椭圆 29"/>
          <p:cNvSpPr/>
          <p:nvPr/>
        </p:nvSpPr>
        <p:spPr>
          <a:xfrm>
            <a:off x="3905341" y="23540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1" name="椭圆 30"/>
          <p:cNvSpPr/>
          <p:nvPr/>
        </p:nvSpPr>
        <p:spPr>
          <a:xfrm>
            <a:off x="5327741" y="27477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2" name="椭圆 31"/>
          <p:cNvSpPr/>
          <p:nvPr/>
        </p:nvSpPr>
        <p:spPr>
          <a:xfrm>
            <a:off x="6013541" y="26715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33" name="椭圆 32"/>
          <p:cNvSpPr/>
          <p:nvPr/>
        </p:nvSpPr>
        <p:spPr>
          <a:xfrm>
            <a:off x="6724741" y="2735063"/>
            <a:ext cx="349159" cy="262137"/>
          </a:xfrm>
          <a:prstGeom prst="ellipse">
            <a:avLst/>
          </a:prstGeom>
          <a:noFill/>
          <a:ln w="19050"/>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10" name="直接连接符 9"/>
          <p:cNvCxnSpPr/>
          <p:nvPr/>
        </p:nvCxnSpPr>
        <p:spPr>
          <a:xfrm>
            <a:off x="3073628" y="4301786"/>
            <a:ext cx="879292"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4" name="直接连接符 33"/>
          <p:cNvCxnSpPr/>
          <p:nvPr/>
        </p:nvCxnSpPr>
        <p:spPr>
          <a:xfrm>
            <a:off x="5969228" y="4289086"/>
            <a:ext cx="879292"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9567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par>
                                <p:cTn id="74" presetID="10" presetClass="exit" presetSubtype="0" fill="hold" grpId="1" nodeType="withEffect">
                                  <p:stCondLst>
                                    <p:cond delay="0"/>
                                  </p:stCondLst>
                                  <p:childTnLst>
                                    <p:animEffect transition="out" filter="fade">
                                      <p:cBhvr>
                                        <p:cTn id="75" dur="500"/>
                                        <p:tgtEl>
                                          <p:spTgt spid="29"/>
                                        </p:tgtEl>
                                      </p:cBhvr>
                                    </p:animEffect>
                                    <p:set>
                                      <p:cBhvr>
                                        <p:cTn id="76" dur="1" fill="hold">
                                          <p:stCondLst>
                                            <p:cond delay="499"/>
                                          </p:stCondLst>
                                        </p:cTn>
                                        <p:tgtEl>
                                          <p:spTgt spid="29"/>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30"/>
                                        </p:tgtEl>
                                      </p:cBhvr>
                                    </p:animEffect>
                                    <p:set>
                                      <p:cBhvr>
                                        <p:cTn id="82" dur="1" fill="hold">
                                          <p:stCondLst>
                                            <p:cond delay="499"/>
                                          </p:stCondLst>
                                        </p:cTn>
                                        <p:tgtEl>
                                          <p:spTgt spid="3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3"/>
                                        </p:tgtEl>
                                      </p:cBhvr>
                                    </p:animEffect>
                                    <p:set>
                                      <p:cBhvr>
                                        <p:cTn id="91" dur="1" fill="hold">
                                          <p:stCondLst>
                                            <p:cond delay="499"/>
                                          </p:stCondLst>
                                        </p:cTn>
                                        <p:tgtEl>
                                          <p:spTgt spid="33"/>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4"/>
                                        </p:tgtEl>
                                      </p:cBhvr>
                                    </p:animEffect>
                                    <p:set>
                                      <p:cBhvr>
                                        <p:cTn id="97" dur="1" fill="hold">
                                          <p:stCondLst>
                                            <p:cond delay="499"/>
                                          </p:stCondLst>
                                        </p:cTn>
                                        <p:tgtEl>
                                          <p:spTgt spid="3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7"/>
                                        </p:tgtEl>
                                      </p:cBhvr>
                                    </p:animEffect>
                                    <p:set>
                                      <p:cBhvr>
                                        <p:cTn id="102" dur="1" fill="hold">
                                          <p:stCondLst>
                                            <p:cond delay="499"/>
                                          </p:stCondLst>
                                        </p:cTn>
                                        <p:tgtEl>
                                          <p:spTgt spid="7"/>
                                        </p:tgtEl>
                                        <p:attrNameLst>
                                          <p:attrName>style.visibility</p:attrName>
                                        </p:attrNameLst>
                                      </p:cBhvr>
                                      <p:to>
                                        <p:strVal val="hidden"/>
                                      </p:to>
                                    </p:set>
                                  </p:childTnLst>
                                </p:cTn>
                              </p:par>
                              <p:par>
                                <p:cTn id="103" presetID="2" presetClass="entr" presetSubtype="4" fill="hold" grpId="0" nodeType="withEffect">
                                  <p:stCondLst>
                                    <p:cond delay="0"/>
                                  </p:stCondLst>
                                  <p:childTnLst>
                                    <p:set>
                                      <p:cBhvr>
                                        <p:cTn id="104" dur="1" fill="hold">
                                          <p:stCondLst>
                                            <p:cond delay="0"/>
                                          </p:stCondLst>
                                        </p:cTn>
                                        <p:tgtEl>
                                          <p:spTgt spid="4"/>
                                        </p:tgtEl>
                                        <p:attrNameLst>
                                          <p:attrName>style.visibility</p:attrName>
                                        </p:attrNameLst>
                                      </p:cBhvr>
                                      <p:to>
                                        <p:strVal val="visible"/>
                                      </p:to>
                                    </p:set>
                                    <p:anim calcmode="lin" valueType="num">
                                      <p:cBhvr additive="base">
                                        <p:cTn id="105" dur="500" fill="hold"/>
                                        <p:tgtEl>
                                          <p:spTgt spid="4"/>
                                        </p:tgtEl>
                                        <p:attrNameLst>
                                          <p:attrName>ppt_x</p:attrName>
                                        </p:attrNameLst>
                                      </p:cBhvr>
                                      <p:tavLst>
                                        <p:tav tm="0">
                                          <p:val>
                                            <p:strVal val="#ppt_x"/>
                                          </p:val>
                                        </p:tav>
                                        <p:tav tm="100000">
                                          <p:val>
                                            <p:strVal val="#ppt_x"/>
                                          </p:val>
                                        </p:tav>
                                      </p:tavLst>
                                    </p:anim>
                                    <p:anim calcmode="lin" valueType="num">
                                      <p:cBhvr additive="base">
                                        <p:cTn id="10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8" grpId="0" animBg="1"/>
      <p:bldP spid="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80465" y="6472463"/>
            <a:ext cx="2057400" cy="365125"/>
          </a:xfrm>
        </p:spPr>
        <p:txBody>
          <a:bodyPr vert="horz" lIns="91440" tIns="45720" rIns="91440" bIns="45720" rtlCol="0" anchor="ctr"/>
          <a:lstStyle/>
          <a:p>
            <a:fld id="{F0825AFA-303F-4307-9D8E-C338DD17F49B}" type="slidenum">
              <a:rPr lang="en-US" sz="1800">
                <a:solidFill>
                  <a:schemeClr val="tx1"/>
                </a:solidFill>
              </a:rPr>
              <a:pPr/>
              <a:t>33</a:t>
            </a:fld>
            <a:endParaRPr lang="en-US" sz="1800" dirty="0">
              <a:solidFill>
                <a:schemeClr val="tx1"/>
              </a:solidFill>
            </a:endParaRPr>
          </a:p>
        </p:txBody>
      </p:sp>
      <p:sp>
        <p:nvSpPr>
          <p:cNvPr id="22" name="Rectangle 21"/>
          <p:cNvSpPr/>
          <p:nvPr/>
        </p:nvSpPr>
        <p:spPr>
          <a:xfrm>
            <a:off x="129345" y="1164833"/>
            <a:ext cx="8636275" cy="461665"/>
          </a:xfrm>
          <a:prstGeom prst="rect">
            <a:avLst/>
          </a:prstGeom>
        </p:spPr>
        <p:txBody>
          <a:bodyPr wrap="none">
            <a:spAutoFit/>
          </a:bodyPr>
          <a:lstStyle/>
          <a:p>
            <a:r>
              <a:rPr lang="en-US" sz="2400" dirty="0"/>
              <a:t>3. Effects of window setting on supervised &amp; unsupervised methods</a:t>
            </a:r>
          </a:p>
        </p:txBody>
      </p:sp>
      <p:pic>
        <p:nvPicPr>
          <p:cNvPr id="4" name="Picture 3"/>
          <p:cNvPicPr>
            <a:picLocks noChangeAspect="1"/>
          </p:cNvPicPr>
          <p:nvPr/>
        </p:nvPicPr>
        <p:blipFill>
          <a:blip r:embed="rId2"/>
          <a:stretch>
            <a:fillRect/>
          </a:stretch>
        </p:blipFill>
        <p:spPr>
          <a:xfrm>
            <a:off x="1047750" y="2193432"/>
            <a:ext cx="6399841" cy="2111868"/>
          </a:xfrm>
          <a:prstGeom prst="rect">
            <a:avLst/>
          </a:prstGeom>
        </p:spPr>
      </p:pic>
      <p:sp>
        <p:nvSpPr>
          <p:cNvPr id="13"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5" name="Shape 624"/>
          <p:cNvGrpSpPr/>
          <p:nvPr/>
        </p:nvGrpSpPr>
        <p:grpSpPr>
          <a:xfrm>
            <a:off x="154745" y="139215"/>
            <a:ext cx="681879" cy="718035"/>
            <a:chOff x="4604551" y="3714776"/>
            <a:chExt cx="552838" cy="386040"/>
          </a:xfrm>
        </p:grpSpPr>
        <p:sp>
          <p:nvSpPr>
            <p:cNvPr id="26"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442441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99001" y="2062598"/>
            <a:ext cx="4295270" cy="2498556"/>
          </a:xfrm>
          <a:prstGeom prst="rect">
            <a:avLst/>
          </a:prstGeom>
        </p:spPr>
      </p:pic>
      <p:sp>
        <p:nvSpPr>
          <p:cNvPr id="3" name="Slide Number Placeholder 2"/>
          <p:cNvSpPr>
            <a:spLocks noGrp="1"/>
          </p:cNvSpPr>
          <p:nvPr>
            <p:ph type="sldNum" sz="quarter" idx="12"/>
          </p:nvPr>
        </p:nvSpPr>
        <p:spPr>
          <a:xfrm>
            <a:off x="6936920" y="6472463"/>
            <a:ext cx="2057400" cy="365125"/>
          </a:xfrm>
        </p:spPr>
        <p:txBody>
          <a:bodyPr vert="horz" lIns="91440" tIns="45720" rIns="91440" bIns="45720" rtlCol="0" anchor="ctr"/>
          <a:lstStyle/>
          <a:p>
            <a:fld id="{F0825AFA-303F-4307-9D8E-C338DD17F49B}" type="slidenum">
              <a:rPr lang="en-US" sz="1800">
                <a:solidFill>
                  <a:schemeClr val="tx1"/>
                </a:solidFill>
              </a:rPr>
              <a:pPr/>
              <a:t>34</a:t>
            </a:fld>
            <a:endParaRPr lang="en-US" sz="1800" dirty="0">
              <a:solidFill>
                <a:schemeClr val="tx1"/>
              </a:solidFill>
            </a:endParaRPr>
          </a:p>
        </p:txBody>
      </p:sp>
      <p:sp>
        <p:nvSpPr>
          <p:cNvPr id="22" name="Rectangle 21"/>
          <p:cNvSpPr/>
          <p:nvPr/>
        </p:nvSpPr>
        <p:spPr>
          <a:xfrm>
            <a:off x="137160" y="1136199"/>
            <a:ext cx="8636275" cy="461665"/>
          </a:xfrm>
          <a:prstGeom prst="rect">
            <a:avLst/>
          </a:prstGeom>
        </p:spPr>
        <p:txBody>
          <a:bodyPr wrap="none">
            <a:spAutoFit/>
          </a:bodyPr>
          <a:lstStyle/>
          <a:p>
            <a:r>
              <a:rPr lang="en-US" sz="2400" dirty="0"/>
              <a:t>3. Effects of window setting on supervised &amp; unsupervised methods</a:t>
            </a:r>
          </a:p>
        </p:txBody>
      </p:sp>
      <p:pic>
        <p:nvPicPr>
          <p:cNvPr id="23" name="Picture 22"/>
          <p:cNvPicPr>
            <a:picLocks noChangeAspect="1"/>
          </p:cNvPicPr>
          <p:nvPr/>
        </p:nvPicPr>
        <p:blipFill>
          <a:blip r:embed="rId4"/>
          <a:stretch>
            <a:fillRect/>
          </a:stretch>
        </p:blipFill>
        <p:spPr>
          <a:xfrm>
            <a:off x="162560" y="2058825"/>
            <a:ext cx="4447540" cy="2502330"/>
          </a:xfrm>
          <a:prstGeom prst="rect">
            <a:avLst/>
          </a:prstGeom>
        </p:spPr>
      </p:pic>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7" name="Shape 624"/>
          <p:cNvGrpSpPr/>
          <p:nvPr/>
        </p:nvGrpSpPr>
        <p:grpSpPr>
          <a:xfrm>
            <a:off x="154745" y="139215"/>
            <a:ext cx="681879" cy="718035"/>
            <a:chOff x="4604551" y="3714776"/>
            <a:chExt cx="552838" cy="386040"/>
          </a:xfrm>
        </p:grpSpPr>
        <p:sp>
          <p:nvSpPr>
            <p:cNvPr id="28"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3" name="文本框 12"/>
          <p:cNvSpPr txBox="1"/>
          <p:nvPr/>
        </p:nvSpPr>
        <p:spPr>
          <a:xfrm>
            <a:off x="1159821" y="5092280"/>
            <a:ext cx="722993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4:</a:t>
            </a:r>
            <a:r>
              <a:rPr lang="en-US" altLang="zh-CN" sz="2400" dirty="0">
                <a:solidFill>
                  <a:schemeClr val="tx1"/>
                </a:solidFill>
                <a:latin typeface="Times New Roman" panose="02020603050405020304" pitchFamily="18" charset="0"/>
                <a:cs typeface="Times New Roman" panose="02020603050405020304" pitchFamily="18" charset="0"/>
              </a:rPr>
              <a:t>Different window sizes and step sizes affect </a:t>
            </a:r>
            <a:r>
              <a:rPr lang="en-US" altLang="zh-CN" sz="2400" dirty="0">
                <a:latin typeface="Times New Roman" panose="02020603050405020304" pitchFamily="18" charset="0"/>
                <a:cs typeface="Times New Roman" panose="02020603050405020304" pitchFamily="18" charset="0"/>
              </a:rPr>
              <a:t>the </a:t>
            </a:r>
            <a:r>
              <a:rPr lang="en-US" altLang="zh-CN" sz="2400" dirty="0">
                <a:solidFill>
                  <a:schemeClr val="tx1"/>
                </a:solidFill>
                <a:latin typeface="Times New Roman" panose="02020603050405020304" pitchFamily="18" charset="0"/>
                <a:cs typeface="Times New Roman" panose="02020603050405020304" pitchFamily="18" charset="0"/>
              </a:rPr>
              <a:t>methods differently.</a:t>
            </a:r>
            <a:endParaRPr lang="zh-CN" altLang="en-US" sz="1800" i="1" dirty="0">
              <a:solidFill>
                <a:schemeClr val="tx1"/>
              </a:solidFill>
              <a:latin typeface="Times New Roman" panose="02020603050405020304" pitchFamily="18" charset="0"/>
              <a:cs typeface="Times New Roman" panose="02020603050405020304" pitchFamily="18" charset="0"/>
            </a:endParaRPr>
          </a:p>
        </p:txBody>
      </p:sp>
      <p:cxnSp>
        <p:nvCxnSpPr>
          <p:cNvPr id="4" name="直接连接符 3"/>
          <p:cNvCxnSpPr/>
          <p:nvPr/>
        </p:nvCxnSpPr>
        <p:spPr>
          <a:xfrm flipH="1" flipV="1">
            <a:off x="1790700" y="4300866"/>
            <a:ext cx="1371600" cy="4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464300" y="4300866"/>
            <a:ext cx="1435100" cy="127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1047750" y="3721100"/>
            <a:ext cx="908050" cy="51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632198" y="3769740"/>
            <a:ext cx="75590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3311526" y="3721100"/>
            <a:ext cx="727074" cy="378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838620" y="3769740"/>
            <a:ext cx="76784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54745" y="1098179"/>
            <a:ext cx="5650842" cy="461665"/>
          </a:xfrm>
          <a:prstGeom prst="rect">
            <a:avLst/>
          </a:prstGeom>
        </p:spPr>
        <p:txBody>
          <a:bodyPr wrap="none">
            <a:spAutoFit/>
          </a:bodyPr>
          <a:lstStyle/>
          <a:p>
            <a:r>
              <a:rPr lang="en-US" sz="2400" dirty="0"/>
              <a:t>4. Efficiency of Anomaly Detection Methods</a:t>
            </a:r>
          </a:p>
        </p:txBody>
      </p:sp>
      <p:pic>
        <p:nvPicPr>
          <p:cNvPr id="8" name="Picture 7"/>
          <p:cNvPicPr>
            <a:picLocks noChangeAspect="1"/>
          </p:cNvPicPr>
          <p:nvPr/>
        </p:nvPicPr>
        <p:blipFill>
          <a:blip r:embed="rId2"/>
          <a:stretch>
            <a:fillRect/>
          </a:stretch>
        </p:blipFill>
        <p:spPr>
          <a:xfrm>
            <a:off x="1705141" y="1793418"/>
            <a:ext cx="5260807" cy="3030973"/>
          </a:xfrm>
          <a:prstGeom prst="rect">
            <a:avLst/>
          </a:prstGeom>
        </p:spPr>
      </p:pic>
      <p:sp>
        <p:nvSpPr>
          <p:cNvPr id="3" name="Slide Number Placeholder 2"/>
          <p:cNvSpPr>
            <a:spLocks noGrp="1"/>
          </p:cNvSpPr>
          <p:nvPr>
            <p:ph type="sldNum" sz="quarter" idx="12"/>
          </p:nvPr>
        </p:nvSpPr>
        <p:spPr>
          <a:xfrm>
            <a:off x="6965948" y="6472463"/>
            <a:ext cx="2057400" cy="365125"/>
          </a:xfrm>
        </p:spPr>
        <p:txBody>
          <a:bodyPr vert="horz" lIns="91440" tIns="45720" rIns="91440" bIns="45720" rtlCol="0" anchor="ctr"/>
          <a:lstStyle/>
          <a:p>
            <a:fld id="{F0825AFA-303F-4307-9D8E-C338DD17F49B}" type="slidenum">
              <a:rPr lang="en-US" sz="1800">
                <a:solidFill>
                  <a:schemeClr val="tx1"/>
                </a:solidFill>
              </a:rPr>
              <a:pPr/>
              <a:t>35</a:t>
            </a:fld>
            <a:endParaRPr lang="en-US" sz="1800">
              <a:solidFill>
                <a:schemeClr val="tx1"/>
              </a:solidFill>
            </a:endParaRPr>
          </a:p>
        </p:txBody>
      </p:sp>
      <p:sp>
        <p:nvSpPr>
          <p:cNvPr id="21"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Evaluation</a:t>
            </a:r>
            <a:endParaRPr lang="en-US" sz="4000" b="1" dirty="0">
              <a:solidFill>
                <a:schemeClr val="bg1"/>
              </a:solidFill>
              <a:latin typeface="微软雅黑" panose="020B0503020204020204" pitchFamily="34" charset="-122"/>
              <a:ea typeface="微软雅黑" panose="020B0503020204020204" pitchFamily="34" charset="-122"/>
            </a:endParaRPr>
          </a:p>
        </p:txBody>
      </p:sp>
      <p:grpSp>
        <p:nvGrpSpPr>
          <p:cNvPr id="24" name="Shape 624"/>
          <p:cNvGrpSpPr/>
          <p:nvPr/>
        </p:nvGrpSpPr>
        <p:grpSpPr>
          <a:xfrm>
            <a:off x="154745" y="139215"/>
            <a:ext cx="681879" cy="718035"/>
            <a:chOff x="4604551" y="3714776"/>
            <a:chExt cx="552838" cy="386040"/>
          </a:xfrm>
        </p:grpSpPr>
        <p:sp>
          <p:nvSpPr>
            <p:cNvPr id="25" name="Shape 625"/>
            <p:cNvSpPr/>
            <p:nvPr/>
          </p:nvSpPr>
          <p:spPr>
            <a:xfrm>
              <a:off x="4604551" y="3714776"/>
              <a:ext cx="552838" cy="386040"/>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626"/>
            <p:cNvSpPr/>
            <p:nvPr/>
          </p:nvSpPr>
          <p:spPr>
            <a:xfrm>
              <a:off x="4703769" y="3757094"/>
              <a:ext cx="453620" cy="257564"/>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47625" cap="rnd" cmpd="sng">
              <a:solidFill>
                <a:schemeClr val="tx1"/>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2" name="文本框 11"/>
          <p:cNvSpPr txBox="1"/>
          <p:nvPr/>
        </p:nvSpPr>
        <p:spPr>
          <a:xfrm>
            <a:off x="1159821" y="5092280"/>
            <a:ext cx="7229930" cy="830997"/>
          </a:xfrm>
          <a:prstGeom prst="rect">
            <a:avLst/>
          </a:prstGeom>
        </p:spPr>
        <p:txBody>
          <a:bodyPr vert="horz" wrap="square" lIns="91440" tIns="45720" rIns="91440" bIns="45720" rtlCol="0" anchor="ctr">
            <a:spAutoFit/>
          </a:bodyPr>
          <a:lstStyle/>
          <a:p>
            <a:r>
              <a:rPr lang="en-US" altLang="zh-CN" sz="2400" i="1" dirty="0">
                <a:solidFill>
                  <a:schemeClr val="tx1"/>
                </a:solidFill>
                <a:latin typeface="Times New Roman" panose="02020603050405020304" pitchFamily="18" charset="0"/>
                <a:cs typeface="Times New Roman" panose="02020603050405020304" pitchFamily="18" charset="0"/>
              </a:rPr>
              <a:t>Finding 5: </a:t>
            </a:r>
            <a:r>
              <a:rPr lang="en-US" altLang="zh-CN" sz="2400" dirty="0">
                <a:solidFill>
                  <a:schemeClr val="tx1"/>
                </a:solidFill>
                <a:latin typeface="Times New Roman" panose="02020603050405020304" pitchFamily="18" charset="0"/>
                <a:cs typeface="Times New Roman" panose="02020603050405020304" pitchFamily="18" charset="0"/>
              </a:rPr>
              <a:t>Most anomaly detection scale linearly with log size except Log Clustering and Invariants Mining.</a:t>
            </a:r>
            <a:endParaRPr lang="zh-CN" altLang="en-US" sz="1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86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85" y="1409643"/>
            <a:ext cx="7886700" cy="5064388"/>
          </a:xfrm>
        </p:spPr>
        <p:txBody>
          <a:bodyPr>
            <a:noAutofit/>
          </a:bodyPr>
          <a:lstStyle/>
          <a:p>
            <a:pPr>
              <a:lnSpc>
                <a:spcPct val="110000"/>
              </a:lnSpc>
              <a:buFont typeface="Wingdings" panose="05000000000000000000" pitchFamily="2" charset="2"/>
              <a:buChar char="q"/>
            </a:pPr>
            <a:r>
              <a:rPr lang="en-US" sz="3600" b="1" dirty="0">
                <a:solidFill>
                  <a:schemeClr val="bg2">
                    <a:lumMod val="90000"/>
                  </a:schemeClr>
                </a:solidFill>
              </a:rPr>
              <a:t>  Background &amp; Motivation</a:t>
            </a:r>
          </a:p>
          <a:p>
            <a:pPr>
              <a:lnSpc>
                <a:spcPct val="110000"/>
              </a:lnSpc>
              <a:buFont typeface="Wingdings" panose="05000000000000000000" pitchFamily="2" charset="2"/>
              <a:buChar char="q"/>
            </a:pPr>
            <a:r>
              <a:rPr lang="en-US" sz="3600" b="1" dirty="0">
                <a:solidFill>
                  <a:schemeClr val="bg2">
                    <a:lumMod val="90000"/>
                  </a:schemeClr>
                </a:solidFill>
              </a:rPr>
              <a:t>  Framework</a:t>
            </a:r>
            <a:r>
              <a:rPr lang="en-US" sz="3600" b="1" dirty="0"/>
              <a:t> </a:t>
            </a:r>
          </a:p>
          <a:p>
            <a:pPr>
              <a:lnSpc>
                <a:spcPct val="110000"/>
              </a:lnSpc>
              <a:buFont typeface="Wingdings" panose="05000000000000000000" pitchFamily="2" charset="2"/>
              <a:buChar char="q"/>
            </a:pPr>
            <a:r>
              <a:rPr lang="en-US" sz="3600" b="1" dirty="0">
                <a:solidFill>
                  <a:schemeClr val="bg2">
                    <a:lumMod val="90000"/>
                  </a:schemeClr>
                </a:solidFill>
              </a:rPr>
              <a:t>  Supervised Anomaly Detection</a:t>
            </a:r>
          </a:p>
          <a:p>
            <a:pPr>
              <a:lnSpc>
                <a:spcPct val="110000"/>
              </a:lnSpc>
              <a:buFont typeface="Wingdings" panose="05000000000000000000" pitchFamily="2" charset="2"/>
              <a:buChar char="q"/>
            </a:pPr>
            <a:r>
              <a:rPr lang="en-US" altLang="zh-CN" sz="3600" b="1" dirty="0">
                <a:solidFill>
                  <a:schemeClr val="bg2">
                    <a:lumMod val="90000"/>
                  </a:schemeClr>
                </a:solidFill>
              </a:rPr>
              <a:t>  Unsupervised Anomaly Detection</a:t>
            </a:r>
            <a:endParaRPr lang="en-US" sz="3600" b="1" dirty="0">
              <a:solidFill>
                <a:schemeClr val="bg2">
                  <a:lumMod val="90000"/>
                </a:schemeClr>
              </a:solidFill>
            </a:endParaRPr>
          </a:p>
          <a:p>
            <a:pPr>
              <a:lnSpc>
                <a:spcPct val="110000"/>
              </a:lnSpc>
              <a:buFont typeface="Wingdings" panose="05000000000000000000" pitchFamily="2" charset="2"/>
              <a:buChar char="q"/>
            </a:pPr>
            <a:r>
              <a:rPr lang="en-US" sz="3600" b="1" dirty="0">
                <a:solidFill>
                  <a:schemeClr val="bg2">
                    <a:lumMod val="90000"/>
                  </a:schemeClr>
                </a:solidFill>
              </a:rPr>
              <a:t>  Evaluation</a:t>
            </a:r>
          </a:p>
          <a:p>
            <a:pPr>
              <a:lnSpc>
                <a:spcPct val="110000"/>
              </a:lnSpc>
              <a:buFont typeface="Wingdings" panose="05000000000000000000" pitchFamily="2" charset="2"/>
              <a:buChar char="q"/>
            </a:pPr>
            <a:r>
              <a:rPr lang="en-US" sz="3600" b="1" dirty="0"/>
              <a:t>  Conclusion  </a:t>
            </a:r>
            <a:endParaRPr lang="en-US" sz="3600" b="1" dirty="0">
              <a:solidFill>
                <a:schemeClr val="bg2">
                  <a:lumMod val="90000"/>
                </a:schemeClr>
              </a:solidFill>
            </a:endParaRPr>
          </a:p>
          <a:p>
            <a:pPr>
              <a:lnSpc>
                <a:spcPct val="110000"/>
              </a:lnSpc>
            </a:pPr>
            <a:endParaRPr lang="en-US" sz="3600" b="1" dirty="0"/>
          </a:p>
        </p:txBody>
      </p:sp>
      <p:sp>
        <p:nvSpPr>
          <p:cNvPr id="4" name="Slide Number Placeholder 3"/>
          <p:cNvSpPr>
            <a:spLocks noGrp="1"/>
          </p:cNvSpPr>
          <p:nvPr>
            <p:ph type="sldNum" sz="quarter" idx="12"/>
          </p:nvPr>
        </p:nvSpPr>
        <p:spPr>
          <a:xfrm>
            <a:off x="6967997" y="6474031"/>
            <a:ext cx="2057400" cy="365125"/>
          </a:xfrm>
        </p:spPr>
        <p:txBody>
          <a:bodyPr vert="horz" lIns="91440" tIns="45720" rIns="91440" bIns="45720" rtlCol="0" anchor="ctr"/>
          <a:lstStyle/>
          <a:p>
            <a:fld id="{F0825AFA-303F-4307-9D8E-C338DD17F49B}" type="slidenum">
              <a:rPr lang="en-US" sz="1800">
                <a:solidFill>
                  <a:schemeClr val="tx1"/>
                </a:solidFill>
              </a:rPr>
              <a:pPr/>
              <a:t>36</a:t>
            </a:fld>
            <a:endParaRPr lang="en-US" sz="1800" dirty="0">
              <a:solidFill>
                <a:schemeClr val="tx1"/>
              </a:solidFill>
            </a:endParaRPr>
          </a:p>
        </p:txBody>
      </p:sp>
      <p:sp>
        <p:nvSpPr>
          <p:cNvPr id="2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微软雅黑" panose="020B0503020204020204" pitchFamily="34" charset="-122"/>
                <a:ea typeface="微软雅黑" panose="020B0503020204020204" pitchFamily="34" charset="-122"/>
              </a:rPr>
              <a:t>Outline</a:t>
            </a:r>
          </a:p>
        </p:txBody>
      </p:sp>
      <p:grpSp>
        <p:nvGrpSpPr>
          <p:cNvPr id="9" name="Shape 828"/>
          <p:cNvGrpSpPr/>
          <p:nvPr/>
        </p:nvGrpSpPr>
        <p:grpSpPr>
          <a:xfrm>
            <a:off x="140473" y="153394"/>
            <a:ext cx="795206" cy="684805"/>
            <a:chOff x="5233525" y="4954450"/>
            <a:chExt cx="538275" cy="516350"/>
          </a:xfrm>
        </p:grpSpPr>
        <p:sp>
          <p:nvSpPr>
            <p:cNvPr id="10" name="Shape 829"/>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1" name="Shape 830"/>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2" name="Shape 831"/>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3" name="Shape 832"/>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4" name="Shape 833"/>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5" name="Shape 834"/>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6" name="Shape 835"/>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836"/>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837"/>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9" name="Shape 838"/>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0" name="Shape 839"/>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Tree>
    <p:extLst>
      <p:ext uri="{BB962C8B-B14F-4D97-AF65-F5344CB8AC3E}">
        <p14:creationId xmlns:p14="http://schemas.microsoft.com/office/powerpoint/2010/main" val="1930446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729797" y="2279157"/>
            <a:ext cx="7886700" cy="3263504"/>
          </a:xfrm>
        </p:spPr>
        <p:txBody>
          <a:bodyPr>
            <a:noAutofit/>
          </a:bodyPr>
          <a:lstStyle/>
          <a:p>
            <a:r>
              <a:rPr lang="en-US" sz="2400" dirty="0"/>
              <a:t>fill the gap by providing a </a:t>
            </a:r>
            <a:r>
              <a:rPr lang="en-US" sz="2400" dirty="0">
                <a:solidFill>
                  <a:srgbClr val="FF0000"/>
                </a:solidFill>
              </a:rPr>
              <a:t>detailed review </a:t>
            </a:r>
            <a:r>
              <a:rPr lang="en-US" sz="2400" dirty="0"/>
              <a:t>and </a:t>
            </a:r>
            <a:r>
              <a:rPr lang="en-US" sz="2400" dirty="0">
                <a:solidFill>
                  <a:srgbClr val="FF0000"/>
                </a:solidFill>
              </a:rPr>
              <a:t>evaluation</a:t>
            </a:r>
            <a:r>
              <a:rPr lang="en-US" sz="2400" dirty="0"/>
              <a:t> of </a:t>
            </a:r>
            <a:r>
              <a:rPr lang="en-US" sz="2400" b="1" dirty="0"/>
              <a:t>six</a:t>
            </a:r>
            <a:r>
              <a:rPr lang="en-US" sz="2400" dirty="0">
                <a:solidFill>
                  <a:srgbClr val="FF0000"/>
                </a:solidFill>
              </a:rPr>
              <a:t> </a:t>
            </a:r>
            <a:r>
              <a:rPr lang="en-US" sz="2400" dirty="0"/>
              <a:t>state-of-the-art</a:t>
            </a:r>
            <a:r>
              <a:rPr lang="en-US" sz="2400" dirty="0">
                <a:solidFill>
                  <a:srgbClr val="FF0000"/>
                </a:solidFill>
              </a:rPr>
              <a:t> </a:t>
            </a:r>
            <a:r>
              <a:rPr lang="en-US" sz="2400" dirty="0"/>
              <a:t>anomaly detection methods. (</a:t>
            </a:r>
            <a:r>
              <a:rPr lang="en-US" altLang="zh-CN" sz="2400" dirty="0"/>
              <a:t>over 4000 lines of Python codes</a:t>
            </a:r>
            <a:r>
              <a:rPr lang="en-US" sz="2400" dirty="0"/>
              <a:t>)</a:t>
            </a:r>
          </a:p>
          <a:p>
            <a:endParaRPr lang="en-US" sz="2400" dirty="0"/>
          </a:p>
          <a:p>
            <a:r>
              <a:rPr lang="en-US" sz="2400" dirty="0"/>
              <a:t>compare their </a:t>
            </a:r>
            <a:r>
              <a:rPr lang="en-US" sz="2400" dirty="0">
                <a:solidFill>
                  <a:srgbClr val="FF0000"/>
                </a:solidFill>
              </a:rPr>
              <a:t>accuracy and efficiency</a:t>
            </a:r>
            <a:r>
              <a:rPr lang="en-US" sz="2400" dirty="0"/>
              <a:t> on </a:t>
            </a:r>
            <a:r>
              <a:rPr lang="en-US" sz="2400" b="1" dirty="0"/>
              <a:t>two</a:t>
            </a:r>
            <a:r>
              <a:rPr lang="en-US" sz="2400" dirty="0"/>
              <a:t> </a:t>
            </a:r>
            <a:r>
              <a:rPr lang="en-US" sz="2400" dirty="0">
                <a:solidFill>
                  <a:srgbClr val="FF0000"/>
                </a:solidFill>
              </a:rPr>
              <a:t>representative</a:t>
            </a:r>
            <a:r>
              <a:rPr lang="en-US" sz="2400" dirty="0"/>
              <a:t> production log datasets. </a:t>
            </a:r>
          </a:p>
          <a:p>
            <a:endParaRPr lang="en-US" sz="2400" dirty="0"/>
          </a:p>
          <a:p>
            <a:r>
              <a:rPr lang="en-US" sz="2400" dirty="0"/>
              <a:t>release an </a:t>
            </a:r>
            <a:r>
              <a:rPr lang="en-US" sz="2400" dirty="0">
                <a:solidFill>
                  <a:srgbClr val="FF0000"/>
                </a:solidFill>
              </a:rPr>
              <a:t>open-source toolkit </a:t>
            </a:r>
            <a:r>
              <a:rPr lang="en-US" sz="2400" dirty="0"/>
              <a:t>of these anomaly detection methods for easy reuse and further study. </a:t>
            </a:r>
          </a:p>
        </p:txBody>
      </p:sp>
      <p:sp>
        <p:nvSpPr>
          <p:cNvPr id="4" name="Slide Number Placeholder 3"/>
          <p:cNvSpPr>
            <a:spLocks noGrp="1"/>
          </p:cNvSpPr>
          <p:nvPr>
            <p:ph type="sldNum" sz="quarter" idx="12"/>
          </p:nvPr>
        </p:nvSpPr>
        <p:spPr>
          <a:xfrm>
            <a:off x="6980460" y="6457949"/>
            <a:ext cx="2057400" cy="365125"/>
          </a:xfrm>
        </p:spPr>
        <p:txBody>
          <a:bodyPr vert="horz" lIns="91440" tIns="45720" rIns="91440" bIns="45720" rtlCol="0" anchor="ctr"/>
          <a:lstStyle/>
          <a:p>
            <a:fld id="{F0825AFA-303F-4307-9D8E-C338DD17F49B}" type="slidenum">
              <a:rPr lang="en-US" sz="1800">
                <a:solidFill>
                  <a:schemeClr val="tx1"/>
                </a:solidFill>
              </a:rPr>
              <a:pPr/>
              <a:t>37</a:t>
            </a:fld>
            <a:endParaRPr lang="en-US" sz="1800">
              <a:solidFill>
                <a:schemeClr val="tx1"/>
              </a:solidFill>
            </a:endParaRPr>
          </a:p>
        </p:txBody>
      </p:sp>
      <p:grpSp>
        <p:nvGrpSpPr>
          <p:cNvPr id="15" name="Shape 614"/>
          <p:cNvGrpSpPr/>
          <p:nvPr/>
        </p:nvGrpSpPr>
        <p:grpSpPr>
          <a:xfrm>
            <a:off x="178416" y="126718"/>
            <a:ext cx="721916" cy="699933"/>
            <a:chOff x="3292425" y="3664250"/>
            <a:chExt cx="397025" cy="391525"/>
          </a:xfrm>
        </p:grpSpPr>
        <p:sp>
          <p:nvSpPr>
            <p:cNvPr id="16" name="Shape 615"/>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7" name="Shape 616"/>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18" name="Shape 617"/>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13"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Conclusion</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33789" y="1357451"/>
            <a:ext cx="2665794" cy="523220"/>
          </a:xfrm>
          <a:prstGeom prst="rect">
            <a:avLst/>
          </a:prstGeom>
        </p:spPr>
        <p:txBody>
          <a:bodyPr wrap="none">
            <a:spAutoFit/>
          </a:bodyPr>
          <a:lstStyle/>
          <a:p>
            <a:r>
              <a:rPr lang="en-US" altLang="zh-CN" sz="2800" dirty="0"/>
              <a:t>In this paper, we </a:t>
            </a:r>
            <a:endParaRPr lang="zh-CN" altLang="en-US" sz="2800" dirty="0"/>
          </a:p>
        </p:txBody>
      </p:sp>
    </p:spTree>
    <p:extLst>
      <p:ext uri="{BB962C8B-B14F-4D97-AF65-F5344CB8AC3E}">
        <p14:creationId xmlns:p14="http://schemas.microsoft.com/office/powerpoint/2010/main" val="1281759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72256" y="1493221"/>
            <a:ext cx="7821303" cy="4769041"/>
          </a:xfrm>
          <a:prstGeom prst="rect">
            <a:avLst/>
          </a:prstGeom>
        </p:spPr>
      </p:pic>
      <p:pic>
        <p:nvPicPr>
          <p:cNvPr id="11" name="Picture 10"/>
          <p:cNvPicPr>
            <a:picLocks noChangeAspect="1"/>
          </p:cNvPicPr>
          <p:nvPr/>
        </p:nvPicPr>
        <p:blipFill>
          <a:blip r:embed="rId4"/>
          <a:stretch>
            <a:fillRect/>
          </a:stretch>
        </p:blipFill>
        <p:spPr>
          <a:xfrm>
            <a:off x="643402" y="1499653"/>
            <a:ext cx="7479012" cy="4867710"/>
          </a:xfrm>
          <a:prstGeom prst="rect">
            <a:avLst/>
          </a:prstGeom>
        </p:spPr>
      </p:pic>
      <p:sp>
        <p:nvSpPr>
          <p:cNvPr id="3" name="Slide Number Placeholder 2"/>
          <p:cNvSpPr>
            <a:spLocks noGrp="1"/>
          </p:cNvSpPr>
          <p:nvPr>
            <p:ph type="sldNum" sz="quarter" idx="12"/>
          </p:nvPr>
        </p:nvSpPr>
        <p:spPr>
          <a:xfrm>
            <a:off x="6980464" y="6472463"/>
            <a:ext cx="2057400" cy="365125"/>
          </a:xfrm>
        </p:spPr>
        <p:txBody>
          <a:bodyPr vert="horz" lIns="91440" tIns="45720" rIns="91440" bIns="45720" rtlCol="0" anchor="ctr"/>
          <a:lstStyle/>
          <a:p>
            <a:fld id="{F0825AFA-303F-4307-9D8E-C338DD17F49B}" type="slidenum">
              <a:rPr lang="en-US" sz="1800">
                <a:solidFill>
                  <a:schemeClr val="tx1"/>
                </a:solidFill>
              </a:rPr>
              <a:pPr/>
              <a:t>38</a:t>
            </a:fld>
            <a:endParaRPr lang="en-US" sz="1800">
              <a:solidFill>
                <a:schemeClr val="tx1"/>
              </a:solidFill>
            </a:endParaRPr>
          </a:p>
        </p:txBody>
      </p:sp>
      <p:sp>
        <p:nvSpPr>
          <p:cNvPr id="18" name="Rectangle 23"/>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22"/>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dirty="0">
                <a:solidFill>
                  <a:schemeClr val="bg1"/>
                </a:solidFill>
                <a:latin typeface="微软雅黑" panose="020B0503020204020204" pitchFamily="34" charset="-122"/>
                <a:ea typeface="微软雅黑" panose="020B0503020204020204" pitchFamily="34" charset="-122"/>
              </a:rPr>
              <a:t>Demo</a:t>
            </a:r>
            <a:endParaRPr lang="en-US" sz="4000" b="1" dirty="0">
              <a:solidFill>
                <a:schemeClr val="bg1"/>
              </a:solidFill>
              <a:latin typeface="微软雅黑" panose="020B0503020204020204" pitchFamily="34" charset="-122"/>
              <a:ea typeface="微软雅黑" panose="020B0503020204020204" pitchFamily="34" charset="-122"/>
            </a:endParaRPr>
          </a:p>
        </p:txBody>
      </p:sp>
      <p:sp>
        <p:nvSpPr>
          <p:cNvPr id="30" name="Shape 615"/>
          <p:cNvSpPr/>
          <p:nvPr/>
        </p:nvSpPr>
        <p:spPr>
          <a:xfrm>
            <a:off x="178416" y="156081"/>
            <a:ext cx="682049" cy="67057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28575"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pic>
        <p:nvPicPr>
          <p:cNvPr id="2" name="图片 1"/>
          <p:cNvPicPr>
            <a:picLocks noChangeAspect="1"/>
          </p:cNvPicPr>
          <p:nvPr/>
        </p:nvPicPr>
        <p:blipFill>
          <a:blip r:embed="rId5"/>
          <a:stretch>
            <a:fillRect/>
          </a:stretch>
        </p:blipFill>
        <p:spPr>
          <a:xfrm>
            <a:off x="560598" y="1592446"/>
            <a:ext cx="7512036" cy="2438400"/>
          </a:xfrm>
          <a:prstGeom prst="rect">
            <a:avLst/>
          </a:prstGeom>
        </p:spPr>
      </p:pic>
      <p:pic>
        <p:nvPicPr>
          <p:cNvPr id="4" name="图片 3"/>
          <p:cNvPicPr>
            <a:picLocks noChangeAspect="1"/>
          </p:cNvPicPr>
          <p:nvPr/>
        </p:nvPicPr>
        <p:blipFill>
          <a:blip r:embed="rId6"/>
          <a:stretch>
            <a:fillRect/>
          </a:stretch>
        </p:blipFill>
        <p:spPr>
          <a:xfrm>
            <a:off x="585488" y="3861962"/>
            <a:ext cx="7512036" cy="2400300"/>
          </a:xfrm>
          <a:prstGeom prst="rect">
            <a:avLst/>
          </a:prstGeom>
        </p:spPr>
      </p:pic>
      <p:sp>
        <p:nvSpPr>
          <p:cNvPr id="5" name="矩形 4"/>
          <p:cNvSpPr/>
          <p:nvPr/>
        </p:nvSpPr>
        <p:spPr>
          <a:xfrm>
            <a:off x="2375488" y="3295196"/>
            <a:ext cx="4770665" cy="461665"/>
          </a:xfrm>
          <a:prstGeom prst="rect">
            <a:avLst/>
          </a:prstGeom>
        </p:spPr>
        <p:txBody>
          <a:bodyPr wrap="none">
            <a:spAutoFit/>
          </a:bodyPr>
          <a:lstStyle/>
          <a:p>
            <a:r>
              <a:rPr lang="en-US" altLang="zh-CN" sz="2400" dirty="0">
                <a:hlinkClick r:id="rId7"/>
              </a:rPr>
              <a:t>https://github.com/cuhk-cse/loglizer</a:t>
            </a:r>
            <a:endParaRPr lang="en-US" altLang="zh-CN" sz="2400" dirty="0"/>
          </a:p>
        </p:txBody>
      </p:sp>
    </p:spTree>
    <p:extLst>
      <p:ext uri="{BB962C8B-B14F-4D97-AF65-F5344CB8AC3E}">
        <p14:creationId xmlns:p14="http://schemas.microsoft.com/office/powerpoint/2010/main" val="30501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628650" y="2931914"/>
            <a:ext cx="7886700" cy="994172"/>
          </a:xfrm>
        </p:spPr>
        <p:txBody>
          <a:bodyPr>
            <a:noAutofit/>
          </a:bodyPr>
          <a:lstStyle/>
          <a:p>
            <a:pPr algn="ctr"/>
            <a:r>
              <a:rPr lang="en-US" sz="4000" b="1" dirty="0"/>
              <a:t>Thanks!</a:t>
            </a:r>
            <a:br>
              <a:rPr lang="en-US" sz="4000" b="1" dirty="0"/>
            </a:br>
            <a:r>
              <a:rPr lang="en-US" sz="4000" b="1" dirty="0"/>
              <a:t> Q &amp; A</a:t>
            </a:r>
          </a:p>
        </p:txBody>
      </p:sp>
      <p:sp>
        <p:nvSpPr>
          <p:cNvPr id="3" name="Slide Number Placeholder 2"/>
          <p:cNvSpPr>
            <a:spLocks noGrp="1"/>
          </p:cNvSpPr>
          <p:nvPr>
            <p:ph type="sldNum" sz="quarter" idx="12"/>
          </p:nvPr>
        </p:nvSpPr>
        <p:spPr/>
        <p:txBody>
          <a:bodyPr/>
          <a:lstStyle/>
          <a:p>
            <a:fld id="{F0825AFA-303F-4307-9D8E-C338DD17F49B}" type="slidenum">
              <a:rPr lang="en-US" smtClean="0"/>
              <a:t>39</a:t>
            </a:fld>
            <a:endParaRPr lang="en-US"/>
          </a:p>
        </p:txBody>
      </p:sp>
    </p:spTree>
    <p:extLst>
      <p:ext uri="{BB962C8B-B14F-4D97-AF65-F5344CB8AC3E}">
        <p14:creationId xmlns:p14="http://schemas.microsoft.com/office/powerpoint/2010/main" val="407972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426" y="1297967"/>
            <a:ext cx="9085251" cy="1384995"/>
          </a:xfrm>
          <a:prstGeom prst="rect">
            <a:avLst/>
          </a:prstGeom>
          <a:noFill/>
        </p:spPr>
        <p:txBody>
          <a:bodyPr wrap="square" rtlCol="0">
            <a:spAutoFit/>
          </a:bodyPr>
          <a:lstStyle/>
          <a:p>
            <a:pPr marL="257168" indent="-257168">
              <a:buFont typeface="Wingdings" panose="05000000000000000000" pitchFamily="2" charset="2"/>
              <a:buChar char="§"/>
            </a:pPr>
            <a:r>
              <a:rPr lang="en-US" sz="2800" dirty="0"/>
              <a:t>Operating systems, software frameworks, distributed systems, etc.</a:t>
            </a:r>
          </a:p>
          <a:p>
            <a:pPr marL="257168" indent="-257168">
              <a:buFont typeface="Wingdings" panose="05000000000000000000" pitchFamily="2" charset="2"/>
              <a:buChar char="§"/>
            </a:pPr>
            <a:endParaRPr lang="en-US" sz="2800" dirty="0"/>
          </a:p>
        </p:txBody>
      </p:sp>
      <p:sp>
        <p:nvSpPr>
          <p:cNvPr id="20" name="Title 1"/>
          <p:cNvSpPr txBox="1">
            <a:spLocks/>
          </p:cNvSpPr>
          <p:nvPr/>
        </p:nvSpPr>
        <p:spPr>
          <a:xfrm>
            <a:off x="1018670" y="73631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p>
        </p:txBody>
      </p:sp>
      <p:sp>
        <p:nvSpPr>
          <p:cNvPr id="29" name="Slide Number Placeholder 28"/>
          <p:cNvSpPr>
            <a:spLocks noGrp="1"/>
          </p:cNvSpPr>
          <p:nvPr>
            <p:ph type="sldNum" sz="quarter" idx="12"/>
          </p:nvPr>
        </p:nvSpPr>
        <p:spPr>
          <a:xfrm>
            <a:off x="6979059" y="6474335"/>
            <a:ext cx="2057400" cy="365125"/>
          </a:xfrm>
        </p:spPr>
        <p:txBody>
          <a:bodyPr vert="horz" lIns="91440" tIns="45720" rIns="91440" bIns="45720" rtlCol="0" anchor="ctr"/>
          <a:lstStyle/>
          <a:p>
            <a:fld id="{F0825AFA-303F-4307-9D8E-C338DD17F49B}" type="slidenum">
              <a:rPr lang="en-US" sz="1800">
                <a:solidFill>
                  <a:schemeClr val="tx1"/>
                </a:solidFill>
              </a:rPr>
              <a:pPr/>
              <a:t>4</a:t>
            </a:fld>
            <a:endParaRPr lang="en-US" sz="1800">
              <a:solidFill>
                <a:schemeClr val="tx1"/>
              </a:solidFill>
            </a:endParaRPr>
          </a:p>
        </p:txBody>
      </p:sp>
      <p:sp>
        <p:nvSpPr>
          <p:cNvPr id="30" name="Rectangle 29"/>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1" name="Rectangle 30"/>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Shape 462"/>
          <p:cNvGrpSpPr/>
          <p:nvPr/>
        </p:nvGrpSpPr>
        <p:grpSpPr>
          <a:xfrm>
            <a:off x="199427" y="220354"/>
            <a:ext cx="629247" cy="496914"/>
            <a:chOff x="1934025" y="1001650"/>
            <a:chExt cx="415300" cy="355600"/>
          </a:xfrm>
        </p:grpSpPr>
        <p:sp>
          <p:nvSpPr>
            <p:cNvPr id="33"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4"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5"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42" y="2682962"/>
            <a:ext cx="3486810" cy="227400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997" y="1952508"/>
            <a:ext cx="4361247" cy="4192744"/>
          </a:xfrm>
          <a:prstGeom prst="rect">
            <a:avLst/>
          </a:prstGeom>
        </p:spPr>
      </p:pic>
    </p:spTree>
    <p:extLst>
      <p:ext uri="{BB962C8B-B14F-4D97-AF65-F5344CB8AC3E}">
        <p14:creationId xmlns:p14="http://schemas.microsoft.com/office/powerpoint/2010/main" val="132493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193527" y="4021069"/>
            <a:ext cx="4177145" cy="1346911"/>
          </a:xfrm>
          <a:prstGeom prst="cloud">
            <a:avLst/>
          </a:prstGeom>
          <a:noFill/>
          <a:ln w="28575">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35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8869" y="4278715"/>
            <a:ext cx="1977329" cy="706741"/>
          </a:xfrm>
          <a:prstGeom prst="rect">
            <a:avLst/>
          </a:prstGeom>
        </p:spPr>
      </p:pic>
      <p:sp>
        <p:nvSpPr>
          <p:cNvPr id="7" name="TextBox 6"/>
          <p:cNvSpPr txBox="1"/>
          <p:nvPr/>
        </p:nvSpPr>
        <p:spPr>
          <a:xfrm>
            <a:off x="199426" y="1297967"/>
            <a:ext cx="8030173" cy="1384995"/>
          </a:xfrm>
          <a:prstGeom prst="rect">
            <a:avLst/>
          </a:prstGeom>
          <a:noFill/>
        </p:spPr>
        <p:txBody>
          <a:bodyPr wrap="square" rtlCol="0">
            <a:spAutoFit/>
          </a:bodyPr>
          <a:lstStyle/>
          <a:p>
            <a:pPr marL="257168" indent="-257168">
              <a:buFont typeface="Wingdings" panose="05000000000000000000" pitchFamily="2" charset="2"/>
              <a:buChar char="§"/>
            </a:pPr>
            <a:r>
              <a:rPr lang="en-US" altLang="zh-CN" sz="2800" dirty="0"/>
              <a:t>Especially, m</a:t>
            </a:r>
            <a:r>
              <a:rPr lang="en-US" sz="2800" dirty="0"/>
              <a:t>any </a:t>
            </a:r>
            <a:r>
              <a:rPr lang="en-US" sz="2800" u="sng" dirty="0"/>
              <a:t>online services </a:t>
            </a:r>
            <a:r>
              <a:rPr lang="en-US" altLang="zh-CN" sz="2800" dirty="0"/>
              <a:t>and </a:t>
            </a:r>
            <a:r>
              <a:rPr lang="en-US" altLang="zh-CN" sz="2800" u="sng" dirty="0"/>
              <a:t>applications</a:t>
            </a:r>
            <a:r>
              <a:rPr lang="en-US" sz="2800" dirty="0"/>
              <a:t> are deployed on distributed systems.</a:t>
            </a:r>
          </a:p>
          <a:p>
            <a:pPr marL="257168" indent="-257168">
              <a:buFont typeface="Wingdings" panose="05000000000000000000" pitchFamily="2" charset="2"/>
              <a:buChar char="§"/>
            </a:pPr>
            <a:endParaRPr lang="en-US" sz="2800" dirty="0"/>
          </a:p>
        </p:txBody>
      </p:sp>
      <p:sp>
        <p:nvSpPr>
          <p:cNvPr id="20" name="Title 1"/>
          <p:cNvSpPr txBox="1">
            <a:spLocks/>
          </p:cNvSpPr>
          <p:nvPr/>
        </p:nvSpPr>
        <p:spPr>
          <a:xfrm>
            <a:off x="1018670" y="736318"/>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2704" y="3003582"/>
            <a:ext cx="1766464" cy="597115"/>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3610" y="2998342"/>
            <a:ext cx="660434" cy="66043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9293" y="2945949"/>
            <a:ext cx="712379" cy="71237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0200" y="2969688"/>
            <a:ext cx="712379" cy="71237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6197" y="4196810"/>
            <a:ext cx="1250476" cy="665147"/>
          </a:xfrm>
          <a:prstGeom prst="rect">
            <a:avLst/>
          </a:prstGeom>
        </p:spPr>
      </p:pic>
      <p:sp>
        <p:nvSpPr>
          <p:cNvPr id="17" name="TextBox 16"/>
          <p:cNvSpPr txBox="1"/>
          <p:nvPr/>
        </p:nvSpPr>
        <p:spPr>
          <a:xfrm>
            <a:off x="4121824" y="4691404"/>
            <a:ext cx="979715" cy="646331"/>
          </a:xfrm>
          <a:prstGeom prst="rect">
            <a:avLst/>
          </a:prstGeom>
          <a:noFill/>
        </p:spPr>
        <p:txBody>
          <a:bodyPr wrap="square" rtlCol="0">
            <a:spAutoFit/>
          </a:bodyPr>
          <a:lstStyle/>
          <a:p>
            <a:r>
              <a:rPr lang="en-US" sz="3600" b="1" dirty="0"/>
              <a:t>…</a:t>
            </a:r>
          </a:p>
        </p:txBody>
      </p:sp>
      <p:sp>
        <p:nvSpPr>
          <p:cNvPr id="29" name="Slide Number Placeholder 28"/>
          <p:cNvSpPr>
            <a:spLocks noGrp="1"/>
          </p:cNvSpPr>
          <p:nvPr>
            <p:ph type="sldNum" sz="quarter" idx="12"/>
          </p:nvPr>
        </p:nvSpPr>
        <p:spPr>
          <a:xfrm>
            <a:off x="6979059" y="6474335"/>
            <a:ext cx="2057400" cy="365125"/>
          </a:xfrm>
        </p:spPr>
        <p:txBody>
          <a:bodyPr vert="horz" lIns="91440" tIns="45720" rIns="91440" bIns="45720" rtlCol="0" anchor="ctr"/>
          <a:lstStyle/>
          <a:p>
            <a:fld id="{F0825AFA-303F-4307-9D8E-C338DD17F49B}" type="slidenum">
              <a:rPr lang="en-US" sz="1800">
                <a:solidFill>
                  <a:schemeClr val="tx1"/>
                </a:solidFill>
              </a:rPr>
              <a:pPr/>
              <a:t>5</a:t>
            </a:fld>
            <a:endParaRPr lang="en-US" sz="1800">
              <a:solidFill>
                <a:schemeClr val="tx1"/>
              </a:solidFill>
            </a:endParaRPr>
          </a:p>
        </p:txBody>
      </p:sp>
      <p:sp>
        <p:nvSpPr>
          <p:cNvPr id="30" name="Rectangle 29"/>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31" name="Rectangle 30"/>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2" name="Shape 462"/>
          <p:cNvGrpSpPr/>
          <p:nvPr/>
        </p:nvGrpSpPr>
        <p:grpSpPr>
          <a:xfrm>
            <a:off x="199427" y="220354"/>
            <a:ext cx="629247" cy="496914"/>
            <a:chOff x="1934025" y="1001650"/>
            <a:chExt cx="415300" cy="355600"/>
          </a:xfrm>
        </p:grpSpPr>
        <p:sp>
          <p:nvSpPr>
            <p:cNvPr id="33"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4"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5"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6"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7"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07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678" y="717268"/>
            <a:ext cx="8316762" cy="1384995"/>
          </a:xfrm>
          <a:prstGeom prst="rect">
            <a:avLst/>
          </a:prstGeom>
          <a:noFill/>
        </p:spPr>
        <p:txBody>
          <a:bodyPr wrap="square" rtlCol="0">
            <a:spAutoFit/>
          </a:bodyPr>
          <a:lstStyle/>
          <a:p>
            <a:endParaRPr lang="en-US" sz="2800" dirty="0"/>
          </a:p>
          <a:p>
            <a:pPr marL="257168" indent="-257168">
              <a:buFont typeface="Wingdings" panose="05000000000000000000" pitchFamily="2" charset="2"/>
              <a:buChar char="§"/>
            </a:pPr>
            <a:r>
              <a:rPr lang="en-US" sz="2800" dirty="0"/>
              <a:t>System breakdown causes significant </a:t>
            </a:r>
            <a:r>
              <a:rPr lang="en-US" sz="2800" u="sng" dirty="0"/>
              <a:t>revenue loss</a:t>
            </a:r>
            <a:r>
              <a:rPr lang="en-US" sz="2800" dirty="0"/>
              <a:t>.</a:t>
            </a:r>
          </a:p>
          <a:p>
            <a:pPr marL="257168" indent="-257168">
              <a:buFont typeface="Wingdings" panose="05000000000000000000" pitchFamily="2" charset="2"/>
              <a:buChar char="§"/>
            </a:pPr>
            <a:endParaRPr lang="en-US" sz="2800" dirty="0"/>
          </a:p>
        </p:txBody>
      </p:sp>
      <p:grpSp>
        <p:nvGrpSpPr>
          <p:cNvPr id="11" name="Group 6"/>
          <p:cNvGrpSpPr/>
          <p:nvPr/>
        </p:nvGrpSpPr>
        <p:grpSpPr>
          <a:xfrm>
            <a:off x="514013" y="2170609"/>
            <a:ext cx="3397718" cy="1871677"/>
            <a:chOff x="457200" y="4191000"/>
            <a:chExt cx="3505200" cy="1912740"/>
          </a:xfrm>
        </p:grpSpPr>
        <p:pic>
          <p:nvPicPr>
            <p:cNvPr id="1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191000"/>
              <a:ext cx="3345850" cy="1912740"/>
            </a:xfrm>
            <a:prstGeom prst="rect">
              <a:avLst/>
            </a:prstGeom>
          </p:spPr>
        </p:pic>
        <p:sp>
          <p:nvSpPr>
            <p:cNvPr id="13" name="Rectangle 4"/>
            <p:cNvSpPr/>
            <p:nvPr/>
          </p:nvSpPr>
          <p:spPr>
            <a:xfrm>
              <a:off x="2362200" y="5410200"/>
              <a:ext cx="1600200" cy="567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rPr>
                <a:t>Failures</a:t>
              </a:r>
            </a:p>
          </p:txBody>
        </p:sp>
        <p:sp>
          <p:nvSpPr>
            <p:cNvPr id="14" name="Rectangle 5"/>
            <p:cNvSpPr/>
            <p:nvPr/>
          </p:nvSpPr>
          <p:spPr>
            <a:xfrm>
              <a:off x="457200" y="5410200"/>
              <a:ext cx="1600200" cy="567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Calibri" panose="020F0502020204030204" pitchFamily="34" charset="0"/>
                </a:rPr>
                <a:t>System</a:t>
              </a:r>
            </a:p>
          </p:txBody>
        </p:sp>
      </p:grpSp>
      <p:sp>
        <p:nvSpPr>
          <p:cNvPr id="15" name="Right Arrow 7"/>
          <p:cNvSpPr/>
          <p:nvPr/>
        </p:nvSpPr>
        <p:spPr>
          <a:xfrm>
            <a:off x="4126584" y="2819530"/>
            <a:ext cx="883099" cy="569741"/>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w="0"/>
              <a:solidFill>
                <a:schemeClr val="accent1"/>
              </a:solidFill>
              <a:effectLst>
                <a:outerShdw blurRad="38100" dist="25400" dir="5400000" algn="ctr" rotWithShape="0">
                  <a:srgbClr val="6E747A">
                    <a:alpha val="43000"/>
                  </a:srgbClr>
                </a:outerShdw>
              </a:effectLst>
            </a:endParaRPr>
          </a:p>
        </p:txBody>
      </p:sp>
      <p:pic>
        <p:nvPicPr>
          <p:cNvPr id="16"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967" y="2083043"/>
            <a:ext cx="1374655" cy="1921101"/>
          </a:xfrm>
          <a:prstGeom prst="rect">
            <a:avLst/>
          </a:prstGeom>
        </p:spPr>
      </p:pic>
      <p:pic>
        <p:nvPicPr>
          <p:cNvPr id="2" name="Picture 1"/>
          <p:cNvPicPr>
            <a:picLocks noChangeAspect="1"/>
          </p:cNvPicPr>
          <p:nvPr/>
        </p:nvPicPr>
        <p:blipFill>
          <a:blip r:embed="rId5"/>
          <a:stretch>
            <a:fillRect/>
          </a:stretch>
        </p:blipFill>
        <p:spPr>
          <a:xfrm>
            <a:off x="5305138" y="1835682"/>
            <a:ext cx="3471800" cy="2963637"/>
          </a:xfrm>
          <a:prstGeom prst="rect">
            <a:avLst/>
          </a:prstGeom>
        </p:spPr>
      </p:pic>
      <p:pic>
        <p:nvPicPr>
          <p:cNvPr id="4" name="Picture 3"/>
          <p:cNvPicPr>
            <a:picLocks noChangeAspect="1"/>
          </p:cNvPicPr>
          <p:nvPr/>
        </p:nvPicPr>
        <p:blipFill>
          <a:blip r:embed="rId6"/>
          <a:stretch>
            <a:fillRect/>
          </a:stretch>
        </p:blipFill>
        <p:spPr>
          <a:xfrm>
            <a:off x="272379" y="1985928"/>
            <a:ext cx="4576491" cy="2346586"/>
          </a:xfrm>
          <a:prstGeom prst="rect">
            <a:avLst/>
          </a:prstGeom>
        </p:spPr>
      </p:pic>
      <p:sp>
        <p:nvSpPr>
          <p:cNvPr id="5" name="Rectangle 4"/>
          <p:cNvSpPr/>
          <p:nvPr/>
        </p:nvSpPr>
        <p:spPr>
          <a:xfrm>
            <a:off x="122388" y="5300060"/>
            <a:ext cx="8036140" cy="954107"/>
          </a:xfrm>
          <a:prstGeom prst="rect">
            <a:avLst/>
          </a:prstGeom>
        </p:spPr>
        <p:txBody>
          <a:bodyPr wrap="square">
            <a:spAutoFit/>
          </a:bodyPr>
          <a:lstStyle/>
          <a:p>
            <a:pPr marL="257168" indent="-257168">
              <a:buFont typeface="Wingdings" panose="05000000000000000000" pitchFamily="2" charset="2"/>
              <a:buChar char="§"/>
            </a:pPr>
            <a:r>
              <a:rPr lang="en-US" sz="2800" dirty="0"/>
              <a:t>Anomaly detection could </a:t>
            </a:r>
            <a:r>
              <a:rPr lang="en-US" sz="2800" u="sng" dirty="0"/>
              <a:t>pinpoint</a:t>
            </a:r>
            <a:r>
              <a:rPr lang="en-US" sz="2800" dirty="0"/>
              <a:t> issues promptly and help </a:t>
            </a:r>
            <a:r>
              <a:rPr lang="en-US" sz="2800" u="sng" dirty="0"/>
              <a:t>resolve</a:t>
            </a:r>
            <a:r>
              <a:rPr lang="en-US" sz="2800" dirty="0"/>
              <a:t> them immediately.</a:t>
            </a:r>
          </a:p>
        </p:txBody>
      </p:sp>
      <p:sp>
        <p:nvSpPr>
          <p:cNvPr id="8" name="Slide Number Placeholder 7"/>
          <p:cNvSpPr>
            <a:spLocks noGrp="1"/>
          </p:cNvSpPr>
          <p:nvPr>
            <p:ph type="sldNum" sz="quarter" idx="12"/>
          </p:nvPr>
        </p:nvSpPr>
        <p:spPr>
          <a:xfrm>
            <a:off x="6979060" y="6474337"/>
            <a:ext cx="2057400" cy="365125"/>
          </a:xfrm>
        </p:spPr>
        <p:txBody>
          <a:bodyPr vert="horz" lIns="91440" tIns="45720" rIns="91440" bIns="45720" rtlCol="0" anchor="ctr"/>
          <a:lstStyle/>
          <a:p>
            <a:fld id="{F0825AFA-303F-4307-9D8E-C338DD17F49B}" type="slidenum">
              <a:rPr lang="en-US" sz="1800">
                <a:solidFill>
                  <a:schemeClr val="tx1"/>
                </a:solidFill>
              </a:rPr>
              <a:pPr/>
              <a:t>6</a:t>
            </a:fld>
            <a:endParaRPr lang="en-US" sz="1800">
              <a:solidFill>
                <a:schemeClr val="tx1"/>
              </a:solidFill>
            </a:endParaRPr>
          </a:p>
        </p:txBody>
      </p:sp>
      <p:sp>
        <p:nvSpPr>
          <p:cNvPr id="26" name="Rectangle 25"/>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7" name="Rectangle 26"/>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Shape 462"/>
          <p:cNvGrpSpPr/>
          <p:nvPr/>
        </p:nvGrpSpPr>
        <p:grpSpPr>
          <a:xfrm>
            <a:off x="199427" y="220354"/>
            <a:ext cx="629247" cy="496914"/>
            <a:chOff x="1934025" y="1001650"/>
            <a:chExt cx="415300" cy="355600"/>
          </a:xfrm>
        </p:grpSpPr>
        <p:sp>
          <p:nvSpPr>
            <p:cNvPr id="29"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1"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2"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3"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7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5" name="TextBox 4"/>
          <p:cNvSpPr txBox="1"/>
          <p:nvPr/>
        </p:nvSpPr>
        <p:spPr>
          <a:xfrm>
            <a:off x="523876" y="1631607"/>
            <a:ext cx="8423480"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Logs are the </a:t>
            </a:r>
            <a:r>
              <a:rPr lang="en-US" sz="2800" b="1" u="sng" dirty="0"/>
              <a:t>main data source </a:t>
            </a:r>
            <a:r>
              <a:rPr lang="en-US" sz="2800" dirty="0"/>
              <a:t>for system anomaly detection.</a:t>
            </a:r>
          </a:p>
          <a:p>
            <a:pPr marL="457200" indent="-457200">
              <a:buFont typeface="Arial" panose="020B0604020202020204" pitchFamily="34" charset="0"/>
              <a:buChar char="•"/>
            </a:pPr>
            <a:r>
              <a:rPr lang="en-US" sz="2800" dirty="0"/>
              <a:t>Logs are </a:t>
            </a:r>
            <a:r>
              <a:rPr lang="en-US" sz="2800" b="1" u="sng" dirty="0"/>
              <a:t>routinely</a:t>
            </a:r>
            <a:r>
              <a:rPr lang="en-US" sz="2800" dirty="0"/>
              <a:t> generated by systems (e.g., 24 x 7 basis).</a:t>
            </a:r>
          </a:p>
          <a:p>
            <a:pPr marL="457200" indent="-457200">
              <a:buFont typeface="Arial" panose="020B0604020202020204" pitchFamily="34" charset="0"/>
              <a:buChar char="•"/>
            </a:pPr>
            <a:r>
              <a:rPr lang="en-US" sz="2800" dirty="0"/>
              <a:t>Logs record detailed </a:t>
            </a:r>
            <a:r>
              <a:rPr lang="en-US" sz="2800" b="1" u="sng" dirty="0"/>
              <a:t>runtime information</a:t>
            </a:r>
            <a:r>
              <a:rPr lang="en-US" sz="2800" dirty="0"/>
              <a:t>, e.g., timestamp, state, IP address.</a:t>
            </a:r>
          </a:p>
          <a:p>
            <a:pPr marL="257168" indent="-257168">
              <a:buFont typeface="Wingdings" panose="05000000000000000000" pitchFamily="2" charset="2"/>
              <a:buChar char="§"/>
            </a:pPr>
            <a:endParaRPr lang="en-US" sz="2800" dirty="0"/>
          </a:p>
          <a:p>
            <a:pPr marL="257168" indent="-257168">
              <a:buFont typeface="Wingdings" panose="05000000000000000000" pitchFamily="2" charset="2"/>
              <a:buChar char="§"/>
            </a:pPr>
            <a:endParaRPr lang="en-US" sz="2800" dirty="0"/>
          </a:p>
          <a:p>
            <a:pPr marL="214308" indent="-214308">
              <a:buFont typeface="Wingdings" panose="05000000000000000000" pitchFamily="2" charset="2"/>
              <a:buChar char="Ø"/>
            </a:pPr>
            <a:endParaRPr lang="en-US" sz="2800" dirty="0"/>
          </a:p>
          <a:p>
            <a:endParaRPr lang="en-US" sz="2800" dirty="0"/>
          </a:p>
        </p:txBody>
      </p:sp>
      <p:sp>
        <p:nvSpPr>
          <p:cNvPr id="8" name="Content Placeholder 2"/>
          <p:cNvSpPr txBox="1">
            <a:spLocks/>
          </p:cNvSpPr>
          <p:nvPr/>
        </p:nvSpPr>
        <p:spPr>
          <a:xfrm>
            <a:off x="356739" y="1116031"/>
            <a:ext cx="7886700" cy="41386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Logs :</a:t>
            </a:r>
          </a:p>
        </p:txBody>
      </p:sp>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514013" y="4481592"/>
            <a:ext cx="8105701" cy="1892790"/>
          </a:xfrm>
          <a:prstGeom prst="rect">
            <a:avLst/>
          </a:prstGeom>
        </p:spPr>
      </p:pic>
      <p:sp>
        <p:nvSpPr>
          <p:cNvPr id="3" name="Slide Number Placeholder 2"/>
          <p:cNvSpPr>
            <a:spLocks noGrp="1"/>
          </p:cNvSpPr>
          <p:nvPr>
            <p:ph type="sldNum" sz="quarter" idx="12"/>
          </p:nvPr>
        </p:nvSpPr>
        <p:spPr>
          <a:xfrm>
            <a:off x="6980463" y="6476097"/>
            <a:ext cx="2057400" cy="365125"/>
          </a:xfrm>
        </p:spPr>
        <p:txBody>
          <a:bodyPr vert="horz" lIns="91440" tIns="45720" rIns="91440" bIns="45720" rtlCol="0" anchor="ctr"/>
          <a:lstStyle/>
          <a:p>
            <a:fld id="{F0825AFA-303F-4307-9D8E-C338DD17F49B}" type="slidenum">
              <a:rPr lang="en-US" sz="1800">
                <a:solidFill>
                  <a:schemeClr val="tx1"/>
                </a:solidFill>
              </a:rPr>
              <a:pPr/>
              <a:t>7</a:t>
            </a:fld>
            <a:endParaRPr lang="en-US" sz="1800" dirty="0">
              <a:solidFill>
                <a:schemeClr val="tx1"/>
              </a:solidFill>
            </a:endParaRPr>
          </a:p>
        </p:txBody>
      </p:sp>
      <p:sp>
        <p:nvSpPr>
          <p:cNvPr id="19" name="Rectangle 18"/>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3" name="Rectangle 22"/>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Shape 462"/>
          <p:cNvGrpSpPr/>
          <p:nvPr/>
        </p:nvGrpSpPr>
        <p:grpSpPr>
          <a:xfrm>
            <a:off x="199427" y="220354"/>
            <a:ext cx="629247" cy="496914"/>
            <a:chOff x="1934025" y="1001650"/>
            <a:chExt cx="415300" cy="355600"/>
          </a:xfrm>
        </p:grpSpPr>
        <p:sp>
          <p:nvSpPr>
            <p:cNvPr id="25"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9"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53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6" name="Content Placeholder 2"/>
          <p:cNvSpPr>
            <a:spLocks noGrp="1"/>
          </p:cNvSpPr>
          <p:nvPr>
            <p:ph idx="1"/>
          </p:nvPr>
        </p:nvSpPr>
        <p:spPr>
          <a:xfrm>
            <a:off x="294894" y="1221713"/>
            <a:ext cx="8177022" cy="413861"/>
          </a:xfrm>
        </p:spPr>
        <p:txBody>
          <a:bodyPr>
            <a:noAutofit/>
          </a:bodyPr>
          <a:lstStyle/>
          <a:p>
            <a:pPr marL="0" indent="0">
              <a:buNone/>
            </a:pPr>
            <a:r>
              <a:rPr lang="en-US" sz="3200" dirty="0"/>
              <a:t>Manual inspection of logs becomes </a:t>
            </a:r>
            <a:r>
              <a:rPr lang="en-US" sz="3200" b="1" dirty="0">
                <a:solidFill>
                  <a:srgbClr val="FF0000"/>
                </a:solidFill>
              </a:rPr>
              <a:t>impossible</a:t>
            </a:r>
            <a:r>
              <a:rPr lang="en-US" sz="3200" dirty="0">
                <a:solidFill>
                  <a:srgbClr val="FF0000"/>
                </a:solidFill>
              </a:rPr>
              <a:t>!</a:t>
            </a:r>
          </a:p>
        </p:txBody>
      </p:sp>
      <p:sp>
        <p:nvSpPr>
          <p:cNvPr id="7" name="Slide Number Placeholder 6"/>
          <p:cNvSpPr>
            <a:spLocks noGrp="1"/>
          </p:cNvSpPr>
          <p:nvPr>
            <p:ph type="sldNum" sz="quarter" idx="12"/>
          </p:nvPr>
        </p:nvSpPr>
        <p:spPr>
          <a:xfrm>
            <a:off x="6969581" y="6476097"/>
            <a:ext cx="2057400" cy="365125"/>
          </a:xfrm>
        </p:spPr>
        <p:txBody>
          <a:bodyPr vert="horz" lIns="91440" tIns="45720" rIns="91440" bIns="45720" rtlCol="0" anchor="ctr"/>
          <a:lstStyle/>
          <a:p>
            <a:fld id="{F0825AFA-303F-4307-9D8E-C338DD17F49B}" type="slidenum">
              <a:rPr lang="en-US" sz="1800">
                <a:solidFill>
                  <a:schemeClr val="tx1"/>
                </a:solidFill>
              </a:rPr>
              <a:pPr/>
              <a:t>8</a:t>
            </a:fld>
            <a:endParaRPr lang="en-US" sz="1800" dirty="0">
              <a:solidFill>
                <a:schemeClr val="tx1"/>
              </a:solidFill>
            </a:endParaRPr>
          </a:p>
        </p:txBody>
      </p:sp>
      <p:sp>
        <p:nvSpPr>
          <p:cNvPr id="9" name="TextBox 8"/>
          <p:cNvSpPr txBox="1"/>
          <p:nvPr/>
        </p:nvSpPr>
        <p:spPr>
          <a:xfrm>
            <a:off x="710946" y="3574397"/>
            <a:ext cx="7344918" cy="1015663"/>
          </a:xfrm>
          <a:prstGeom prst="rect">
            <a:avLst/>
          </a:prstGeom>
          <a:noFill/>
        </p:spPr>
        <p:txBody>
          <a:bodyPr wrap="square" rtlCol="0">
            <a:spAutoFit/>
          </a:bodyPr>
          <a:lstStyle/>
          <a:p>
            <a:pPr marL="257168" indent="-257168">
              <a:buFont typeface="Wingdings" panose="05000000000000000000" pitchFamily="2" charset="2"/>
              <a:buChar char="§"/>
            </a:pPr>
            <a:endParaRPr lang="en-US" sz="1500" dirty="0"/>
          </a:p>
          <a:p>
            <a:pPr marL="257168" indent="-257168">
              <a:buFont typeface="Wingdings" panose="05000000000000000000" pitchFamily="2" charset="2"/>
              <a:buChar char="§"/>
            </a:pPr>
            <a:endParaRPr lang="en-US" sz="1500" dirty="0"/>
          </a:p>
          <a:p>
            <a:pPr marL="214308" indent="-214308">
              <a:buFont typeface="Wingdings" panose="05000000000000000000" pitchFamily="2" charset="2"/>
              <a:buChar char="Ø"/>
            </a:pPr>
            <a:endParaRPr lang="en-US" sz="1500" dirty="0"/>
          </a:p>
          <a:p>
            <a:endParaRPr lang="en-US" sz="1500" dirty="0"/>
          </a:p>
        </p:txBody>
      </p:sp>
      <p:sp>
        <p:nvSpPr>
          <p:cNvPr id="10" name="TextBox 9"/>
          <p:cNvSpPr txBox="1"/>
          <p:nvPr/>
        </p:nvSpPr>
        <p:spPr>
          <a:xfrm>
            <a:off x="294894" y="1978088"/>
            <a:ext cx="7146697" cy="2677656"/>
          </a:xfrm>
          <a:prstGeom prst="rect">
            <a:avLst/>
          </a:prstGeom>
          <a:noFill/>
        </p:spPr>
        <p:txBody>
          <a:bodyPr wrap="square" rtlCol="0">
            <a:spAutoFit/>
          </a:bodyPr>
          <a:lstStyle/>
          <a:p>
            <a:pPr marL="257168" indent="-257168">
              <a:buFont typeface="Wingdings" panose="05000000000000000000" pitchFamily="2" charset="2"/>
              <a:buChar char="§"/>
            </a:pPr>
            <a:r>
              <a:rPr lang="en-US" sz="2800" dirty="0"/>
              <a:t>Systems are often implemented by </a:t>
            </a:r>
            <a:r>
              <a:rPr lang="en-US" sz="2800" u="sng" dirty="0"/>
              <a:t>hundreds of developers</a:t>
            </a:r>
            <a:r>
              <a:rPr lang="en-US" sz="2800" dirty="0"/>
              <a:t>.</a:t>
            </a:r>
          </a:p>
          <a:p>
            <a:pPr marL="257168" indent="-257168">
              <a:buFont typeface="Wingdings" panose="05000000000000000000" pitchFamily="2" charset="2"/>
              <a:buChar char="§"/>
            </a:pPr>
            <a:r>
              <a:rPr lang="en-US" sz="2800" dirty="0"/>
              <a:t>Logs are generated </a:t>
            </a:r>
            <a:r>
              <a:rPr lang="en-US" sz="2800" u="sng" dirty="0"/>
              <a:t>at a high rate</a:t>
            </a:r>
            <a:r>
              <a:rPr lang="en-US" sz="2800" dirty="0"/>
              <a:t> &amp; </a:t>
            </a:r>
            <a:r>
              <a:rPr lang="en-US" sz="2800" u="sng" dirty="0"/>
              <a:t>Noisy data </a:t>
            </a:r>
            <a:r>
              <a:rPr lang="en-US" sz="2800" dirty="0"/>
              <a:t>are hard to distinguish.</a:t>
            </a:r>
          </a:p>
          <a:p>
            <a:pPr marL="257168" indent="-257168">
              <a:buFont typeface="Wingdings" panose="05000000000000000000" pitchFamily="2" charset="2"/>
              <a:buChar char="§"/>
            </a:pPr>
            <a:r>
              <a:rPr lang="en-US" sz="2800" dirty="0"/>
              <a:t>Systems generate </a:t>
            </a:r>
            <a:r>
              <a:rPr lang="en-US" sz="2800" u="sng" dirty="0"/>
              <a:t>duplicated logs </a:t>
            </a:r>
            <a:r>
              <a:rPr lang="en-US" sz="2800" dirty="0"/>
              <a:t>due to fault tolerant mechanism.</a:t>
            </a:r>
          </a:p>
        </p:txBody>
      </p:sp>
      <p:sp>
        <p:nvSpPr>
          <p:cNvPr id="11" name="TextBox 10"/>
          <p:cNvSpPr txBox="1"/>
          <p:nvPr/>
        </p:nvSpPr>
        <p:spPr>
          <a:xfrm>
            <a:off x="294893" y="5028542"/>
            <a:ext cx="8032677" cy="1077218"/>
          </a:xfrm>
          <a:prstGeom prst="rect">
            <a:avLst/>
          </a:prstGeom>
          <a:noFill/>
        </p:spPr>
        <p:txBody>
          <a:bodyPr wrap="square" rtlCol="0">
            <a:spAutoFit/>
          </a:bodyPr>
          <a:lstStyle/>
          <a:p>
            <a:r>
              <a:rPr lang="en-US" sz="3200" dirty="0"/>
              <a:t>Many</a:t>
            </a:r>
            <a:r>
              <a:rPr lang="en-US" sz="3200" dirty="0">
                <a:solidFill>
                  <a:srgbClr val="FF0000"/>
                </a:solidFill>
              </a:rPr>
              <a:t> automated</a:t>
            </a:r>
            <a:r>
              <a:rPr lang="en-US" sz="3200" dirty="0"/>
              <a:t> log-based anomaly detection methods are </a:t>
            </a:r>
            <a:r>
              <a:rPr lang="en-US" sz="3200" u="sng" dirty="0"/>
              <a:t>proposed</a:t>
            </a:r>
            <a:r>
              <a:rPr lang="en-US" sz="32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41591" y="2856424"/>
            <a:ext cx="1308292" cy="2122889"/>
          </a:xfrm>
          <a:prstGeom prst="rect">
            <a:avLst/>
          </a:prstGeom>
        </p:spPr>
      </p:pic>
      <p:sp>
        <p:nvSpPr>
          <p:cNvPr id="5" name="Cloud Callout 4"/>
          <p:cNvSpPr/>
          <p:nvPr/>
        </p:nvSpPr>
        <p:spPr>
          <a:xfrm>
            <a:off x="7097486" y="1753352"/>
            <a:ext cx="1929495" cy="95311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Check logs manually? Oh, </a:t>
            </a:r>
            <a:r>
              <a:rPr lang="en-US" b="1" dirty="0">
                <a:solidFill>
                  <a:srgbClr val="FF0000"/>
                </a:solidFill>
              </a:rPr>
              <a:t>NO</a:t>
            </a:r>
            <a:r>
              <a:rPr lang="en-US" b="1" dirty="0"/>
              <a:t>!</a:t>
            </a:r>
          </a:p>
        </p:txBody>
      </p:sp>
      <p:sp>
        <p:nvSpPr>
          <p:cNvPr id="19" name="Rectangle 18"/>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3" name="Rectangle 22"/>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Shape 462"/>
          <p:cNvGrpSpPr/>
          <p:nvPr/>
        </p:nvGrpSpPr>
        <p:grpSpPr>
          <a:xfrm>
            <a:off x="199427" y="220354"/>
            <a:ext cx="629247" cy="496914"/>
            <a:chOff x="1934025" y="1001650"/>
            <a:chExt cx="415300" cy="355600"/>
          </a:xfrm>
        </p:grpSpPr>
        <p:sp>
          <p:nvSpPr>
            <p:cNvPr id="25"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6"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7"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29"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31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iterate type="wd">
                                    <p:tmPct val="10000"/>
                                  </p:iterate>
                                  <p:childTnLst>
                                    <p:animEffect transition="out" filter="fade">
                                      <p:cBhvr>
                                        <p:cTn id="6" dur="750" tmFilter="0, 0; .2, .5; .8, .5; 1, 0"/>
                                        <p:tgtEl>
                                          <p:spTgt spid="5">
                                            <p:txEl>
                                              <p:pRg st="0" end="0"/>
                                            </p:txEl>
                                          </p:spTgt>
                                        </p:tgtEl>
                                      </p:cBhvr>
                                    </p:animEffect>
                                    <p:animScale>
                                      <p:cBhvr>
                                        <p:cTn id="7" dur="375"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5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75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9164" y="1424677"/>
            <a:ext cx="7886700" cy="4138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endParaRPr lang="en-US" sz="2100" dirty="0"/>
          </a:p>
        </p:txBody>
      </p:sp>
      <p:sp>
        <p:nvSpPr>
          <p:cNvPr id="10" name="TextBox 9"/>
          <p:cNvSpPr txBox="1"/>
          <p:nvPr/>
        </p:nvSpPr>
        <p:spPr>
          <a:xfrm>
            <a:off x="458716" y="1924978"/>
            <a:ext cx="8529680" cy="4401205"/>
          </a:xfrm>
          <a:prstGeom prst="rect">
            <a:avLst/>
          </a:prstGeom>
          <a:noFill/>
        </p:spPr>
        <p:txBody>
          <a:bodyPr wrap="square" rtlCol="0">
            <a:spAutoFit/>
          </a:bodyPr>
          <a:lstStyle/>
          <a:p>
            <a:pPr marL="257168" indent="-257168">
              <a:buFont typeface="Wingdings" panose="05000000000000000000" pitchFamily="2" charset="2"/>
              <a:buChar char="§"/>
            </a:pPr>
            <a:r>
              <a:rPr lang="en-US" sz="2000" dirty="0"/>
              <a:t>Failure diagnosis using decision trees [</a:t>
            </a:r>
            <a:r>
              <a:rPr lang="en-US" sz="2000" b="1" dirty="0"/>
              <a:t>ICAC’04</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Failure prediction in IBM bluegene/l event logs [</a:t>
            </a:r>
            <a:r>
              <a:rPr lang="en-US" sz="2000" b="1" dirty="0"/>
              <a:t>ICDM’07</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Detecting largescale system problems by mining console logs [</a:t>
            </a:r>
            <a:r>
              <a:rPr lang="en-US" sz="2000" b="1" dirty="0"/>
              <a:t>SOSP’09</a:t>
            </a:r>
            <a:r>
              <a:rPr lang="en-US" sz="2000" dirty="0"/>
              <a:t>] </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Mining invariants from console logs for system problem detection. [</a:t>
            </a:r>
            <a:r>
              <a:rPr lang="en-US" sz="2000" i="1" dirty="0"/>
              <a:t>USENIX</a:t>
            </a:r>
            <a:r>
              <a:rPr lang="en-US" sz="2000" dirty="0"/>
              <a:t> </a:t>
            </a:r>
            <a:r>
              <a:rPr lang="en-US" sz="2000" b="1" dirty="0"/>
              <a:t>ATC’10</a:t>
            </a:r>
            <a:r>
              <a:rPr lang="en-US" sz="2000" dirty="0"/>
              <a:t>]</a:t>
            </a:r>
          </a:p>
          <a:p>
            <a:pPr marL="257168" indent="-257168">
              <a:buFont typeface="Wingdings" panose="05000000000000000000" pitchFamily="2" charset="2"/>
              <a:buChar char="§"/>
            </a:pPr>
            <a:endParaRPr lang="en-US" sz="2000" dirty="0"/>
          </a:p>
          <a:p>
            <a:pPr marL="257168" indent="-257168">
              <a:buFont typeface="Wingdings" panose="05000000000000000000" pitchFamily="2" charset="2"/>
              <a:buChar char="§"/>
            </a:pPr>
            <a:r>
              <a:rPr lang="en-US" sz="2000" dirty="0"/>
              <a:t>Log Clustering based Problem Identification for Online Service Systems [</a:t>
            </a:r>
            <a:r>
              <a:rPr lang="en-US" sz="2000" b="1" dirty="0"/>
              <a:t>ICSE’16</a:t>
            </a:r>
            <a:r>
              <a:rPr lang="en-US" sz="2000" dirty="0"/>
              <a:t>] </a:t>
            </a:r>
          </a:p>
          <a:p>
            <a:r>
              <a:rPr lang="en-US" sz="3200" b="1" dirty="0"/>
              <a:t>…</a:t>
            </a:r>
          </a:p>
          <a:p>
            <a:endParaRPr lang="en-US" sz="2000" dirty="0"/>
          </a:p>
        </p:txBody>
      </p:sp>
      <p:sp>
        <p:nvSpPr>
          <p:cNvPr id="13" name="TextBox 12"/>
          <p:cNvSpPr txBox="1"/>
          <p:nvPr/>
        </p:nvSpPr>
        <p:spPr>
          <a:xfrm>
            <a:off x="458716" y="1151601"/>
            <a:ext cx="6954455" cy="523220"/>
          </a:xfrm>
          <a:prstGeom prst="rect">
            <a:avLst/>
          </a:prstGeom>
          <a:noFill/>
        </p:spPr>
        <p:txBody>
          <a:bodyPr wrap="square" rtlCol="0">
            <a:spAutoFit/>
          </a:bodyPr>
          <a:lstStyle/>
          <a:p>
            <a:r>
              <a:rPr lang="en-US" sz="2800" dirty="0"/>
              <a:t>Log-based anomaly detection methods:</a:t>
            </a:r>
          </a:p>
        </p:txBody>
      </p:sp>
      <p:sp>
        <p:nvSpPr>
          <p:cNvPr id="23" name="Slide Number Placeholder 22"/>
          <p:cNvSpPr>
            <a:spLocks noGrp="1"/>
          </p:cNvSpPr>
          <p:nvPr>
            <p:ph type="sldNum" sz="quarter" idx="12"/>
          </p:nvPr>
        </p:nvSpPr>
        <p:spPr>
          <a:xfrm>
            <a:off x="6958694" y="6476097"/>
            <a:ext cx="2057400" cy="365125"/>
          </a:xfrm>
        </p:spPr>
        <p:txBody>
          <a:bodyPr vert="horz" lIns="91440" tIns="45720" rIns="91440" bIns="45720" rtlCol="0" anchor="ctr"/>
          <a:lstStyle/>
          <a:p>
            <a:fld id="{F0825AFA-303F-4307-9D8E-C338DD17F49B}" type="slidenum">
              <a:rPr lang="en-US" sz="1800">
                <a:solidFill>
                  <a:schemeClr val="tx1"/>
                </a:solidFill>
              </a:rPr>
              <a:pPr/>
              <a:t>9</a:t>
            </a:fld>
            <a:endParaRPr lang="en-US" sz="1800">
              <a:solidFill>
                <a:schemeClr val="tx1"/>
              </a:solidFill>
            </a:endParaRPr>
          </a:p>
        </p:txBody>
      </p:sp>
      <p:sp>
        <p:nvSpPr>
          <p:cNvPr id="24" name="Rectangle 23"/>
          <p:cNvSpPr/>
          <p:nvPr/>
        </p:nvSpPr>
        <p:spPr>
          <a:xfrm>
            <a:off x="1047750" y="1"/>
            <a:ext cx="8096250" cy="958964"/>
          </a:xfrm>
          <a:prstGeom prst="rect">
            <a:avLst/>
          </a:prstGeom>
          <a:solidFill>
            <a:srgbClr val="0CA4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微软雅黑" panose="020B0503020204020204" pitchFamily="34" charset="-122"/>
              <a:ea typeface="微软雅黑" panose="020B0503020204020204" pitchFamily="34" charset="-122"/>
            </a:endParaRPr>
          </a:p>
        </p:txBody>
      </p:sp>
      <p:sp>
        <p:nvSpPr>
          <p:cNvPr id="25" name="Rectangle 24"/>
          <p:cNvSpPr/>
          <p:nvPr/>
        </p:nvSpPr>
        <p:spPr>
          <a:xfrm>
            <a:off x="0" y="1"/>
            <a:ext cx="1047750" cy="958964"/>
          </a:xfrm>
          <a:prstGeom prst="rect">
            <a:avLst/>
          </a:prstGeom>
          <a:solidFill>
            <a:srgbClr val="E76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 name="Shape 462"/>
          <p:cNvGrpSpPr/>
          <p:nvPr/>
        </p:nvGrpSpPr>
        <p:grpSpPr>
          <a:xfrm>
            <a:off x="199427" y="220354"/>
            <a:ext cx="629247" cy="496914"/>
            <a:chOff x="1934025" y="1001650"/>
            <a:chExt cx="415300" cy="355600"/>
          </a:xfrm>
        </p:grpSpPr>
        <p:sp>
          <p:nvSpPr>
            <p:cNvPr id="27" name="Shape 463"/>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8" name="Shape 464"/>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29" name="Shape 465"/>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sp>
          <p:nvSpPr>
            <p:cNvPr id="30" name="Shape 466"/>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5400" cap="rnd" cmpd="sng">
              <a:solidFill>
                <a:srgbClr val="415665"/>
              </a:solidFill>
              <a:prstDash val="solid"/>
              <a:round/>
              <a:headEnd type="none" w="med" len="med"/>
              <a:tailEnd type="none" w="med" len="med"/>
            </a:ln>
          </p:spPr>
          <p:txBody>
            <a:bodyPr lIns="68569" tIns="68569" rIns="68569" bIns="68569" anchor="ctr" anchorCtr="0">
              <a:noAutofit/>
            </a:bodyPr>
            <a:lstStyle/>
            <a:p>
              <a:endParaRPr sz="1350"/>
            </a:p>
          </p:txBody>
        </p:sp>
      </p:grpSp>
      <p:sp>
        <p:nvSpPr>
          <p:cNvPr id="31" name="Title 1"/>
          <p:cNvSpPr txBox="1">
            <a:spLocks/>
          </p:cNvSpPr>
          <p:nvPr/>
        </p:nvSpPr>
        <p:spPr>
          <a:xfrm>
            <a:off x="1159821" y="126718"/>
            <a:ext cx="7507423" cy="7305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prstClr val="white"/>
                </a:solidFill>
                <a:latin typeface="微软雅黑" panose="020B0503020204020204" pitchFamily="34" charset="-122"/>
                <a:ea typeface="微软雅黑" panose="020B0503020204020204" pitchFamily="34" charset="-122"/>
              </a:rPr>
              <a:t>Background</a:t>
            </a:r>
            <a:endParaRPr lang="en-US" sz="40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42334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defRPr sz="180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4143</TotalTime>
  <Words>1765</Words>
  <Application>Microsoft Macintosh PowerPoint</Application>
  <PresentationFormat>On-screen Show (4:3)</PresentationFormat>
  <Paragraphs>350</Paragraphs>
  <Slides>39</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微软雅黑</vt:lpstr>
      <vt:lpstr>Arial</vt:lpstr>
      <vt:lpstr>Calibri</vt:lpstr>
      <vt:lpstr>Calibri Light</vt:lpstr>
      <vt:lpstr>Times New Roman</vt:lpstr>
      <vt:lpstr>Wingdings</vt:lpstr>
      <vt:lpstr>Office Theme</vt:lpstr>
      <vt:lpstr>Experience Report: System Log Analysis for Anomaly Detection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Q &amp; A</vt:lpstr>
    </vt:vector>
  </TitlesOfParts>
  <Company>CUHK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Report:  System Log Analysis for Anomaly Detection</dc:title>
  <dc:creator>HE, Shilin</dc:creator>
  <cp:lastModifiedBy>Microsoft Office User</cp:lastModifiedBy>
  <cp:revision>609</cp:revision>
  <dcterms:created xsi:type="dcterms:W3CDTF">2016-08-14T08:36:20Z</dcterms:created>
  <dcterms:modified xsi:type="dcterms:W3CDTF">2020-11-11T02:54:56Z</dcterms:modified>
</cp:coreProperties>
</file>