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431" r:id="rId3"/>
    <p:sldId id="2106" r:id="rId4"/>
    <p:sldId id="476" r:id="rId5"/>
    <p:sldId id="332" r:id="rId6"/>
    <p:sldId id="280" r:id="rId7"/>
    <p:sldId id="297" r:id="rId8"/>
    <p:sldId id="5270" r:id="rId9"/>
    <p:sldId id="416" r:id="rId10"/>
    <p:sldId id="402" r:id="rId11"/>
    <p:sldId id="392" r:id="rId12"/>
    <p:sldId id="399" r:id="rId13"/>
    <p:sldId id="265" r:id="rId14"/>
    <p:sldId id="1406" r:id="rId15"/>
    <p:sldId id="4992" r:id="rId16"/>
    <p:sldId id="668" r:id="rId17"/>
    <p:sldId id="2109" r:id="rId18"/>
    <p:sldId id="1572" r:id="rId19"/>
    <p:sldId id="370" r:id="rId20"/>
    <p:sldId id="5307" r:id="rId21"/>
    <p:sldId id="5308" r:id="rId22"/>
    <p:sldId id="5309" r:id="rId23"/>
    <p:sldId id="5310" r:id="rId24"/>
    <p:sldId id="5311" r:id="rId25"/>
    <p:sldId id="1595" r:id="rId26"/>
    <p:sldId id="1596" r:id="rId27"/>
    <p:sldId id="5061" r:id="rId28"/>
    <p:sldId id="5312" r:id="rId29"/>
    <p:sldId id="5313" r:id="rId30"/>
    <p:sldId id="5235" r:id="rId31"/>
    <p:sldId id="5267" r:id="rId32"/>
    <p:sldId id="5057" r:id="rId33"/>
    <p:sldId id="5058" r:id="rId34"/>
    <p:sldId id="422" r:id="rId35"/>
    <p:sldId id="5306" r:id="rId36"/>
    <p:sldId id="281" r:id="rId37"/>
    <p:sldId id="424" r:id="rId38"/>
    <p:sldId id="388" r:id="rId39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805"/>
    <p:restoredTop sz="86019" autoAdjust="0"/>
  </p:normalViewPr>
  <p:slideViewPr>
    <p:cSldViewPr>
      <p:cViewPr varScale="1">
        <p:scale>
          <a:sx n="108" d="100"/>
          <a:sy n="108" d="100"/>
        </p:scale>
        <p:origin x="220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4" d="100"/>
        <a:sy n="114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92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EA18A9-3B7C-3645-9011-3ECC59CBC00F}" type="doc">
      <dgm:prSet loTypeId="urn:microsoft.com/office/officeart/2005/8/layout/l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DBE4A4-C7DB-3544-95F5-FB7BC8952C64}">
      <dgm:prSet phldrT="[Text]"/>
      <dgm:spPr/>
      <dgm:t>
        <a:bodyPr/>
        <a:lstStyle/>
        <a:p>
          <a:r>
            <a:rPr lang="en-US" altLang="zh-CN" b="1" dirty="0"/>
            <a:t>Software</a:t>
          </a:r>
          <a:r>
            <a:rPr lang="zh-CN" altLang="en-US" b="1" dirty="0"/>
            <a:t> </a:t>
          </a:r>
          <a:r>
            <a:rPr lang="en-US" altLang="zh-CN" b="1" dirty="0"/>
            <a:t>&amp;</a:t>
          </a:r>
          <a:r>
            <a:rPr lang="zh-CN" altLang="en-US" b="1" dirty="0"/>
            <a:t> </a:t>
          </a:r>
          <a:r>
            <a:rPr lang="en-US" altLang="zh-CN" b="1" dirty="0"/>
            <a:t>hardware</a:t>
          </a:r>
          <a:r>
            <a:rPr lang="zh-CN" altLang="en-US" b="1" dirty="0"/>
            <a:t> </a:t>
          </a:r>
          <a:r>
            <a:rPr lang="en-US" altLang="zh-CN" b="1" dirty="0"/>
            <a:t>failures</a:t>
          </a:r>
          <a:endParaRPr lang="en-US" b="1" dirty="0"/>
        </a:p>
      </dgm:t>
    </dgm:pt>
    <dgm:pt modelId="{44DDF118-1A0E-3546-9EFB-BCED23616D50}" type="parTrans" cxnId="{62B341CD-5821-4C42-B898-10563E9E7085}">
      <dgm:prSet/>
      <dgm:spPr/>
      <dgm:t>
        <a:bodyPr/>
        <a:lstStyle/>
        <a:p>
          <a:endParaRPr lang="en-US"/>
        </a:p>
      </dgm:t>
    </dgm:pt>
    <dgm:pt modelId="{0CBD0506-6AB4-3D4E-9389-BBB3EB9663FF}" type="sibTrans" cxnId="{62B341CD-5821-4C42-B898-10563E9E7085}">
      <dgm:prSet/>
      <dgm:spPr/>
      <dgm:t>
        <a:bodyPr/>
        <a:lstStyle/>
        <a:p>
          <a:endParaRPr lang="en-US"/>
        </a:p>
      </dgm:t>
    </dgm:pt>
    <dgm:pt modelId="{04CBCF7A-DEC0-554B-9696-F9D7A9242689}">
      <dgm:prSet phldrT="[Text]"/>
      <dgm:spPr/>
      <dgm:t>
        <a:bodyPr/>
        <a:lstStyle/>
        <a:p>
          <a:r>
            <a:rPr lang="en-US" altLang="zh-CN" b="1" dirty="0"/>
            <a:t>Automatic</a:t>
          </a:r>
          <a:r>
            <a:rPr lang="zh-CN" altLang="en-US" b="1" dirty="0"/>
            <a:t> </a:t>
          </a:r>
          <a:r>
            <a:rPr lang="en-US" altLang="zh-CN" b="1" dirty="0"/>
            <a:t>Healing</a:t>
          </a:r>
          <a:endParaRPr lang="en-US" b="1" dirty="0"/>
        </a:p>
      </dgm:t>
    </dgm:pt>
    <dgm:pt modelId="{49E400AA-9060-2D42-880E-4A6E95DF7464}" type="parTrans" cxnId="{260FDCC3-4EA0-A34E-82BF-3F3EE5AE570D}">
      <dgm:prSet/>
      <dgm:spPr/>
      <dgm:t>
        <a:bodyPr/>
        <a:lstStyle/>
        <a:p>
          <a:endParaRPr lang="en-US"/>
        </a:p>
      </dgm:t>
    </dgm:pt>
    <dgm:pt modelId="{780BEEB7-6BA8-A546-846A-1201B8451BEC}" type="sibTrans" cxnId="{260FDCC3-4EA0-A34E-82BF-3F3EE5AE570D}">
      <dgm:prSet/>
      <dgm:spPr/>
      <dgm:t>
        <a:bodyPr/>
        <a:lstStyle/>
        <a:p>
          <a:endParaRPr lang="en-US"/>
        </a:p>
      </dgm:t>
    </dgm:pt>
    <dgm:pt modelId="{635F83AB-AAE2-AB4B-9DEF-4648D0B4A22F}">
      <dgm:prSet phldrT="[Text]"/>
      <dgm:spPr/>
      <dgm:t>
        <a:bodyPr/>
        <a:lstStyle/>
        <a:p>
          <a:r>
            <a:rPr lang="en-US" altLang="zh-CN" b="1" dirty="0"/>
            <a:t>Software</a:t>
          </a:r>
          <a:r>
            <a:rPr lang="zh-CN" altLang="en-US" b="1" dirty="0"/>
            <a:t> </a:t>
          </a:r>
          <a:r>
            <a:rPr lang="en-US" altLang="zh-CN" b="1" dirty="0"/>
            <a:t>changes</a:t>
          </a:r>
          <a:endParaRPr lang="en-US" b="1" dirty="0"/>
        </a:p>
      </dgm:t>
    </dgm:pt>
    <dgm:pt modelId="{155AC7B1-A4D0-5E47-9B50-6EC66E2660B2}" type="parTrans" cxnId="{E5CAA65B-5154-C847-8030-40F2507D12B0}">
      <dgm:prSet/>
      <dgm:spPr/>
      <dgm:t>
        <a:bodyPr/>
        <a:lstStyle/>
        <a:p>
          <a:endParaRPr lang="en-US"/>
        </a:p>
      </dgm:t>
    </dgm:pt>
    <dgm:pt modelId="{A8760D4C-37DA-E342-AD83-92AF4C20E81D}" type="sibTrans" cxnId="{E5CAA65B-5154-C847-8030-40F2507D12B0}">
      <dgm:prSet/>
      <dgm:spPr/>
      <dgm:t>
        <a:bodyPr/>
        <a:lstStyle/>
        <a:p>
          <a:endParaRPr lang="en-US"/>
        </a:p>
      </dgm:t>
    </dgm:pt>
    <dgm:pt modelId="{666A8F67-DF43-2741-9322-BEE7B49C6B84}">
      <dgm:prSet phldrT="[Text]"/>
      <dgm:spPr/>
      <dgm:t>
        <a:bodyPr/>
        <a:lstStyle/>
        <a:p>
          <a:r>
            <a:rPr lang="en-US" altLang="zh-CN" b="1" dirty="0">
              <a:sym typeface="Wingdings"/>
            </a:rPr>
            <a:t>Autonomous software deployment</a:t>
          </a:r>
          <a:endParaRPr lang="en-US" b="1" dirty="0"/>
        </a:p>
      </dgm:t>
    </dgm:pt>
    <dgm:pt modelId="{358AB70D-019A-684A-90B9-10B5DE733E3A}" type="parTrans" cxnId="{DCE99F0E-B6E8-6449-9A38-A8689D618784}">
      <dgm:prSet/>
      <dgm:spPr/>
      <dgm:t>
        <a:bodyPr/>
        <a:lstStyle/>
        <a:p>
          <a:endParaRPr lang="en-US"/>
        </a:p>
      </dgm:t>
    </dgm:pt>
    <dgm:pt modelId="{58568B1D-0F2C-1C48-99F1-E4CB02DD3E35}" type="sibTrans" cxnId="{DCE99F0E-B6E8-6449-9A38-A8689D618784}">
      <dgm:prSet/>
      <dgm:spPr/>
      <dgm:t>
        <a:bodyPr/>
        <a:lstStyle/>
        <a:p>
          <a:endParaRPr lang="en-US"/>
        </a:p>
      </dgm:t>
    </dgm:pt>
    <dgm:pt modelId="{E91680ED-0F78-A542-8B15-37FEB13FF4A3}">
      <dgm:prSet phldrT="[Text]"/>
      <dgm:spPr/>
      <dgm:t>
        <a:bodyPr/>
        <a:lstStyle/>
        <a:p>
          <a:r>
            <a:rPr lang="en-US" altLang="zh-CN" b="1" dirty="0">
              <a:sym typeface="Wingdings"/>
            </a:rPr>
            <a:t>Automatic Elastic Resource Allocation</a:t>
          </a:r>
          <a:endParaRPr lang="en-US" b="1" dirty="0"/>
        </a:p>
      </dgm:t>
    </dgm:pt>
    <dgm:pt modelId="{BBBB46B4-DAA6-8745-9DEB-674BB486BC5A}" type="parTrans" cxnId="{0A11EC4D-D0C6-AC4C-920A-FC0B3BD3403A}">
      <dgm:prSet/>
      <dgm:spPr/>
      <dgm:t>
        <a:bodyPr/>
        <a:lstStyle/>
        <a:p>
          <a:endParaRPr lang="en-US"/>
        </a:p>
      </dgm:t>
    </dgm:pt>
    <dgm:pt modelId="{AEEBC2FF-5D58-674D-AFA0-555EB21C5DCE}" type="sibTrans" cxnId="{0A11EC4D-D0C6-AC4C-920A-FC0B3BD3403A}">
      <dgm:prSet/>
      <dgm:spPr/>
      <dgm:t>
        <a:bodyPr/>
        <a:lstStyle/>
        <a:p>
          <a:endParaRPr lang="en-US"/>
        </a:p>
      </dgm:t>
    </dgm:pt>
    <dgm:pt modelId="{CCA286CE-156A-EF49-94C6-5DAED79E0716}">
      <dgm:prSet phldrT="[Text]"/>
      <dgm:spPr/>
      <dgm:t>
        <a:bodyPr/>
        <a:lstStyle/>
        <a:p>
          <a:r>
            <a:rPr lang="en-US" altLang="zh-CN" b="1" dirty="0">
              <a:sym typeface="Wingdings"/>
            </a:rPr>
            <a:t>Malicious attacks</a:t>
          </a:r>
          <a:endParaRPr lang="en-US" b="1" dirty="0"/>
        </a:p>
      </dgm:t>
    </dgm:pt>
    <dgm:pt modelId="{2808EAC7-BB86-4B46-90EC-DE0866175711}" type="parTrans" cxnId="{E480804F-79CE-D046-8B4D-A2EF44208C77}">
      <dgm:prSet/>
      <dgm:spPr/>
      <dgm:t>
        <a:bodyPr/>
        <a:lstStyle/>
        <a:p>
          <a:endParaRPr lang="en-US"/>
        </a:p>
      </dgm:t>
    </dgm:pt>
    <dgm:pt modelId="{EB46E85D-A6C9-E24A-82EF-AE788617547F}" type="sibTrans" cxnId="{E480804F-79CE-D046-8B4D-A2EF44208C77}">
      <dgm:prSet/>
      <dgm:spPr/>
      <dgm:t>
        <a:bodyPr/>
        <a:lstStyle/>
        <a:p>
          <a:endParaRPr lang="en-US"/>
        </a:p>
      </dgm:t>
    </dgm:pt>
    <dgm:pt modelId="{E7385C67-A1BC-BE49-AE51-ACA74CE5FF64}">
      <dgm:prSet phldrT="[Text]"/>
      <dgm:spPr/>
      <dgm:t>
        <a:bodyPr/>
        <a:lstStyle/>
        <a:p>
          <a:r>
            <a:rPr lang="en-US" altLang="zh-CN" b="1" dirty="0">
              <a:sym typeface="Wingdings"/>
            </a:rPr>
            <a:t>Autonomous Defense</a:t>
          </a:r>
          <a:endParaRPr lang="en-US" b="1" dirty="0"/>
        </a:p>
      </dgm:t>
    </dgm:pt>
    <dgm:pt modelId="{73DCF7FF-42AB-DF47-9CAF-741AE97B75C8}" type="parTrans" cxnId="{56BFE5CC-A5F8-4745-87DF-8AA2C1026F04}">
      <dgm:prSet/>
      <dgm:spPr/>
      <dgm:t>
        <a:bodyPr/>
        <a:lstStyle/>
        <a:p>
          <a:endParaRPr lang="en-US"/>
        </a:p>
      </dgm:t>
    </dgm:pt>
    <dgm:pt modelId="{9B6CF4A5-5C32-E247-8350-40F221F8A1FA}" type="sibTrans" cxnId="{56BFE5CC-A5F8-4745-87DF-8AA2C1026F04}">
      <dgm:prSet/>
      <dgm:spPr/>
      <dgm:t>
        <a:bodyPr/>
        <a:lstStyle/>
        <a:p>
          <a:endParaRPr lang="en-US"/>
        </a:p>
      </dgm:t>
    </dgm:pt>
    <dgm:pt modelId="{F7AF369E-2938-6642-A3A6-41CEFE6F1C53}">
      <dgm:prSet phldrT="[Text]"/>
      <dgm:spPr/>
      <dgm:t>
        <a:bodyPr/>
        <a:lstStyle/>
        <a:p>
          <a:r>
            <a:rPr lang="en-US" altLang="zh-CN" b="1" dirty="0"/>
            <a:t>Traffic load changes</a:t>
          </a:r>
          <a:endParaRPr lang="en-US" b="1" dirty="0"/>
        </a:p>
      </dgm:t>
    </dgm:pt>
    <dgm:pt modelId="{9310B1B1-2F9B-E64D-BC40-373505D66247}" type="sibTrans" cxnId="{EEA297D7-8984-A94F-9112-A3708F30EC1A}">
      <dgm:prSet/>
      <dgm:spPr/>
      <dgm:t>
        <a:bodyPr/>
        <a:lstStyle/>
        <a:p>
          <a:endParaRPr lang="en-US"/>
        </a:p>
      </dgm:t>
    </dgm:pt>
    <dgm:pt modelId="{05CE7A3A-DBC6-254B-BBD6-1AD13D35035C}" type="parTrans" cxnId="{EEA297D7-8984-A94F-9112-A3708F30EC1A}">
      <dgm:prSet/>
      <dgm:spPr/>
      <dgm:t>
        <a:bodyPr/>
        <a:lstStyle/>
        <a:p>
          <a:endParaRPr lang="en-US"/>
        </a:p>
      </dgm:t>
    </dgm:pt>
    <dgm:pt modelId="{7F2FBAF5-E95E-8F40-81FF-2F8E9E639E38}" type="pres">
      <dgm:prSet presAssocID="{22EA18A9-3B7C-3645-9011-3ECC59CBC00F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DCD4744-AE2A-B04D-99D4-888A0D3ED645}" type="pres">
      <dgm:prSet presAssocID="{A5DBE4A4-C7DB-3544-95F5-FB7BC8952C64}" presName="horFlow" presStyleCnt="0"/>
      <dgm:spPr/>
    </dgm:pt>
    <dgm:pt modelId="{19D3B462-FAD1-1E4C-91DA-37DFE4C963E6}" type="pres">
      <dgm:prSet presAssocID="{A5DBE4A4-C7DB-3544-95F5-FB7BC8952C64}" presName="bigChev" presStyleLbl="node1" presStyleIdx="0" presStyleCnt="4" custScaleX="244676"/>
      <dgm:spPr/>
    </dgm:pt>
    <dgm:pt modelId="{F13D57EE-84EF-C745-B328-9F07F5F954E7}" type="pres">
      <dgm:prSet presAssocID="{49E400AA-9060-2D42-880E-4A6E95DF7464}" presName="parTrans" presStyleCnt="0"/>
      <dgm:spPr/>
    </dgm:pt>
    <dgm:pt modelId="{B817F88A-4433-BC48-90B0-25DF62F0DD6B}" type="pres">
      <dgm:prSet presAssocID="{04CBCF7A-DEC0-554B-9696-F9D7A9242689}" presName="node" presStyleLbl="alignAccFollowNode1" presStyleIdx="0" presStyleCnt="4" custScaleX="312451" custScaleY="90711">
        <dgm:presLayoutVars>
          <dgm:bulletEnabled val="1"/>
        </dgm:presLayoutVars>
      </dgm:prSet>
      <dgm:spPr/>
    </dgm:pt>
    <dgm:pt modelId="{B1DE7A5D-28A5-514F-9DB5-C8FA31798F90}" type="pres">
      <dgm:prSet presAssocID="{A5DBE4A4-C7DB-3544-95F5-FB7BC8952C64}" presName="vSp" presStyleCnt="0"/>
      <dgm:spPr/>
    </dgm:pt>
    <dgm:pt modelId="{E4094D7E-CCFB-E349-82E6-118CA98D0A08}" type="pres">
      <dgm:prSet presAssocID="{635F83AB-AAE2-AB4B-9DEF-4648D0B4A22F}" presName="horFlow" presStyleCnt="0"/>
      <dgm:spPr/>
    </dgm:pt>
    <dgm:pt modelId="{6445EDE4-F0D6-C946-9100-36AF89EDC738}" type="pres">
      <dgm:prSet presAssocID="{635F83AB-AAE2-AB4B-9DEF-4648D0B4A22F}" presName="bigChev" presStyleLbl="node1" presStyleIdx="1" presStyleCnt="4" custScaleX="248700"/>
      <dgm:spPr/>
    </dgm:pt>
    <dgm:pt modelId="{26F78455-77E3-D446-89C6-F64E6BD76A73}" type="pres">
      <dgm:prSet presAssocID="{358AB70D-019A-684A-90B9-10B5DE733E3A}" presName="parTrans" presStyleCnt="0"/>
      <dgm:spPr/>
    </dgm:pt>
    <dgm:pt modelId="{5A3EEF01-D83C-624B-8F53-2A32BB599697}" type="pres">
      <dgm:prSet presAssocID="{666A8F67-DF43-2741-9322-BEE7B49C6B84}" presName="node" presStyleLbl="alignAccFollowNode1" presStyleIdx="1" presStyleCnt="4" custScaleX="306923">
        <dgm:presLayoutVars>
          <dgm:bulletEnabled val="1"/>
        </dgm:presLayoutVars>
      </dgm:prSet>
      <dgm:spPr/>
    </dgm:pt>
    <dgm:pt modelId="{EA9ACAB4-CF73-2648-8DDC-95737DCE3DB0}" type="pres">
      <dgm:prSet presAssocID="{635F83AB-AAE2-AB4B-9DEF-4648D0B4A22F}" presName="vSp" presStyleCnt="0"/>
      <dgm:spPr/>
    </dgm:pt>
    <dgm:pt modelId="{9BCDD1A6-938F-054C-9235-8C5C7B7DD6AF}" type="pres">
      <dgm:prSet presAssocID="{F7AF369E-2938-6642-A3A6-41CEFE6F1C53}" presName="horFlow" presStyleCnt="0"/>
      <dgm:spPr/>
    </dgm:pt>
    <dgm:pt modelId="{A724C491-6C09-5948-A991-8D5AEA10C95F}" type="pres">
      <dgm:prSet presAssocID="{F7AF369E-2938-6642-A3A6-41CEFE6F1C53}" presName="bigChev" presStyleLbl="node1" presStyleIdx="2" presStyleCnt="4" custScaleX="245972"/>
      <dgm:spPr/>
    </dgm:pt>
    <dgm:pt modelId="{1E83A96B-411C-664F-BD9D-510C7638E0D1}" type="pres">
      <dgm:prSet presAssocID="{BBBB46B4-DAA6-8745-9DEB-674BB486BC5A}" presName="parTrans" presStyleCnt="0"/>
      <dgm:spPr/>
    </dgm:pt>
    <dgm:pt modelId="{9AB46958-2A3E-104B-AC08-2C6F4C0CB5EF}" type="pres">
      <dgm:prSet presAssocID="{E91680ED-0F78-A542-8B15-37FEB13FF4A3}" presName="node" presStyleLbl="alignAccFollowNode1" presStyleIdx="2" presStyleCnt="4" custScaleX="305081" custScaleY="97652" custLinFactX="6195" custLinFactNeighborX="100000" custLinFactNeighborY="5280">
        <dgm:presLayoutVars>
          <dgm:bulletEnabled val="1"/>
        </dgm:presLayoutVars>
      </dgm:prSet>
      <dgm:spPr/>
    </dgm:pt>
    <dgm:pt modelId="{5DD19323-D46F-0A49-A37F-3CD8CCD4FD55}" type="pres">
      <dgm:prSet presAssocID="{F7AF369E-2938-6642-A3A6-41CEFE6F1C53}" presName="vSp" presStyleCnt="0"/>
      <dgm:spPr/>
    </dgm:pt>
    <dgm:pt modelId="{4C946B14-5BCC-5841-B5EA-751021699D55}" type="pres">
      <dgm:prSet presAssocID="{CCA286CE-156A-EF49-94C6-5DAED79E0716}" presName="horFlow" presStyleCnt="0"/>
      <dgm:spPr/>
    </dgm:pt>
    <dgm:pt modelId="{E5D4CA75-0283-954B-86AD-93CF8C91C90B}" type="pres">
      <dgm:prSet presAssocID="{CCA286CE-156A-EF49-94C6-5DAED79E0716}" presName="bigChev" presStyleLbl="node1" presStyleIdx="3" presStyleCnt="4" custScaleX="233657"/>
      <dgm:spPr/>
    </dgm:pt>
    <dgm:pt modelId="{03AE4535-D847-2C4D-8A43-E64F17AF177A}" type="pres">
      <dgm:prSet presAssocID="{73DCF7FF-42AB-DF47-9CAF-741AE97B75C8}" presName="parTrans" presStyleCnt="0"/>
      <dgm:spPr/>
    </dgm:pt>
    <dgm:pt modelId="{F08FB5C4-D965-7A4F-8340-54E0357ECBB4}" type="pres">
      <dgm:prSet presAssocID="{E7385C67-A1BC-BE49-AE51-ACA74CE5FF64}" presName="node" presStyleLbl="alignAccFollowNode1" presStyleIdx="3" presStyleCnt="4" custScaleX="311237" custScaleY="86873" custLinFactNeighborX="80164" custLinFactNeighborY="-5231">
        <dgm:presLayoutVars>
          <dgm:bulletEnabled val="1"/>
        </dgm:presLayoutVars>
      </dgm:prSet>
      <dgm:spPr/>
    </dgm:pt>
  </dgm:ptLst>
  <dgm:cxnLst>
    <dgm:cxn modelId="{DCE99F0E-B6E8-6449-9A38-A8689D618784}" srcId="{635F83AB-AAE2-AB4B-9DEF-4648D0B4A22F}" destId="{666A8F67-DF43-2741-9322-BEE7B49C6B84}" srcOrd="0" destOrd="0" parTransId="{358AB70D-019A-684A-90B9-10B5DE733E3A}" sibTransId="{58568B1D-0F2C-1C48-99F1-E4CB02DD3E35}"/>
    <dgm:cxn modelId="{3BBF2E12-6BCD-C642-BF1B-4FA5FFDF1418}" type="presOf" srcId="{666A8F67-DF43-2741-9322-BEE7B49C6B84}" destId="{5A3EEF01-D83C-624B-8F53-2A32BB599697}" srcOrd="0" destOrd="0" presId="urn:microsoft.com/office/officeart/2005/8/layout/lProcess3"/>
    <dgm:cxn modelId="{F9F47414-71DF-E048-977C-54E52FAFD1F6}" type="presOf" srcId="{E7385C67-A1BC-BE49-AE51-ACA74CE5FF64}" destId="{F08FB5C4-D965-7A4F-8340-54E0357ECBB4}" srcOrd="0" destOrd="0" presId="urn:microsoft.com/office/officeart/2005/8/layout/lProcess3"/>
    <dgm:cxn modelId="{0A11EC4D-D0C6-AC4C-920A-FC0B3BD3403A}" srcId="{F7AF369E-2938-6642-A3A6-41CEFE6F1C53}" destId="{E91680ED-0F78-A542-8B15-37FEB13FF4A3}" srcOrd="0" destOrd="0" parTransId="{BBBB46B4-DAA6-8745-9DEB-674BB486BC5A}" sibTransId="{AEEBC2FF-5D58-674D-AFA0-555EB21C5DCE}"/>
    <dgm:cxn modelId="{E480804F-79CE-D046-8B4D-A2EF44208C77}" srcId="{22EA18A9-3B7C-3645-9011-3ECC59CBC00F}" destId="{CCA286CE-156A-EF49-94C6-5DAED79E0716}" srcOrd="3" destOrd="0" parTransId="{2808EAC7-BB86-4B46-90EC-DE0866175711}" sibTransId="{EB46E85D-A6C9-E24A-82EF-AE788617547F}"/>
    <dgm:cxn modelId="{E5CAA65B-5154-C847-8030-40F2507D12B0}" srcId="{22EA18A9-3B7C-3645-9011-3ECC59CBC00F}" destId="{635F83AB-AAE2-AB4B-9DEF-4648D0B4A22F}" srcOrd="1" destOrd="0" parTransId="{155AC7B1-A4D0-5E47-9B50-6EC66E2660B2}" sibTransId="{A8760D4C-37DA-E342-AD83-92AF4C20E81D}"/>
    <dgm:cxn modelId="{4A281E5C-327C-3A46-A15A-D085CF253FEA}" type="presOf" srcId="{635F83AB-AAE2-AB4B-9DEF-4648D0B4A22F}" destId="{6445EDE4-F0D6-C946-9100-36AF89EDC738}" srcOrd="0" destOrd="0" presId="urn:microsoft.com/office/officeart/2005/8/layout/lProcess3"/>
    <dgm:cxn modelId="{574497A3-C43B-7945-85BD-EA5AB40B4F4F}" type="presOf" srcId="{F7AF369E-2938-6642-A3A6-41CEFE6F1C53}" destId="{A724C491-6C09-5948-A991-8D5AEA10C95F}" srcOrd="0" destOrd="0" presId="urn:microsoft.com/office/officeart/2005/8/layout/lProcess3"/>
    <dgm:cxn modelId="{CD64DFA3-B1D3-3A43-B7BF-0BC7EA9904AE}" type="presOf" srcId="{22EA18A9-3B7C-3645-9011-3ECC59CBC00F}" destId="{7F2FBAF5-E95E-8F40-81FF-2F8E9E639E38}" srcOrd="0" destOrd="0" presId="urn:microsoft.com/office/officeart/2005/8/layout/lProcess3"/>
    <dgm:cxn modelId="{AEC629A4-D260-4241-B91C-E94F213F0324}" type="presOf" srcId="{04CBCF7A-DEC0-554B-9696-F9D7A9242689}" destId="{B817F88A-4433-BC48-90B0-25DF62F0DD6B}" srcOrd="0" destOrd="0" presId="urn:microsoft.com/office/officeart/2005/8/layout/lProcess3"/>
    <dgm:cxn modelId="{F9A2C6B7-4708-424C-B749-1B3D1903CACE}" type="presOf" srcId="{E91680ED-0F78-A542-8B15-37FEB13FF4A3}" destId="{9AB46958-2A3E-104B-AC08-2C6F4C0CB5EF}" srcOrd="0" destOrd="0" presId="urn:microsoft.com/office/officeart/2005/8/layout/lProcess3"/>
    <dgm:cxn modelId="{260FDCC3-4EA0-A34E-82BF-3F3EE5AE570D}" srcId="{A5DBE4A4-C7DB-3544-95F5-FB7BC8952C64}" destId="{04CBCF7A-DEC0-554B-9696-F9D7A9242689}" srcOrd="0" destOrd="0" parTransId="{49E400AA-9060-2D42-880E-4A6E95DF7464}" sibTransId="{780BEEB7-6BA8-A546-846A-1201B8451BEC}"/>
    <dgm:cxn modelId="{56BFE5CC-A5F8-4745-87DF-8AA2C1026F04}" srcId="{CCA286CE-156A-EF49-94C6-5DAED79E0716}" destId="{E7385C67-A1BC-BE49-AE51-ACA74CE5FF64}" srcOrd="0" destOrd="0" parTransId="{73DCF7FF-42AB-DF47-9CAF-741AE97B75C8}" sibTransId="{9B6CF4A5-5C32-E247-8350-40F221F8A1FA}"/>
    <dgm:cxn modelId="{62B341CD-5821-4C42-B898-10563E9E7085}" srcId="{22EA18A9-3B7C-3645-9011-3ECC59CBC00F}" destId="{A5DBE4A4-C7DB-3544-95F5-FB7BC8952C64}" srcOrd="0" destOrd="0" parTransId="{44DDF118-1A0E-3546-9EFB-BCED23616D50}" sibTransId="{0CBD0506-6AB4-3D4E-9389-BBB3EB9663FF}"/>
    <dgm:cxn modelId="{EEA297D7-8984-A94F-9112-A3708F30EC1A}" srcId="{22EA18A9-3B7C-3645-9011-3ECC59CBC00F}" destId="{F7AF369E-2938-6642-A3A6-41CEFE6F1C53}" srcOrd="2" destOrd="0" parTransId="{05CE7A3A-DBC6-254B-BBD6-1AD13D35035C}" sibTransId="{9310B1B1-2F9B-E64D-BC40-373505D66247}"/>
    <dgm:cxn modelId="{8C9A86E4-0F54-3F46-B49E-9455EA1DF807}" type="presOf" srcId="{A5DBE4A4-C7DB-3544-95F5-FB7BC8952C64}" destId="{19D3B462-FAD1-1E4C-91DA-37DFE4C963E6}" srcOrd="0" destOrd="0" presId="urn:microsoft.com/office/officeart/2005/8/layout/lProcess3"/>
    <dgm:cxn modelId="{6597A8E6-E534-D647-BAD7-C8A0D618A7EE}" type="presOf" srcId="{CCA286CE-156A-EF49-94C6-5DAED79E0716}" destId="{E5D4CA75-0283-954B-86AD-93CF8C91C90B}" srcOrd="0" destOrd="0" presId="urn:microsoft.com/office/officeart/2005/8/layout/lProcess3"/>
    <dgm:cxn modelId="{77A5E9E9-DF8D-E143-A28B-44E9E7A40870}" type="presParOf" srcId="{7F2FBAF5-E95E-8F40-81FF-2F8E9E639E38}" destId="{3DCD4744-AE2A-B04D-99D4-888A0D3ED645}" srcOrd="0" destOrd="0" presId="urn:microsoft.com/office/officeart/2005/8/layout/lProcess3"/>
    <dgm:cxn modelId="{97D265F0-FF3E-BA48-9217-4C980F910E28}" type="presParOf" srcId="{3DCD4744-AE2A-B04D-99D4-888A0D3ED645}" destId="{19D3B462-FAD1-1E4C-91DA-37DFE4C963E6}" srcOrd="0" destOrd="0" presId="urn:microsoft.com/office/officeart/2005/8/layout/lProcess3"/>
    <dgm:cxn modelId="{457CDE00-6D23-6A41-99A9-8EAA645E24F4}" type="presParOf" srcId="{3DCD4744-AE2A-B04D-99D4-888A0D3ED645}" destId="{F13D57EE-84EF-C745-B328-9F07F5F954E7}" srcOrd="1" destOrd="0" presId="urn:microsoft.com/office/officeart/2005/8/layout/lProcess3"/>
    <dgm:cxn modelId="{0E12314F-34F2-DF4B-9D8C-55FCA9A86D8F}" type="presParOf" srcId="{3DCD4744-AE2A-B04D-99D4-888A0D3ED645}" destId="{B817F88A-4433-BC48-90B0-25DF62F0DD6B}" srcOrd="2" destOrd="0" presId="urn:microsoft.com/office/officeart/2005/8/layout/lProcess3"/>
    <dgm:cxn modelId="{20DB52B8-CE17-CF43-9788-4EC87635E96C}" type="presParOf" srcId="{7F2FBAF5-E95E-8F40-81FF-2F8E9E639E38}" destId="{B1DE7A5D-28A5-514F-9DB5-C8FA31798F90}" srcOrd="1" destOrd="0" presId="urn:microsoft.com/office/officeart/2005/8/layout/lProcess3"/>
    <dgm:cxn modelId="{8B12D85F-49A2-9143-B382-DF51CB7B5708}" type="presParOf" srcId="{7F2FBAF5-E95E-8F40-81FF-2F8E9E639E38}" destId="{E4094D7E-CCFB-E349-82E6-118CA98D0A08}" srcOrd="2" destOrd="0" presId="urn:microsoft.com/office/officeart/2005/8/layout/lProcess3"/>
    <dgm:cxn modelId="{E07B1EF0-6809-384B-A59A-D40A7581DF4B}" type="presParOf" srcId="{E4094D7E-CCFB-E349-82E6-118CA98D0A08}" destId="{6445EDE4-F0D6-C946-9100-36AF89EDC738}" srcOrd="0" destOrd="0" presId="urn:microsoft.com/office/officeart/2005/8/layout/lProcess3"/>
    <dgm:cxn modelId="{00D96D0F-DAC1-204D-A32A-284314F7B3A1}" type="presParOf" srcId="{E4094D7E-CCFB-E349-82E6-118CA98D0A08}" destId="{26F78455-77E3-D446-89C6-F64E6BD76A73}" srcOrd="1" destOrd="0" presId="urn:microsoft.com/office/officeart/2005/8/layout/lProcess3"/>
    <dgm:cxn modelId="{9135200D-F01A-1A4A-8BC3-C78DE99C41F3}" type="presParOf" srcId="{E4094D7E-CCFB-E349-82E6-118CA98D0A08}" destId="{5A3EEF01-D83C-624B-8F53-2A32BB599697}" srcOrd="2" destOrd="0" presId="urn:microsoft.com/office/officeart/2005/8/layout/lProcess3"/>
    <dgm:cxn modelId="{E6AC094B-1C6B-6F46-A33D-7621E1A54EE7}" type="presParOf" srcId="{7F2FBAF5-E95E-8F40-81FF-2F8E9E639E38}" destId="{EA9ACAB4-CF73-2648-8DDC-95737DCE3DB0}" srcOrd="3" destOrd="0" presId="urn:microsoft.com/office/officeart/2005/8/layout/lProcess3"/>
    <dgm:cxn modelId="{8B7CC6F3-3B64-B54B-A84A-C7AEBBC783D7}" type="presParOf" srcId="{7F2FBAF5-E95E-8F40-81FF-2F8E9E639E38}" destId="{9BCDD1A6-938F-054C-9235-8C5C7B7DD6AF}" srcOrd="4" destOrd="0" presId="urn:microsoft.com/office/officeart/2005/8/layout/lProcess3"/>
    <dgm:cxn modelId="{108899B3-D279-AD41-B2DD-2AD1CA9BC4A7}" type="presParOf" srcId="{9BCDD1A6-938F-054C-9235-8C5C7B7DD6AF}" destId="{A724C491-6C09-5948-A991-8D5AEA10C95F}" srcOrd="0" destOrd="0" presId="urn:microsoft.com/office/officeart/2005/8/layout/lProcess3"/>
    <dgm:cxn modelId="{37361474-8E1D-444F-92D6-1273B5892F71}" type="presParOf" srcId="{9BCDD1A6-938F-054C-9235-8C5C7B7DD6AF}" destId="{1E83A96B-411C-664F-BD9D-510C7638E0D1}" srcOrd="1" destOrd="0" presId="urn:microsoft.com/office/officeart/2005/8/layout/lProcess3"/>
    <dgm:cxn modelId="{14E2C333-3EE0-6849-BB06-D305EA9E7A0A}" type="presParOf" srcId="{9BCDD1A6-938F-054C-9235-8C5C7B7DD6AF}" destId="{9AB46958-2A3E-104B-AC08-2C6F4C0CB5EF}" srcOrd="2" destOrd="0" presId="urn:microsoft.com/office/officeart/2005/8/layout/lProcess3"/>
    <dgm:cxn modelId="{387D914F-94DC-B846-A0F1-8FFFCC9DBE29}" type="presParOf" srcId="{7F2FBAF5-E95E-8F40-81FF-2F8E9E639E38}" destId="{5DD19323-D46F-0A49-A37F-3CD8CCD4FD55}" srcOrd="5" destOrd="0" presId="urn:microsoft.com/office/officeart/2005/8/layout/lProcess3"/>
    <dgm:cxn modelId="{C65B0D49-2B24-B942-8B92-A69C380F0C1A}" type="presParOf" srcId="{7F2FBAF5-E95E-8F40-81FF-2F8E9E639E38}" destId="{4C946B14-5BCC-5841-B5EA-751021699D55}" srcOrd="6" destOrd="0" presId="urn:microsoft.com/office/officeart/2005/8/layout/lProcess3"/>
    <dgm:cxn modelId="{BAA3B5A6-648C-6141-AB1F-148079FACDA0}" type="presParOf" srcId="{4C946B14-5BCC-5841-B5EA-751021699D55}" destId="{E5D4CA75-0283-954B-86AD-93CF8C91C90B}" srcOrd="0" destOrd="0" presId="urn:microsoft.com/office/officeart/2005/8/layout/lProcess3"/>
    <dgm:cxn modelId="{3F2B8E72-DB13-1E41-AF5D-EB66971DF447}" type="presParOf" srcId="{4C946B14-5BCC-5841-B5EA-751021699D55}" destId="{03AE4535-D847-2C4D-8A43-E64F17AF177A}" srcOrd="1" destOrd="0" presId="urn:microsoft.com/office/officeart/2005/8/layout/lProcess3"/>
    <dgm:cxn modelId="{82185F61-C37D-BB43-8A3B-DAB1F17412B4}" type="presParOf" srcId="{4C946B14-5BCC-5841-B5EA-751021699D55}" destId="{F08FB5C4-D965-7A4F-8340-54E0357ECBB4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CB1C9F-F2F2-E64F-9484-AF4BD80655DA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32B9A878-A544-3C4D-A84F-937AD809145D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b="1" dirty="0"/>
            <a:t>Simple</a:t>
          </a:r>
          <a:r>
            <a:rPr lang="zh-CN" altLang="en-US" b="1" dirty="0"/>
            <a:t> </a:t>
          </a:r>
          <a:r>
            <a:rPr lang="en-US" altLang="zh-CN" b="1" dirty="0"/>
            <a:t>statistical</a:t>
          </a:r>
          <a:r>
            <a:rPr lang="zh-CN" altLang="en-US" b="1" dirty="0"/>
            <a:t> </a:t>
          </a:r>
          <a:r>
            <a:rPr lang="en-US" altLang="zh-CN" b="1" dirty="0"/>
            <a:t>methods</a:t>
          </a:r>
          <a:endParaRPr lang="en-US" b="1" dirty="0"/>
        </a:p>
      </dgm:t>
    </dgm:pt>
    <dgm:pt modelId="{051251BE-EEEF-8A48-AE17-C0BC056100D1}" type="parTrans" cxnId="{316A3B44-4B9A-F34B-832F-6A38659257F8}">
      <dgm:prSet/>
      <dgm:spPr/>
      <dgm:t>
        <a:bodyPr/>
        <a:lstStyle/>
        <a:p>
          <a:endParaRPr lang="en-US"/>
        </a:p>
      </dgm:t>
    </dgm:pt>
    <dgm:pt modelId="{E392D813-46D1-0348-967A-2A1A6FDF9119}" type="sibTrans" cxnId="{316A3B44-4B9A-F34B-832F-6A38659257F8}">
      <dgm:prSet/>
      <dgm:spPr/>
      <dgm:t>
        <a:bodyPr/>
        <a:lstStyle/>
        <a:p>
          <a:endParaRPr lang="en-US"/>
        </a:p>
      </dgm:t>
    </dgm:pt>
    <dgm:pt modelId="{677BDBAF-EDF8-7F48-93AB-91F9A6616FCF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b="1" dirty="0"/>
            <a:t>Supervised</a:t>
          </a:r>
          <a:r>
            <a:rPr lang="zh-CN" altLang="en-US" b="1" dirty="0"/>
            <a:t> </a:t>
          </a:r>
          <a:r>
            <a:rPr lang="en-US" altLang="zh-CN" b="1" dirty="0"/>
            <a:t>Ensemble</a:t>
          </a:r>
          <a:r>
            <a:rPr lang="zh-CN" altLang="en-US" b="1" dirty="0"/>
            <a:t> </a:t>
          </a:r>
          <a:r>
            <a:rPr lang="en-US" altLang="zh-CN" b="1" dirty="0"/>
            <a:t>learning</a:t>
          </a:r>
          <a:endParaRPr lang="en-US" b="1" dirty="0"/>
        </a:p>
      </dgm:t>
    </dgm:pt>
    <dgm:pt modelId="{6BD2B2CB-DB38-6D4C-8B67-B823349F95BA}" type="parTrans" cxnId="{79A729DC-0F47-0A4B-9250-066F259EFD94}">
      <dgm:prSet/>
      <dgm:spPr/>
      <dgm:t>
        <a:bodyPr/>
        <a:lstStyle/>
        <a:p>
          <a:endParaRPr lang="en-US"/>
        </a:p>
      </dgm:t>
    </dgm:pt>
    <dgm:pt modelId="{D0305374-D5EC-1B42-A651-5E5FFF33BDA2}" type="sibTrans" cxnId="{79A729DC-0F47-0A4B-9250-066F259EFD94}">
      <dgm:prSet/>
      <dgm:spPr/>
      <dgm:t>
        <a:bodyPr/>
        <a:lstStyle/>
        <a:p>
          <a:endParaRPr lang="en-US"/>
        </a:p>
      </dgm:t>
    </dgm:pt>
    <dgm:pt modelId="{FA11B4D8-B95B-4644-8C49-151164F20AFD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b="1" dirty="0"/>
            <a:t>Unsupervised</a:t>
          </a:r>
          <a:r>
            <a:rPr lang="zh-CN" altLang="en-US" b="1" dirty="0"/>
            <a:t> </a:t>
          </a:r>
          <a:r>
            <a:rPr lang="en-US" altLang="zh-CN" b="1" dirty="0"/>
            <a:t>Learning</a:t>
          </a:r>
          <a:r>
            <a:rPr lang="zh-CN" altLang="en-US" b="1" dirty="0"/>
            <a:t> </a:t>
          </a:r>
          <a:r>
            <a:rPr lang="en-US" altLang="zh-CN" b="1" dirty="0"/>
            <a:t>(VAE)</a:t>
          </a:r>
          <a:endParaRPr lang="en-US" b="1" dirty="0"/>
        </a:p>
      </dgm:t>
    </dgm:pt>
    <dgm:pt modelId="{E0826B17-7F34-8D4B-94F4-1859F56A76A2}" type="parTrans" cxnId="{AC8F80E5-01AA-DB4D-8F2D-1E8882F3E8B6}">
      <dgm:prSet/>
      <dgm:spPr/>
      <dgm:t>
        <a:bodyPr/>
        <a:lstStyle/>
        <a:p>
          <a:endParaRPr lang="en-US"/>
        </a:p>
      </dgm:t>
    </dgm:pt>
    <dgm:pt modelId="{187AEB60-DED8-6748-90A7-D2688ABF63B4}" type="sibTrans" cxnId="{AC8F80E5-01AA-DB4D-8F2D-1E8882F3E8B6}">
      <dgm:prSet/>
      <dgm:spPr/>
      <dgm:t>
        <a:bodyPr/>
        <a:lstStyle/>
        <a:p>
          <a:endParaRPr lang="en-US"/>
        </a:p>
      </dgm:t>
    </dgm:pt>
    <dgm:pt modelId="{6E948F6E-98A8-BF45-B300-2F69F78277FD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b="1" dirty="0"/>
            <a:t>Active</a:t>
          </a:r>
          <a:r>
            <a:rPr lang="zh-CN" altLang="en-US" b="1" dirty="0"/>
            <a:t> </a:t>
          </a:r>
          <a:r>
            <a:rPr lang="en-US" altLang="zh-CN" b="1" dirty="0"/>
            <a:t>Learning</a:t>
          </a:r>
          <a:r>
            <a:rPr lang="zh-CN" altLang="en-US" b="1" dirty="0"/>
            <a:t> </a:t>
          </a:r>
          <a:endParaRPr lang="en-US" b="1" dirty="0"/>
        </a:p>
      </dgm:t>
    </dgm:pt>
    <dgm:pt modelId="{8083337B-4C41-F647-936D-CC2877DBAEA1}" type="parTrans" cxnId="{6830BC61-AF21-7141-8CBE-236933106CDB}">
      <dgm:prSet/>
      <dgm:spPr/>
      <dgm:t>
        <a:bodyPr/>
        <a:lstStyle/>
        <a:p>
          <a:endParaRPr lang="en-US"/>
        </a:p>
      </dgm:t>
    </dgm:pt>
    <dgm:pt modelId="{49D6BB40-EA7B-B641-96BF-DD32F61FCEA0}" type="sibTrans" cxnId="{6830BC61-AF21-7141-8CBE-236933106CDB}">
      <dgm:prSet/>
      <dgm:spPr/>
      <dgm:t>
        <a:bodyPr/>
        <a:lstStyle/>
        <a:p>
          <a:endParaRPr lang="en-US"/>
        </a:p>
      </dgm:t>
    </dgm:pt>
    <dgm:pt modelId="{589F3DC1-E200-B640-85F4-0A076E63F201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b="1" dirty="0"/>
            <a:t>Clustering-based</a:t>
          </a:r>
          <a:r>
            <a:rPr lang="zh-CN" altLang="en-US" b="1" dirty="0"/>
            <a:t> </a:t>
          </a:r>
          <a:r>
            <a:rPr lang="en-US" altLang="zh-CN" b="1" dirty="0"/>
            <a:t>transfer</a:t>
          </a:r>
          <a:r>
            <a:rPr lang="zh-CN" altLang="en-US" b="1" dirty="0"/>
            <a:t> </a:t>
          </a:r>
          <a:r>
            <a:rPr lang="en-US" altLang="zh-CN" b="1" dirty="0"/>
            <a:t>learning</a:t>
          </a:r>
          <a:r>
            <a:rPr lang="zh-CN" altLang="en-US" b="1" dirty="0"/>
            <a:t> </a:t>
          </a:r>
          <a:r>
            <a:rPr lang="en-US" altLang="zh-CN" b="1" dirty="0"/>
            <a:t>for</a:t>
          </a:r>
          <a:r>
            <a:rPr lang="zh-CN" altLang="en-US" b="1" dirty="0"/>
            <a:t> </a:t>
          </a:r>
          <a:r>
            <a:rPr lang="en-US" altLang="zh-CN" b="1" dirty="0"/>
            <a:t>millions</a:t>
          </a:r>
          <a:r>
            <a:rPr lang="zh-CN" altLang="en-US" b="1" dirty="0"/>
            <a:t> </a:t>
          </a:r>
          <a:r>
            <a:rPr lang="en-US" altLang="zh-CN" b="1" dirty="0"/>
            <a:t>of</a:t>
          </a:r>
          <a:r>
            <a:rPr lang="zh-CN" altLang="en-US" b="1" dirty="0"/>
            <a:t> </a:t>
          </a:r>
          <a:r>
            <a:rPr lang="en-US" altLang="zh-CN" b="1" dirty="0"/>
            <a:t>KPIs</a:t>
          </a:r>
          <a:endParaRPr lang="en-US" b="1" dirty="0"/>
        </a:p>
      </dgm:t>
    </dgm:pt>
    <dgm:pt modelId="{CBE7D396-CB58-1A4F-8FAD-D2A43751A55A}" type="parTrans" cxnId="{E8E18970-B3EA-CC44-ABB6-F415750AE134}">
      <dgm:prSet/>
      <dgm:spPr/>
      <dgm:t>
        <a:bodyPr/>
        <a:lstStyle/>
        <a:p>
          <a:endParaRPr lang="en-US"/>
        </a:p>
      </dgm:t>
    </dgm:pt>
    <dgm:pt modelId="{0CCA3839-2BB8-3049-B9AD-880C4B2E2BD4}" type="sibTrans" cxnId="{E8E18970-B3EA-CC44-ABB6-F415750AE134}">
      <dgm:prSet/>
      <dgm:spPr/>
      <dgm:t>
        <a:bodyPr/>
        <a:lstStyle/>
        <a:p>
          <a:endParaRPr lang="en-US"/>
        </a:p>
      </dgm:t>
    </dgm:pt>
    <dgm:pt modelId="{7DBDE659-49BC-5146-8859-F2F9BB8670FE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b="1" dirty="0"/>
            <a:t>Transfer</a:t>
          </a:r>
          <a:r>
            <a:rPr lang="zh-CN" altLang="en-US" b="1" dirty="0"/>
            <a:t> </a:t>
          </a:r>
          <a:r>
            <a:rPr lang="en-US" altLang="zh-CN" b="1" dirty="0"/>
            <a:t>Learning</a:t>
          </a:r>
          <a:r>
            <a:rPr lang="zh-CN" altLang="en-US" b="1" dirty="0"/>
            <a:t> </a:t>
          </a:r>
          <a:r>
            <a:rPr lang="en-US" altLang="zh-CN" b="1" dirty="0"/>
            <a:t>for</a:t>
          </a:r>
          <a:r>
            <a:rPr lang="zh-CN" altLang="en-US" b="1" dirty="0"/>
            <a:t> </a:t>
          </a:r>
          <a:r>
            <a:rPr lang="en-US" altLang="zh-CN" b="1" dirty="0"/>
            <a:t>concept</a:t>
          </a:r>
          <a:r>
            <a:rPr lang="zh-CN" altLang="en-US" b="1" dirty="0"/>
            <a:t> </a:t>
          </a:r>
          <a:r>
            <a:rPr lang="en-US" altLang="zh-CN" b="1" dirty="0"/>
            <a:t>drift</a:t>
          </a:r>
          <a:endParaRPr lang="en-US" b="1" dirty="0"/>
        </a:p>
      </dgm:t>
    </dgm:pt>
    <dgm:pt modelId="{C892F113-E097-C94E-9930-3024190BB6E0}" type="parTrans" cxnId="{EA8E828C-63B4-1C46-81D5-D8A692BF84CC}">
      <dgm:prSet/>
      <dgm:spPr/>
      <dgm:t>
        <a:bodyPr/>
        <a:lstStyle/>
        <a:p>
          <a:endParaRPr lang="en-US"/>
        </a:p>
      </dgm:t>
    </dgm:pt>
    <dgm:pt modelId="{C43E4B41-D816-0446-8B63-9C18AC84807E}" type="sibTrans" cxnId="{EA8E828C-63B4-1C46-81D5-D8A692BF84CC}">
      <dgm:prSet/>
      <dgm:spPr/>
      <dgm:t>
        <a:bodyPr/>
        <a:lstStyle/>
        <a:p>
          <a:endParaRPr lang="en-US"/>
        </a:p>
      </dgm:t>
    </dgm:pt>
    <dgm:pt modelId="{D5D0E88C-A545-1F46-8AE6-D106CBE47125}" type="pres">
      <dgm:prSet presAssocID="{51CB1C9F-F2F2-E64F-9484-AF4BD80655DA}" presName="Name0" presStyleCnt="0">
        <dgm:presLayoutVars>
          <dgm:dir/>
          <dgm:resizeHandles val="exact"/>
        </dgm:presLayoutVars>
      </dgm:prSet>
      <dgm:spPr/>
    </dgm:pt>
    <dgm:pt modelId="{F0A67D64-47D2-AA48-925E-FA71E7FEE86F}" type="pres">
      <dgm:prSet presAssocID="{32B9A878-A544-3C4D-A84F-937AD809145D}" presName="node" presStyleLbl="node1" presStyleIdx="0" presStyleCnt="6" custScaleX="163144">
        <dgm:presLayoutVars>
          <dgm:bulletEnabled val="1"/>
        </dgm:presLayoutVars>
      </dgm:prSet>
      <dgm:spPr/>
    </dgm:pt>
    <dgm:pt modelId="{86432112-65B0-1B41-B1A8-305B2F37C01B}" type="pres">
      <dgm:prSet presAssocID="{E392D813-46D1-0348-967A-2A1A6FDF9119}" presName="sibTrans" presStyleLbl="sibTrans2D1" presStyleIdx="0" presStyleCnt="5"/>
      <dgm:spPr/>
    </dgm:pt>
    <dgm:pt modelId="{C1647C56-BF10-294B-B007-A338477F1629}" type="pres">
      <dgm:prSet presAssocID="{E392D813-46D1-0348-967A-2A1A6FDF9119}" presName="connectorText" presStyleLbl="sibTrans2D1" presStyleIdx="0" presStyleCnt="5"/>
      <dgm:spPr/>
    </dgm:pt>
    <dgm:pt modelId="{4E30B8B0-E0BC-7344-90C9-94311D590456}" type="pres">
      <dgm:prSet presAssocID="{677BDBAF-EDF8-7F48-93AB-91F9A6616FCF}" presName="node" presStyleLbl="node1" presStyleIdx="1" presStyleCnt="6">
        <dgm:presLayoutVars>
          <dgm:bulletEnabled val="1"/>
        </dgm:presLayoutVars>
      </dgm:prSet>
      <dgm:spPr/>
    </dgm:pt>
    <dgm:pt modelId="{D43E4093-0F6F-AF45-850A-743B1DAF94DA}" type="pres">
      <dgm:prSet presAssocID="{D0305374-D5EC-1B42-A651-5E5FFF33BDA2}" presName="sibTrans" presStyleLbl="sibTrans2D1" presStyleIdx="1" presStyleCnt="5"/>
      <dgm:spPr/>
    </dgm:pt>
    <dgm:pt modelId="{97AB2295-43D2-B548-A128-3EADDF3D585D}" type="pres">
      <dgm:prSet presAssocID="{D0305374-D5EC-1B42-A651-5E5FFF33BDA2}" presName="connectorText" presStyleLbl="sibTrans2D1" presStyleIdx="1" presStyleCnt="5"/>
      <dgm:spPr/>
    </dgm:pt>
    <dgm:pt modelId="{F9E1519A-1440-144F-9C3F-D876CF4A068D}" type="pres">
      <dgm:prSet presAssocID="{FA11B4D8-B95B-4644-8C49-151164F20AFD}" presName="node" presStyleLbl="node1" presStyleIdx="2" presStyleCnt="6">
        <dgm:presLayoutVars>
          <dgm:bulletEnabled val="1"/>
        </dgm:presLayoutVars>
      </dgm:prSet>
      <dgm:spPr/>
    </dgm:pt>
    <dgm:pt modelId="{B541A5BB-A31E-B24F-945A-BEC21D3EDC40}" type="pres">
      <dgm:prSet presAssocID="{187AEB60-DED8-6748-90A7-D2688ABF63B4}" presName="sibTrans" presStyleLbl="sibTrans2D1" presStyleIdx="2" presStyleCnt="5"/>
      <dgm:spPr/>
    </dgm:pt>
    <dgm:pt modelId="{25DD1188-7D89-0942-8782-FFE0BADC71E5}" type="pres">
      <dgm:prSet presAssocID="{187AEB60-DED8-6748-90A7-D2688ABF63B4}" presName="connectorText" presStyleLbl="sibTrans2D1" presStyleIdx="2" presStyleCnt="5"/>
      <dgm:spPr/>
    </dgm:pt>
    <dgm:pt modelId="{8A968323-38AA-8544-8A02-4B75D9F22B78}" type="pres">
      <dgm:prSet presAssocID="{6E948F6E-98A8-BF45-B300-2F69F78277FD}" presName="node" presStyleLbl="node1" presStyleIdx="3" presStyleCnt="6" custScaleX="84395">
        <dgm:presLayoutVars>
          <dgm:bulletEnabled val="1"/>
        </dgm:presLayoutVars>
      </dgm:prSet>
      <dgm:spPr/>
    </dgm:pt>
    <dgm:pt modelId="{1D6D48FD-8689-544E-A438-8C1F90FD86A9}" type="pres">
      <dgm:prSet presAssocID="{49D6BB40-EA7B-B641-96BF-DD32F61FCEA0}" presName="sibTrans" presStyleLbl="sibTrans2D1" presStyleIdx="3" presStyleCnt="5"/>
      <dgm:spPr/>
    </dgm:pt>
    <dgm:pt modelId="{7D906A58-C73B-054E-8961-834B61912A2D}" type="pres">
      <dgm:prSet presAssocID="{49D6BB40-EA7B-B641-96BF-DD32F61FCEA0}" presName="connectorText" presStyleLbl="sibTrans2D1" presStyleIdx="3" presStyleCnt="5"/>
      <dgm:spPr/>
    </dgm:pt>
    <dgm:pt modelId="{D171060B-957A-8245-80FB-8802EF778A55}" type="pres">
      <dgm:prSet presAssocID="{589F3DC1-E200-B640-85F4-0A076E63F201}" presName="node" presStyleLbl="node1" presStyleIdx="4" presStyleCnt="6" custScaleX="115957">
        <dgm:presLayoutVars>
          <dgm:bulletEnabled val="1"/>
        </dgm:presLayoutVars>
      </dgm:prSet>
      <dgm:spPr/>
    </dgm:pt>
    <dgm:pt modelId="{FE73A480-63F2-0B47-B21C-A01BD4D1C037}" type="pres">
      <dgm:prSet presAssocID="{0CCA3839-2BB8-3049-B9AD-880C4B2E2BD4}" presName="sibTrans" presStyleLbl="sibTrans2D1" presStyleIdx="4" presStyleCnt="5"/>
      <dgm:spPr/>
    </dgm:pt>
    <dgm:pt modelId="{9244991C-9906-6C42-A78F-6692704ABBBC}" type="pres">
      <dgm:prSet presAssocID="{0CCA3839-2BB8-3049-B9AD-880C4B2E2BD4}" presName="connectorText" presStyleLbl="sibTrans2D1" presStyleIdx="4" presStyleCnt="5"/>
      <dgm:spPr/>
    </dgm:pt>
    <dgm:pt modelId="{3F29425A-A92D-B241-96FE-0F225A21F309}" type="pres">
      <dgm:prSet presAssocID="{7DBDE659-49BC-5146-8859-F2F9BB8670FE}" presName="node" presStyleLbl="node1" presStyleIdx="5" presStyleCnt="6">
        <dgm:presLayoutVars>
          <dgm:bulletEnabled val="1"/>
        </dgm:presLayoutVars>
      </dgm:prSet>
      <dgm:spPr/>
    </dgm:pt>
  </dgm:ptLst>
  <dgm:cxnLst>
    <dgm:cxn modelId="{C34FE92A-D103-4E28-A406-E9EE2A490C04}" type="presOf" srcId="{49D6BB40-EA7B-B641-96BF-DD32F61FCEA0}" destId="{7D906A58-C73B-054E-8961-834B61912A2D}" srcOrd="1" destOrd="0" presId="urn:microsoft.com/office/officeart/2005/8/layout/process1"/>
    <dgm:cxn modelId="{55C84A30-EA8D-4149-8337-1269AF5D469D}" type="presOf" srcId="{E392D813-46D1-0348-967A-2A1A6FDF9119}" destId="{86432112-65B0-1B41-B1A8-305B2F37C01B}" srcOrd="0" destOrd="0" presId="urn:microsoft.com/office/officeart/2005/8/layout/process1"/>
    <dgm:cxn modelId="{316A3B44-4B9A-F34B-832F-6A38659257F8}" srcId="{51CB1C9F-F2F2-E64F-9484-AF4BD80655DA}" destId="{32B9A878-A544-3C4D-A84F-937AD809145D}" srcOrd="0" destOrd="0" parTransId="{051251BE-EEEF-8A48-AE17-C0BC056100D1}" sibTransId="{E392D813-46D1-0348-967A-2A1A6FDF9119}"/>
    <dgm:cxn modelId="{ABF7D84E-8FFD-44D9-AAE9-94F17FC3D1FC}" type="presOf" srcId="{51CB1C9F-F2F2-E64F-9484-AF4BD80655DA}" destId="{D5D0E88C-A545-1F46-8AE6-D106CBE47125}" srcOrd="0" destOrd="0" presId="urn:microsoft.com/office/officeart/2005/8/layout/process1"/>
    <dgm:cxn modelId="{96DFA85F-2605-4051-8616-C89E69D8148D}" type="presOf" srcId="{32B9A878-A544-3C4D-A84F-937AD809145D}" destId="{F0A67D64-47D2-AA48-925E-FA71E7FEE86F}" srcOrd="0" destOrd="0" presId="urn:microsoft.com/office/officeart/2005/8/layout/process1"/>
    <dgm:cxn modelId="{6830BC61-AF21-7141-8CBE-236933106CDB}" srcId="{51CB1C9F-F2F2-E64F-9484-AF4BD80655DA}" destId="{6E948F6E-98A8-BF45-B300-2F69F78277FD}" srcOrd="3" destOrd="0" parTransId="{8083337B-4C41-F647-936D-CC2877DBAEA1}" sibTransId="{49D6BB40-EA7B-B641-96BF-DD32F61FCEA0}"/>
    <dgm:cxn modelId="{2D82996A-C8A5-4657-B400-1211B044F5D1}" type="presOf" srcId="{6E948F6E-98A8-BF45-B300-2F69F78277FD}" destId="{8A968323-38AA-8544-8A02-4B75D9F22B78}" srcOrd="0" destOrd="0" presId="urn:microsoft.com/office/officeart/2005/8/layout/process1"/>
    <dgm:cxn modelId="{E8E18970-B3EA-CC44-ABB6-F415750AE134}" srcId="{51CB1C9F-F2F2-E64F-9484-AF4BD80655DA}" destId="{589F3DC1-E200-B640-85F4-0A076E63F201}" srcOrd="4" destOrd="0" parTransId="{CBE7D396-CB58-1A4F-8FAD-D2A43751A55A}" sibTransId="{0CCA3839-2BB8-3049-B9AD-880C4B2E2BD4}"/>
    <dgm:cxn modelId="{2AD9BD7D-5116-4CD8-830D-9189A3709962}" type="presOf" srcId="{0CCA3839-2BB8-3049-B9AD-880C4B2E2BD4}" destId="{FE73A480-63F2-0B47-B21C-A01BD4D1C037}" srcOrd="0" destOrd="0" presId="urn:microsoft.com/office/officeart/2005/8/layout/process1"/>
    <dgm:cxn modelId="{0BBEC37E-B8CF-4319-98BA-77C06A7F01AB}" type="presOf" srcId="{187AEB60-DED8-6748-90A7-D2688ABF63B4}" destId="{25DD1188-7D89-0942-8782-FFE0BADC71E5}" srcOrd="1" destOrd="0" presId="urn:microsoft.com/office/officeart/2005/8/layout/process1"/>
    <dgm:cxn modelId="{FFB9A483-23B5-4057-A789-ECD5413A26E3}" type="presOf" srcId="{D0305374-D5EC-1B42-A651-5E5FFF33BDA2}" destId="{97AB2295-43D2-B548-A128-3EADDF3D585D}" srcOrd="1" destOrd="0" presId="urn:microsoft.com/office/officeart/2005/8/layout/process1"/>
    <dgm:cxn modelId="{EA8E828C-63B4-1C46-81D5-D8A692BF84CC}" srcId="{51CB1C9F-F2F2-E64F-9484-AF4BD80655DA}" destId="{7DBDE659-49BC-5146-8859-F2F9BB8670FE}" srcOrd="5" destOrd="0" parTransId="{C892F113-E097-C94E-9930-3024190BB6E0}" sibTransId="{C43E4B41-D816-0446-8B63-9C18AC84807E}"/>
    <dgm:cxn modelId="{BC416D9D-4B3D-4C35-8104-E67FA87A3375}" type="presOf" srcId="{187AEB60-DED8-6748-90A7-D2688ABF63B4}" destId="{B541A5BB-A31E-B24F-945A-BEC21D3EDC40}" srcOrd="0" destOrd="0" presId="urn:microsoft.com/office/officeart/2005/8/layout/process1"/>
    <dgm:cxn modelId="{3E5652AE-5038-4376-A41C-9D1452C487A1}" type="presOf" srcId="{589F3DC1-E200-B640-85F4-0A076E63F201}" destId="{D171060B-957A-8245-80FB-8802EF778A55}" srcOrd="0" destOrd="0" presId="urn:microsoft.com/office/officeart/2005/8/layout/process1"/>
    <dgm:cxn modelId="{19AAB3B9-0E8E-4DC8-8EB8-4778B4F82D66}" type="presOf" srcId="{D0305374-D5EC-1B42-A651-5E5FFF33BDA2}" destId="{D43E4093-0F6F-AF45-850A-743B1DAF94DA}" srcOrd="0" destOrd="0" presId="urn:microsoft.com/office/officeart/2005/8/layout/process1"/>
    <dgm:cxn modelId="{ED702FC5-674C-436E-80FE-F1B8B4467C43}" type="presOf" srcId="{0CCA3839-2BB8-3049-B9AD-880C4B2E2BD4}" destId="{9244991C-9906-6C42-A78F-6692704ABBBC}" srcOrd="1" destOrd="0" presId="urn:microsoft.com/office/officeart/2005/8/layout/process1"/>
    <dgm:cxn modelId="{A37B7ED2-7298-4F5C-A141-E51BAA64C2FF}" type="presOf" srcId="{E392D813-46D1-0348-967A-2A1A6FDF9119}" destId="{C1647C56-BF10-294B-B007-A338477F1629}" srcOrd="1" destOrd="0" presId="urn:microsoft.com/office/officeart/2005/8/layout/process1"/>
    <dgm:cxn modelId="{C3CF42D8-7B97-4A25-BEA9-7FA08F4FC141}" type="presOf" srcId="{677BDBAF-EDF8-7F48-93AB-91F9A6616FCF}" destId="{4E30B8B0-E0BC-7344-90C9-94311D590456}" srcOrd="0" destOrd="0" presId="urn:microsoft.com/office/officeart/2005/8/layout/process1"/>
    <dgm:cxn modelId="{79A729DC-0F47-0A4B-9250-066F259EFD94}" srcId="{51CB1C9F-F2F2-E64F-9484-AF4BD80655DA}" destId="{677BDBAF-EDF8-7F48-93AB-91F9A6616FCF}" srcOrd="1" destOrd="0" parTransId="{6BD2B2CB-DB38-6D4C-8B67-B823349F95BA}" sibTransId="{D0305374-D5EC-1B42-A651-5E5FFF33BDA2}"/>
    <dgm:cxn modelId="{C95374DC-ADD6-42C6-A7F9-D8DD1F44C5B3}" type="presOf" srcId="{FA11B4D8-B95B-4644-8C49-151164F20AFD}" destId="{F9E1519A-1440-144F-9C3F-D876CF4A068D}" srcOrd="0" destOrd="0" presId="urn:microsoft.com/office/officeart/2005/8/layout/process1"/>
    <dgm:cxn modelId="{80AD9CDC-F205-4958-B904-818C28F6692D}" type="presOf" srcId="{49D6BB40-EA7B-B641-96BF-DD32F61FCEA0}" destId="{1D6D48FD-8689-544E-A438-8C1F90FD86A9}" srcOrd="0" destOrd="0" presId="urn:microsoft.com/office/officeart/2005/8/layout/process1"/>
    <dgm:cxn modelId="{AC8F80E5-01AA-DB4D-8F2D-1E8882F3E8B6}" srcId="{51CB1C9F-F2F2-E64F-9484-AF4BD80655DA}" destId="{FA11B4D8-B95B-4644-8C49-151164F20AFD}" srcOrd="2" destOrd="0" parTransId="{E0826B17-7F34-8D4B-94F4-1859F56A76A2}" sibTransId="{187AEB60-DED8-6748-90A7-D2688ABF63B4}"/>
    <dgm:cxn modelId="{B25DD1FC-52D5-46B1-BAA2-F6D4B76E0CD3}" type="presOf" srcId="{7DBDE659-49BC-5146-8859-F2F9BB8670FE}" destId="{3F29425A-A92D-B241-96FE-0F225A21F309}" srcOrd="0" destOrd="0" presId="urn:microsoft.com/office/officeart/2005/8/layout/process1"/>
    <dgm:cxn modelId="{523BD29D-9296-4631-A2C8-15B35443F04A}" type="presParOf" srcId="{D5D0E88C-A545-1F46-8AE6-D106CBE47125}" destId="{F0A67D64-47D2-AA48-925E-FA71E7FEE86F}" srcOrd="0" destOrd="0" presId="urn:microsoft.com/office/officeart/2005/8/layout/process1"/>
    <dgm:cxn modelId="{A4EC916E-6578-4E28-8040-8E4AC0A80087}" type="presParOf" srcId="{D5D0E88C-A545-1F46-8AE6-D106CBE47125}" destId="{86432112-65B0-1B41-B1A8-305B2F37C01B}" srcOrd="1" destOrd="0" presId="urn:microsoft.com/office/officeart/2005/8/layout/process1"/>
    <dgm:cxn modelId="{B453B992-A6E8-4A9B-9797-6A91F10B6754}" type="presParOf" srcId="{86432112-65B0-1B41-B1A8-305B2F37C01B}" destId="{C1647C56-BF10-294B-B007-A338477F1629}" srcOrd="0" destOrd="0" presId="urn:microsoft.com/office/officeart/2005/8/layout/process1"/>
    <dgm:cxn modelId="{A8600B51-DAC7-4A2B-818A-BF2307BF47F3}" type="presParOf" srcId="{D5D0E88C-A545-1F46-8AE6-D106CBE47125}" destId="{4E30B8B0-E0BC-7344-90C9-94311D590456}" srcOrd="2" destOrd="0" presId="urn:microsoft.com/office/officeart/2005/8/layout/process1"/>
    <dgm:cxn modelId="{FA943037-9D99-4293-A580-35A46D1EA2E8}" type="presParOf" srcId="{D5D0E88C-A545-1F46-8AE6-D106CBE47125}" destId="{D43E4093-0F6F-AF45-850A-743B1DAF94DA}" srcOrd="3" destOrd="0" presId="urn:microsoft.com/office/officeart/2005/8/layout/process1"/>
    <dgm:cxn modelId="{C9996978-0343-4A01-8556-AE9C217009B3}" type="presParOf" srcId="{D43E4093-0F6F-AF45-850A-743B1DAF94DA}" destId="{97AB2295-43D2-B548-A128-3EADDF3D585D}" srcOrd="0" destOrd="0" presId="urn:microsoft.com/office/officeart/2005/8/layout/process1"/>
    <dgm:cxn modelId="{D9C9B699-9C1D-4732-B21A-1DBBFF5C16F5}" type="presParOf" srcId="{D5D0E88C-A545-1F46-8AE6-D106CBE47125}" destId="{F9E1519A-1440-144F-9C3F-D876CF4A068D}" srcOrd="4" destOrd="0" presId="urn:microsoft.com/office/officeart/2005/8/layout/process1"/>
    <dgm:cxn modelId="{7026D0B6-2135-4616-BF15-6C01EE23E32C}" type="presParOf" srcId="{D5D0E88C-A545-1F46-8AE6-D106CBE47125}" destId="{B541A5BB-A31E-B24F-945A-BEC21D3EDC40}" srcOrd="5" destOrd="0" presId="urn:microsoft.com/office/officeart/2005/8/layout/process1"/>
    <dgm:cxn modelId="{EBF98C42-2C75-4B38-861B-F04205984458}" type="presParOf" srcId="{B541A5BB-A31E-B24F-945A-BEC21D3EDC40}" destId="{25DD1188-7D89-0942-8782-FFE0BADC71E5}" srcOrd="0" destOrd="0" presId="urn:microsoft.com/office/officeart/2005/8/layout/process1"/>
    <dgm:cxn modelId="{946A7A0F-0149-453E-965E-FB1DF499E782}" type="presParOf" srcId="{D5D0E88C-A545-1F46-8AE6-D106CBE47125}" destId="{8A968323-38AA-8544-8A02-4B75D9F22B78}" srcOrd="6" destOrd="0" presId="urn:microsoft.com/office/officeart/2005/8/layout/process1"/>
    <dgm:cxn modelId="{4DDE8AB0-38CD-4D9D-9781-3BE12C036307}" type="presParOf" srcId="{D5D0E88C-A545-1F46-8AE6-D106CBE47125}" destId="{1D6D48FD-8689-544E-A438-8C1F90FD86A9}" srcOrd="7" destOrd="0" presId="urn:microsoft.com/office/officeart/2005/8/layout/process1"/>
    <dgm:cxn modelId="{D87A5F81-DA05-4F66-9FC8-62BD6CB3A6B1}" type="presParOf" srcId="{1D6D48FD-8689-544E-A438-8C1F90FD86A9}" destId="{7D906A58-C73B-054E-8961-834B61912A2D}" srcOrd="0" destOrd="0" presId="urn:microsoft.com/office/officeart/2005/8/layout/process1"/>
    <dgm:cxn modelId="{A3EB7BF0-BF90-4A94-8F0B-08EEAA838D91}" type="presParOf" srcId="{D5D0E88C-A545-1F46-8AE6-D106CBE47125}" destId="{D171060B-957A-8245-80FB-8802EF778A55}" srcOrd="8" destOrd="0" presId="urn:microsoft.com/office/officeart/2005/8/layout/process1"/>
    <dgm:cxn modelId="{0BF0293D-2DC7-4BC5-B731-77057695885E}" type="presParOf" srcId="{D5D0E88C-A545-1F46-8AE6-D106CBE47125}" destId="{FE73A480-63F2-0B47-B21C-A01BD4D1C037}" srcOrd="9" destOrd="0" presId="urn:microsoft.com/office/officeart/2005/8/layout/process1"/>
    <dgm:cxn modelId="{4A50677B-DC0C-4FD6-B6C6-09E38FF90C86}" type="presParOf" srcId="{FE73A480-63F2-0B47-B21C-A01BD4D1C037}" destId="{9244991C-9906-6C42-A78F-6692704ABBBC}" srcOrd="0" destOrd="0" presId="urn:microsoft.com/office/officeart/2005/8/layout/process1"/>
    <dgm:cxn modelId="{2BB671C3-3594-494C-BF13-A44FF452A26C}" type="presParOf" srcId="{D5D0E88C-A545-1F46-8AE6-D106CBE47125}" destId="{3F29425A-A92D-B241-96FE-0F225A21F309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D3B462-FAD1-1E4C-91DA-37DFE4C963E6}">
      <dsp:nvSpPr>
        <dsp:cNvPr id="0" name=""/>
        <dsp:cNvSpPr/>
      </dsp:nvSpPr>
      <dsp:spPr>
        <a:xfrm>
          <a:off x="852" y="431070"/>
          <a:ext cx="3572817" cy="5840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1" kern="1200" dirty="0"/>
            <a:t>Software</a:t>
          </a:r>
          <a:r>
            <a:rPr lang="zh-CN" altLang="en-US" sz="2000" b="1" kern="1200" dirty="0"/>
            <a:t> </a:t>
          </a:r>
          <a:r>
            <a:rPr lang="en-US" altLang="zh-CN" sz="2000" b="1" kern="1200" dirty="0"/>
            <a:t>&amp;</a:t>
          </a:r>
          <a:r>
            <a:rPr lang="zh-CN" altLang="en-US" sz="2000" b="1" kern="1200" dirty="0"/>
            <a:t> </a:t>
          </a:r>
          <a:r>
            <a:rPr lang="en-US" altLang="zh-CN" sz="2000" b="1" kern="1200" dirty="0"/>
            <a:t>hardware</a:t>
          </a:r>
          <a:r>
            <a:rPr lang="zh-CN" altLang="en-US" sz="2000" b="1" kern="1200" dirty="0"/>
            <a:t> </a:t>
          </a:r>
          <a:r>
            <a:rPr lang="en-US" altLang="zh-CN" sz="2000" b="1" kern="1200" dirty="0"/>
            <a:t>failures</a:t>
          </a:r>
          <a:endParaRPr lang="en-US" sz="2000" b="1" kern="1200" dirty="0"/>
        </a:p>
      </dsp:txBody>
      <dsp:txXfrm>
        <a:off x="292897" y="431070"/>
        <a:ext cx="2988728" cy="584089"/>
      </dsp:txXfrm>
    </dsp:sp>
    <dsp:sp modelId="{B817F88A-4433-BC48-90B0-25DF62F0DD6B}">
      <dsp:nvSpPr>
        <dsp:cNvPr id="0" name=""/>
        <dsp:cNvSpPr/>
      </dsp:nvSpPr>
      <dsp:spPr>
        <a:xfrm>
          <a:off x="3383840" y="503234"/>
          <a:ext cx="3786861" cy="43976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b="1" kern="1200" dirty="0"/>
            <a:t>Automatic</a:t>
          </a:r>
          <a:r>
            <a:rPr lang="zh-CN" altLang="en-US" sz="1600" b="1" kern="1200" dirty="0"/>
            <a:t> </a:t>
          </a:r>
          <a:r>
            <a:rPr lang="en-US" altLang="zh-CN" sz="1600" b="1" kern="1200" dirty="0"/>
            <a:t>Healing</a:t>
          </a:r>
          <a:endParaRPr lang="en-US" sz="1600" b="1" kern="1200" dirty="0"/>
        </a:p>
      </dsp:txBody>
      <dsp:txXfrm>
        <a:off x="3603721" y="503234"/>
        <a:ext cx="3347100" cy="439761"/>
      </dsp:txXfrm>
    </dsp:sp>
    <dsp:sp modelId="{6445EDE4-F0D6-C946-9100-36AF89EDC738}">
      <dsp:nvSpPr>
        <dsp:cNvPr id="0" name=""/>
        <dsp:cNvSpPr/>
      </dsp:nvSpPr>
      <dsp:spPr>
        <a:xfrm>
          <a:off x="852" y="1096932"/>
          <a:ext cx="3631576" cy="5840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1" kern="1200" dirty="0"/>
            <a:t>Software</a:t>
          </a:r>
          <a:r>
            <a:rPr lang="zh-CN" altLang="en-US" sz="2000" b="1" kern="1200" dirty="0"/>
            <a:t> </a:t>
          </a:r>
          <a:r>
            <a:rPr lang="en-US" altLang="zh-CN" sz="2000" b="1" kern="1200" dirty="0"/>
            <a:t>changes</a:t>
          </a:r>
          <a:endParaRPr lang="en-US" sz="2000" b="1" kern="1200" dirty="0"/>
        </a:p>
      </dsp:txBody>
      <dsp:txXfrm>
        <a:off x="292897" y="1096932"/>
        <a:ext cx="3047487" cy="584089"/>
      </dsp:txXfrm>
    </dsp:sp>
    <dsp:sp modelId="{5A3EEF01-D83C-624B-8F53-2A32BB599697}">
      <dsp:nvSpPr>
        <dsp:cNvPr id="0" name=""/>
        <dsp:cNvSpPr/>
      </dsp:nvSpPr>
      <dsp:spPr>
        <a:xfrm>
          <a:off x="3442600" y="1146579"/>
          <a:ext cx="3719863" cy="48479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b="1" kern="1200" dirty="0">
              <a:sym typeface="Wingdings"/>
            </a:rPr>
            <a:t>Autonomous software deployment</a:t>
          </a:r>
          <a:endParaRPr lang="en-US" sz="1600" b="1" kern="1200" dirty="0"/>
        </a:p>
      </dsp:txBody>
      <dsp:txXfrm>
        <a:off x="3684997" y="1146579"/>
        <a:ext cx="3235069" cy="484794"/>
      </dsp:txXfrm>
    </dsp:sp>
    <dsp:sp modelId="{A724C491-6C09-5948-A991-8D5AEA10C95F}">
      <dsp:nvSpPr>
        <dsp:cNvPr id="0" name=""/>
        <dsp:cNvSpPr/>
      </dsp:nvSpPr>
      <dsp:spPr>
        <a:xfrm>
          <a:off x="852" y="1762794"/>
          <a:ext cx="3591741" cy="5840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1" kern="1200" dirty="0"/>
            <a:t>Traffic load changes</a:t>
          </a:r>
          <a:endParaRPr lang="en-US" sz="2000" b="1" kern="1200" dirty="0"/>
        </a:p>
      </dsp:txBody>
      <dsp:txXfrm>
        <a:off x="292897" y="1762794"/>
        <a:ext cx="3007652" cy="584089"/>
      </dsp:txXfrm>
    </dsp:sp>
    <dsp:sp modelId="{9AB46958-2A3E-104B-AC08-2C6F4C0CB5EF}">
      <dsp:nvSpPr>
        <dsp:cNvPr id="0" name=""/>
        <dsp:cNvSpPr/>
      </dsp:nvSpPr>
      <dsp:spPr>
        <a:xfrm>
          <a:off x="3474016" y="1843730"/>
          <a:ext cx="3697538" cy="47341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b="1" kern="1200" dirty="0">
              <a:sym typeface="Wingdings"/>
            </a:rPr>
            <a:t>Automatic Elastic Resource Allocation</a:t>
          </a:r>
          <a:endParaRPr lang="en-US" sz="1600" b="1" kern="1200" dirty="0"/>
        </a:p>
      </dsp:txBody>
      <dsp:txXfrm>
        <a:off x="3710722" y="1843730"/>
        <a:ext cx="3224127" cy="473411"/>
      </dsp:txXfrm>
    </dsp:sp>
    <dsp:sp modelId="{E5D4CA75-0283-954B-86AD-93CF8C91C90B}">
      <dsp:nvSpPr>
        <dsp:cNvPr id="0" name=""/>
        <dsp:cNvSpPr/>
      </dsp:nvSpPr>
      <dsp:spPr>
        <a:xfrm>
          <a:off x="852" y="2428656"/>
          <a:ext cx="3411915" cy="5840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1" kern="1200" dirty="0">
              <a:sym typeface="Wingdings"/>
            </a:rPr>
            <a:t>Malicious attacks</a:t>
          </a:r>
          <a:endParaRPr lang="en-US" sz="2000" b="1" kern="1200" dirty="0"/>
        </a:p>
      </dsp:txBody>
      <dsp:txXfrm>
        <a:off x="292897" y="2428656"/>
        <a:ext cx="2827826" cy="584089"/>
      </dsp:txXfrm>
    </dsp:sp>
    <dsp:sp modelId="{F08FB5C4-D965-7A4F-8340-54E0357ECBB4}">
      <dsp:nvSpPr>
        <dsp:cNvPr id="0" name=""/>
        <dsp:cNvSpPr/>
      </dsp:nvSpPr>
      <dsp:spPr>
        <a:xfrm>
          <a:off x="3375113" y="2484763"/>
          <a:ext cx="3772148" cy="42115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b="1" kern="1200" dirty="0">
              <a:sym typeface="Wingdings"/>
            </a:rPr>
            <a:t>Autonomous Defense</a:t>
          </a:r>
          <a:endParaRPr lang="en-US" sz="1600" b="1" kern="1200" dirty="0"/>
        </a:p>
      </dsp:txBody>
      <dsp:txXfrm>
        <a:off x="3585691" y="2484763"/>
        <a:ext cx="3350993" cy="4211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A67D64-47D2-AA48-925E-FA71E7FEE86F}">
      <dsp:nvSpPr>
        <dsp:cNvPr id="0" name=""/>
        <dsp:cNvSpPr/>
      </dsp:nvSpPr>
      <dsp:spPr>
        <a:xfrm>
          <a:off x="2935" y="290196"/>
          <a:ext cx="1498716" cy="835394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000" b="1" kern="1200" dirty="0"/>
            <a:t>Simple</a:t>
          </a:r>
          <a:r>
            <a:rPr lang="zh-CN" altLang="en-US" sz="1000" b="1" kern="1200" dirty="0"/>
            <a:t> </a:t>
          </a:r>
          <a:r>
            <a:rPr lang="en-US" altLang="zh-CN" sz="1000" b="1" kern="1200" dirty="0"/>
            <a:t>statistical</a:t>
          </a:r>
          <a:r>
            <a:rPr lang="zh-CN" altLang="en-US" sz="1000" b="1" kern="1200" dirty="0"/>
            <a:t> </a:t>
          </a:r>
          <a:r>
            <a:rPr lang="en-US" altLang="zh-CN" sz="1000" b="1" kern="1200" dirty="0"/>
            <a:t>methods</a:t>
          </a:r>
          <a:endParaRPr lang="en-US" sz="1000" b="1" kern="1200" dirty="0"/>
        </a:p>
      </dsp:txBody>
      <dsp:txXfrm>
        <a:off x="27403" y="314664"/>
        <a:ext cx="1449780" cy="786458"/>
      </dsp:txXfrm>
    </dsp:sp>
    <dsp:sp modelId="{86432112-65B0-1B41-B1A8-305B2F37C01B}">
      <dsp:nvSpPr>
        <dsp:cNvPr id="0" name=""/>
        <dsp:cNvSpPr/>
      </dsp:nvSpPr>
      <dsp:spPr>
        <a:xfrm>
          <a:off x="1593516" y="593981"/>
          <a:ext cx="194753" cy="2278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593516" y="639546"/>
        <a:ext cx="136327" cy="136694"/>
      </dsp:txXfrm>
    </dsp:sp>
    <dsp:sp modelId="{4E30B8B0-E0BC-7344-90C9-94311D590456}">
      <dsp:nvSpPr>
        <dsp:cNvPr id="0" name=""/>
        <dsp:cNvSpPr/>
      </dsp:nvSpPr>
      <dsp:spPr>
        <a:xfrm>
          <a:off x="1869110" y="290196"/>
          <a:ext cx="918646" cy="835394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000" b="1" kern="1200" dirty="0"/>
            <a:t>Supervised</a:t>
          </a:r>
          <a:r>
            <a:rPr lang="zh-CN" altLang="en-US" sz="1000" b="1" kern="1200" dirty="0"/>
            <a:t> </a:t>
          </a:r>
          <a:r>
            <a:rPr lang="en-US" altLang="zh-CN" sz="1000" b="1" kern="1200" dirty="0"/>
            <a:t>Ensemble</a:t>
          </a:r>
          <a:r>
            <a:rPr lang="zh-CN" altLang="en-US" sz="1000" b="1" kern="1200" dirty="0"/>
            <a:t> </a:t>
          </a:r>
          <a:r>
            <a:rPr lang="en-US" altLang="zh-CN" sz="1000" b="1" kern="1200" dirty="0"/>
            <a:t>learning</a:t>
          </a:r>
          <a:endParaRPr lang="en-US" sz="1000" b="1" kern="1200" dirty="0"/>
        </a:p>
      </dsp:txBody>
      <dsp:txXfrm>
        <a:off x="1893578" y="314664"/>
        <a:ext cx="869710" cy="786458"/>
      </dsp:txXfrm>
    </dsp:sp>
    <dsp:sp modelId="{D43E4093-0F6F-AF45-850A-743B1DAF94DA}">
      <dsp:nvSpPr>
        <dsp:cNvPr id="0" name=""/>
        <dsp:cNvSpPr/>
      </dsp:nvSpPr>
      <dsp:spPr>
        <a:xfrm>
          <a:off x="2879621" y="593981"/>
          <a:ext cx="194753" cy="2278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2879621" y="639546"/>
        <a:ext cx="136327" cy="136694"/>
      </dsp:txXfrm>
    </dsp:sp>
    <dsp:sp modelId="{F9E1519A-1440-144F-9C3F-D876CF4A068D}">
      <dsp:nvSpPr>
        <dsp:cNvPr id="0" name=""/>
        <dsp:cNvSpPr/>
      </dsp:nvSpPr>
      <dsp:spPr>
        <a:xfrm>
          <a:off x="3155215" y="290196"/>
          <a:ext cx="918646" cy="835394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000" b="1" kern="1200" dirty="0"/>
            <a:t>Unsupervised</a:t>
          </a:r>
          <a:r>
            <a:rPr lang="zh-CN" altLang="en-US" sz="1000" b="1" kern="1200" dirty="0"/>
            <a:t> </a:t>
          </a:r>
          <a:r>
            <a:rPr lang="en-US" altLang="zh-CN" sz="1000" b="1" kern="1200" dirty="0"/>
            <a:t>Learning</a:t>
          </a:r>
          <a:r>
            <a:rPr lang="zh-CN" altLang="en-US" sz="1000" b="1" kern="1200" dirty="0"/>
            <a:t> </a:t>
          </a:r>
          <a:r>
            <a:rPr lang="en-US" altLang="zh-CN" sz="1000" b="1" kern="1200" dirty="0"/>
            <a:t>(VAE)</a:t>
          </a:r>
          <a:endParaRPr lang="en-US" sz="1000" b="1" kern="1200" dirty="0"/>
        </a:p>
      </dsp:txBody>
      <dsp:txXfrm>
        <a:off x="3179683" y="314664"/>
        <a:ext cx="869710" cy="786458"/>
      </dsp:txXfrm>
    </dsp:sp>
    <dsp:sp modelId="{B541A5BB-A31E-B24F-945A-BEC21D3EDC40}">
      <dsp:nvSpPr>
        <dsp:cNvPr id="0" name=""/>
        <dsp:cNvSpPr/>
      </dsp:nvSpPr>
      <dsp:spPr>
        <a:xfrm>
          <a:off x="4165726" y="593981"/>
          <a:ext cx="194753" cy="2278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4165726" y="639546"/>
        <a:ext cx="136327" cy="136694"/>
      </dsp:txXfrm>
    </dsp:sp>
    <dsp:sp modelId="{8A968323-38AA-8544-8A02-4B75D9F22B78}">
      <dsp:nvSpPr>
        <dsp:cNvPr id="0" name=""/>
        <dsp:cNvSpPr/>
      </dsp:nvSpPr>
      <dsp:spPr>
        <a:xfrm>
          <a:off x="4441320" y="290196"/>
          <a:ext cx="775291" cy="835394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000" b="1" kern="1200" dirty="0"/>
            <a:t>Active</a:t>
          </a:r>
          <a:r>
            <a:rPr lang="zh-CN" altLang="en-US" sz="1000" b="1" kern="1200" dirty="0"/>
            <a:t> </a:t>
          </a:r>
          <a:r>
            <a:rPr lang="en-US" altLang="zh-CN" sz="1000" b="1" kern="1200" dirty="0"/>
            <a:t>Learning</a:t>
          </a:r>
          <a:r>
            <a:rPr lang="zh-CN" altLang="en-US" sz="1000" b="1" kern="1200" dirty="0"/>
            <a:t> </a:t>
          </a:r>
          <a:endParaRPr lang="en-US" sz="1000" b="1" kern="1200" dirty="0"/>
        </a:p>
      </dsp:txBody>
      <dsp:txXfrm>
        <a:off x="4464027" y="312903"/>
        <a:ext cx="729877" cy="789980"/>
      </dsp:txXfrm>
    </dsp:sp>
    <dsp:sp modelId="{1D6D48FD-8689-544E-A438-8C1F90FD86A9}">
      <dsp:nvSpPr>
        <dsp:cNvPr id="0" name=""/>
        <dsp:cNvSpPr/>
      </dsp:nvSpPr>
      <dsp:spPr>
        <a:xfrm>
          <a:off x="5308476" y="593981"/>
          <a:ext cx="194753" cy="2278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5308476" y="639546"/>
        <a:ext cx="136327" cy="136694"/>
      </dsp:txXfrm>
    </dsp:sp>
    <dsp:sp modelId="{D171060B-957A-8245-80FB-8802EF778A55}">
      <dsp:nvSpPr>
        <dsp:cNvPr id="0" name=""/>
        <dsp:cNvSpPr/>
      </dsp:nvSpPr>
      <dsp:spPr>
        <a:xfrm>
          <a:off x="5584070" y="290196"/>
          <a:ext cx="1065234" cy="835394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000" b="1" kern="1200" dirty="0"/>
            <a:t>Clustering-based</a:t>
          </a:r>
          <a:r>
            <a:rPr lang="zh-CN" altLang="en-US" sz="1000" b="1" kern="1200" dirty="0"/>
            <a:t> </a:t>
          </a:r>
          <a:r>
            <a:rPr lang="en-US" altLang="zh-CN" sz="1000" b="1" kern="1200" dirty="0"/>
            <a:t>transfer</a:t>
          </a:r>
          <a:r>
            <a:rPr lang="zh-CN" altLang="en-US" sz="1000" b="1" kern="1200" dirty="0"/>
            <a:t> </a:t>
          </a:r>
          <a:r>
            <a:rPr lang="en-US" altLang="zh-CN" sz="1000" b="1" kern="1200" dirty="0"/>
            <a:t>learning</a:t>
          </a:r>
          <a:r>
            <a:rPr lang="zh-CN" altLang="en-US" sz="1000" b="1" kern="1200" dirty="0"/>
            <a:t> </a:t>
          </a:r>
          <a:r>
            <a:rPr lang="en-US" altLang="zh-CN" sz="1000" b="1" kern="1200" dirty="0"/>
            <a:t>for</a:t>
          </a:r>
          <a:r>
            <a:rPr lang="zh-CN" altLang="en-US" sz="1000" b="1" kern="1200" dirty="0"/>
            <a:t> </a:t>
          </a:r>
          <a:r>
            <a:rPr lang="en-US" altLang="zh-CN" sz="1000" b="1" kern="1200" dirty="0"/>
            <a:t>millions</a:t>
          </a:r>
          <a:r>
            <a:rPr lang="zh-CN" altLang="en-US" sz="1000" b="1" kern="1200" dirty="0"/>
            <a:t> </a:t>
          </a:r>
          <a:r>
            <a:rPr lang="en-US" altLang="zh-CN" sz="1000" b="1" kern="1200" dirty="0"/>
            <a:t>of</a:t>
          </a:r>
          <a:r>
            <a:rPr lang="zh-CN" altLang="en-US" sz="1000" b="1" kern="1200" dirty="0"/>
            <a:t> </a:t>
          </a:r>
          <a:r>
            <a:rPr lang="en-US" altLang="zh-CN" sz="1000" b="1" kern="1200" dirty="0"/>
            <a:t>KPIs</a:t>
          </a:r>
          <a:endParaRPr lang="en-US" sz="1000" b="1" kern="1200" dirty="0"/>
        </a:p>
      </dsp:txBody>
      <dsp:txXfrm>
        <a:off x="5608538" y="314664"/>
        <a:ext cx="1016298" cy="786458"/>
      </dsp:txXfrm>
    </dsp:sp>
    <dsp:sp modelId="{FE73A480-63F2-0B47-B21C-A01BD4D1C037}">
      <dsp:nvSpPr>
        <dsp:cNvPr id="0" name=""/>
        <dsp:cNvSpPr/>
      </dsp:nvSpPr>
      <dsp:spPr>
        <a:xfrm>
          <a:off x="6741170" y="593981"/>
          <a:ext cx="194753" cy="2278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6741170" y="639546"/>
        <a:ext cx="136327" cy="136694"/>
      </dsp:txXfrm>
    </dsp:sp>
    <dsp:sp modelId="{3F29425A-A92D-B241-96FE-0F225A21F309}">
      <dsp:nvSpPr>
        <dsp:cNvPr id="0" name=""/>
        <dsp:cNvSpPr/>
      </dsp:nvSpPr>
      <dsp:spPr>
        <a:xfrm>
          <a:off x="7016764" y="290196"/>
          <a:ext cx="918646" cy="835394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000" b="1" kern="1200" dirty="0"/>
            <a:t>Transfer</a:t>
          </a:r>
          <a:r>
            <a:rPr lang="zh-CN" altLang="en-US" sz="1000" b="1" kern="1200" dirty="0"/>
            <a:t> </a:t>
          </a:r>
          <a:r>
            <a:rPr lang="en-US" altLang="zh-CN" sz="1000" b="1" kern="1200" dirty="0"/>
            <a:t>Learning</a:t>
          </a:r>
          <a:r>
            <a:rPr lang="zh-CN" altLang="en-US" sz="1000" b="1" kern="1200" dirty="0"/>
            <a:t> </a:t>
          </a:r>
          <a:r>
            <a:rPr lang="en-US" altLang="zh-CN" sz="1000" b="1" kern="1200" dirty="0"/>
            <a:t>for</a:t>
          </a:r>
          <a:r>
            <a:rPr lang="zh-CN" altLang="en-US" sz="1000" b="1" kern="1200" dirty="0"/>
            <a:t> </a:t>
          </a:r>
          <a:r>
            <a:rPr lang="en-US" altLang="zh-CN" sz="1000" b="1" kern="1200" dirty="0"/>
            <a:t>concept</a:t>
          </a:r>
          <a:r>
            <a:rPr lang="zh-CN" altLang="en-US" sz="1000" b="1" kern="1200" dirty="0"/>
            <a:t> </a:t>
          </a:r>
          <a:r>
            <a:rPr lang="en-US" altLang="zh-CN" sz="1000" b="1" kern="1200" dirty="0"/>
            <a:t>drift</a:t>
          </a:r>
          <a:endParaRPr lang="en-US" sz="1000" b="1" kern="1200" dirty="0"/>
        </a:p>
      </dsp:txBody>
      <dsp:txXfrm>
        <a:off x="7041232" y="314664"/>
        <a:ext cx="869710" cy="7864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EEEF33F8-2728-734C-B532-B3A86C7EFA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86840-20B5-FD4B-A92C-39929195F9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FA92400D-D58B-9347-A375-C2F650AB5DE0}" type="datetimeFigureOut">
              <a:rPr lang="zh-CN" altLang="en-US"/>
              <a:pPr>
                <a:defRPr/>
              </a:pPr>
              <a:t>2021/9/10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BDA085-75A7-2543-8236-BD98FA82EA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887CC64-0AB9-1246-8DBF-0EFC08ECDAD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DE1B90-1E39-3F4B-8055-A72FE9E914C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5D881AF1-6253-1944-8276-684CD4A5CE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3FA4A6B-4062-DC45-BDFE-28A615CDB7F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B9B76E5-23FF-7C49-98C4-D93FB6FDE379}" type="datetimeFigureOut">
              <a:rPr lang="zh-CN" altLang="en-US"/>
              <a:pPr>
                <a:defRPr/>
              </a:pPr>
              <a:t>2021/9/10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7C25B9C3-FCD0-3149-8BE9-96807C90A4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19E22D6C-0213-4D42-B243-CD4DBCF32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8BD6A0-BEFB-EC4D-9C28-AE0FB65B937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0D01A1A-D714-0A47-85DB-84F4023F2C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66067C-7706-C149-BD62-21F307C09F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CC269471-382B-D54E-B666-B1E2564522A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9" tIns="48325" rIns="96649" bIns="48325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7220642C-9E06-0145-9549-AB2C091E3411}" type="slidenum">
              <a:rPr lang="en-US" altLang="zh-CN" sz="1300">
                <a:latin typeface="Times New Roman" panose="02020603050405020304" pitchFamily="18" charset="0"/>
              </a:rPr>
              <a:pPr algn="r"/>
              <a:t>2</a:t>
            </a:fld>
            <a:endParaRPr lang="en-US" altLang="zh-CN" sz="1300">
              <a:latin typeface="Times New Roman" panose="02020603050405020304" pitchFamily="18" charset="0"/>
            </a:endParaRP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FD36933C-FCFB-7A45-B047-DC53EC91F7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F67DB1EB-1544-904E-80F6-4700859F4C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zh-CN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4355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796BB-84DD-674A-BE7B-6F765BC3FB10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2221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err="1"/>
              <a:t>Baidu</a:t>
            </a:r>
            <a:r>
              <a:rPr kumimoji="1" lang="en-US" altLang="zh-CN" dirty="0"/>
              <a:t>:</a:t>
            </a:r>
            <a:r>
              <a:rPr kumimoji="1" lang="zh-CN" altLang="en-US" dirty="0"/>
              <a:t> </a:t>
            </a:r>
            <a:r>
              <a:rPr kumimoji="1" lang="en-US" altLang="zh-CN" dirty="0"/>
              <a:t>2</a:t>
            </a:r>
            <a:r>
              <a:rPr kumimoji="1" lang="en-US" altLang="zh-CN" baseline="0" dirty="0"/>
              <a:t> </a:t>
            </a:r>
            <a:r>
              <a:rPr kumimoji="1" lang="en-US" altLang="en-US" baseline="0" dirty="0"/>
              <a:t>万个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9D5CD-0E3C-2D41-9A35-5F53BEC67355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6128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DB3AB-2311-4D26-A60D-1A027A8C2A9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968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Vital signs to discover anomalies. 10s of millions of metrics collected. But metric patterns and their anomalies are very diverse, hard to manually analyze. Time series algorithms are needed.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796BB-84DD-674A-BE7B-6F765BC3FB10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91640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discover some anomalies in the metrics, logs can help us further pinpoint the root cause. </a:t>
            </a:r>
          </a:p>
          <a:p>
            <a:endParaRPr lang="en-US" dirty="0"/>
          </a:p>
          <a:p>
            <a:r>
              <a:rPr lang="en-US" dirty="0"/>
              <a:t>But it takes some NLP techniques to process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796BB-84DD-674A-BE7B-6F765BC3FB10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70149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[Can be skipped if short of time.]</a:t>
            </a:r>
          </a:p>
          <a:p>
            <a:r>
              <a:rPr lang="en-US" dirty="0"/>
              <a:t>Hard to analyze manually. Graph analysis.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4C204-716D-4679-BE9A-E446239A38C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6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4C2BA3-F46D-534C-A75D-8AD4A4CB5EF3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28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84" charset="0"/>
                <a:ea typeface="Arial" pitchFamily="-84" charset="0"/>
                <a:cs typeface="Arial" pitchFamily="-84" charset="0"/>
              </a:rPr>
              <a:t>So many data that it appears that you can find clues for any problems.</a:t>
            </a:r>
          </a:p>
          <a:p>
            <a:pPr eaLnBrk="1" hangingPunct="1"/>
            <a:endParaRPr lang="en-US" dirty="0">
              <a:latin typeface="Arial" pitchFamily="-84" charset="0"/>
              <a:ea typeface="Arial" pitchFamily="-84" charset="0"/>
              <a:cs typeface="Arial" pitchFamily="-84" charset="0"/>
            </a:endParaRPr>
          </a:p>
          <a:p>
            <a:pPr eaLnBrk="1" hangingPunct="1"/>
            <a:endParaRPr lang="en-US" dirty="0">
              <a:latin typeface="Arial" pitchFamily="-84" charset="0"/>
              <a:ea typeface="Arial" pitchFamily="-84" charset="0"/>
              <a:cs typeface="Arial" pitchFamily="-84" charset="0"/>
            </a:endParaRPr>
          </a:p>
          <a:p>
            <a:pPr eaLnBrk="1" hangingPunct="1"/>
            <a:endParaRPr lang="en-US" dirty="0">
              <a:latin typeface="Arial" pitchFamily="-84" charset="0"/>
              <a:ea typeface="Arial" pitchFamily="-84" charset="0"/>
              <a:cs typeface="Arial" pitchFamily="-84" charset="0"/>
            </a:endParaRPr>
          </a:p>
          <a:p>
            <a:pPr eaLnBrk="1" hangingPunct="1"/>
            <a:r>
              <a:rPr lang="en-US" dirty="0">
                <a:latin typeface="Arial" pitchFamily="-84" charset="0"/>
                <a:ea typeface="Arial" pitchFamily="-84" charset="0"/>
                <a:cs typeface="Arial" pitchFamily="-84" charset="0"/>
              </a:rPr>
              <a:t>T</a:t>
            </a:r>
            <a:r>
              <a:rPr lang="en-US" altLang="zh-CN" dirty="0">
                <a:latin typeface="Arial" pitchFamily="-84" charset="0"/>
                <a:ea typeface="Arial" pitchFamily="-84" charset="0"/>
                <a:cs typeface="Arial" pitchFamily="-84" charset="0"/>
              </a:rPr>
              <a:t>oo</a:t>
            </a:r>
            <a:r>
              <a:rPr lang="en-US" dirty="0">
                <a:latin typeface="Arial" pitchFamily="-84" charset="0"/>
                <a:ea typeface="Arial" pitchFamily="-84" charset="0"/>
                <a:cs typeface="Arial" pitchFamily="-84" charset="0"/>
              </a:rPr>
              <a:t> many data to process efficiently and rapidly. </a:t>
            </a:r>
          </a:p>
        </p:txBody>
      </p:sp>
    </p:spTree>
    <p:extLst>
      <p:ext uri="{BB962C8B-B14F-4D97-AF65-F5344CB8AC3E}">
        <p14:creationId xmlns:p14="http://schemas.microsoft.com/office/powerpoint/2010/main" val="3052475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796BB-84DD-674A-BE7B-6F765BC3FB10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7603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Gartner offers is an abstract view, what I propose here is more concrete landscape. 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796BB-84DD-674A-BE7B-6F765BC3FB10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87173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以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796BB-84DD-674A-BE7B-6F765BC3FB10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0518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47738">
              <a:spcBef>
                <a:spcPct val="0"/>
              </a:spcBef>
            </a:pPr>
            <a:r>
              <a:rPr lang="zh-CN" altLang="en-US" dirty="0"/>
              <a:t>计算机网络诞生以来，经历了</a:t>
            </a:r>
            <a:r>
              <a:rPr lang="en-US" altLang="zh-CN" dirty="0"/>
              <a:t>10</a:t>
            </a:r>
            <a:r>
              <a:rPr lang="zh-CN" altLang="en-US" dirty="0"/>
              <a:t>多年的技术演进和创新，才发展成功</a:t>
            </a:r>
            <a:r>
              <a:rPr lang="en-US" altLang="zh-CN" dirty="0"/>
              <a:t>IPv4</a:t>
            </a:r>
            <a:r>
              <a:rPr lang="zh-CN" altLang="en-US" dirty="0"/>
              <a:t>互联网。</a:t>
            </a:r>
            <a:endParaRPr lang="en-US" altLang="zh-CN" dirty="0"/>
          </a:p>
          <a:p>
            <a:pPr defTabSz="947738">
              <a:spcBef>
                <a:spcPct val="0"/>
              </a:spcBef>
            </a:pPr>
            <a:endParaRPr lang="en-US" altLang="zh-CN" dirty="0"/>
          </a:p>
          <a:p>
            <a:pPr defTabSz="947738">
              <a:spcBef>
                <a:spcPct val="0"/>
              </a:spcBef>
            </a:pPr>
            <a:r>
              <a:rPr lang="en-US" altLang="zh-CN" dirty="0"/>
              <a:t>90</a:t>
            </a:r>
            <a:r>
              <a:rPr lang="zh-CN" altLang="en-US" dirty="0"/>
              <a:t>年代初，</a:t>
            </a:r>
            <a:r>
              <a:rPr lang="en-US" altLang="zh-CN" dirty="0"/>
              <a:t>IPv4</a:t>
            </a:r>
            <a:r>
              <a:rPr lang="zh-CN" altLang="en-US" dirty="0"/>
              <a:t>互联网大规模发展，国际互联网组织</a:t>
            </a:r>
            <a:r>
              <a:rPr lang="en-US" altLang="zh-CN" dirty="0"/>
              <a:t>IETF</a:t>
            </a:r>
            <a:r>
              <a:rPr lang="zh-CN" altLang="en-US" dirty="0"/>
              <a:t>用了</a:t>
            </a:r>
            <a:r>
              <a:rPr lang="en-US" altLang="zh-CN" dirty="0"/>
              <a:t>5</a:t>
            </a:r>
            <a:r>
              <a:rPr lang="zh-CN" altLang="en-US" dirty="0"/>
              <a:t>年时间，在全球众多方案中，最终选择</a:t>
            </a:r>
            <a:r>
              <a:rPr lang="en-US" altLang="zh-CN" dirty="0"/>
              <a:t>IPv6</a:t>
            </a:r>
            <a:r>
              <a:rPr lang="zh-CN" altLang="en-US" dirty="0"/>
              <a:t>作为下一代互联网核心协议。不仅定义了海量地址空间，还增加和优化了</a:t>
            </a:r>
            <a:r>
              <a:rPr lang="en-US" altLang="zh-CN" dirty="0"/>
              <a:t>IPv4</a:t>
            </a:r>
            <a:r>
              <a:rPr lang="zh-CN" altLang="en-US" dirty="0"/>
              <a:t>功能。随着</a:t>
            </a:r>
            <a:r>
              <a:rPr lang="en-US" altLang="zh-CN" dirty="0"/>
              <a:t>2012</a:t>
            </a:r>
            <a:r>
              <a:rPr lang="zh-CN" altLang="en-US" dirty="0"/>
              <a:t>年</a:t>
            </a:r>
            <a:r>
              <a:rPr lang="en-US" altLang="zh-CN" dirty="0"/>
              <a:t>IPv4</a:t>
            </a:r>
            <a:r>
              <a:rPr lang="zh-CN" altLang="en-US" dirty="0"/>
              <a:t>地址消耗殆尽，经过近</a:t>
            </a:r>
            <a:r>
              <a:rPr lang="en-US" altLang="zh-CN" dirty="0"/>
              <a:t>20</a:t>
            </a:r>
            <a:r>
              <a:rPr lang="zh-CN" altLang="en-US" dirty="0"/>
              <a:t>年技术准备的</a:t>
            </a:r>
            <a:r>
              <a:rPr lang="en-US" altLang="zh-CN" dirty="0"/>
              <a:t>IPv6</a:t>
            </a:r>
            <a:r>
              <a:rPr lang="zh-CN" altLang="en-US" dirty="0"/>
              <a:t>成为当前发展互联网的现实选择。</a:t>
            </a:r>
            <a:endParaRPr lang="en-US" altLang="zh-CN" dirty="0"/>
          </a:p>
          <a:p>
            <a:pPr defTabSz="947738">
              <a:spcBef>
                <a:spcPct val="0"/>
              </a:spcBef>
            </a:pPr>
            <a:endParaRPr lang="en-US" altLang="zh-CN" dirty="0"/>
          </a:p>
          <a:p>
            <a:pPr defTabSz="947738">
              <a:spcBef>
                <a:spcPct val="0"/>
              </a:spcBef>
            </a:pPr>
            <a:r>
              <a:rPr lang="zh-CN" altLang="en-US" dirty="0"/>
              <a:t>近些年来，国内外学者也开始探索未来互联网和未来网络体系结构。</a:t>
            </a:r>
            <a:endParaRPr lang="en-US" altLang="zh-CN" dirty="0"/>
          </a:p>
          <a:p>
            <a:pPr defTabSz="947738">
              <a:spcBef>
                <a:spcPct val="0"/>
              </a:spcBef>
            </a:pPr>
            <a:endParaRPr lang="en-US" altLang="zh-CN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47738">
              <a:spcBef>
                <a:spcPct val="0"/>
              </a:spcBef>
            </a:pP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体系结构研究的共同目标是解决互联网重大技术挑战中的核心问题。其中，扩展性和安全性首当其冲。</a:t>
            </a:r>
            <a:endParaRPr lang="en-US" altLang="zh-CN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47738">
              <a:spcBef>
                <a:spcPct val="0"/>
              </a:spcBef>
            </a:pPr>
            <a:endParaRPr lang="en-US" altLang="zh-CN" dirty="0"/>
          </a:p>
          <a:p>
            <a:pPr defTabSz="947738">
              <a:spcBef>
                <a:spcPct val="0"/>
              </a:spcBef>
            </a:pPr>
            <a:r>
              <a:rPr lang="zh-CN" altLang="en-US" dirty="0"/>
              <a:t>互联网发展规律表明，它的主要研究内容包括：开展大规模试验的示范网络，提高路由性能的核心装备和不断优化路由控制的技术创新。</a:t>
            </a:r>
          </a:p>
        </p:txBody>
      </p:sp>
    </p:spTree>
    <p:extLst>
      <p:ext uri="{BB962C8B-B14F-4D97-AF65-F5344CB8AC3E}">
        <p14:creationId xmlns:p14="http://schemas.microsoft.com/office/powerpoint/2010/main" val="36306240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>
            <a:extLst>
              <a:ext uri="{FF2B5EF4-FFF2-40B4-BE49-F238E27FC236}">
                <a16:creationId xmlns:a16="http://schemas.microsoft.com/office/drawing/2014/main" id="{4BCEC13B-3EFF-9C40-8F72-0E5054CACB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8" name="Notes Placeholder 2">
            <a:extLst>
              <a:ext uri="{FF2B5EF4-FFF2-40B4-BE49-F238E27FC236}">
                <a16:creationId xmlns:a16="http://schemas.microsoft.com/office/drawing/2014/main" id="{AB425B29-06AC-594B-B3CD-BF882C9133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/>
          </a:p>
        </p:txBody>
      </p:sp>
      <p:sp>
        <p:nvSpPr>
          <p:cNvPr id="91139" name="Slide Number Placeholder 3">
            <a:extLst>
              <a:ext uri="{FF2B5EF4-FFF2-40B4-BE49-F238E27FC236}">
                <a16:creationId xmlns:a16="http://schemas.microsoft.com/office/drawing/2014/main" id="{251FDB00-A21C-ED4B-97DC-3570595462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496EEC7-3645-BD43-8EBB-F122574FEC2B}" type="slidenum">
              <a:rPr kumimoji="1" lang="zh-CN" altLang="en-US" smtClean="0">
                <a:latin typeface="Calibri" panose="020F0502020204030204" pitchFamily="34" charset="0"/>
              </a:rPr>
              <a:pPr/>
              <a:t>34</a:t>
            </a:fld>
            <a:endParaRPr kumimoji="1"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幻灯片图像占位符 1">
            <a:extLst>
              <a:ext uri="{FF2B5EF4-FFF2-40B4-BE49-F238E27FC236}">
                <a16:creationId xmlns:a16="http://schemas.microsoft.com/office/drawing/2014/main" id="{B0378B98-4BD3-F241-A493-7814D5D542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6" name="备注占位符 2">
            <a:extLst>
              <a:ext uri="{FF2B5EF4-FFF2-40B4-BE49-F238E27FC236}">
                <a16:creationId xmlns:a16="http://schemas.microsoft.com/office/drawing/2014/main" id="{2E4E09EF-BCA3-CE40-8335-C5E56633D8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93187" name="灯片编号占位符 3">
            <a:extLst>
              <a:ext uri="{FF2B5EF4-FFF2-40B4-BE49-F238E27FC236}">
                <a16:creationId xmlns:a16="http://schemas.microsoft.com/office/drawing/2014/main" id="{D7FF92C9-1705-714C-8424-2BB78DF12518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5A8B151-C893-9848-BB77-DBD5BDC5C384}" type="slidenum">
              <a:rPr lang="zh-CN" altLang="en-US"/>
              <a:pPr algn="r" eaLnBrk="1" hangingPunct="1">
                <a:spcBef>
                  <a:spcPct val="0"/>
                </a:spcBef>
              </a:pPr>
              <a:t>38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66067C-7706-C149-BD62-21F307C09FCD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294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3C9C823E-922D-344B-959C-EFAB9622BE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9B82B90-5CF9-4541-9372-098C4F04FEB8}" type="slidenum">
              <a:rPr lang="en-US" altLang="zh-CN" smtClean="0">
                <a:latin typeface="Calibri" panose="020F0502020204030204" pitchFamily="34" charset="0"/>
              </a:rPr>
              <a:pPr/>
              <a:t>9</a:t>
            </a:fld>
            <a:endParaRPr lang="en-US" altLang="zh-CN">
              <a:latin typeface="Calibri" panose="020F0502020204030204" pitchFamily="34" charset="0"/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C409C76A-4979-1340-AC6A-BDB8AD0C23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693738"/>
            <a:ext cx="4616450" cy="34623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8145F32C-7E8F-1A4A-AAC3-4151483A9A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93738" y="4386263"/>
            <a:ext cx="5546725" cy="415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51777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for the introduction. </a:t>
            </a:r>
          </a:p>
          <a:p>
            <a:r>
              <a:rPr lang="en-US" dirty="0"/>
              <a:t>It's my great honor to be here.</a:t>
            </a:r>
          </a:p>
          <a:p>
            <a:r>
              <a:rPr lang="en-US" dirty="0"/>
              <a:t>Since my Ph.D. years, I have been working on  IT operations.  In this past 5 years, I have gradually used more and more machine learning in my research. </a:t>
            </a:r>
          </a:p>
          <a:p>
            <a:endParaRPr lang="en-US" dirty="0"/>
          </a:p>
          <a:p>
            <a:r>
              <a:rPr lang="en-US" dirty="0"/>
              <a:t>So today I will share what I have learned in this journey and some case studies. </a:t>
            </a:r>
          </a:p>
          <a:p>
            <a:endParaRPr lang="en-US" dirty="0"/>
          </a:p>
          <a:p>
            <a:r>
              <a:rPr lang="en-US" dirty="0"/>
              <a:t>First, some background.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7F720-76FE-432A-901C-CED30A3EDA4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732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living in an increasing digitalized world, and IT operations are important techniques for ensuring the digital world run reliably, efficiently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securey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are IT operations doing in the real world? 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796BB-84DD-674A-BE7B-6F765BC3FB10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54456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796BB-84DD-674A-BE7B-6F765BC3FB10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7568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796BB-84DD-674A-BE7B-6F765BC3FB10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12462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It takes an end device a very complex route to reach the data centers. 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D027492C-2CB5-E94A-9C3D-87C169DEBCA1}" type="slidenum">
              <a:rPr kumimoji="0" lang="zh-CN" altLang="en-US" sz="1200">
                <a:ea typeface="ＭＳ Ｐゴシック" charset="0"/>
                <a:cs typeface="ＭＳ Ｐゴシック" charset="0"/>
              </a:rPr>
              <a:pPr/>
              <a:t>20</a:t>
            </a:fld>
            <a:endParaRPr kumimoji="0" lang="en-US" altLang="zh-CN" sz="120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438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3C1D6C-61B0-2C44-9E78-2297513E9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0B23A-7AE3-A741-B13A-140E8D9E91B0}" type="datetimeFigureOut">
              <a:rPr lang="zh-CN" altLang="en-US"/>
              <a:pPr>
                <a:defRPr/>
              </a:pPr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0CC3C8-1B2F-E548-86D5-7D7AFCDFA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AA2D40-D34E-F040-B3DB-9423532D2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CBD01-F28E-6F49-BCAB-B6501E109B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479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0C1154-0119-044F-BEE1-846AE9C7D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D8CE9-B30B-8249-A737-3757A95245F7}" type="datetimeFigureOut">
              <a:rPr lang="zh-CN" altLang="en-US"/>
              <a:pPr>
                <a:defRPr/>
              </a:pPr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3AA725-EE6C-CA46-9B6E-030115E7C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C66FF6-5359-0B48-A559-E13C17A2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2CF6C-2573-2041-8C49-E9945B4AAD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187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F740CA-7D51-0343-9C97-2524C4802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9241F-237F-B448-8092-6BE28363B84E}" type="datetimeFigureOut">
              <a:rPr lang="zh-CN" altLang="en-US"/>
              <a:pPr>
                <a:defRPr/>
              </a:pPr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3B3EEB-B208-1F4A-9E0B-4CF084D89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BB0871-CDB4-BD4A-9472-721309674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7CB10-70DF-CA43-9AA7-0AB155D70F7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852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3">
            <a:extLst>
              <a:ext uri="{FF2B5EF4-FFF2-40B4-BE49-F238E27FC236}">
                <a16:creationId xmlns:a16="http://schemas.microsoft.com/office/drawing/2014/main" id="{16679329-7EC0-DA4B-AC8D-4821961D0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3B067-84A4-834C-8E00-A0B24BD05697}" type="datetimeFigureOut">
              <a:rPr lang="en-US"/>
              <a:pPr>
                <a:defRPr/>
              </a:pPr>
              <a:t>9/10/21</a:t>
            </a:fld>
            <a:endParaRPr lang="en-US"/>
          </a:p>
        </p:txBody>
      </p:sp>
      <p:sp>
        <p:nvSpPr>
          <p:cNvPr id="5" name="Footer 4">
            <a:extLst>
              <a:ext uri="{FF2B5EF4-FFF2-40B4-BE49-F238E27FC236}">
                <a16:creationId xmlns:a16="http://schemas.microsoft.com/office/drawing/2014/main" id="{6800E485-5C16-694B-A222-00B6BF3D5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5">
            <a:extLst>
              <a:ext uri="{FF2B5EF4-FFF2-40B4-BE49-F238E27FC236}">
                <a16:creationId xmlns:a16="http://schemas.microsoft.com/office/drawing/2014/main" id="{B26B38EC-7964-0042-8654-2BB489EC1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CB4F9-AC4B-6E48-B63A-B62EF33A858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892876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 hasCustomPrompt="1"/>
          </p:nvPr>
        </p:nvSpPr>
        <p:spPr>
          <a:xfrm>
            <a:off x="509484" y="1972230"/>
            <a:ext cx="7766875" cy="770971"/>
          </a:xfrm>
          <a:prstGeom prst="rect">
            <a:avLst/>
          </a:prstGeom>
        </p:spPr>
        <p:txBody>
          <a:bodyPr/>
          <a:lstStyle>
            <a:lvl1pPr>
              <a:defRPr kumimoji="1" lang="zh-CN" altLang="en-US" sz="2850" b="1" kern="1200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kumimoji="1" lang="zh-CN" altLang="en-US" dirty="0"/>
              <a:t>单击此处编辑</a:t>
            </a:r>
            <a:r>
              <a:rPr kumimoji="1" lang="en-US" altLang="zh-CN" dirty="0"/>
              <a:t>『</a:t>
            </a:r>
            <a:r>
              <a:rPr kumimoji="1" lang="zh-CN" altLang="en-US" dirty="0"/>
              <a:t>标题</a:t>
            </a:r>
            <a:r>
              <a:rPr kumimoji="1" lang="en-US" altLang="zh-CN" dirty="0"/>
              <a:t>』</a:t>
            </a:r>
            <a:endParaRPr kumimoji="1"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 hasCustomPrompt="1"/>
          </p:nvPr>
        </p:nvSpPr>
        <p:spPr>
          <a:xfrm>
            <a:off x="509484" y="6211255"/>
            <a:ext cx="3290888" cy="28882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900" b="0" kern="1200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zh-CN" altLang="en-US" dirty="0"/>
              <a:t>日期与版本信息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 hasCustomPrompt="1"/>
          </p:nvPr>
        </p:nvSpPr>
        <p:spPr>
          <a:xfrm>
            <a:off x="509485" y="2868258"/>
            <a:ext cx="7766874" cy="397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1" lang="zh-CN" altLang="en-US" sz="1800" b="1" kern="1200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zh-CN" altLang="en-US" dirty="0"/>
              <a:t>单击此处编辑演</a:t>
            </a:r>
            <a:r>
              <a:rPr kumimoji="1" lang="en-US" altLang="zh-CN" dirty="0"/>
              <a:t>『</a:t>
            </a:r>
            <a:r>
              <a:rPr kumimoji="1" lang="zh-CN" altLang="en-US" dirty="0"/>
              <a:t>讲者名字（单位）</a:t>
            </a:r>
            <a:r>
              <a:rPr kumimoji="1" lang="en-US" altLang="zh-CN" dirty="0"/>
              <a:t>』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40740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3"/>
          <p:cNvSpPr>
            <a:spLocks noGrp="1"/>
          </p:cNvSpPr>
          <p:nvPr>
            <p:ph sz="quarter" idx="13"/>
          </p:nvPr>
        </p:nvSpPr>
        <p:spPr>
          <a:xfrm>
            <a:off x="349779" y="1548032"/>
            <a:ext cx="8372475" cy="446280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ingFang SC" charset="-122"/>
                <a:ea typeface="PingFang SC" charset="-122"/>
                <a:cs typeface="PingFang SC" charset="-122"/>
              </a:defRPr>
            </a:lvl1pPr>
            <a:lvl2pPr>
              <a:defRPr b="0" i="0">
                <a:latin typeface="PingFang SC" charset="-122"/>
                <a:ea typeface="PingFang SC" charset="-122"/>
                <a:cs typeface="PingFang SC" charset="-122"/>
              </a:defRPr>
            </a:lvl2pPr>
            <a:lvl3pPr>
              <a:defRPr b="0" i="0">
                <a:latin typeface="PingFang SC" charset="-122"/>
                <a:ea typeface="PingFang SC" charset="-122"/>
                <a:cs typeface="PingFang SC" charset="-122"/>
              </a:defRPr>
            </a:lvl3pPr>
            <a:lvl4pPr>
              <a:defRPr b="0" i="0">
                <a:latin typeface="PingFang SC" charset="-122"/>
                <a:ea typeface="PingFang SC" charset="-122"/>
                <a:cs typeface="PingFang SC" charset="-122"/>
              </a:defRPr>
            </a:lvl4pPr>
            <a:lvl5pPr>
              <a:defRPr b="0" i="0">
                <a:latin typeface="PingFang SC" charset="-122"/>
                <a:ea typeface="PingFang SC" charset="-122"/>
                <a:cs typeface="PingFang SC" charset="-122"/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3995615" y="6252256"/>
            <a:ext cx="587768" cy="365126"/>
          </a:xfrm>
          <a:prstGeom prst="rect">
            <a:avLst/>
          </a:prstGeom>
        </p:spPr>
        <p:txBody>
          <a:bodyPr/>
          <a:lstStyle>
            <a:lvl1pPr algn="r">
              <a:defRPr kumimoji="1" lang="zh-CN" altLang="en-US" sz="900" kern="1200" baseline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8CF31753-46AE-4342-8A08-950C497D117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349780" y="418057"/>
            <a:ext cx="7522310" cy="51877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tx1"/>
                </a:solidFill>
                <a:latin typeface="微软雅黑"/>
                <a:ea typeface="微软雅黑"/>
                <a:cs typeface="微软雅黑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5447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76999-5EFD-F34B-8843-AA9F5ABB43F1}" type="datetime1">
              <a:rPr lang="en-US" altLang="zh-CN" smtClean="0"/>
              <a:t>9/10/21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002CD6D-339C-B242-A401-1A0E59AC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5270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sz="quarter" idx="13"/>
          </p:nvPr>
        </p:nvSpPr>
        <p:spPr>
          <a:xfrm>
            <a:off x="349779" y="1548032"/>
            <a:ext cx="8372475" cy="446280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ingFang SC" charset="-122"/>
                <a:ea typeface="PingFang SC" charset="-122"/>
                <a:cs typeface="PingFang SC" charset="-122"/>
              </a:defRPr>
            </a:lvl1pPr>
            <a:lvl2pPr>
              <a:defRPr b="0" i="0">
                <a:latin typeface="PingFang SC" charset="-122"/>
                <a:ea typeface="PingFang SC" charset="-122"/>
                <a:cs typeface="PingFang SC" charset="-122"/>
              </a:defRPr>
            </a:lvl2pPr>
            <a:lvl3pPr>
              <a:defRPr b="0" i="0">
                <a:latin typeface="PingFang SC" charset="-122"/>
                <a:ea typeface="PingFang SC" charset="-122"/>
                <a:cs typeface="PingFang SC" charset="-122"/>
              </a:defRPr>
            </a:lvl3pPr>
            <a:lvl4pPr>
              <a:defRPr b="0" i="0">
                <a:latin typeface="PingFang SC" charset="-122"/>
                <a:ea typeface="PingFang SC" charset="-122"/>
                <a:cs typeface="PingFang SC" charset="-122"/>
              </a:defRPr>
            </a:lvl4pPr>
            <a:lvl5pPr>
              <a:defRPr b="0" i="0">
                <a:latin typeface="PingFang SC" charset="-122"/>
                <a:ea typeface="PingFang SC" charset="-122"/>
                <a:cs typeface="PingFang SC" charset="-122"/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1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3995615" y="6252256"/>
            <a:ext cx="587768" cy="365126"/>
          </a:xfrm>
          <a:prstGeom prst="rect">
            <a:avLst/>
          </a:prstGeom>
        </p:spPr>
        <p:txBody>
          <a:bodyPr/>
          <a:lstStyle>
            <a:lvl1pPr algn="r">
              <a:defRPr kumimoji="1" lang="zh-CN" altLang="en-US" sz="900" kern="1200" baseline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8CF31753-46AE-4342-8A08-950C497D117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349780" y="418057"/>
            <a:ext cx="7522310" cy="51877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tx1"/>
                </a:solidFill>
                <a:latin typeface="微软雅黑"/>
                <a:ea typeface="微软雅黑"/>
                <a:cs typeface="微软雅黑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6102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>
            <a:extLst>
              <a:ext uri="{FF2B5EF4-FFF2-40B4-BE49-F238E27FC236}">
                <a16:creationId xmlns:a16="http://schemas.microsoft.com/office/drawing/2014/main" id="{E53D8A29-5173-8B40-98F1-D5ACAE4F6C9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1277938"/>
            <a:ext cx="9145588" cy="153987"/>
            <a:chOff x="0" y="0"/>
            <a:chExt cx="5761" cy="97"/>
          </a:xfrm>
        </p:grpSpPr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1741F184-E4B0-0B4E-AC2F-66DCD99E7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761" cy="4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5B3CBD35-D850-F742-BD8C-FF701FC64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73"/>
              <a:ext cx="5761" cy="2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>
                <a:latin typeface="Calibri" panose="020F0502020204030204" pitchFamily="34" charset="0"/>
              </a:endParaRPr>
            </a:p>
          </p:txBody>
        </p:sp>
      </p:grpSp>
      <p:pic>
        <p:nvPicPr>
          <p:cNvPr id="7" name="Picture 1">
            <a:extLst>
              <a:ext uri="{FF2B5EF4-FFF2-40B4-BE49-F238E27FC236}">
                <a16:creationId xmlns:a16="http://schemas.microsoft.com/office/drawing/2014/main" id="{ED51A377-31B0-4A42-B402-9119DE60F4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214313"/>
            <a:ext cx="98583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939784"/>
          </a:xfrm>
        </p:spPr>
        <p:txBody>
          <a:bodyPr>
            <a:normAutofit/>
          </a:bodyPr>
          <a:lstStyle>
            <a:lvl1pPr algn="l">
              <a:defRPr sz="3600">
                <a:latin typeface="Book Antiqua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 b="0">
                <a:latin typeface="Arial" pitchFamily="34" charset="0"/>
                <a:cs typeface="Arial" pitchFamily="34" charset="0"/>
              </a:defRPr>
            </a:lvl2pPr>
            <a:lvl3pPr>
              <a:defRPr sz="2000" b="0">
                <a:latin typeface="Arial" pitchFamily="34" charset="0"/>
                <a:cs typeface="Arial" pitchFamily="34" charset="0"/>
              </a:defRPr>
            </a:lvl3pPr>
            <a:lvl4pPr>
              <a:defRPr sz="2000" b="0">
                <a:latin typeface="Arial" pitchFamily="34" charset="0"/>
                <a:cs typeface="Arial" pitchFamily="34" charset="0"/>
              </a:defRPr>
            </a:lvl4pPr>
            <a:lvl5pPr>
              <a:defRPr sz="2000" b="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5D8ACCCA-BFE8-4E40-9C1C-4EDE17794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67CEF-94A0-1248-87C8-8660EF7BE5CA}" type="datetimeFigureOut">
              <a:rPr lang="zh-CN" altLang="en-US"/>
              <a:pPr>
                <a:defRPr/>
              </a:pPr>
              <a:t>2021/9/10</a:t>
            </a:fld>
            <a:endParaRPr lang="zh-CN" altLang="en-US" dirty="0"/>
          </a:p>
        </p:txBody>
      </p:sp>
      <p:sp>
        <p:nvSpPr>
          <p:cNvPr id="9" name="页脚占位符 4">
            <a:extLst>
              <a:ext uri="{FF2B5EF4-FFF2-40B4-BE49-F238E27FC236}">
                <a16:creationId xmlns:a16="http://schemas.microsoft.com/office/drawing/2014/main" id="{F75F6A2F-3A55-B649-B821-F35B592B6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87174C65-5643-B94E-9557-5E7CEEE9E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174B2-546B-4D46-9FA3-1D13C911BD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381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201BCE-542F-7C40-B660-736C34A96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2FAFA-3ADD-724A-B503-53CCEB761548}" type="datetimeFigureOut">
              <a:rPr lang="zh-CN" altLang="en-US"/>
              <a:pPr>
                <a:defRPr/>
              </a:pPr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C91090-8E19-6345-BC20-CCEA59EC7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CD43EF-EDAC-F643-8F38-E7AF3EC06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E4C8E-A4A3-204C-8DF8-681AAEBF12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536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5CDBC3A5-5A6A-EC46-9EC1-42A62940E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1488C-5681-1842-B31A-59690CB736AA}" type="datetimeFigureOut">
              <a:rPr lang="zh-CN" altLang="en-US"/>
              <a:pPr>
                <a:defRPr/>
              </a:pPr>
              <a:t>2021/9/10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B88ED10-9510-7744-A6F8-7ADEB0D07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5C239F2B-C95C-6E43-A615-0213CFF72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3D0B8-1670-7B4C-8C3C-E628165AB7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51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679BED35-1FA1-204F-97FA-1AB47CDF6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944FB-A386-D44B-A334-8C467CE87C16}" type="datetimeFigureOut">
              <a:rPr lang="zh-CN" altLang="en-US"/>
              <a:pPr>
                <a:defRPr/>
              </a:pPr>
              <a:t>2021/9/10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0C97C800-E158-0C45-8FAD-24FB57ED8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8E55E3F6-CDB6-6943-85F9-611B15CC3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17FB2-0A9E-3340-A632-D9A6808239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82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F7DF5DFF-EE3C-F348-A5D6-57158983B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83103-FE2E-F34A-920E-602F40941954}" type="datetimeFigureOut">
              <a:rPr lang="zh-CN" altLang="en-US"/>
              <a:pPr>
                <a:defRPr/>
              </a:pPr>
              <a:t>2021/9/10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AD3251B9-E3B9-5F41-98E4-B7B4A4834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B5381D78-0691-AA49-8D5D-91F84B54C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8905A-B6DE-DE47-BDFD-C9F0B05CF3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412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494AACE4-8A94-C740-9295-AD71F2FE7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59F7E-60D8-0540-963A-C65317E709B0}" type="datetimeFigureOut">
              <a:rPr lang="zh-CN" altLang="en-US"/>
              <a:pPr>
                <a:defRPr/>
              </a:pPr>
              <a:t>2021/9/10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D96DE168-ECFA-C646-A3D1-BEDBFDC0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6D6E6C90-4147-DB4F-A90A-D61523930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1DFFA-8EB8-874B-97C2-F33115F8D0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39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589165B8-7FF1-A949-A50E-56737864D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4F37C-4800-164F-9325-366E784B899F}" type="datetimeFigureOut">
              <a:rPr lang="zh-CN" altLang="en-US"/>
              <a:pPr>
                <a:defRPr/>
              </a:pPr>
              <a:t>2021/9/10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73607E1B-A1AD-F544-8114-51DBD2888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3FBFDC5-ED69-704B-9602-CC3CC238E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52466-E254-F642-8A91-5FC90A70E4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109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FDFEF68-3B0B-EB4A-837C-610F7CB0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F39F7-EC64-8643-90B5-F6650C7F04D4}" type="datetimeFigureOut">
              <a:rPr lang="zh-CN" altLang="en-US"/>
              <a:pPr>
                <a:defRPr/>
              </a:pPr>
              <a:t>2021/9/10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3F5124B3-B1E9-9E43-AA7A-7E5FFE149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64A0F32F-D038-6E4D-9679-5A170C0A2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B8A59-5163-E944-8427-0B696F90693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090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96730517-C51A-8048-8513-C0A9FAAE291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CF00B9A0-3A5D-2342-9383-FD52219704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FA3EAF-2E6A-4349-90F2-DCE01D67D3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4C2364E-2ED9-5C4B-9F7F-28FEF8322A0E}" type="datetimeFigureOut">
              <a:rPr lang="zh-CN" altLang="en-US"/>
              <a:pPr>
                <a:defRPr/>
              </a:pPr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9DFEC-529F-C842-95B4-B6A974699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F9504E-E13B-354F-97CE-C69D4F2800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40DDD9D-B156-144C-B041-76C8C152FB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9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7" Type="http://schemas.openxmlformats.org/officeDocument/2006/relationships/image" Target="../media/image8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tiff"/><Relationship Id="rId5" Type="http://schemas.openxmlformats.org/officeDocument/2006/relationships/image" Target="../media/image80.tiff"/><Relationship Id="rId4" Type="http://schemas.openxmlformats.org/officeDocument/2006/relationships/image" Target="../media/image79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jpe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3.jpg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tiff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10" Type="http://schemas.openxmlformats.org/officeDocument/2006/relationships/image" Target="../media/image105.pn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iff"/><Relationship Id="rId7" Type="http://schemas.openxmlformats.org/officeDocument/2006/relationships/image" Target="../media/image121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png"/><Relationship Id="rId5" Type="http://schemas.openxmlformats.org/officeDocument/2006/relationships/image" Target="../media/image119.tiff"/><Relationship Id="rId4" Type="http://schemas.openxmlformats.org/officeDocument/2006/relationships/image" Target="../media/image118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diagramQuickStyle" Target="../diagrams/quickStyle2.xml"/><Relationship Id="rId18" Type="http://schemas.openxmlformats.org/officeDocument/2006/relationships/image" Target="../media/image133.png"/><Relationship Id="rId3" Type="http://schemas.openxmlformats.org/officeDocument/2006/relationships/image" Target="../media/image124.png"/><Relationship Id="rId21" Type="http://schemas.openxmlformats.org/officeDocument/2006/relationships/image" Target="../media/image136.png"/><Relationship Id="rId7" Type="http://schemas.openxmlformats.org/officeDocument/2006/relationships/image" Target="../media/image128.png"/><Relationship Id="rId12" Type="http://schemas.openxmlformats.org/officeDocument/2006/relationships/diagramLayout" Target="../diagrams/layout2.xml"/><Relationship Id="rId17" Type="http://schemas.openxmlformats.org/officeDocument/2006/relationships/image" Target="../media/image132.png"/><Relationship Id="rId25" Type="http://schemas.openxmlformats.org/officeDocument/2006/relationships/image" Target="../media/image140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31.png"/><Relationship Id="rId20" Type="http://schemas.openxmlformats.org/officeDocument/2006/relationships/image" Target="../media/image1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png"/><Relationship Id="rId11" Type="http://schemas.openxmlformats.org/officeDocument/2006/relationships/diagramData" Target="../diagrams/data2.xml"/><Relationship Id="rId24" Type="http://schemas.openxmlformats.org/officeDocument/2006/relationships/image" Target="../media/image139.png"/><Relationship Id="rId5" Type="http://schemas.openxmlformats.org/officeDocument/2006/relationships/image" Target="../media/image126.png"/><Relationship Id="rId15" Type="http://schemas.microsoft.com/office/2007/relationships/diagramDrawing" Target="../diagrams/drawing2.xml"/><Relationship Id="rId23" Type="http://schemas.openxmlformats.org/officeDocument/2006/relationships/image" Target="../media/image138.png"/><Relationship Id="rId10" Type="http://schemas.openxmlformats.org/officeDocument/2006/relationships/hyperlink" Target="http://netman.aiops.org/" TargetMode="External"/><Relationship Id="rId19" Type="http://schemas.openxmlformats.org/officeDocument/2006/relationships/image" Target="../media/image134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diagramColors" Target="../diagrams/colors2.xml"/><Relationship Id="rId22" Type="http://schemas.openxmlformats.org/officeDocument/2006/relationships/image" Target="../media/image1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etManAIOps/KPI-Anomaly-Detection" TargetMode="External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png"/><Relationship Id="rId5" Type="http://schemas.openxmlformats.org/officeDocument/2006/relationships/hyperlink" Target="https://github.com/NetManAIOps/AIOps-Challenge-2020-Data" TargetMode="External"/><Relationship Id="rId4" Type="http://schemas.openxmlformats.org/officeDocument/2006/relationships/hyperlink" Target="https://github.com/NetManAIOps/MultiDimension-Localization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netman.cs.tsinghua.edu.cn/~peidan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course/" TargetMode="External"/><Relationship Id="rId2" Type="http://schemas.openxmlformats.org/officeDocument/2006/relationships/image" Target="../media/image14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jp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emf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1.emf"/><Relationship Id="rId10" Type="http://schemas.openxmlformats.org/officeDocument/2006/relationships/image" Target="../media/image5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标题 1">
            <a:extLst>
              <a:ext uri="{FF2B5EF4-FFF2-40B4-BE49-F238E27FC236}">
                <a16:creationId xmlns:a16="http://schemas.microsoft.com/office/drawing/2014/main" id="{BA3F2C8C-2230-1042-B553-4276EFEC4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313" y="2420888"/>
            <a:ext cx="8929687" cy="2463800"/>
          </a:xfrm>
        </p:spPr>
        <p:txBody>
          <a:bodyPr/>
          <a:lstStyle/>
          <a:p>
            <a:pPr eaLnBrk="1" hangingPunct="1"/>
            <a:r>
              <a:rPr lang="en-US" altLang="zh-CN" sz="3600" b="1" dirty="0">
                <a:latin typeface="Book Antiqua" panose="02040602050305030304" pitchFamily="18" charset="0"/>
              </a:rPr>
              <a:t>Computer Network Research @ Tsinghua</a:t>
            </a:r>
            <a:br>
              <a:rPr lang="en-US" altLang="zh-CN" sz="3600" b="1" dirty="0">
                <a:latin typeface="Book Antiqua" panose="02040602050305030304" pitchFamily="18" charset="0"/>
              </a:rPr>
            </a:br>
            <a:br>
              <a:rPr lang="en-US" altLang="zh-CN" sz="3600" b="1" dirty="0">
                <a:latin typeface="Book Antiqua" panose="02040602050305030304" pitchFamily="18" charset="0"/>
              </a:rPr>
            </a:br>
            <a:r>
              <a:rPr lang="en-US" altLang="zh-CN" sz="2000" b="1" dirty="0">
                <a:latin typeface="Book Antiqua" panose="02040602050305030304" pitchFamily="18" charset="0"/>
              </a:rPr>
              <a:t>Institute of Computer Network Technology</a:t>
            </a:r>
            <a:br>
              <a:rPr lang="en-US" altLang="zh-CN" sz="1600" b="1" dirty="0">
                <a:latin typeface="Book Antiqua" panose="02040602050305030304" pitchFamily="18" charset="0"/>
              </a:rPr>
            </a:br>
            <a:br>
              <a:rPr lang="en-US" altLang="zh-CN" sz="1600" b="1" dirty="0">
                <a:latin typeface="Book Antiqua" panose="02040602050305030304" pitchFamily="18" charset="0"/>
              </a:rPr>
            </a:br>
            <a:r>
              <a:rPr lang="en-US" altLang="zh-CN" sz="1600" b="1" dirty="0">
                <a:latin typeface="Book Antiqua" panose="02040602050305030304" pitchFamily="18" charset="0"/>
              </a:rPr>
              <a:t>Dan</a:t>
            </a:r>
            <a:r>
              <a:rPr lang="zh-CN" altLang="en-US" sz="1600" b="1" dirty="0">
                <a:latin typeface="Book Antiqua" panose="02040602050305030304" pitchFamily="18" charset="0"/>
              </a:rPr>
              <a:t> </a:t>
            </a:r>
            <a:r>
              <a:rPr lang="en-US" altLang="zh-CN" sz="1600" b="1" dirty="0">
                <a:latin typeface="Book Antiqua" panose="02040602050305030304" pitchFamily="18" charset="0"/>
              </a:rPr>
              <a:t>Pei</a:t>
            </a:r>
            <a:br>
              <a:rPr lang="en-US" altLang="zh-CN" sz="1600" b="1" dirty="0">
                <a:latin typeface="Book Antiqua" panose="02040602050305030304" pitchFamily="18" charset="0"/>
              </a:rPr>
            </a:br>
            <a:r>
              <a:rPr lang="en-US" altLang="zh-CN" sz="1600" b="1" dirty="0" err="1">
                <a:latin typeface="Book Antiqua" panose="02040602050305030304" pitchFamily="18" charset="0"/>
              </a:rPr>
              <a:t>peidan@tsinghua.edu.cn</a:t>
            </a:r>
            <a:br>
              <a:rPr lang="en-US" altLang="zh-CN" sz="1600" b="1" dirty="0">
                <a:latin typeface="Book Antiqua" panose="02040602050305030304" pitchFamily="18" charset="0"/>
              </a:rPr>
            </a:br>
            <a:r>
              <a:rPr lang="en-US" altLang="zh-CN" sz="1600" b="1" dirty="0">
                <a:latin typeface="Book Antiqua" panose="02040602050305030304" pitchFamily="18" charset="0"/>
              </a:rPr>
              <a:t>2021.09</a:t>
            </a:r>
            <a:r>
              <a:rPr lang="en-US" altLang="zh-CN" sz="3600" b="1" dirty="0">
                <a:latin typeface="Book Antiqua" panose="02040602050305030304" pitchFamily="18" charset="0"/>
              </a:rPr>
              <a:t> </a:t>
            </a:r>
            <a:endParaRPr lang="zh-CN" altLang="en-US" sz="3600" b="1" dirty="0">
              <a:latin typeface="Book Antiqua" panose="02040602050305030304" pitchFamily="18" charset="0"/>
            </a:endParaRPr>
          </a:p>
        </p:txBody>
      </p:sp>
      <p:grpSp>
        <p:nvGrpSpPr>
          <p:cNvPr id="16387" name="Group 1">
            <a:extLst>
              <a:ext uri="{FF2B5EF4-FFF2-40B4-BE49-F238E27FC236}">
                <a16:creationId xmlns:a16="http://schemas.microsoft.com/office/drawing/2014/main" id="{DEA004AE-560E-9848-885E-85DEA16184DC}"/>
              </a:ext>
            </a:extLst>
          </p:cNvPr>
          <p:cNvGrpSpPr>
            <a:grpSpLocks/>
          </p:cNvGrpSpPr>
          <p:nvPr/>
        </p:nvGrpSpPr>
        <p:grpSpPr bwMode="auto">
          <a:xfrm>
            <a:off x="0" y="1277938"/>
            <a:ext cx="9145588" cy="153987"/>
            <a:chOff x="0" y="0"/>
            <a:chExt cx="5761" cy="97"/>
          </a:xfrm>
        </p:grpSpPr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1E1934D9-FF9E-D04F-BD3D-39925C66B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761" cy="4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6390" name="Rectangle 3">
              <a:extLst>
                <a:ext uri="{FF2B5EF4-FFF2-40B4-BE49-F238E27FC236}">
                  <a16:creationId xmlns:a16="http://schemas.microsoft.com/office/drawing/2014/main" id="{FB0116C5-13B6-4343-8844-CCF43802B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73"/>
              <a:ext cx="5761" cy="2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</p:grpSp>
      <p:pic>
        <p:nvPicPr>
          <p:cNvPr id="16388" name="Picture 1">
            <a:extLst>
              <a:ext uri="{FF2B5EF4-FFF2-40B4-BE49-F238E27FC236}">
                <a16:creationId xmlns:a16="http://schemas.microsoft.com/office/drawing/2014/main" id="{7E4651BB-D822-7F4F-98F4-CB1103044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8" y="22225"/>
            <a:ext cx="120015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E4529781-32F8-4445-ADBC-C0CDA84A1C8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CN"/>
              <a:t>Outline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B882D3E1-4637-E146-8201-5168D906EEB5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2800" b="1" dirty="0">
                <a:latin typeface="Book Antiqua" panose="02040602050305030304" pitchFamily="18" charset="0"/>
              </a:rPr>
              <a:t>Computer Network Research in Tsinghua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400" b="1" dirty="0">
                <a:latin typeface="Book Antiqua" panose="02040602050305030304" pitchFamily="18" charset="0"/>
              </a:rPr>
              <a:t>Institute of Computer Network Technology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400" b="1" dirty="0">
                <a:latin typeface="Book Antiqua" panose="02040602050305030304" pitchFamily="18" charset="0"/>
              </a:rPr>
              <a:t>CERNET/CERNET2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2800" b="1" dirty="0">
                <a:latin typeface="Book Antiqua" panose="02040602050305030304" pitchFamily="18" charset="0"/>
              </a:rPr>
              <a:t>Major research directions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400" b="1" dirty="0">
                <a:solidFill>
                  <a:srgbClr val="0070C0"/>
                </a:solidFill>
                <a:latin typeface="Book Antiqua" panose="02040602050305030304" pitchFamily="18" charset="0"/>
              </a:rPr>
              <a:t>Distributed Machine Learning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400" b="1" dirty="0">
                <a:latin typeface="Book Antiqua" panose="02040602050305030304" pitchFamily="18" charset="0"/>
              </a:rPr>
              <a:t>Network Virtualization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400" b="1" dirty="0">
                <a:latin typeface="Book Antiqua" panose="02040602050305030304" pitchFamily="18" charset="0"/>
              </a:rPr>
              <a:t>Mobile Internet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400" b="1" dirty="0">
                <a:latin typeface="Book Antiqua" panose="02040602050305030304" pitchFamily="18" charset="0"/>
              </a:rPr>
              <a:t>Green Network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400" b="1" dirty="0">
                <a:latin typeface="Book Antiqua" panose="02040602050305030304" pitchFamily="18" charset="0"/>
              </a:rPr>
              <a:t>Information-Centric Networking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400" b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AIOps</a:t>
            </a:r>
            <a:endParaRPr lang="en-US" altLang="zh-CN" sz="2400" b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743AD5-FF2D-1C4C-8577-A1963F2EF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068960"/>
            <a:ext cx="9747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911C43-55F7-B947-A3AE-5F675F187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373216"/>
            <a:ext cx="1036169" cy="10943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923063-F71C-324F-B206-6611C716352E}"/>
              </a:ext>
            </a:extLst>
          </p:cNvPr>
          <p:cNvSpPr txBox="1"/>
          <p:nvPr/>
        </p:nvSpPr>
        <p:spPr>
          <a:xfrm>
            <a:off x="7020272" y="335699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Dan</a:t>
            </a:r>
            <a:r>
              <a:rPr lang="zh-CN" altLang="en-US" dirty="0"/>
              <a:t> </a:t>
            </a:r>
            <a:r>
              <a:rPr lang="en-US" altLang="zh-CN" dirty="0"/>
              <a:t>Li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A5D264-01E4-C54C-9131-C657FCAC25DA}"/>
              </a:ext>
            </a:extLst>
          </p:cNvPr>
          <p:cNvSpPr txBox="1"/>
          <p:nvPr/>
        </p:nvSpPr>
        <p:spPr>
          <a:xfrm>
            <a:off x="3851920" y="558924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Dan</a:t>
            </a:r>
            <a:r>
              <a:rPr lang="zh-CN" altLang="en-US" dirty="0"/>
              <a:t> </a:t>
            </a:r>
            <a:r>
              <a:rPr lang="en-US" altLang="zh-CN" dirty="0"/>
              <a:t>Pei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标题 1">
            <a:extLst>
              <a:ext uri="{FF2B5EF4-FFF2-40B4-BE49-F238E27FC236}">
                <a16:creationId xmlns:a16="http://schemas.microsoft.com/office/drawing/2014/main" id="{CA0080F0-E035-344F-8178-50391856B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/>
              <a:t>Modern Machine Learning</a:t>
            </a:r>
            <a:endParaRPr lang="zh-CN" altLang="en-US"/>
          </a:p>
        </p:txBody>
      </p:sp>
      <p:sp>
        <p:nvSpPr>
          <p:cNvPr id="6147" name="文本占位符 2">
            <a:extLst>
              <a:ext uri="{FF2B5EF4-FFF2-40B4-BE49-F238E27FC236}">
                <a16:creationId xmlns:a16="http://schemas.microsoft.com/office/drawing/2014/main" id="{B68D5A89-EBA1-0D49-A77A-D856269E8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388" y="3933825"/>
            <a:ext cx="2736850" cy="2447925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altLang="zh-CN" sz="2400" dirty="0"/>
              <a:t>Data size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altLang="zh-CN" sz="2000" dirty="0"/>
              <a:t>1.2M image, 136GB size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zh-CN" sz="2400" dirty="0"/>
              <a:t>Model size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altLang="zh-CN" sz="2000" dirty="0" err="1"/>
              <a:t>ResNet</a:t>
            </a:r>
            <a:r>
              <a:rPr lang="en-US" altLang="zh-CN" sz="2000" dirty="0"/>
              <a:t> uses 2.3M parameters</a:t>
            </a:r>
            <a:endParaRPr lang="zh-CN" altLang="en-US" sz="2000" dirty="0"/>
          </a:p>
        </p:txBody>
      </p:sp>
      <p:pic>
        <p:nvPicPr>
          <p:cNvPr id="33795" name="图片 3">
            <a:extLst>
              <a:ext uri="{FF2B5EF4-FFF2-40B4-BE49-F238E27FC236}">
                <a16:creationId xmlns:a16="http://schemas.microsoft.com/office/drawing/2014/main" id="{D4EFB8D4-FC49-414C-9A0A-B2392205B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27940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图片 4">
            <a:extLst>
              <a:ext uri="{FF2B5EF4-FFF2-40B4-BE49-F238E27FC236}">
                <a16:creationId xmlns:a16="http://schemas.microsoft.com/office/drawing/2014/main" id="{38F70903-E03D-2A4F-8F30-054E92635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133600"/>
            <a:ext cx="273526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AA3651-AEFF-6C4C-A4C6-9414787A9D3C}"/>
              </a:ext>
            </a:extLst>
          </p:cNvPr>
          <p:cNvSpPr txBox="1"/>
          <p:nvPr/>
        </p:nvSpPr>
        <p:spPr>
          <a:xfrm>
            <a:off x="107950" y="1671638"/>
            <a:ext cx="280828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CN" sz="2400" dirty="0" err="1">
                <a:solidFill>
                  <a:srgbClr val="FF0000"/>
                </a:solidFill>
                <a:latin typeface="+mn-lt"/>
                <a:ea typeface="宋体" charset="-122"/>
              </a:rPr>
              <a:t>ImageNet</a:t>
            </a:r>
            <a:r>
              <a:rPr lang="en-US" altLang="zh-CN" sz="2400" dirty="0">
                <a:solidFill>
                  <a:srgbClr val="FF0000"/>
                </a:solidFill>
                <a:latin typeface="+mn-lt"/>
                <a:ea typeface="宋体" charset="-122"/>
              </a:rPr>
              <a:t> Challenge</a:t>
            </a:r>
            <a:endParaRPr lang="zh-CN" altLang="en-US" sz="2400" dirty="0">
              <a:solidFill>
                <a:srgbClr val="FF0000"/>
              </a:solidFill>
              <a:latin typeface="+mn-lt"/>
              <a:ea typeface="宋体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A78A2A-3B55-4141-A437-5D3D29B0CF45}"/>
              </a:ext>
            </a:extLst>
          </p:cNvPr>
          <p:cNvSpPr txBox="1"/>
          <p:nvPr/>
        </p:nvSpPr>
        <p:spPr>
          <a:xfrm>
            <a:off x="3132138" y="1700213"/>
            <a:ext cx="27352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2400" dirty="0">
                <a:solidFill>
                  <a:srgbClr val="FF0000"/>
                </a:solidFill>
                <a:latin typeface="+mn-lt"/>
                <a:ea typeface="宋体" charset="-122"/>
              </a:rPr>
              <a:t>Language Model</a:t>
            </a:r>
            <a:endParaRPr lang="zh-CN" altLang="en-US" sz="2400" dirty="0">
              <a:solidFill>
                <a:srgbClr val="FF0000"/>
              </a:solidFill>
              <a:latin typeface="+mn-lt"/>
              <a:ea typeface="宋体" charset="-122"/>
            </a:endParaRP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A3AFFBB5-D0C2-ED4E-8E25-2BDF6ADFBD35}"/>
              </a:ext>
            </a:extLst>
          </p:cNvPr>
          <p:cNvSpPr txBox="1">
            <a:spLocks/>
          </p:cNvSpPr>
          <p:nvPr/>
        </p:nvSpPr>
        <p:spPr bwMode="auto">
          <a:xfrm>
            <a:off x="3059113" y="3933825"/>
            <a:ext cx="2808287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altLang="zh-CN" sz="2400" dirty="0">
                <a:latin typeface="+mn-lt"/>
                <a:ea typeface="黑体" pitchFamily="49" charset="-122"/>
              </a:rPr>
              <a:t>Data size</a:t>
            </a:r>
          </a:p>
          <a:p>
            <a:pPr marL="742950" lvl="1" indent="-285750" eaLnBrk="1" hangingPunct="1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zh-CN" sz="2000" dirty="0">
                <a:latin typeface="+mj-lt"/>
                <a:ea typeface="黑体" pitchFamily="49" charset="-122"/>
              </a:rPr>
              <a:t>1 billion word benchmark, 2016</a:t>
            </a:r>
          </a:p>
          <a:p>
            <a:pPr marL="342900" indent="-342900" eaLnBrk="1" hangingPunct="1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altLang="zh-CN" sz="2400" dirty="0">
                <a:latin typeface="+mn-lt"/>
                <a:ea typeface="黑体" pitchFamily="49" charset="-122"/>
              </a:rPr>
              <a:t>Model size</a:t>
            </a:r>
          </a:p>
          <a:p>
            <a:pPr marL="742950" lvl="1" indent="-285750" eaLnBrk="1" hangingPunct="1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zh-CN" sz="2000" dirty="0">
                <a:latin typeface="+mj-lt"/>
                <a:ea typeface="黑体" pitchFamily="49" charset="-122"/>
              </a:rPr>
              <a:t>1.04 billion parameters, 2016</a:t>
            </a:r>
            <a:endParaRPr lang="zh-CN" altLang="en-US" sz="2000" dirty="0">
              <a:latin typeface="+mj-lt"/>
              <a:ea typeface="黑体" pitchFamily="49" charset="-122"/>
            </a:endParaRPr>
          </a:p>
        </p:txBody>
      </p:sp>
      <p:pic>
        <p:nvPicPr>
          <p:cNvPr id="33800" name="图片 9">
            <a:extLst>
              <a:ext uri="{FF2B5EF4-FFF2-40B4-BE49-F238E27FC236}">
                <a16:creationId xmlns:a16="http://schemas.microsoft.com/office/drawing/2014/main" id="{DDDFE029-4B82-CF42-8DA1-6AEA67C1A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133600"/>
            <a:ext cx="2808287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C49CCF-822E-564E-8055-49199D2E1097}"/>
              </a:ext>
            </a:extLst>
          </p:cNvPr>
          <p:cNvSpPr txBox="1"/>
          <p:nvPr/>
        </p:nvSpPr>
        <p:spPr>
          <a:xfrm>
            <a:off x="5940425" y="1700213"/>
            <a:ext cx="302418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2400" dirty="0">
                <a:solidFill>
                  <a:srgbClr val="FF0000"/>
                </a:solidFill>
                <a:latin typeface="+mn-lt"/>
                <a:ea typeface="宋体" charset="-122"/>
              </a:rPr>
              <a:t>Recommender System</a:t>
            </a:r>
            <a:endParaRPr lang="zh-CN" altLang="en-US" sz="2400" dirty="0">
              <a:solidFill>
                <a:srgbClr val="FF0000"/>
              </a:solidFill>
              <a:latin typeface="+mn-lt"/>
              <a:ea typeface="宋体" charset="-122"/>
            </a:endParaRPr>
          </a:p>
        </p:txBody>
      </p:sp>
      <p:sp>
        <p:nvSpPr>
          <p:cNvPr id="12" name="文本占位符 2">
            <a:extLst>
              <a:ext uri="{FF2B5EF4-FFF2-40B4-BE49-F238E27FC236}">
                <a16:creationId xmlns:a16="http://schemas.microsoft.com/office/drawing/2014/main" id="{B794837A-C2D7-F642-B155-FD1BA7513BFD}"/>
              </a:ext>
            </a:extLst>
          </p:cNvPr>
          <p:cNvSpPr txBox="1">
            <a:spLocks/>
          </p:cNvSpPr>
          <p:nvPr/>
        </p:nvSpPr>
        <p:spPr bwMode="auto">
          <a:xfrm>
            <a:off x="6156325" y="3933825"/>
            <a:ext cx="2592388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altLang="zh-CN" sz="2400" dirty="0">
                <a:latin typeface="+mn-lt"/>
                <a:ea typeface="黑体" pitchFamily="49" charset="-122"/>
              </a:rPr>
              <a:t>Data size</a:t>
            </a:r>
          </a:p>
          <a:p>
            <a:pPr marL="742950" lvl="1" indent="-285750" eaLnBrk="1" hangingPunct="1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zh-CN" sz="2000" dirty="0">
                <a:latin typeface="+mj-lt"/>
                <a:ea typeface="黑体" pitchFamily="49" charset="-122"/>
              </a:rPr>
              <a:t>1PB data, </a:t>
            </a:r>
            <a:r>
              <a:rPr lang="en-US" altLang="zh-CN" sz="2000" dirty="0" err="1">
                <a:latin typeface="+mj-lt"/>
                <a:ea typeface="黑体" pitchFamily="49" charset="-122"/>
              </a:rPr>
              <a:t>baidu</a:t>
            </a:r>
            <a:endParaRPr lang="en-US" altLang="zh-CN" sz="2000" dirty="0">
              <a:latin typeface="+mj-lt"/>
              <a:ea typeface="黑体" pitchFamily="49" charset="-122"/>
            </a:endParaRPr>
          </a:p>
          <a:p>
            <a:pPr marL="342900" indent="-342900" eaLnBrk="1" hangingPunct="1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altLang="zh-CN" sz="2400" dirty="0">
                <a:latin typeface="+mn-lt"/>
                <a:ea typeface="黑体" pitchFamily="49" charset="-122"/>
              </a:rPr>
              <a:t>Model size</a:t>
            </a:r>
          </a:p>
          <a:p>
            <a:pPr marL="800100" lvl="1" indent="-342900" eaLnBrk="1" hangingPunct="1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altLang="zh-CN" sz="2000" dirty="0">
                <a:latin typeface="+mn-lt"/>
                <a:ea typeface="黑体" pitchFamily="49" charset="-122"/>
              </a:rPr>
              <a:t>1000 billion parameters, Baidu</a:t>
            </a:r>
            <a:endParaRPr lang="zh-CN" altLang="en-US" sz="2000" dirty="0">
              <a:latin typeface="+mj-lt"/>
              <a:ea typeface="黑体" pitchFamily="49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44445C-36EB-0444-BA75-22CB8F367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165850"/>
            <a:ext cx="8424862" cy="5857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itchFamily="2" charset="2"/>
              <a:buChar char="l"/>
            </a:pPr>
            <a:r>
              <a:rPr lang="en-US" altLang="zh-CN">
                <a:solidFill>
                  <a:srgbClr val="FF0000"/>
                </a:solidFill>
              </a:rPr>
              <a:t>Distributed Machine Learning (DML) is a must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标题 1">
            <a:extLst>
              <a:ext uri="{FF2B5EF4-FFF2-40B4-BE49-F238E27FC236}">
                <a16:creationId xmlns:a16="http://schemas.microsoft.com/office/drawing/2014/main" id="{B5416917-45A5-9E4B-8A62-82599CB5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DML Architecture</a:t>
            </a:r>
            <a:endParaRPr lang="zh-CN" altLang="en-US"/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9480FC21-D7C5-F24D-B9F1-93FDFA43280A}"/>
              </a:ext>
            </a:extLst>
          </p:cNvPr>
          <p:cNvSpPr/>
          <p:nvPr/>
        </p:nvSpPr>
        <p:spPr>
          <a:xfrm>
            <a:off x="971550" y="1844675"/>
            <a:ext cx="3240088" cy="72072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800" dirty="0"/>
              <a:t>ML Application</a:t>
            </a:r>
            <a:endParaRPr lang="zh-CN" altLang="en-US" sz="2800" dirty="0"/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67467751-3EED-7044-9505-BECEC6A5A39D}"/>
              </a:ext>
            </a:extLst>
          </p:cNvPr>
          <p:cNvSpPr/>
          <p:nvPr/>
        </p:nvSpPr>
        <p:spPr>
          <a:xfrm>
            <a:off x="971550" y="2852738"/>
            <a:ext cx="3240088" cy="72072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800" dirty="0"/>
              <a:t>ML Algorithm</a:t>
            </a:r>
            <a:endParaRPr lang="zh-CN" altLang="en-US" sz="2800" dirty="0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8F27BA03-3944-3842-A85B-A9F4AC41239A}"/>
              </a:ext>
            </a:extLst>
          </p:cNvPr>
          <p:cNvSpPr/>
          <p:nvPr/>
        </p:nvSpPr>
        <p:spPr>
          <a:xfrm>
            <a:off x="900113" y="3860800"/>
            <a:ext cx="3311525" cy="71913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800" dirty="0"/>
              <a:t>ML(DML) Framework</a:t>
            </a:r>
            <a:endParaRPr lang="zh-CN" altLang="en-US" sz="2800" dirty="0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08E72BAD-D438-5144-8F65-47DE00CE7DF7}"/>
              </a:ext>
            </a:extLst>
          </p:cNvPr>
          <p:cNvSpPr/>
          <p:nvPr/>
        </p:nvSpPr>
        <p:spPr>
          <a:xfrm>
            <a:off x="900113" y="4868863"/>
            <a:ext cx="3240087" cy="720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800" dirty="0"/>
              <a:t>DML Infrastructure</a:t>
            </a:r>
            <a:endParaRPr lang="zh-CN" altLang="en-US" sz="2800" dirty="0"/>
          </a:p>
        </p:txBody>
      </p:sp>
      <p:sp>
        <p:nvSpPr>
          <p:cNvPr id="39942" name="TextBox 8">
            <a:extLst>
              <a:ext uri="{FF2B5EF4-FFF2-40B4-BE49-F238E27FC236}">
                <a16:creationId xmlns:a16="http://schemas.microsoft.com/office/drawing/2014/main" id="{0EECDDAA-24F4-C643-B4AD-A351FA1D2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1844675"/>
            <a:ext cx="3527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latin typeface="Arial" panose="020B0604020202020204" pitchFamily="34" charset="0"/>
              </a:rPr>
              <a:t>Financial technology, computer vision, language processing…</a:t>
            </a: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39943" name="TextBox 9">
            <a:extLst>
              <a:ext uri="{FF2B5EF4-FFF2-40B4-BE49-F238E27FC236}">
                <a16:creationId xmlns:a16="http://schemas.microsoft.com/office/drawing/2014/main" id="{DE3032FD-5673-ED47-B8FE-96048C597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2927350"/>
            <a:ext cx="3743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latin typeface="Arial" panose="020B0604020202020204" pitchFamily="34" charset="0"/>
              </a:rPr>
              <a:t>Deep learning, Deep&amp;Wide learning, reinforcement learning…</a:t>
            </a: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39944" name="TextBox 10">
            <a:extLst>
              <a:ext uri="{FF2B5EF4-FFF2-40B4-BE49-F238E27FC236}">
                <a16:creationId xmlns:a16="http://schemas.microsoft.com/office/drawing/2014/main" id="{493373AA-403D-4A4D-BD45-51E06E311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3933825"/>
            <a:ext cx="3527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latin typeface="Arial" panose="020B0604020202020204" pitchFamily="34" charset="0"/>
              </a:rPr>
              <a:t>Tensorflow, Caffe, MxNet, Ray, Paddle…</a:t>
            </a: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39945" name="TextBox 11">
            <a:extLst>
              <a:ext uri="{FF2B5EF4-FFF2-40B4-BE49-F238E27FC236}">
                <a16:creationId xmlns:a16="http://schemas.microsoft.com/office/drawing/2014/main" id="{3D79101C-AC3E-C04F-BDCB-035C9AB50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003800"/>
            <a:ext cx="3600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latin typeface="Arial" panose="020B0604020202020204" pitchFamily="34" charset="0"/>
              </a:rPr>
              <a:t>MPI, Nvidia NCCL, Alibaba Pai, …</a:t>
            </a: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0D72AA06-7076-FD4E-A470-8B7A9683E0C3}"/>
              </a:ext>
            </a:extLst>
          </p:cNvPr>
          <p:cNvSpPr/>
          <p:nvPr/>
        </p:nvSpPr>
        <p:spPr>
          <a:xfrm>
            <a:off x="900113" y="5876925"/>
            <a:ext cx="3240087" cy="72072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800" dirty="0"/>
              <a:t>ML Chips, RDMA</a:t>
            </a:r>
            <a:endParaRPr lang="zh-CN" altLang="en-US" sz="2800" dirty="0"/>
          </a:p>
        </p:txBody>
      </p:sp>
      <p:sp>
        <p:nvSpPr>
          <p:cNvPr id="39947" name="TextBox 11">
            <a:extLst>
              <a:ext uri="{FF2B5EF4-FFF2-40B4-BE49-F238E27FC236}">
                <a16:creationId xmlns:a16="http://schemas.microsoft.com/office/drawing/2014/main" id="{CB28F760-2AE9-7348-A9E4-E0F74B06E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876925"/>
            <a:ext cx="3527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latin typeface="Arial" panose="020B0604020202020204" pitchFamily="34" charset="0"/>
              </a:rPr>
              <a:t>CPU, GPU, TPU, FPGA, DianNao…</a:t>
            </a: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A653DCF-F976-8C47-B8B7-763C68EE47F1}"/>
              </a:ext>
            </a:extLst>
          </p:cNvPr>
          <p:cNvSpPr/>
          <p:nvPr/>
        </p:nvSpPr>
        <p:spPr>
          <a:xfrm>
            <a:off x="468313" y="4724400"/>
            <a:ext cx="8135937" cy="100806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C431339D-324C-0C4A-AD19-2B9E7E26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1960" y="4869160"/>
            <a:ext cx="4321175" cy="852488"/>
          </a:xfrm>
          <a:solidFill>
            <a:schemeClr val="bg2"/>
          </a:solidFill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Our Focus: An adaptor between RDMA and DML algorithm…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583473" y="2646127"/>
            <a:ext cx="7618898" cy="843992"/>
          </a:xfrm>
        </p:spPr>
        <p:txBody>
          <a:bodyPr/>
          <a:lstStyle/>
          <a:p>
            <a:pPr algn="ctr"/>
            <a:r>
              <a:rPr kumimoji="1" lang="en-US" altLang="zh-CN" dirty="0"/>
              <a:t>Towards Autonomous IT Operations </a:t>
            </a:r>
            <a:br>
              <a:rPr kumimoji="1" lang="en-US" altLang="zh-CN" dirty="0"/>
            </a:br>
            <a:r>
              <a:rPr kumimoji="1" lang="en-US" altLang="zh-CN" dirty="0"/>
              <a:t>through Machine</a:t>
            </a:r>
            <a:r>
              <a:rPr kumimoji="1" lang="zh-CN" altLang="en-US" dirty="0"/>
              <a:t> </a:t>
            </a:r>
            <a:r>
              <a:rPr kumimoji="1" lang="en-US" altLang="zh-CN" dirty="0"/>
              <a:t>Learning</a:t>
            </a:r>
            <a:br>
              <a:rPr kumimoji="1" lang="en-US" altLang="zh-CN" dirty="0"/>
            </a:br>
            <a:endParaRPr kumimoji="1" lang="zh-CN" altLang="en-US" i="1" dirty="0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509485" y="3799750"/>
            <a:ext cx="7766874" cy="298093"/>
          </a:xfrm>
        </p:spPr>
        <p:txBody>
          <a:bodyPr/>
          <a:lstStyle/>
          <a:p>
            <a:pPr algn="ctr"/>
            <a:endParaRPr kumimoji="1" lang="en-US" altLang="zh-CN" dirty="0"/>
          </a:p>
          <a:p>
            <a:pPr algn="ctr"/>
            <a:r>
              <a:rPr kumimoji="1" lang="en-US" altLang="zh-CN" dirty="0"/>
              <a:t>Dan Pei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3334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7D52977-7C78-9344-BC6F-58DF0020A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802" y="2866238"/>
            <a:ext cx="4167116" cy="25362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93F86D-7BB6-DB49-BC1F-A5002E3C3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18" y="2866238"/>
            <a:ext cx="3452884" cy="253624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04E44AC-0AA2-C946-962E-1CD7F2248E20}"/>
              </a:ext>
            </a:extLst>
          </p:cNvPr>
          <p:cNvSpPr/>
          <p:nvPr/>
        </p:nvSpPr>
        <p:spPr>
          <a:xfrm>
            <a:off x="282599" y="1125526"/>
            <a:ext cx="8273828" cy="1564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1" dirty="0"/>
              <a:t>IT Operations</a:t>
            </a:r>
            <a:r>
              <a:rPr lang="en-US" altLang="zh-CN" sz="2400" b="1" i="1" dirty="0"/>
              <a:t>:</a:t>
            </a:r>
            <a:r>
              <a:rPr lang="zh-CN" altLang="en-US" sz="2400" b="1" i="1" dirty="0"/>
              <a:t> </a:t>
            </a:r>
            <a:r>
              <a:rPr lang="en-US" sz="2400" b="1" dirty="0"/>
              <a:t> one of the technology foundations of the increasingly digitalized world</a:t>
            </a:r>
            <a:endParaRPr lang="en-US" sz="2100" b="1" dirty="0"/>
          </a:p>
          <a:p>
            <a:pPr algn="ctr">
              <a:lnSpc>
                <a:spcPct val="150000"/>
              </a:lnSpc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0467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>
            <a:extLst>
              <a:ext uri="{FF2B5EF4-FFF2-40B4-BE49-F238E27FC236}">
                <a16:creationId xmlns:a16="http://schemas.microsoft.com/office/drawing/2014/main" id="{9D9CB64D-01B2-41F7-ADE4-12326F232EB0}"/>
              </a:ext>
            </a:extLst>
          </p:cNvPr>
          <p:cNvSpPr txBox="1"/>
          <p:nvPr/>
        </p:nvSpPr>
        <p:spPr>
          <a:xfrm>
            <a:off x="2599878" y="4683292"/>
            <a:ext cx="1045691" cy="470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Failure</a:t>
            </a:r>
            <a:r>
              <a:rPr lang="zh-CN" altLang="en-US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localized</a:t>
            </a:r>
            <a:endParaRPr lang="zh-CN" altLang="en-US" sz="1050" dirty="0">
              <a:solidFill>
                <a:srgbClr val="FF0000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1FDE813A-035F-40C6-A323-EA4A12E4DE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80" y="4133693"/>
            <a:ext cx="2736171" cy="110453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112" y="1026860"/>
            <a:ext cx="8734955" cy="389082"/>
          </a:xfrm>
        </p:spPr>
        <p:txBody>
          <a:bodyPr/>
          <a:lstStyle/>
          <a:p>
            <a:r>
              <a:rPr lang="en-US" altLang="zh-CN" sz="4000" dirty="0"/>
              <a:t>A</a:t>
            </a:r>
            <a:r>
              <a:rPr lang="zh-CN" altLang="en-US" sz="4000" dirty="0"/>
              <a:t> </a:t>
            </a:r>
            <a:r>
              <a:rPr lang="en-US" altLang="zh-CN" sz="4000" dirty="0"/>
              <a:t>real</a:t>
            </a:r>
            <a:r>
              <a:rPr lang="zh-CN" altLang="en-US" sz="4000" dirty="0"/>
              <a:t> </a:t>
            </a:r>
            <a:r>
              <a:rPr lang="en-US" altLang="zh-CN" sz="4000" dirty="0"/>
              <a:t>case</a:t>
            </a:r>
            <a:r>
              <a:rPr lang="zh-CN" altLang="en-US" sz="4000" dirty="0"/>
              <a:t> </a:t>
            </a:r>
            <a:r>
              <a:rPr lang="en-US" altLang="zh-CN" sz="4000" dirty="0"/>
              <a:t>in</a:t>
            </a:r>
            <a:r>
              <a:rPr lang="zh-CN" altLang="en-US" sz="4000" dirty="0"/>
              <a:t> </a:t>
            </a:r>
            <a:r>
              <a:rPr lang="en-US" altLang="zh-CN" sz="4000" dirty="0"/>
              <a:t>a</a:t>
            </a:r>
            <a:r>
              <a:rPr lang="zh-CN" altLang="en-US" sz="4000" dirty="0"/>
              <a:t> </a:t>
            </a:r>
            <a:r>
              <a:rPr lang="en-US" altLang="zh-CN" sz="4000" dirty="0"/>
              <a:t>global</a:t>
            </a:r>
            <a:r>
              <a:rPr lang="zh-CN" altLang="en-US" sz="4000" dirty="0"/>
              <a:t> </a:t>
            </a:r>
            <a:r>
              <a:rPr lang="en-US" altLang="zh-CN" sz="4000" dirty="0"/>
              <a:t>top</a:t>
            </a:r>
            <a:r>
              <a:rPr lang="zh-CN" altLang="en-US" sz="4000" dirty="0"/>
              <a:t> </a:t>
            </a:r>
            <a:r>
              <a:rPr lang="en-US" altLang="zh-CN" sz="4000" dirty="0"/>
              <a:t>bank: </a:t>
            </a:r>
            <a:br>
              <a:rPr lang="en-US" altLang="zh-CN" sz="4000" dirty="0"/>
            </a:br>
            <a:r>
              <a:rPr lang="en-US" altLang="zh-CN" sz="4000" dirty="0"/>
              <a:t>l</a:t>
            </a:r>
            <a:r>
              <a:rPr lang="en-US" sz="4000" dirty="0"/>
              <a:t>abor-intensive, stressful, and ineffective</a:t>
            </a:r>
            <a:endParaRPr lang="zh-CN" altLang="en-US" sz="4000" dirty="0"/>
          </a:p>
        </p:txBody>
      </p:sp>
      <p:sp>
        <p:nvSpPr>
          <p:cNvPr id="8" name="左中括号 7">
            <a:extLst>
              <a:ext uri="{FF2B5EF4-FFF2-40B4-BE49-F238E27FC236}">
                <a16:creationId xmlns:a16="http://schemas.microsoft.com/office/drawing/2014/main" id="{25B445F1-A28B-48AB-91A7-A1CA34A65F25}"/>
              </a:ext>
            </a:extLst>
          </p:cNvPr>
          <p:cNvSpPr/>
          <p:nvPr/>
        </p:nvSpPr>
        <p:spPr>
          <a:xfrm rot="5400000">
            <a:off x="1713598" y="948683"/>
            <a:ext cx="223706" cy="2843312"/>
          </a:xfrm>
          <a:prstGeom prst="leftBracket">
            <a:avLst>
              <a:gd name="adj" fmla="val 51680"/>
            </a:avLst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9" name="直线连接符 29">
            <a:extLst>
              <a:ext uri="{FF2B5EF4-FFF2-40B4-BE49-F238E27FC236}">
                <a16:creationId xmlns:a16="http://schemas.microsoft.com/office/drawing/2014/main" id="{9F5182C2-E334-4282-BCC4-467E44EEFA2E}"/>
              </a:ext>
            </a:extLst>
          </p:cNvPr>
          <p:cNvCxnSpPr>
            <a:cxnSpLocks/>
          </p:cNvCxnSpPr>
          <p:nvPr/>
        </p:nvCxnSpPr>
        <p:spPr>
          <a:xfrm>
            <a:off x="3900836" y="2406784"/>
            <a:ext cx="0" cy="599621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A6C67375-2E4A-47DB-AD5A-4B389A9B7601}"/>
              </a:ext>
            </a:extLst>
          </p:cNvPr>
          <p:cNvSpPr txBox="1"/>
          <p:nvPr/>
        </p:nvSpPr>
        <p:spPr>
          <a:xfrm>
            <a:off x="2361334" y="3195540"/>
            <a:ext cx="1400303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Realized</a:t>
            </a:r>
            <a:r>
              <a:rPr lang="zh-CN" altLang="en-US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there</a:t>
            </a:r>
            <a:r>
              <a:rPr lang="zh-CN" altLang="en-US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was</a:t>
            </a:r>
            <a:r>
              <a:rPr lang="zh-CN" altLang="en-US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</a:t>
            </a:r>
            <a:r>
              <a:rPr lang="zh-CN" altLang="en-US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failure</a:t>
            </a:r>
            <a:r>
              <a:rPr lang="zh-CN" altLang="en-US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when</a:t>
            </a:r>
            <a:r>
              <a:rPr lang="zh-CN" altLang="en-US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customers</a:t>
            </a:r>
            <a:r>
              <a:rPr lang="zh-CN" altLang="en-US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called</a:t>
            </a:r>
            <a:endParaRPr lang="zh-CN" altLang="en-US" sz="1050" dirty="0">
              <a:solidFill>
                <a:srgbClr val="FF0000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cxnSp>
        <p:nvCxnSpPr>
          <p:cNvPr id="11" name="直线箭头连接符 14">
            <a:extLst>
              <a:ext uri="{FF2B5EF4-FFF2-40B4-BE49-F238E27FC236}">
                <a16:creationId xmlns:a16="http://schemas.microsoft.com/office/drawing/2014/main" id="{8E833759-C7F8-4A10-A652-4191B378A3C9}"/>
              </a:ext>
            </a:extLst>
          </p:cNvPr>
          <p:cNvCxnSpPr>
            <a:cxnSpLocks/>
          </p:cNvCxnSpPr>
          <p:nvPr/>
        </p:nvCxnSpPr>
        <p:spPr>
          <a:xfrm flipH="1">
            <a:off x="3897367" y="2824183"/>
            <a:ext cx="7019" cy="268149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sp>
        <p:nvSpPr>
          <p:cNvPr id="12" name="椭圆 11">
            <a:extLst>
              <a:ext uri="{FF2B5EF4-FFF2-40B4-BE49-F238E27FC236}">
                <a16:creationId xmlns:a16="http://schemas.microsoft.com/office/drawing/2014/main" id="{A520FCC6-129A-4479-93EB-33662592F0A0}"/>
              </a:ext>
            </a:extLst>
          </p:cNvPr>
          <p:cNvSpPr/>
          <p:nvPr/>
        </p:nvSpPr>
        <p:spPr>
          <a:xfrm rot="5400000">
            <a:off x="3807098" y="3746339"/>
            <a:ext cx="188426" cy="188426"/>
          </a:xfrm>
          <a:prstGeom prst="ellipse">
            <a:avLst/>
          </a:prstGeom>
          <a:solidFill>
            <a:schemeClr val="accent4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0" kern="0">
              <a:solidFill>
                <a:schemeClr val="accent4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79F1F2A-D4A8-48BA-8CFA-02C596E0AF69}"/>
              </a:ext>
            </a:extLst>
          </p:cNvPr>
          <p:cNvSpPr txBox="1"/>
          <p:nvPr/>
        </p:nvSpPr>
        <p:spPr>
          <a:xfrm>
            <a:off x="3262694" y="2111399"/>
            <a:ext cx="1619186" cy="4708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10:20 large</a:t>
            </a:r>
            <a:r>
              <a:rPr lang="zh-CN" altLang="en-US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number</a:t>
            </a:r>
            <a:r>
              <a:rPr lang="zh-CN" altLang="en-US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of</a:t>
            </a:r>
            <a:r>
              <a:rPr lang="zh-CN" altLang="en-US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transaction</a:t>
            </a:r>
            <a:r>
              <a:rPr lang="zh-CN" altLang="en-US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failures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A37092A-32BE-4777-8488-23E29A444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6867" y="1814942"/>
            <a:ext cx="310841" cy="310841"/>
          </a:xfrm>
          <a:prstGeom prst="rect">
            <a:avLst/>
          </a:prstGeom>
        </p:spPr>
      </p:pic>
      <p:cxnSp>
        <p:nvCxnSpPr>
          <p:cNvPr id="17" name="直线连接符 30">
            <a:extLst>
              <a:ext uri="{FF2B5EF4-FFF2-40B4-BE49-F238E27FC236}">
                <a16:creationId xmlns:a16="http://schemas.microsoft.com/office/drawing/2014/main" id="{E400F210-B20B-47BF-AD77-4274AE416EEA}"/>
              </a:ext>
            </a:extLst>
          </p:cNvPr>
          <p:cNvCxnSpPr>
            <a:cxnSpLocks/>
          </p:cNvCxnSpPr>
          <p:nvPr/>
        </p:nvCxnSpPr>
        <p:spPr>
          <a:xfrm flipH="1" flipV="1">
            <a:off x="3904386" y="2824183"/>
            <a:ext cx="768442" cy="10772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8" name="直线箭头连接符 35">
            <a:extLst>
              <a:ext uri="{FF2B5EF4-FFF2-40B4-BE49-F238E27FC236}">
                <a16:creationId xmlns:a16="http://schemas.microsoft.com/office/drawing/2014/main" id="{80CE50A0-9520-4974-A642-30F0CADBC3FA}"/>
              </a:ext>
            </a:extLst>
          </p:cNvPr>
          <p:cNvCxnSpPr>
            <a:cxnSpLocks/>
          </p:cNvCxnSpPr>
          <p:nvPr/>
        </p:nvCxnSpPr>
        <p:spPr>
          <a:xfrm>
            <a:off x="4680619" y="2834953"/>
            <a:ext cx="0" cy="53072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6E10C56D-08E0-4FF6-9850-550F9A48F83F}"/>
              </a:ext>
            </a:extLst>
          </p:cNvPr>
          <p:cNvSpPr/>
          <p:nvPr/>
        </p:nvSpPr>
        <p:spPr>
          <a:xfrm>
            <a:off x="3359707" y="3744768"/>
            <a:ext cx="5148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10:45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8126DB79-9107-4DFE-8245-B9DF220AD3B9}"/>
              </a:ext>
            </a:extLst>
          </p:cNvPr>
          <p:cNvSpPr/>
          <p:nvPr/>
        </p:nvSpPr>
        <p:spPr>
          <a:xfrm rot="5400000">
            <a:off x="3791512" y="4867759"/>
            <a:ext cx="188426" cy="188426"/>
          </a:xfrm>
          <a:prstGeom prst="ellipse">
            <a:avLst/>
          </a:prstGeom>
          <a:solidFill>
            <a:schemeClr val="accent4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0" kern="0">
              <a:solidFill>
                <a:srgbClr val="FFFFFF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88AF46B-E708-4BDA-A392-B181228765BF}"/>
              </a:ext>
            </a:extLst>
          </p:cNvPr>
          <p:cNvSpPr/>
          <p:nvPr/>
        </p:nvSpPr>
        <p:spPr>
          <a:xfrm>
            <a:off x="3369211" y="4842753"/>
            <a:ext cx="4635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11:10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DAA333D-B31E-441F-9596-9A8CE45BFFFA}"/>
              </a:ext>
            </a:extLst>
          </p:cNvPr>
          <p:cNvSpPr txBox="1"/>
          <p:nvPr/>
        </p:nvSpPr>
        <p:spPr>
          <a:xfrm>
            <a:off x="1184102" y="2104385"/>
            <a:ext cx="13894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FF0000"/>
                </a:solidFill>
              </a:rPr>
              <a:t>Manual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FF55312-01A4-4FC3-AD54-A2E96387D325}"/>
              </a:ext>
            </a:extLst>
          </p:cNvPr>
          <p:cNvSpPr txBox="1"/>
          <p:nvPr/>
        </p:nvSpPr>
        <p:spPr>
          <a:xfrm>
            <a:off x="581893" y="3357766"/>
            <a:ext cx="1836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30</a:t>
            </a:r>
            <a:r>
              <a:rPr lang="zh-CN" altLang="en-US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Engineers</a:t>
            </a:r>
            <a:r>
              <a:rPr lang="zh-CN" altLang="en-US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involved</a:t>
            </a:r>
            <a:endParaRPr lang="zh-CN" altLang="en-US" sz="1050" dirty="0">
              <a:solidFill>
                <a:srgbClr val="FF0000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E8C6AAD3-FD4C-47B5-BCD0-D507FF80AE1D}"/>
              </a:ext>
            </a:extLst>
          </p:cNvPr>
          <p:cNvSpPr/>
          <p:nvPr/>
        </p:nvSpPr>
        <p:spPr>
          <a:xfrm rot="5400000">
            <a:off x="4577382" y="2757979"/>
            <a:ext cx="188426" cy="188426"/>
          </a:xfrm>
          <a:prstGeom prst="ellipse">
            <a:avLst/>
          </a:prstGeom>
          <a:solidFill>
            <a:schemeClr val="accent1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0" kern="0">
              <a:solidFill>
                <a:srgbClr val="FFFFFF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5585D4FD-1EDD-45E8-9F73-4A8CD5BA2253}"/>
              </a:ext>
            </a:extLst>
          </p:cNvPr>
          <p:cNvSpPr/>
          <p:nvPr/>
        </p:nvSpPr>
        <p:spPr>
          <a:xfrm>
            <a:off x="4770701" y="2396266"/>
            <a:ext cx="26901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altLang="zh-CN" sz="1050" dirty="0">
                <a:solidFill>
                  <a:schemeClr val="accent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10:21</a:t>
            </a:r>
            <a:r>
              <a:rPr lang="zh-CN" altLang="en-US" sz="1050" dirty="0">
                <a:solidFill>
                  <a:schemeClr val="accent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</a:t>
            </a:r>
            <a:r>
              <a:rPr lang="en-US" altLang="zh-CN" sz="1050" dirty="0">
                <a:solidFill>
                  <a:schemeClr val="accent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automatically</a:t>
            </a:r>
            <a:r>
              <a:rPr lang="zh-CN" altLang="en-US" sz="1050" dirty="0">
                <a:solidFill>
                  <a:schemeClr val="accent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detected</a:t>
            </a:r>
            <a:r>
              <a:rPr lang="zh-CN" altLang="en-US" sz="1050" dirty="0">
                <a:solidFill>
                  <a:schemeClr val="accent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the</a:t>
            </a:r>
            <a:r>
              <a:rPr lang="zh-CN" altLang="en-US" sz="1050" dirty="0">
                <a:solidFill>
                  <a:schemeClr val="accent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failure</a:t>
            </a: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2F216DDF-CC31-416D-941A-CC507A4D5614}"/>
              </a:ext>
            </a:extLst>
          </p:cNvPr>
          <p:cNvSpPr/>
          <p:nvPr/>
        </p:nvSpPr>
        <p:spPr>
          <a:xfrm rot="5400000">
            <a:off x="4577382" y="2984875"/>
            <a:ext cx="188426" cy="188426"/>
          </a:xfrm>
          <a:prstGeom prst="ellipse">
            <a:avLst/>
          </a:prstGeom>
          <a:solidFill>
            <a:schemeClr val="accent1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0" kern="0">
              <a:solidFill>
                <a:srgbClr val="FFFFFF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2B40583F-B64D-46FA-8C09-4FC46513EA3C}"/>
              </a:ext>
            </a:extLst>
          </p:cNvPr>
          <p:cNvSpPr/>
          <p:nvPr/>
        </p:nvSpPr>
        <p:spPr>
          <a:xfrm>
            <a:off x="4770701" y="2640400"/>
            <a:ext cx="26645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altLang="zh-CN" sz="1050" dirty="0">
                <a:solidFill>
                  <a:schemeClr val="accent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10:23</a:t>
            </a:r>
            <a:r>
              <a:rPr lang="zh-CN" altLang="en-US" sz="1050" dirty="0">
                <a:solidFill>
                  <a:schemeClr val="accent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automatically</a:t>
            </a:r>
            <a:r>
              <a:rPr lang="zh-CN" altLang="en-US" sz="1050" dirty="0">
                <a:solidFill>
                  <a:schemeClr val="accent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localized</a:t>
            </a:r>
            <a:r>
              <a:rPr lang="zh-CN" altLang="en-US" sz="1050" dirty="0">
                <a:solidFill>
                  <a:schemeClr val="accent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the</a:t>
            </a:r>
            <a:r>
              <a:rPr lang="zh-CN" altLang="en-US" sz="1050" dirty="0">
                <a:solidFill>
                  <a:schemeClr val="accent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failure</a:t>
            </a:r>
          </a:p>
        </p:txBody>
      </p:sp>
      <p:sp>
        <p:nvSpPr>
          <p:cNvPr id="41" name="左中括号 40">
            <a:extLst>
              <a:ext uri="{FF2B5EF4-FFF2-40B4-BE49-F238E27FC236}">
                <a16:creationId xmlns:a16="http://schemas.microsoft.com/office/drawing/2014/main" id="{35049E65-4C0C-4DF9-98BF-79A1BAC06376}"/>
              </a:ext>
            </a:extLst>
          </p:cNvPr>
          <p:cNvSpPr/>
          <p:nvPr/>
        </p:nvSpPr>
        <p:spPr>
          <a:xfrm rot="5400000">
            <a:off x="6726911" y="400210"/>
            <a:ext cx="220329" cy="3767693"/>
          </a:xfrm>
          <a:prstGeom prst="leftBracket">
            <a:avLst>
              <a:gd name="adj" fmla="val 51680"/>
            </a:avLst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46BB420-CF52-49CC-BFD4-50AFE13864F4}"/>
              </a:ext>
            </a:extLst>
          </p:cNvPr>
          <p:cNvSpPr txBox="1"/>
          <p:nvPr/>
        </p:nvSpPr>
        <p:spPr>
          <a:xfrm>
            <a:off x="5620519" y="1742733"/>
            <a:ext cx="285846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chemeClr val="accent1"/>
                </a:solidFill>
              </a:rPr>
              <a:t>Replayed the data with our ML-based</a:t>
            </a:r>
            <a:r>
              <a:rPr kumimoji="1" lang="zh-CN" altLang="en-US" b="1" dirty="0">
                <a:solidFill>
                  <a:schemeClr val="accent1"/>
                </a:solidFill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</a:rPr>
              <a:t>failure discovery and localization algorithms</a:t>
            </a:r>
            <a:endParaRPr kumimoji="1" lang="zh-CN" altLang="en-US" b="1" dirty="0">
              <a:solidFill>
                <a:schemeClr val="accent1"/>
              </a:solidFill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B47A1A68-B91D-4D37-BE63-33F6BDD762BD}"/>
              </a:ext>
            </a:extLst>
          </p:cNvPr>
          <p:cNvGrpSpPr/>
          <p:nvPr/>
        </p:nvGrpSpPr>
        <p:grpSpPr>
          <a:xfrm>
            <a:off x="5617932" y="2927060"/>
            <a:ext cx="3427960" cy="2419925"/>
            <a:chOff x="6568190" y="3242813"/>
            <a:chExt cx="4570613" cy="3226566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4F0DFF83-0C4F-4C15-8286-D11CBB8C9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083" t="56107"/>
            <a:stretch/>
          </p:blipFill>
          <p:spPr>
            <a:xfrm>
              <a:off x="7490575" y="5443768"/>
              <a:ext cx="3648228" cy="1025611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4A7F0375-70E2-4938-A678-1CCD9DB49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68190" y="3242813"/>
              <a:ext cx="4538617" cy="2369994"/>
            </a:xfrm>
            <a:prstGeom prst="rect">
              <a:avLst/>
            </a:prstGeom>
          </p:spPr>
        </p:pic>
      </p:grpSp>
      <p:sp>
        <p:nvSpPr>
          <p:cNvPr id="47" name="任意形状 82">
            <a:extLst>
              <a:ext uri="{FF2B5EF4-FFF2-40B4-BE49-F238E27FC236}">
                <a16:creationId xmlns:a16="http://schemas.microsoft.com/office/drawing/2014/main" id="{4B9B6114-A525-40E7-AF21-4DF4820ECA55}"/>
              </a:ext>
            </a:extLst>
          </p:cNvPr>
          <p:cNvSpPr/>
          <p:nvPr/>
        </p:nvSpPr>
        <p:spPr>
          <a:xfrm>
            <a:off x="7210465" y="2497690"/>
            <a:ext cx="1127419" cy="693002"/>
          </a:xfrm>
          <a:custGeom>
            <a:avLst/>
            <a:gdLst>
              <a:gd name="connsiteX0" fmla="*/ 0 w 2719136"/>
              <a:gd name="connsiteY0" fmla="*/ 26015 h 904320"/>
              <a:gd name="connsiteX1" fmla="*/ 1203157 w 2719136"/>
              <a:gd name="connsiteY1" fmla="*/ 110236 h 904320"/>
              <a:gd name="connsiteX2" fmla="*/ 2719136 w 2719136"/>
              <a:gd name="connsiteY2" fmla="*/ 904320 h 90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9136" h="904320">
                <a:moveTo>
                  <a:pt x="0" y="26015"/>
                </a:moveTo>
                <a:cubicBezTo>
                  <a:pt x="374984" y="-5067"/>
                  <a:pt x="749968" y="-36148"/>
                  <a:pt x="1203157" y="110236"/>
                </a:cubicBezTo>
                <a:cubicBezTo>
                  <a:pt x="1656346" y="256620"/>
                  <a:pt x="2187741" y="580470"/>
                  <a:pt x="2719136" y="904320"/>
                </a:cubicBezTo>
              </a:path>
            </a:pathLst>
          </a:custGeom>
          <a:ln>
            <a:solidFill>
              <a:srgbClr val="00B0F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任意形状 83">
            <a:extLst>
              <a:ext uri="{FF2B5EF4-FFF2-40B4-BE49-F238E27FC236}">
                <a16:creationId xmlns:a16="http://schemas.microsoft.com/office/drawing/2014/main" id="{07CBB1A1-E6D6-45BA-BC20-67F125DB3E3A}"/>
              </a:ext>
            </a:extLst>
          </p:cNvPr>
          <p:cNvSpPr/>
          <p:nvPr/>
        </p:nvSpPr>
        <p:spPr>
          <a:xfrm>
            <a:off x="7255997" y="2731366"/>
            <a:ext cx="633098" cy="2013089"/>
          </a:xfrm>
          <a:custGeom>
            <a:avLst/>
            <a:gdLst>
              <a:gd name="connsiteX0" fmla="*/ 0 w 2719136"/>
              <a:gd name="connsiteY0" fmla="*/ 26015 h 904320"/>
              <a:gd name="connsiteX1" fmla="*/ 1203157 w 2719136"/>
              <a:gd name="connsiteY1" fmla="*/ 110236 h 904320"/>
              <a:gd name="connsiteX2" fmla="*/ 2719136 w 2719136"/>
              <a:gd name="connsiteY2" fmla="*/ 904320 h 90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9136" h="904320">
                <a:moveTo>
                  <a:pt x="0" y="26015"/>
                </a:moveTo>
                <a:cubicBezTo>
                  <a:pt x="374984" y="-5067"/>
                  <a:pt x="749968" y="-36148"/>
                  <a:pt x="1203157" y="110236"/>
                </a:cubicBezTo>
                <a:cubicBezTo>
                  <a:pt x="1656346" y="256620"/>
                  <a:pt x="2187741" y="580470"/>
                  <a:pt x="2719136" y="904320"/>
                </a:cubicBezTo>
              </a:path>
            </a:pathLst>
          </a:custGeom>
          <a:ln>
            <a:solidFill>
              <a:srgbClr val="00B0F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9" name="圆角矩形 85">
            <a:extLst>
              <a:ext uri="{FF2B5EF4-FFF2-40B4-BE49-F238E27FC236}">
                <a16:creationId xmlns:a16="http://schemas.microsoft.com/office/drawing/2014/main" id="{428A4A6D-E5EE-4F4F-BC54-63A4C0EBB1EC}"/>
              </a:ext>
            </a:extLst>
          </p:cNvPr>
          <p:cNvSpPr/>
          <p:nvPr/>
        </p:nvSpPr>
        <p:spPr>
          <a:xfrm>
            <a:off x="4096602" y="3447505"/>
            <a:ext cx="1477972" cy="525237"/>
          </a:xfrm>
          <a:prstGeom prst="roundRect">
            <a:avLst>
              <a:gd name="adj" fmla="val 20124"/>
            </a:avLst>
          </a:prstGeom>
          <a:solidFill>
            <a:schemeClr val="accent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50" dirty="0"/>
              <a:t>Failure mitigation time reduced by 90%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595DCA98-8E26-4358-92A3-F361CD421FCB}"/>
              </a:ext>
            </a:extLst>
          </p:cNvPr>
          <p:cNvSpPr txBox="1"/>
          <p:nvPr/>
        </p:nvSpPr>
        <p:spPr>
          <a:xfrm>
            <a:off x="98110" y="5300675"/>
            <a:ext cx="3646026" cy="470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Failure</a:t>
            </a:r>
            <a:r>
              <a:rPr lang="zh-CN" altLang="en-US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discovery:</a:t>
            </a:r>
            <a:r>
              <a:rPr lang="zh-CN" altLang="en-US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25mins</a:t>
            </a:r>
            <a:r>
              <a:rPr lang="zh-CN" altLang="en-US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after</a:t>
            </a:r>
            <a:r>
              <a:rPr lang="zh-CN" altLang="en-US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the</a:t>
            </a:r>
            <a:r>
              <a:rPr lang="zh-CN" altLang="en-US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failure</a:t>
            </a:r>
            <a:r>
              <a:rPr lang="zh-CN" altLang="en-US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happened</a:t>
            </a:r>
          </a:p>
          <a:p>
            <a:pPr algn="ctr">
              <a:lnSpc>
                <a:spcPct val="120000"/>
              </a:lnSpc>
            </a:pP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Failure</a:t>
            </a:r>
            <a:r>
              <a:rPr lang="zh-CN" altLang="en-US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localization:</a:t>
            </a:r>
            <a:r>
              <a:rPr lang="zh-CN" altLang="en-US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25mins</a:t>
            </a:r>
            <a:r>
              <a:rPr lang="zh-CN" altLang="en-US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after</a:t>
            </a:r>
            <a:r>
              <a:rPr lang="zh-CN" altLang="en-US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failure</a:t>
            </a:r>
            <a:r>
              <a:rPr lang="zh-CN" altLang="en-US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05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discovery</a:t>
            </a:r>
            <a:endParaRPr lang="zh-CN" altLang="en-US" sz="1050" dirty="0">
              <a:solidFill>
                <a:srgbClr val="FF0000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1" name="Freeform 6">
            <a:extLst>
              <a:ext uri="{FF2B5EF4-FFF2-40B4-BE49-F238E27FC236}">
                <a16:creationId xmlns:a16="http://schemas.microsoft.com/office/drawing/2014/main" id="{89E0E91F-A360-4544-998D-3B8BFA6F9964}"/>
              </a:ext>
            </a:extLst>
          </p:cNvPr>
          <p:cNvSpPr>
            <a:spLocks noEditPoints="1"/>
          </p:cNvSpPr>
          <p:nvPr/>
        </p:nvSpPr>
        <p:spPr bwMode="auto">
          <a:xfrm>
            <a:off x="1123202" y="2809912"/>
            <a:ext cx="525833" cy="479013"/>
          </a:xfrm>
          <a:custGeom>
            <a:avLst/>
            <a:gdLst>
              <a:gd name="T0" fmla="*/ 245 w 453"/>
              <a:gd name="T1" fmla="*/ 263 h 407"/>
              <a:gd name="T2" fmla="*/ 453 w 453"/>
              <a:gd name="T3" fmla="*/ 263 h 407"/>
              <a:gd name="T4" fmla="*/ 414 w 453"/>
              <a:gd name="T5" fmla="*/ 407 h 407"/>
              <a:gd name="T6" fmla="*/ 400 w 453"/>
              <a:gd name="T7" fmla="*/ 407 h 407"/>
              <a:gd name="T8" fmla="*/ 403 w 453"/>
              <a:gd name="T9" fmla="*/ 395 h 407"/>
              <a:gd name="T10" fmla="*/ 224 w 453"/>
              <a:gd name="T11" fmla="*/ 395 h 407"/>
              <a:gd name="T12" fmla="*/ 220 w 453"/>
              <a:gd name="T13" fmla="*/ 407 h 407"/>
              <a:gd name="T14" fmla="*/ 206 w 453"/>
              <a:gd name="T15" fmla="*/ 407 h 407"/>
              <a:gd name="T16" fmla="*/ 245 w 453"/>
              <a:gd name="T17" fmla="*/ 263 h 407"/>
              <a:gd name="T18" fmla="*/ 339 w 453"/>
              <a:gd name="T19" fmla="*/ 298 h 407"/>
              <a:gd name="T20" fmla="*/ 323 w 453"/>
              <a:gd name="T21" fmla="*/ 312 h 407"/>
              <a:gd name="T22" fmla="*/ 335 w 453"/>
              <a:gd name="T23" fmla="*/ 326 h 407"/>
              <a:gd name="T24" fmla="*/ 351 w 453"/>
              <a:gd name="T25" fmla="*/ 312 h 407"/>
              <a:gd name="T26" fmla="*/ 339 w 453"/>
              <a:gd name="T27" fmla="*/ 298 h 407"/>
              <a:gd name="T28" fmla="*/ 299 w 453"/>
              <a:gd name="T29" fmla="*/ 76 h 407"/>
              <a:gd name="T30" fmla="*/ 231 w 453"/>
              <a:gd name="T31" fmla="*/ 6 h 407"/>
              <a:gd name="T32" fmla="*/ 144 w 453"/>
              <a:gd name="T33" fmla="*/ 53 h 407"/>
              <a:gd name="T34" fmla="*/ 144 w 453"/>
              <a:gd name="T35" fmla="*/ 141 h 407"/>
              <a:gd name="T36" fmla="*/ 191 w 453"/>
              <a:gd name="T37" fmla="*/ 186 h 407"/>
              <a:gd name="T38" fmla="*/ 216 w 453"/>
              <a:gd name="T39" fmla="*/ 189 h 407"/>
              <a:gd name="T40" fmla="*/ 274 w 453"/>
              <a:gd name="T41" fmla="*/ 161 h 407"/>
              <a:gd name="T42" fmla="*/ 299 w 453"/>
              <a:gd name="T43" fmla="*/ 76 h 407"/>
              <a:gd name="T44" fmla="*/ 5 w 453"/>
              <a:gd name="T45" fmla="*/ 350 h 407"/>
              <a:gd name="T46" fmla="*/ 13 w 453"/>
              <a:gd name="T47" fmla="*/ 404 h 407"/>
              <a:gd name="T48" fmla="*/ 171 w 453"/>
              <a:gd name="T49" fmla="*/ 404 h 407"/>
              <a:gd name="T50" fmla="*/ 137 w 453"/>
              <a:gd name="T51" fmla="*/ 353 h 407"/>
              <a:gd name="T52" fmla="*/ 85 w 453"/>
              <a:gd name="T53" fmla="*/ 348 h 407"/>
              <a:gd name="T54" fmla="*/ 107 w 453"/>
              <a:gd name="T55" fmla="*/ 273 h 407"/>
              <a:gd name="T56" fmla="*/ 109 w 453"/>
              <a:gd name="T57" fmla="*/ 273 h 407"/>
              <a:gd name="T58" fmla="*/ 116 w 453"/>
              <a:gd name="T59" fmla="*/ 283 h 407"/>
              <a:gd name="T60" fmla="*/ 103 w 453"/>
              <a:gd name="T61" fmla="*/ 338 h 407"/>
              <a:gd name="T62" fmla="*/ 140 w 453"/>
              <a:gd name="T63" fmla="*/ 343 h 407"/>
              <a:gd name="T64" fmla="*/ 183 w 453"/>
              <a:gd name="T65" fmla="*/ 404 h 407"/>
              <a:gd name="T66" fmla="*/ 183 w 453"/>
              <a:gd name="T67" fmla="*/ 404 h 407"/>
              <a:gd name="T68" fmla="*/ 191 w 453"/>
              <a:gd name="T69" fmla="*/ 404 h 407"/>
              <a:gd name="T70" fmla="*/ 233 w 453"/>
              <a:gd name="T71" fmla="*/ 247 h 407"/>
              <a:gd name="T72" fmla="*/ 360 w 453"/>
              <a:gd name="T73" fmla="*/ 247 h 407"/>
              <a:gd name="T74" fmla="*/ 282 w 453"/>
              <a:gd name="T75" fmla="*/ 199 h 407"/>
              <a:gd name="T76" fmla="*/ 124 w 453"/>
              <a:gd name="T77" fmla="*/ 199 h 407"/>
              <a:gd name="T78" fmla="*/ 41 w 453"/>
              <a:gd name="T79" fmla="*/ 256 h 407"/>
              <a:gd name="T80" fmla="*/ 5 w 453"/>
              <a:gd name="T81" fmla="*/ 350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53" h="407">
                <a:moveTo>
                  <a:pt x="245" y="263"/>
                </a:moveTo>
                <a:cubicBezTo>
                  <a:pt x="453" y="263"/>
                  <a:pt x="453" y="263"/>
                  <a:pt x="453" y="263"/>
                </a:cubicBezTo>
                <a:cubicBezTo>
                  <a:pt x="414" y="407"/>
                  <a:pt x="414" y="407"/>
                  <a:pt x="414" y="407"/>
                </a:cubicBezTo>
                <a:cubicBezTo>
                  <a:pt x="400" y="407"/>
                  <a:pt x="400" y="407"/>
                  <a:pt x="400" y="407"/>
                </a:cubicBezTo>
                <a:cubicBezTo>
                  <a:pt x="403" y="395"/>
                  <a:pt x="403" y="395"/>
                  <a:pt x="403" y="395"/>
                </a:cubicBezTo>
                <a:cubicBezTo>
                  <a:pt x="224" y="395"/>
                  <a:pt x="224" y="395"/>
                  <a:pt x="224" y="395"/>
                </a:cubicBezTo>
                <a:cubicBezTo>
                  <a:pt x="220" y="407"/>
                  <a:pt x="220" y="407"/>
                  <a:pt x="220" y="407"/>
                </a:cubicBezTo>
                <a:cubicBezTo>
                  <a:pt x="206" y="407"/>
                  <a:pt x="206" y="407"/>
                  <a:pt x="206" y="407"/>
                </a:cubicBezTo>
                <a:cubicBezTo>
                  <a:pt x="245" y="263"/>
                  <a:pt x="245" y="263"/>
                  <a:pt x="245" y="263"/>
                </a:cubicBezTo>
                <a:close/>
                <a:moveTo>
                  <a:pt x="339" y="298"/>
                </a:moveTo>
                <a:cubicBezTo>
                  <a:pt x="331" y="298"/>
                  <a:pt x="324" y="304"/>
                  <a:pt x="323" y="312"/>
                </a:cubicBezTo>
                <a:cubicBezTo>
                  <a:pt x="322" y="319"/>
                  <a:pt x="327" y="326"/>
                  <a:pt x="335" y="326"/>
                </a:cubicBezTo>
                <a:cubicBezTo>
                  <a:pt x="342" y="326"/>
                  <a:pt x="350" y="319"/>
                  <a:pt x="351" y="312"/>
                </a:cubicBezTo>
                <a:cubicBezTo>
                  <a:pt x="352" y="304"/>
                  <a:pt x="346" y="298"/>
                  <a:pt x="339" y="298"/>
                </a:cubicBezTo>
                <a:close/>
                <a:moveTo>
                  <a:pt x="299" y="76"/>
                </a:moveTo>
                <a:cubicBezTo>
                  <a:pt x="302" y="36"/>
                  <a:pt x="269" y="11"/>
                  <a:pt x="231" y="6"/>
                </a:cubicBezTo>
                <a:cubicBezTo>
                  <a:pt x="192" y="0"/>
                  <a:pt x="154" y="14"/>
                  <a:pt x="144" y="53"/>
                </a:cubicBezTo>
                <a:cubicBezTo>
                  <a:pt x="139" y="73"/>
                  <a:pt x="137" y="122"/>
                  <a:pt x="144" y="141"/>
                </a:cubicBezTo>
                <a:cubicBezTo>
                  <a:pt x="151" y="159"/>
                  <a:pt x="169" y="177"/>
                  <a:pt x="191" y="186"/>
                </a:cubicBezTo>
                <a:cubicBezTo>
                  <a:pt x="202" y="189"/>
                  <a:pt x="205" y="189"/>
                  <a:pt x="216" y="189"/>
                </a:cubicBezTo>
                <a:cubicBezTo>
                  <a:pt x="240" y="187"/>
                  <a:pt x="262" y="175"/>
                  <a:pt x="274" y="161"/>
                </a:cubicBezTo>
                <a:cubicBezTo>
                  <a:pt x="287" y="144"/>
                  <a:pt x="298" y="96"/>
                  <a:pt x="299" y="76"/>
                </a:cubicBezTo>
                <a:close/>
                <a:moveTo>
                  <a:pt x="5" y="350"/>
                </a:moveTo>
                <a:cubicBezTo>
                  <a:pt x="0" y="366"/>
                  <a:pt x="0" y="384"/>
                  <a:pt x="13" y="404"/>
                </a:cubicBezTo>
                <a:cubicBezTo>
                  <a:pt x="171" y="404"/>
                  <a:pt x="171" y="404"/>
                  <a:pt x="171" y="404"/>
                </a:cubicBezTo>
                <a:cubicBezTo>
                  <a:pt x="175" y="371"/>
                  <a:pt x="169" y="353"/>
                  <a:pt x="137" y="353"/>
                </a:cubicBezTo>
                <a:cubicBezTo>
                  <a:pt x="85" y="348"/>
                  <a:pt x="85" y="348"/>
                  <a:pt x="85" y="348"/>
                </a:cubicBezTo>
                <a:cubicBezTo>
                  <a:pt x="107" y="273"/>
                  <a:pt x="107" y="273"/>
                  <a:pt x="107" y="273"/>
                </a:cubicBezTo>
                <a:cubicBezTo>
                  <a:pt x="109" y="273"/>
                  <a:pt x="109" y="273"/>
                  <a:pt x="109" y="273"/>
                </a:cubicBezTo>
                <a:cubicBezTo>
                  <a:pt x="116" y="283"/>
                  <a:pt x="116" y="283"/>
                  <a:pt x="116" y="283"/>
                </a:cubicBezTo>
                <a:cubicBezTo>
                  <a:pt x="103" y="338"/>
                  <a:pt x="103" y="338"/>
                  <a:pt x="103" y="338"/>
                </a:cubicBezTo>
                <a:cubicBezTo>
                  <a:pt x="140" y="343"/>
                  <a:pt x="140" y="343"/>
                  <a:pt x="140" y="343"/>
                </a:cubicBezTo>
                <a:cubicBezTo>
                  <a:pt x="181" y="343"/>
                  <a:pt x="186" y="371"/>
                  <a:pt x="183" y="404"/>
                </a:cubicBezTo>
                <a:cubicBezTo>
                  <a:pt x="183" y="404"/>
                  <a:pt x="183" y="404"/>
                  <a:pt x="183" y="404"/>
                </a:cubicBezTo>
                <a:cubicBezTo>
                  <a:pt x="191" y="404"/>
                  <a:pt x="191" y="404"/>
                  <a:pt x="191" y="404"/>
                </a:cubicBezTo>
                <a:cubicBezTo>
                  <a:pt x="233" y="247"/>
                  <a:pt x="233" y="247"/>
                  <a:pt x="233" y="247"/>
                </a:cubicBezTo>
                <a:cubicBezTo>
                  <a:pt x="360" y="247"/>
                  <a:pt x="360" y="247"/>
                  <a:pt x="360" y="247"/>
                </a:cubicBezTo>
                <a:cubicBezTo>
                  <a:pt x="344" y="219"/>
                  <a:pt x="316" y="199"/>
                  <a:pt x="282" y="199"/>
                </a:cubicBezTo>
                <a:cubicBezTo>
                  <a:pt x="124" y="199"/>
                  <a:pt x="124" y="199"/>
                  <a:pt x="124" y="199"/>
                </a:cubicBezTo>
                <a:cubicBezTo>
                  <a:pt x="86" y="199"/>
                  <a:pt x="56" y="223"/>
                  <a:pt x="41" y="256"/>
                </a:cubicBezTo>
                <a:cubicBezTo>
                  <a:pt x="28" y="286"/>
                  <a:pt x="16" y="319"/>
                  <a:pt x="5" y="35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Freeform 6">
            <a:extLst>
              <a:ext uri="{FF2B5EF4-FFF2-40B4-BE49-F238E27FC236}">
                <a16:creationId xmlns:a16="http://schemas.microsoft.com/office/drawing/2014/main" id="{F9D8FE63-83F6-4C38-87A0-4DAB5F55BBA6}"/>
              </a:ext>
            </a:extLst>
          </p:cNvPr>
          <p:cNvSpPr>
            <a:spLocks noEditPoints="1"/>
          </p:cNvSpPr>
          <p:nvPr/>
        </p:nvSpPr>
        <p:spPr bwMode="auto">
          <a:xfrm>
            <a:off x="510520" y="2809912"/>
            <a:ext cx="525833" cy="479013"/>
          </a:xfrm>
          <a:custGeom>
            <a:avLst/>
            <a:gdLst>
              <a:gd name="T0" fmla="*/ 245 w 453"/>
              <a:gd name="T1" fmla="*/ 263 h 407"/>
              <a:gd name="T2" fmla="*/ 453 w 453"/>
              <a:gd name="T3" fmla="*/ 263 h 407"/>
              <a:gd name="T4" fmla="*/ 414 w 453"/>
              <a:gd name="T5" fmla="*/ 407 h 407"/>
              <a:gd name="T6" fmla="*/ 400 w 453"/>
              <a:gd name="T7" fmla="*/ 407 h 407"/>
              <a:gd name="T8" fmla="*/ 403 w 453"/>
              <a:gd name="T9" fmla="*/ 395 h 407"/>
              <a:gd name="T10" fmla="*/ 224 w 453"/>
              <a:gd name="T11" fmla="*/ 395 h 407"/>
              <a:gd name="T12" fmla="*/ 220 w 453"/>
              <a:gd name="T13" fmla="*/ 407 h 407"/>
              <a:gd name="T14" fmla="*/ 206 w 453"/>
              <a:gd name="T15" fmla="*/ 407 h 407"/>
              <a:gd name="T16" fmla="*/ 245 w 453"/>
              <a:gd name="T17" fmla="*/ 263 h 407"/>
              <a:gd name="T18" fmla="*/ 339 w 453"/>
              <a:gd name="T19" fmla="*/ 298 h 407"/>
              <a:gd name="T20" fmla="*/ 323 w 453"/>
              <a:gd name="T21" fmla="*/ 312 h 407"/>
              <a:gd name="T22" fmla="*/ 335 w 453"/>
              <a:gd name="T23" fmla="*/ 326 h 407"/>
              <a:gd name="T24" fmla="*/ 351 w 453"/>
              <a:gd name="T25" fmla="*/ 312 h 407"/>
              <a:gd name="T26" fmla="*/ 339 w 453"/>
              <a:gd name="T27" fmla="*/ 298 h 407"/>
              <a:gd name="T28" fmla="*/ 299 w 453"/>
              <a:gd name="T29" fmla="*/ 76 h 407"/>
              <a:gd name="T30" fmla="*/ 231 w 453"/>
              <a:gd name="T31" fmla="*/ 6 h 407"/>
              <a:gd name="T32" fmla="*/ 144 w 453"/>
              <a:gd name="T33" fmla="*/ 53 h 407"/>
              <a:gd name="T34" fmla="*/ 144 w 453"/>
              <a:gd name="T35" fmla="*/ 141 h 407"/>
              <a:gd name="T36" fmla="*/ 191 w 453"/>
              <a:gd name="T37" fmla="*/ 186 h 407"/>
              <a:gd name="T38" fmla="*/ 216 w 453"/>
              <a:gd name="T39" fmla="*/ 189 h 407"/>
              <a:gd name="T40" fmla="*/ 274 w 453"/>
              <a:gd name="T41" fmla="*/ 161 h 407"/>
              <a:gd name="T42" fmla="*/ 299 w 453"/>
              <a:gd name="T43" fmla="*/ 76 h 407"/>
              <a:gd name="T44" fmla="*/ 5 w 453"/>
              <a:gd name="T45" fmla="*/ 350 h 407"/>
              <a:gd name="T46" fmla="*/ 13 w 453"/>
              <a:gd name="T47" fmla="*/ 404 h 407"/>
              <a:gd name="T48" fmla="*/ 171 w 453"/>
              <a:gd name="T49" fmla="*/ 404 h 407"/>
              <a:gd name="T50" fmla="*/ 137 w 453"/>
              <a:gd name="T51" fmla="*/ 353 h 407"/>
              <a:gd name="T52" fmla="*/ 85 w 453"/>
              <a:gd name="T53" fmla="*/ 348 h 407"/>
              <a:gd name="T54" fmla="*/ 107 w 453"/>
              <a:gd name="T55" fmla="*/ 273 h 407"/>
              <a:gd name="T56" fmla="*/ 109 w 453"/>
              <a:gd name="T57" fmla="*/ 273 h 407"/>
              <a:gd name="T58" fmla="*/ 116 w 453"/>
              <a:gd name="T59" fmla="*/ 283 h 407"/>
              <a:gd name="T60" fmla="*/ 103 w 453"/>
              <a:gd name="T61" fmla="*/ 338 h 407"/>
              <a:gd name="T62" fmla="*/ 140 w 453"/>
              <a:gd name="T63" fmla="*/ 343 h 407"/>
              <a:gd name="T64" fmla="*/ 183 w 453"/>
              <a:gd name="T65" fmla="*/ 404 h 407"/>
              <a:gd name="T66" fmla="*/ 183 w 453"/>
              <a:gd name="T67" fmla="*/ 404 h 407"/>
              <a:gd name="T68" fmla="*/ 191 w 453"/>
              <a:gd name="T69" fmla="*/ 404 h 407"/>
              <a:gd name="T70" fmla="*/ 233 w 453"/>
              <a:gd name="T71" fmla="*/ 247 h 407"/>
              <a:gd name="T72" fmla="*/ 360 w 453"/>
              <a:gd name="T73" fmla="*/ 247 h 407"/>
              <a:gd name="T74" fmla="*/ 282 w 453"/>
              <a:gd name="T75" fmla="*/ 199 h 407"/>
              <a:gd name="T76" fmla="*/ 124 w 453"/>
              <a:gd name="T77" fmla="*/ 199 h 407"/>
              <a:gd name="T78" fmla="*/ 41 w 453"/>
              <a:gd name="T79" fmla="*/ 256 h 407"/>
              <a:gd name="T80" fmla="*/ 5 w 453"/>
              <a:gd name="T81" fmla="*/ 350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53" h="407">
                <a:moveTo>
                  <a:pt x="245" y="263"/>
                </a:moveTo>
                <a:cubicBezTo>
                  <a:pt x="453" y="263"/>
                  <a:pt x="453" y="263"/>
                  <a:pt x="453" y="263"/>
                </a:cubicBezTo>
                <a:cubicBezTo>
                  <a:pt x="414" y="407"/>
                  <a:pt x="414" y="407"/>
                  <a:pt x="414" y="407"/>
                </a:cubicBezTo>
                <a:cubicBezTo>
                  <a:pt x="400" y="407"/>
                  <a:pt x="400" y="407"/>
                  <a:pt x="400" y="407"/>
                </a:cubicBezTo>
                <a:cubicBezTo>
                  <a:pt x="403" y="395"/>
                  <a:pt x="403" y="395"/>
                  <a:pt x="403" y="395"/>
                </a:cubicBezTo>
                <a:cubicBezTo>
                  <a:pt x="224" y="395"/>
                  <a:pt x="224" y="395"/>
                  <a:pt x="224" y="395"/>
                </a:cubicBezTo>
                <a:cubicBezTo>
                  <a:pt x="220" y="407"/>
                  <a:pt x="220" y="407"/>
                  <a:pt x="220" y="407"/>
                </a:cubicBezTo>
                <a:cubicBezTo>
                  <a:pt x="206" y="407"/>
                  <a:pt x="206" y="407"/>
                  <a:pt x="206" y="407"/>
                </a:cubicBezTo>
                <a:cubicBezTo>
                  <a:pt x="245" y="263"/>
                  <a:pt x="245" y="263"/>
                  <a:pt x="245" y="263"/>
                </a:cubicBezTo>
                <a:close/>
                <a:moveTo>
                  <a:pt x="339" y="298"/>
                </a:moveTo>
                <a:cubicBezTo>
                  <a:pt x="331" y="298"/>
                  <a:pt x="324" y="304"/>
                  <a:pt x="323" y="312"/>
                </a:cubicBezTo>
                <a:cubicBezTo>
                  <a:pt x="322" y="319"/>
                  <a:pt x="327" y="326"/>
                  <a:pt x="335" y="326"/>
                </a:cubicBezTo>
                <a:cubicBezTo>
                  <a:pt x="342" y="326"/>
                  <a:pt x="350" y="319"/>
                  <a:pt x="351" y="312"/>
                </a:cubicBezTo>
                <a:cubicBezTo>
                  <a:pt x="352" y="304"/>
                  <a:pt x="346" y="298"/>
                  <a:pt x="339" y="298"/>
                </a:cubicBezTo>
                <a:close/>
                <a:moveTo>
                  <a:pt x="299" y="76"/>
                </a:moveTo>
                <a:cubicBezTo>
                  <a:pt x="302" y="36"/>
                  <a:pt x="269" y="11"/>
                  <a:pt x="231" y="6"/>
                </a:cubicBezTo>
                <a:cubicBezTo>
                  <a:pt x="192" y="0"/>
                  <a:pt x="154" y="14"/>
                  <a:pt x="144" y="53"/>
                </a:cubicBezTo>
                <a:cubicBezTo>
                  <a:pt x="139" y="73"/>
                  <a:pt x="137" y="122"/>
                  <a:pt x="144" y="141"/>
                </a:cubicBezTo>
                <a:cubicBezTo>
                  <a:pt x="151" y="159"/>
                  <a:pt x="169" y="177"/>
                  <a:pt x="191" y="186"/>
                </a:cubicBezTo>
                <a:cubicBezTo>
                  <a:pt x="202" y="189"/>
                  <a:pt x="205" y="189"/>
                  <a:pt x="216" y="189"/>
                </a:cubicBezTo>
                <a:cubicBezTo>
                  <a:pt x="240" y="187"/>
                  <a:pt x="262" y="175"/>
                  <a:pt x="274" y="161"/>
                </a:cubicBezTo>
                <a:cubicBezTo>
                  <a:pt x="287" y="144"/>
                  <a:pt x="298" y="96"/>
                  <a:pt x="299" y="76"/>
                </a:cubicBezTo>
                <a:close/>
                <a:moveTo>
                  <a:pt x="5" y="350"/>
                </a:moveTo>
                <a:cubicBezTo>
                  <a:pt x="0" y="366"/>
                  <a:pt x="0" y="384"/>
                  <a:pt x="13" y="404"/>
                </a:cubicBezTo>
                <a:cubicBezTo>
                  <a:pt x="171" y="404"/>
                  <a:pt x="171" y="404"/>
                  <a:pt x="171" y="404"/>
                </a:cubicBezTo>
                <a:cubicBezTo>
                  <a:pt x="175" y="371"/>
                  <a:pt x="169" y="353"/>
                  <a:pt x="137" y="353"/>
                </a:cubicBezTo>
                <a:cubicBezTo>
                  <a:pt x="85" y="348"/>
                  <a:pt x="85" y="348"/>
                  <a:pt x="85" y="348"/>
                </a:cubicBezTo>
                <a:cubicBezTo>
                  <a:pt x="107" y="273"/>
                  <a:pt x="107" y="273"/>
                  <a:pt x="107" y="273"/>
                </a:cubicBezTo>
                <a:cubicBezTo>
                  <a:pt x="109" y="273"/>
                  <a:pt x="109" y="273"/>
                  <a:pt x="109" y="273"/>
                </a:cubicBezTo>
                <a:cubicBezTo>
                  <a:pt x="116" y="283"/>
                  <a:pt x="116" y="283"/>
                  <a:pt x="116" y="283"/>
                </a:cubicBezTo>
                <a:cubicBezTo>
                  <a:pt x="103" y="338"/>
                  <a:pt x="103" y="338"/>
                  <a:pt x="103" y="338"/>
                </a:cubicBezTo>
                <a:cubicBezTo>
                  <a:pt x="140" y="343"/>
                  <a:pt x="140" y="343"/>
                  <a:pt x="140" y="343"/>
                </a:cubicBezTo>
                <a:cubicBezTo>
                  <a:pt x="181" y="343"/>
                  <a:pt x="186" y="371"/>
                  <a:pt x="183" y="404"/>
                </a:cubicBezTo>
                <a:cubicBezTo>
                  <a:pt x="183" y="404"/>
                  <a:pt x="183" y="404"/>
                  <a:pt x="183" y="404"/>
                </a:cubicBezTo>
                <a:cubicBezTo>
                  <a:pt x="191" y="404"/>
                  <a:pt x="191" y="404"/>
                  <a:pt x="191" y="404"/>
                </a:cubicBezTo>
                <a:cubicBezTo>
                  <a:pt x="233" y="247"/>
                  <a:pt x="233" y="247"/>
                  <a:pt x="233" y="247"/>
                </a:cubicBezTo>
                <a:cubicBezTo>
                  <a:pt x="360" y="247"/>
                  <a:pt x="360" y="247"/>
                  <a:pt x="360" y="247"/>
                </a:cubicBezTo>
                <a:cubicBezTo>
                  <a:pt x="344" y="219"/>
                  <a:pt x="316" y="199"/>
                  <a:pt x="282" y="199"/>
                </a:cubicBezTo>
                <a:cubicBezTo>
                  <a:pt x="124" y="199"/>
                  <a:pt x="124" y="199"/>
                  <a:pt x="124" y="199"/>
                </a:cubicBezTo>
                <a:cubicBezTo>
                  <a:pt x="86" y="199"/>
                  <a:pt x="56" y="223"/>
                  <a:pt x="41" y="256"/>
                </a:cubicBezTo>
                <a:cubicBezTo>
                  <a:pt x="28" y="286"/>
                  <a:pt x="16" y="319"/>
                  <a:pt x="5" y="35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6">
            <a:extLst>
              <a:ext uri="{FF2B5EF4-FFF2-40B4-BE49-F238E27FC236}">
                <a16:creationId xmlns:a16="http://schemas.microsoft.com/office/drawing/2014/main" id="{DFBAA5F5-54DE-4C30-A49A-F7A6B4F20C23}"/>
              </a:ext>
            </a:extLst>
          </p:cNvPr>
          <p:cNvSpPr>
            <a:spLocks noEditPoints="1"/>
          </p:cNvSpPr>
          <p:nvPr/>
        </p:nvSpPr>
        <p:spPr bwMode="auto">
          <a:xfrm>
            <a:off x="1722616" y="2809912"/>
            <a:ext cx="525833" cy="479013"/>
          </a:xfrm>
          <a:custGeom>
            <a:avLst/>
            <a:gdLst>
              <a:gd name="T0" fmla="*/ 245 w 453"/>
              <a:gd name="T1" fmla="*/ 263 h 407"/>
              <a:gd name="T2" fmla="*/ 453 w 453"/>
              <a:gd name="T3" fmla="*/ 263 h 407"/>
              <a:gd name="T4" fmla="*/ 414 w 453"/>
              <a:gd name="T5" fmla="*/ 407 h 407"/>
              <a:gd name="T6" fmla="*/ 400 w 453"/>
              <a:gd name="T7" fmla="*/ 407 h 407"/>
              <a:gd name="T8" fmla="*/ 403 w 453"/>
              <a:gd name="T9" fmla="*/ 395 h 407"/>
              <a:gd name="T10" fmla="*/ 224 w 453"/>
              <a:gd name="T11" fmla="*/ 395 h 407"/>
              <a:gd name="T12" fmla="*/ 220 w 453"/>
              <a:gd name="T13" fmla="*/ 407 h 407"/>
              <a:gd name="T14" fmla="*/ 206 w 453"/>
              <a:gd name="T15" fmla="*/ 407 h 407"/>
              <a:gd name="T16" fmla="*/ 245 w 453"/>
              <a:gd name="T17" fmla="*/ 263 h 407"/>
              <a:gd name="T18" fmla="*/ 339 w 453"/>
              <a:gd name="T19" fmla="*/ 298 h 407"/>
              <a:gd name="T20" fmla="*/ 323 w 453"/>
              <a:gd name="T21" fmla="*/ 312 h 407"/>
              <a:gd name="T22" fmla="*/ 335 w 453"/>
              <a:gd name="T23" fmla="*/ 326 h 407"/>
              <a:gd name="T24" fmla="*/ 351 w 453"/>
              <a:gd name="T25" fmla="*/ 312 h 407"/>
              <a:gd name="T26" fmla="*/ 339 w 453"/>
              <a:gd name="T27" fmla="*/ 298 h 407"/>
              <a:gd name="T28" fmla="*/ 299 w 453"/>
              <a:gd name="T29" fmla="*/ 76 h 407"/>
              <a:gd name="T30" fmla="*/ 231 w 453"/>
              <a:gd name="T31" fmla="*/ 6 h 407"/>
              <a:gd name="T32" fmla="*/ 144 w 453"/>
              <a:gd name="T33" fmla="*/ 53 h 407"/>
              <a:gd name="T34" fmla="*/ 144 w 453"/>
              <a:gd name="T35" fmla="*/ 141 h 407"/>
              <a:gd name="T36" fmla="*/ 191 w 453"/>
              <a:gd name="T37" fmla="*/ 186 h 407"/>
              <a:gd name="T38" fmla="*/ 216 w 453"/>
              <a:gd name="T39" fmla="*/ 189 h 407"/>
              <a:gd name="T40" fmla="*/ 274 w 453"/>
              <a:gd name="T41" fmla="*/ 161 h 407"/>
              <a:gd name="T42" fmla="*/ 299 w 453"/>
              <a:gd name="T43" fmla="*/ 76 h 407"/>
              <a:gd name="T44" fmla="*/ 5 w 453"/>
              <a:gd name="T45" fmla="*/ 350 h 407"/>
              <a:gd name="T46" fmla="*/ 13 w 453"/>
              <a:gd name="T47" fmla="*/ 404 h 407"/>
              <a:gd name="T48" fmla="*/ 171 w 453"/>
              <a:gd name="T49" fmla="*/ 404 h 407"/>
              <a:gd name="T50" fmla="*/ 137 w 453"/>
              <a:gd name="T51" fmla="*/ 353 h 407"/>
              <a:gd name="T52" fmla="*/ 85 w 453"/>
              <a:gd name="T53" fmla="*/ 348 h 407"/>
              <a:gd name="T54" fmla="*/ 107 w 453"/>
              <a:gd name="T55" fmla="*/ 273 h 407"/>
              <a:gd name="T56" fmla="*/ 109 w 453"/>
              <a:gd name="T57" fmla="*/ 273 h 407"/>
              <a:gd name="T58" fmla="*/ 116 w 453"/>
              <a:gd name="T59" fmla="*/ 283 h 407"/>
              <a:gd name="T60" fmla="*/ 103 w 453"/>
              <a:gd name="T61" fmla="*/ 338 h 407"/>
              <a:gd name="T62" fmla="*/ 140 w 453"/>
              <a:gd name="T63" fmla="*/ 343 h 407"/>
              <a:gd name="T64" fmla="*/ 183 w 453"/>
              <a:gd name="T65" fmla="*/ 404 h 407"/>
              <a:gd name="T66" fmla="*/ 183 w 453"/>
              <a:gd name="T67" fmla="*/ 404 h 407"/>
              <a:gd name="T68" fmla="*/ 191 w 453"/>
              <a:gd name="T69" fmla="*/ 404 h 407"/>
              <a:gd name="T70" fmla="*/ 233 w 453"/>
              <a:gd name="T71" fmla="*/ 247 h 407"/>
              <a:gd name="T72" fmla="*/ 360 w 453"/>
              <a:gd name="T73" fmla="*/ 247 h 407"/>
              <a:gd name="T74" fmla="*/ 282 w 453"/>
              <a:gd name="T75" fmla="*/ 199 h 407"/>
              <a:gd name="T76" fmla="*/ 124 w 453"/>
              <a:gd name="T77" fmla="*/ 199 h 407"/>
              <a:gd name="T78" fmla="*/ 41 w 453"/>
              <a:gd name="T79" fmla="*/ 256 h 407"/>
              <a:gd name="T80" fmla="*/ 5 w 453"/>
              <a:gd name="T81" fmla="*/ 350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53" h="407">
                <a:moveTo>
                  <a:pt x="245" y="263"/>
                </a:moveTo>
                <a:cubicBezTo>
                  <a:pt x="453" y="263"/>
                  <a:pt x="453" y="263"/>
                  <a:pt x="453" y="263"/>
                </a:cubicBezTo>
                <a:cubicBezTo>
                  <a:pt x="414" y="407"/>
                  <a:pt x="414" y="407"/>
                  <a:pt x="414" y="407"/>
                </a:cubicBezTo>
                <a:cubicBezTo>
                  <a:pt x="400" y="407"/>
                  <a:pt x="400" y="407"/>
                  <a:pt x="400" y="407"/>
                </a:cubicBezTo>
                <a:cubicBezTo>
                  <a:pt x="403" y="395"/>
                  <a:pt x="403" y="395"/>
                  <a:pt x="403" y="395"/>
                </a:cubicBezTo>
                <a:cubicBezTo>
                  <a:pt x="224" y="395"/>
                  <a:pt x="224" y="395"/>
                  <a:pt x="224" y="395"/>
                </a:cubicBezTo>
                <a:cubicBezTo>
                  <a:pt x="220" y="407"/>
                  <a:pt x="220" y="407"/>
                  <a:pt x="220" y="407"/>
                </a:cubicBezTo>
                <a:cubicBezTo>
                  <a:pt x="206" y="407"/>
                  <a:pt x="206" y="407"/>
                  <a:pt x="206" y="407"/>
                </a:cubicBezTo>
                <a:cubicBezTo>
                  <a:pt x="245" y="263"/>
                  <a:pt x="245" y="263"/>
                  <a:pt x="245" y="263"/>
                </a:cubicBezTo>
                <a:close/>
                <a:moveTo>
                  <a:pt x="339" y="298"/>
                </a:moveTo>
                <a:cubicBezTo>
                  <a:pt x="331" y="298"/>
                  <a:pt x="324" y="304"/>
                  <a:pt x="323" y="312"/>
                </a:cubicBezTo>
                <a:cubicBezTo>
                  <a:pt x="322" y="319"/>
                  <a:pt x="327" y="326"/>
                  <a:pt x="335" y="326"/>
                </a:cubicBezTo>
                <a:cubicBezTo>
                  <a:pt x="342" y="326"/>
                  <a:pt x="350" y="319"/>
                  <a:pt x="351" y="312"/>
                </a:cubicBezTo>
                <a:cubicBezTo>
                  <a:pt x="352" y="304"/>
                  <a:pt x="346" y="298"/>
                  <a:pt x="339" y="298"/>
                </a:cubicBezTo>
                <a:close/>
                <a:moveTo>
                  <a:pt x="299" y="76"/>
                </a:moveTo>
                <a:cubicBezTo>
                  <a:pt x="302" y="36"/>
                  <a:pt x="269" y="11"/>
                  <a:pt x="231" y="6"/>
                </a:cubicBezTo>
                <a:cubicBezTo>
                  <a:pt x="192" y="0"/>
                  <a:pt x="154" y="14"/>
                  <a:pt x="144" y="53"/>
                </a:cubicBezTo>
                <a:cubicBezTo>
                  <a:pt x="139" y="73"/>
                  <a:pt x="137" y="122"/>
                  <a:pt x="144" y="141"/>
                </a:cubicBezTo>
                <a:cubicBezTo>
                  <a:pt x="151" y="159"/>
                  <a:pt x="169" y="177"/>
                  <a:pt x="191" y="186"/>
                </a:cubicBezTo>
                <a:cubicBezTo>
                  <a:pt x="202" y="189"/>
                  <a:pt x="205" y="189"/>
                  <a:pt x="216" y="189"/>
                </a:cubicBezTo>
                <a:cubicBezTo>
                  <a:pt x="240" y="187"/>
                  <a:pt x="262" y="175"/>
                  <a:pt x="274" y="161"/>
                </a:cubicBezTo>
                <a:cubicBezTo>
                  <a:pt x="287" y="144"/>
                  <a:pt x="298" y="96"/>
                  <a:pt x="299" y="76"/>
                </a:cubicBezTo>
                <a:close/>
                <a:moveTo>
                  <a:pt x="5" y="350"/>
                </a:moveTo>
                <a:cubicBezTo>
                  <a:pt x="0" y="366"/>
                  <a:pt x="0" y="384"/>
                  <a:pt x="13" y="404"/>
                </a:cubicBezTo>
                <a:cubicBezTo>
                  <a:pt x="171" y="404"/>
                  <a:pt x="171" y="404"/>
                  <a:pt x="171" y="404"/>
                </a:cubicBezTo>
                <a:cubicBezTo>
                  <a:pt x="175" y="371"/>
                  <a:pt x="169" y="353"/>
                  <a:pt x="137" y="353"/>
                </a:cubicBezTo>
                <a:cubicBezTo>
                  <a:pt x="85" y="348"/>
                  <a:pt x="85" y="348"/>
                  <a:pt x="85" y="348"/>
                </a:cubicBezTo>
                <a:cubicBezTo>
                  <a:pt x="107" y="273"/>
                  <a:pt x="107" y="273"/>
                  <a:pt x="107" y="273"/>
                </a:cubicBezTo>
                <a:cubicBezTo>
                  <a:pt x="109" y="273"/>
                  <a:pt x="109" y="273"/>
                  <a:pt x="109" y="273"/>
                </a:cubicBezTo>
                <a:cubicBezTo>
                  <a:pt x="116" y="283"/>
                  <a:pt x="116" y="283"/>
                  <a:pt x="116" y="283"/>
                </a:cubicBezTo>
                <a:cubicBezTo>
                  <a:pt x="103" y="338"/>
                  <a:pt x="103" y="338"/>
                  <a:pt x="103" y="338"/>
                </a:cubicBezTo>
                <a:cubicBezTo>
                  <a:pt x="140" y="343"/>
                  <a:pt x="140" y="343"/>
                  <a:pt x="140" y="343"/>
                </a:cubicBezTo>
                <a:cubicBezTo>
                  <a:pt x="181" y="343"/>
                  <a:pt x="186" y="371"/>
                  <a:pt x="183" y="404"/>
                </a:cubicBezTo>
                <a:cubicBezTo>
                  <a:pt x="183" y="404"/>
                  <a:pt x="183" y="404"/>
                  <a:pt x="183" y="404"/>
                </a:cubicBezTo>
                <a:cubicBezTo>
                  <a:pt x="191" y="404"/>
                  <a:pt x="191" y="404"/>
                  <a:pt x="191" y="404"/>
                </a:cubicBezTo>
                <a:cubicBezTo>
                  <a:pt x="233" y="247"/>
                  <a:pt x="233" y="247"/>
                  <a:pt x="233" y="247"/>
                </a:cubicBezTo>
                <a:cubicBezTo>
                  <a:pt x="360" y="247"/>
                  <a:pt x="360" y="247"/>
                  <a:pt x="360" y="247"/>
                </a:cubicBezTo>
                <a:cubicBezTo>
                  <a:pt x="344" y="219"/>
                  <a:pt x="316" y="199"/>
                  <a:pt x="282" y="199"/>
                </a:cubicBezTo>
                <a:cubicBezTo>
                  <a:pt x="124" y="199"/>
                  <a:pt x="124" y="199"/>
                  <a:pt x="124" y="199"/>
                </a:cubicBezTo>
                <a:cubicBezTo>
                  <a:pt x="86" y="199"/>
                  <a:pt x="56" y="223"/>
                  <a:pt x="41" y="256"/>
                </a:cubicBezTo>
                <a:cubicBezTo>
                  <a:pt x="28" y="286"/>
                  <a:pt x="16" y="319"/>
                  <a:pt x="5" y="35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KSO_Shape">
            <a:extLst>
              <a:ext uri="{FF2B5EF4-FFF2-40B4-BE49-F238E27FC236}">
                <a16:creationId xmlns:a16="http://schemas.microsoft.com/office/drawing/2014/main" id="{75130AA3-8D9D-45C7-A77C-74C24927D321}"/>
              </a:ext>
            </a:extLst>
          </p:cNvPr>
          <p:cNvSpPr/>
          <p:nvPr/>
        </p:nvSpPr>
        <p:spPr bwMode="auto">
          <a:xfrm>
            <a:off x="1196008" y="3733656"/>
            <a:ext cx="372773" cy="377149"/>
          </a:xfrm>
          <a:custGeom>
            <a:avLst/>
            <a:gdLst/>
            <a:ahLst/>
            <a:cxnLst/>
            <a:rect l="l" t="t" r="r" b="b"/>
            <a:pathLst>
              <a:path w="1653350" h="1669516">
                <a:moveTo>
                  <a:pt x="813975" y="253339"/>
                </a:moveTo>
                <a:lnTo>
                  <a:pt x="845530" y="253339"/>
                </a:lnTo>
                <a:lnTo>
                  <a:pt x="845530" y="767826"/>
                </a:lnTo>
                <a:lnTo>
                  <a:pt x="1193563" y="767826"/>
                </a:lnTo>
                <a:lnTo>
                  <a:pt x="1193563" y="805466"/>
                </a:lnTo>
                <a:lnTo>
                  <a:pt x="813975" y="805466"/>
                </a:lnTo>
                <a:close/>
                <a:moveTo>
                  <a:pt x="826676" y="112861"/>
                </a:moveTo>
                <a:cubicBezTo>
                  <a:pt x="458188" y="112861"/>
                  <a:pt x="159470" y="411579"/>
                  <a:pt x="159470" y="780067"/>
                </a:cubicBezTo>
                <a:cubicBezTo>
                  <a:pt x="159470" y="1148555"/>
                  <a:pt x="458188" y="1447273"/>
                  <a:pt x="826676" y="1447273"/>
                </a:cubicBezTo>
                <a:cubicBezTo>
                  <a:pt x="1195164" y="1447273"/>
                  <a:pt x="1493882" y="1148555"/>
                  <a:pt x="1493882" y="780067"/>
                </a:cubicBezTo>
                <a:cubicBezTo>
                  <a:pt x="1493882" y="411579"/>
                  <a:pt x="1195164" y="112861"/>
                  <a:pt x="826676" y="112861"/>
                </a:cubicBezTo>
                <a:close/>
                <a:moveTo>
                  <a:pt x="826675" y="59986"/>
                </a:moveTo>
                <a:cubicBezTo>
                  <a:pt x="1224364" y="59986"/>
                  <a:pt x="1546755" y="382377"/>
                  <a:pt x="1546755" y="780066"/>
                </a:cubicBezTo>
                <a:cubicBezTo>
                  <a:pt x="1546755" y="1035236"/>
                  <a:pt x="1414030" y="1259406"/>
                  <a:pt x="1213013" y="1385996"/>
                </a:cubicBezTo>
                <a:lnTo>
                  <a:pt x="1464205" y="1637188"/>
                </a:lnTo>
                <a:lnTo>
                  <a:pt x="1431876" y="1669516"/>
                </a:lnTo>
                <a:lnTo>
                  <a:pt x="1171104" y="1408744"/>
                </a:lnTo>
                <a:cubicBezTo>
                  <a:pt x="1070033" y="1468079"/>
                  <a:pt x="952099" y="1500146"/>
                  <a:pt x="826675" y="1500146"/>
                </a:cubicBezTo>
                <a:cubicBezTo>
                  <a:pt x="701163" y="1500146"/>
                  <a:pt x="583151" y="1468034"/>
                  <a:pt x="482028" y="1408626"/>
                </a:cubicBezTo>
                <a:lnTo>
                  <a:pt x="221138" y="1669516"/>
                </a:lnTo>
                <a:lnTo>
                  <a:pt x="188810" y="1637188"/>
                </a:lnTo>
                <a:lnTo>
                  <a:pt x="440119" y="1385878"/>
                </a:lnTo>
                <a:cubicBezTo>
                  <a:pt x="239228" y="1259250"/>
                  <a:pt x="106595" y="1035147"/>
                  <a:pt x="106595" y="780066"/>
                </a:cubicBezTo>
                <a:cubicBezTo>
                  <a:pt x="106595" y="382377"/>
                  <a:pt x="428986" y="59986"/>
                  <a:pt x="826675" y="59986"/>
                </a:cubicBezTo>
                <a:close/>
                <a:moveTo>
                  <a:pt x="293501" y="725"/>
                </a:moveTo>
                <a:cubicBezTo>
                  <a:pt x="339398" y="4063"/>
                  <a:pt x="384613" y="18932"/>
                  <a:pt x="424439" y="45334"/>
                </a:cubicBezTo>
                <a:lnTo>
                  <a:pt x="45333" y="424439"/>
                </a:lnTo>
                <a:cubicBezTo>
                  <a:pt x="-25073" y="318239"/>
                  <a:pt x="-13465" y="173714"/>
                  <a:pt x="80123" y="80125"/>
                </a:cubicBezTo>
                <a:cubicBezTo>
                  <a:pt x="138616" y="21632"/>
                  <a:pt x="217006" y="-4837"/>
                  <a:pt x="293501" y="725"/>
                </a:cubicBezTo>
                <a:close/>
                <a:moveTo>
                  <a:pt x="1359849" y="724"/>
                </a:moveTo>
                <a:cubicBezTo>
                  <a:pt x="1436344" y="-4838"/>
                  <a:pt x="1514734" y="21631"/>
                  <a:pt x="1573227" y="80124"/>
                </a:cubicBezTo>
                <a:cubicBezTo>
                  <a:pt x="1666815" y="173713"/>
                  <a:pt x="1678423" y="318238"/>
                  <a:pt x="1608018" y="424440"/>
                </a:cubicBezTo>
                <a:lnTo>
                  <a:pt x="1228912" y="45334"/>
                </a:lnTo>
                <a:cubicBezTo>
                  <a:pt x="1268737" y="18931"/>
                  <a:pt x="1313952" y="4062"/>
                  <a:pt x="1359849" y="72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161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7" grpId="0" animBg="1"/>
      <p:bldP spid="38" grpId="0"/>
      <p:bldP spid="39" grpId="0" animBg="1"/>
      <p:bldP spid="40" grpId="0"/>
      <p:bldP spid="41" grpId="0" animBg="1"/>
      <p:bldP spid="43" grpId="0" animBg="1"/>
      <p:bldP spid="47" grpId="0" animBg="1"/>
      <p:bldP spid="48" grpId="0" animBg="1"/>
      <p:bldP spid="49" grpId="0" animBg="1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1753-46AE-4342-8A08-950C497D117D}" type="slidenum">
              <a:rPr lang="uk-UA" smtClean="0"/>
              <a:pPr/>
              <a:t>16</a:t>
            </a:fld>
            <a:endParaRPr lang="uk-U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908" y="1097617"/>
            <a:ext cx="7772184" cy="350174"/>
          </a:xfrm>
        </p:spPr>
        <p:txBody>
          <a:bodyPr>
            <a:normAutofit fontScale="90000"/>
          </a:bodyPr>
          <a:lstStyle/>
          <a:p>
            <a:r>
              <a:rPr lang="en-US" altLang="zh-CN" sz="2700" dirty="0"/>
              <a:t>Autonomous</a:t>
            </a:r>
            <a:r>
              <a:rPr lang="zh-CN" altLang="en-US" sz="2700" dirty="0"/>
              <a:t> </a:t>
            </a:r>
            <a:r>
              <a:rPr lang="en-US" altLang="zh-CN" sz="2700" dirty="0"/>
              <a:t>IT</a:t>
            </a:r>
            <a:r>
              <a:rPr lang="zh-CN" altLang="en-US" sz="2700" dirty="0"/>
              <a:t> </a:t>
            </a:r>
            <a:r>
              <a:rPr lang="en-US" altLang="zh-CN" sz="2700" dirty="0"/>
              <a:t>Operations:</a:t>
            </a:r>
            <a:r>
              <a:rPr lang="zh-CN" altLang="en-US" sz="2700" dirty="0"/>
              <a:t> </a:t>
            </a:r>
            <a:br>
              <a:rPr lang="en-US" altLang="zh-CN" sz="2700" dirty="0"/>
            </a:br>
            <a:r>
              <a:rPr lang="en-US" altLang="zh-CN" sz="2700" dirty="0"/>
              <a:t>use</a:t>
            </a:r>
            <a:r>
              <a:rPr lang="zh-CN" altLang="en-US" sz="2700" dirty="0"/>
              <a:t> </a:t>
            </a:r>
            <a:r>
              <a:rPr lang="en-US" altLang="zh-CN" sz="2700" dirty="0"/>
              <a:t>machine</a:t>
            </a:r>
            <a:r>
              <a:rPr lang="zh-CN" altLang="en-US" sz="2700" dirty="0"/>
              <a:t> </a:t>
            </a:r>
            <a:r>
              <a:rPr lang="en-US" altLang="zh-CN" sz="2700" dirty="0"/>
              <a:t>learning</a:t>
            </a:r>
            <a:r>
              <a:rPr lang="zh-CN" altLang="en-US" sz="2700" dirty="0"/>
              <a:t> </a:t>
            </a:r>
            <a:r>
              <a:rPr lang="en-US" altLang="zh-CN" sz="2700" dirty="0"/>
              <a:t>to</a:t>
            </a:r>
            <a:r>
              <a:rPr lang="zh-CN" altLang="en-US" sz="2700" dirty="0"/>
              <a:t> </a:t>
            </a:r>
            <a:r>
              <a:rPr lang="en-US" altLang="zh-CN" sz="2700" dirty="0"/>
              <a:t>automatically</a:t>
            </a:r>
            <a:r>
              <a:rPr lang="zh-CN" altLang="en-US" sz="2700" dirty="0"/>
              <a:t> </a:t>
            </a:r>
            <a:r>
              <a:rPr lang="en-US" altLang="zh-CN" sz="2700" dirty="0"/>
              <a:t>deal</a:t>
            </a:r>
            <a:r>
              <a:rPr lang="zh-CN" altLang="en-US" sz="2700" dirty="0"/>
              <a:t> </a:t>
            </a:r>
            <a:r>
              <a:rPr lang="en-US" altLang="zh-CN" sz="2700" dirty="0"/>
              <a:t>with</a:t>
            </a:r>
            <a:r>
              <a:rPr lang="zh-CN" altLang="en-US" sz="2700" dirty="0"/>
              <a:t> </a:t>
            </a:r>
            <a:r>
              <a:rPr lang="en-US" altLang="zh-CN" sz="2700" dirty="0"/>
              <a:t>all</a:t>
            </a:r>
            <a:r>
              <a:rPr lang="zh-CN" altLang="en-US" sz="2700" dirty="0"/>
              <a:t> </a:t>
            </a:r>
            <a:r>
              <a:rPr lang="en-US" altLang="zh-CN" sz="2700" dirty="0"/>
              <a:t>causes</a:t>
            </a:r>
            <a:r>
              <a:rPr lang="zh-CN" altLang="en-US" sz="2700" dirty="0"/>
              <a:t> </a:t>
            </a:r>
            <a:r>
              <a:rPr lang="en-US" altLang="zh-CN" sz="2700" dirty="0"/>
              <a:t>of</a:t>
            </a:r>
            <a:r>
              <a:rPr lang="zh-CN" altLang="en-US" sz="2700" dirty="0"/>
              <a:t> </a:t>
            </a:r>
            <a:r>
              <a:rPr lang="en-US" altLang="zh-CN" sz="2700" dirty="0"/>
              <a:t>changes</a:t>
            </a:r>
            <a:r>
              <a:rPr lang="zh-CN" altLang="en-US" sz="2700" dirty="0"/>
              <a:t> </a:t>
            </a:r>
            <a:r>
              <a:rPr lang="en-US" altLang="zh-CN" sz="2700" dirty="0"/>
              <a:t>to</a:t>
            </a:r>
            <a:r>
              <a:rPr lang="zh-CN" altLang="en-US" sz="2700" dirty="0"/>
              <a:t> </a:t>
            </a:r>
            <a:r>
              <a:rPr lang="en-US" altLang="zh-CN" sz="2700" dirty="0"/>
              <a:t>IT</a:t>
            </a:r>
            <a:r>
              <a:rPr lang="zh-CN" altLang="en-US" sz="2700" dirty="0"/>
              <a:t> </a:t>
            </a:r>
            <a:r>
              <a:rPr lang="en-US" altLang="zh-CN" sz="2700" dirty="0"/>
              <a:t>systems</a:t>
            </a:r>
            <a:br>
              <a:rPr lang="en-US" altLang="zh-CN" sz="2700" dirty="0"/>
            </a:br>
            <a:endParaRPr lang="en-US" sz="27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F6D4446-0E59-E347-815C-6DB2649D3D04}"/>
              </a:ext>
            </a:extLst>
          </p:cNvPr>
          <p:cNvGraphicFramePr/>
          <p:nvPr/>
        </p:nvGraphicFramePr>
        <p:xfrm>
          <a:off x="956734" y="2374131"/>
          <a:ext cx="7171555" cy="3443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5197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F0C79E-2050-4A48-9283-BC92B47C3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1753-46AE-4342-8A08-950C497D117D}" type="slidenum">
              <a:rPr lang="uk-UA" smtClean="0"/>
              <a:pPr/>
              <a:t>17</a:t>
            </a:fld>
            <a:endParaRPr lang="uk-U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2A7180-755A-664B-A314-C18506760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87" y="2403497"/>
            <a:ext cx="5411813" cy="2642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EDD039-FDF8-D749-A300-FF96851CAFFC}"/>
              </a:ext>
            </a:extLst>
          </p:cNvPr>
          <p:cNvSpPr txBox="1"/>
          <p:nvPr/>
        </p:nvSpPr>
        <p:spPr>
          <a:xfrm>
            <a:off x="519266" y="1520953"/>
            <a:ext cx="82010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“In</a:t>
            </a:r>
            <a:r>
              <a:rPr lang="zh-CN" altLang="en-US" sz="1500" b="1" dirty="0">
                <a:solidFill>
                  <a:srgbClr val="166CEE"/>
                </a:solidFill>
                <a:latin typeface="+mn-ea"/>
              </a:rPr>
              <a:t> </a:t>
            </a:r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addition</a:t>
            </a:r>
            <a:r>
              <a:rPr lang="zh-CN" altLang="en-US" sz="1500" b="1" dirty="0">
                <a:solidFill>
                  <a:srgbClr val="166CEE"/>
                </a:solidFill>
                <a:latin typeface="+mn-ea"/>
              </a:rPr>
              <a:t> </a:t>
            </a:r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to</a:t>
            </a:r>
            <a:r>
              <a:rPr lang="zh-CN" altLang="en-US" sz="1500" b="1" dirty="0">
                <a:solidFill>
                  <a:srgbClr val="166CEE"/>
                </a:solidFill>
                <a:latin typeface="+mn-ea"/>
              </a:rPr>
              <a:t> </a:t>
            </a:r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control</a:t>
            </a:r>
            <a:r>
              <a:rPr lang="zh-CN" altLang="en-US" sz="1500" b="1" dirty="0">
                <a:solidFill>
                  <a:srgbClr val="166CEE"/>
                </a:solidFill>
                <a:latin typeface="+mn-ea"/>
              </a:rPr>
              <a:t> </a:t>
            </a:r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plane</a:t>
            </a:r>
            <a:r>
              <a:rPr lang="zh-CN" altLang="en-US" sz="1500" b="1" dirty="0">
                <a:solidFill>
                  <a:srgbClr val="166CEE"/>
                </a:solidFill>
                <a:latin typeface="+mn-ea"/>
              </a:rPr>
              <a:t> </a:t>
            </a:r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and</a:t>
            </a:r>
            <a:r>
              <a:rPr lang="zh-CN" altLang="en-US" sz="1500" b="1" dirty="0">
                <a:solidFill>
                  <a:srgbClr val="166CEE"/>
                </a:solidFill>
                <a:latin typeface="+mn-ea"/>
              </a:rPr>
              <a:t> </a:t>
            </a:r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data</a:t>
            </a:r>
            <a:r>
              <a:rPr lang="zh-CN" altLang="en-US" sz="1500" b="1" dirty="0">
                <a:solidFill>
                  <a:srgbClr val="166CEE"/>
                </a:solidFill>
                <a:latin typeface="+mn-ea"/>
              </a:rPr>
              <a:t> </a:t>
            </a:r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plane,</a:t>
            </a:r>
            <a:r>
              <a:rPr lang="zh-CN" altLang="en-US" sz="1500" b="1" dirty="0">
                <a:solidFill>
                  <a:srgbClr val="166CEE"/>
                </a:solidFill>
                <a:latin typeface="+mn-ea"/>
              </a:rPr>
              <a:t>  </a:t>
            </a:r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Internet</a:t>
            </a:r>
            <a:r>
              <a:rPr lang="zh-CN" altLang="en-US" sz="1500" b="1" dirty="0">
                <a:solidFill>
                  <a:srgbClr val="166CEE"/>
                </a:solidFill>
                <a:latin typeface="+mn-ea"/>
              </a:rPr>
              <a:t> </a:t>
            </a:r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needs</a:t>
            </a:r>
            <a:r>
              <a:rPr lang="zh-CN" altLang="en-US" sz="1500" b="1" dirty="0">
                <a:solidFill>
                  <a:srgbClr val="166CEE"/>
                </a:solidFill>
                <a:latin typeface="+mn-ea"/>
              </a:rPr>
              <a:t> </a:t>
            </a:r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an</a:t>
            </a:r>
            <a:r>
              <a:rPr lang="zh-CN" altLang="en-US" sz="1500" b="1" dirty="0">
                <a:solidFill>
                  <a:srgbClr val="166CEE"/>
                </a:solidFill>
                <a:latin typeface="+mn-ea"/>
              </a:rPr>
              <a:t> </a:t>
            </a:r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AI-based</a:t>
            </a:r>
            <a:r>
              <a:rPr lang="zh-CN" altLang="en-US" sz="1500" b="1" dirty="0">
                <a:solidFill>
                  <a:srgbClr val="166CEE"/>
                </a:solidFill>
                <a:latin typeface="+mn-ea"/>
              </a:rPr>
              <a:t> </a:t>
            </a:r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knowledge</a:t>
            </a:r>
            <a:r>
              <a:rPr lang="zh-CN" altLang="en-US" sz="1500" b="1" dirty="0">
                <a:solidFill>
                  <a:srgbClr val="166CEE"/>
                </a:solidFill>
                <a:latin typeface="+mn-ea"/>
              </a:rPr>
              <a:t> </a:t>
            </a:r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plane”</a:t>
            </a:r>
          </a:p>
          <a:p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	---</a:t>
            </a:r>
            <a:r>
              <a:rPr lang="zh-CN" altLang="en-US" sz="1500" b="1" dirty="0">
                <a:solidFill>
                  <a:srgbClr val="166CEE"/>
                </a:solidFill>
                <a:latin typeface="+mn-ea"/>
              </a:rPr>
              <a:t> </a:t>
            </a:r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Dave</a:t>
            </a:r>
            <a:r>
              <a:rPr lang="zh-CN" altLang="en-US" sz="1500" b="1" dirty="0">
                <a:solidFill>
                  <a:srgbClr val="166CEE"/>
                </a:solidFill>
                <a:latin typeface="+mn-ea"/>
              </a:rPr>
              <a:t> </a:t>
            </a:r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Clark</a:t>
            </a:r>
            <a:r>
              <a:rPr lang="zh-CN" altLang="en-US" sz="1500" b="1" dirty="0">
                <a:solidFill>
                  <a:srgbClr val="166CEE"/>
                </a:solidFill>
                <a:latin typeface="+mn-ea"/>
              </a:rPr>
              <a:t> </a:t>
            </a:r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in</a:t>
            </a:r>
            <a:r>
              <a:rPr lang="zh-CN" altLang="en-US" sz="1500" b="1" dirty="0">
                <a:solidFill>
                  <a:srgbClr val="166CEE"/>
                </a:solidFill>
                <a:latin typeface="+mn-ea"/>
              </a:rPr>
              <a:t> </a:t>
            </a:r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his</a:t>
            </a:r>
            <a:r>
              <a:rPr lang="zh-CN" altLang="en-US" sz="1500" b="1" dirty="0">
                <a:solidFill>
                  <a:srgbClr val="166CEE"/>
                </a:solidFill>
                <a:latin typeface="+mn-ea"/>
              </a:rPr>
              <a:t> </a:t>
            </a:r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SIGCOMM</a:t>
            </a:r>
            <a:r>
              <a:rPr lang="zh-CN" altLang="en-US" sz="1500" b="1" dirty="0">
                <a:solidFill>
                  <a:srgbClr val="166CEE"/>
                </a:solidFill>
                <a:latin typeface="+mn-ea"/>
              </a:rPr>
              <a:t> </a:t>
            </a:r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2003</a:t>
            </a:r>
            <a:r>
              <a:rPr lang="zh-CN" altLang="en-US" sz="1500" b="1" dirty="0">
                <a:solidFill>
                  <a:srgbClr val="166CEE"/>
                </a:solidFill>
                <a:latin typeface="+mn-ea"/>
              </a:rPr>
              <a:t> </a:t>
            </a:r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paper.</a:t>
            </a:r>
            <a:r>
              <a:rPr lang="zh-CN" altLang="en-US" sz="1500" b="1" dirty="0">
                <a:solidFill>
                  <a:srgbClr val="166CEE"/>
                </a:solidFill>
                <a:latin typeface="+mn-ea"/>
              </a:rPr>
              <a:t>  </a:t>
            </a:r>
            <a:endParaRPr lang="en-US" sz="1500" b="1" dirty="0">
              <a:solidFill>
                <a:srgbClr val="166CEE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30586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404664"/>
            <a:ext cx="9354281" cy="857250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+mn-ea"/>
                <a:ea typeface="+mn-ea"/>
              </a:rPr>
              <a:t>Industry</a:t>
            </a:r>
            <a:r>
              <a:rPr lang="zh-CN" altLang="en-US" dirty="0">
                <a:latin typeface="+mn-ea"/>
                <a:ea typeface="+mn-ea"/>
              </a:rPr>
              <a:t> </a:t>
            </a:r>
            <a:r>
              <a:rPr lang="en-US" altLang="zh-CN" dirty="0">
                <a:latin typeface="+mn-ea"/>
                <a:ea typeface="+mn-ea"/>
              </a:rPr>
              <a:t>opinions on machine learning’s</a:t>
            </a:r>
            <a:r>
              <a:rPr lang="zh-CN" altLang="en-US" dirty="0">
                <a:latin typeface="+mn-ea"/>
                <a:ea typeface="+mn-ea"/>
              </a:rPr>
              <a:t> </a:t>
            </a:r>
            <a:r>
              <a:rPr lang="en-US" altLang="zh-CN" dirty="0">
                <a:latin typeface="+mn-ea"/>
                <a:ea typeface="+mn-ea"/>
              </a:rPr>
              <a:t>role</a:t>
            </a:r>
            <a:r>
              <a:rPr lang="zh-CN" altLang="en-US" dirty="0">
                <a:latin typeface="+mn-ea"/>
                <a:ea typeface="+mn-ea"/>
              </a:rPr>
              <a:t> </a:t>
            </a:r>
            <a:r>
              <a:rPr lang="en-US" altLang="zh-CN" dirty="0">
                <a:latin typeface="+mn-ea"/>
                <a:ea typeface="+mn-ea"/>
              </a:rPr>
              <a:t>in</a:t>
            </a:r>
            <a:r>
              <a:rPr lang="zh-CN" altLang="en-US" dirty="0">
                <a:latin typeface="+mn-ea"/>
                <a:ea typeface="+mn-ea"/>
              </a:rPr>
              <a:t> </a:t>
            </a:r>
            <a:r>
              <a:rPr lang="en-US" altLang="zh-CN" dirty="0">
                <a:latin typeface="+mn-ea"/>
                <a:ea typeface="+mn-ea"/>
              </a:rPr>
              <a:t>IT</a:t>
            </a:r>
            <a:r>
              <a:rPr lang="zh-CN" altLang="en-US" dirty="0">
                <a:latin typeface="+mn-ea"/>
                <a:ea typeface="+mn-ea"/>
              </a:rPr>
              <a:t> </a:t>
            </a:r>
            <a:r>
              <a:rPr lang="en-US" altLang="zh-CN" dirty="0">
                <a:latin typeface="+mn-ea"/>
                <a:ea typeface="+mn-ea"/>
              </a:rPr>
              <a:t>operations</a:t>
            </a:r>
            <a:endParaRPr lang="en-US" dirty="0">
              <a:latin typeface="+mn-ea"/>
              <a:ea typeface="+mn-ea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9" y="2551462"/>
            <a:ext cx="2927051" cy="339447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049180" y="5544874"/>
            <a:ext cx="1045643" cy="273844"/>
          </a:xfrm>
          <a:prstGeom prst="rect">
            <a:avLst/>
          </a:prstGeom>
        </p:spPr>
        <p:txBody>
          <a:bodyPr/>
          <a:lstStyle/>
          <a:p>
            <a:fld id="{D00B6EAE-4488-A544-BA18-36284CCD2292}" type="slidenum">
              <a:rPr lang="en-US" altLang="zh-CN" smtClean="0"/>
              <a:pPr/>
              <a:t>18</a:t>
            </a:fld>
            <a:endParaRPr lang="en-US" altLang="zh-CN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447608" y="3556350"/>
            <a:ext cx="22226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984207" y="3784950"/>
            <a:ext cx="22226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447608" y="4927950"/>
            <a:ext cx="22226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984207" y="5099400"/>
            <a:ext cx="26860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984207" y="5328000"/>
            <a:ext cx="26860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984207" y="5499450"/>
            <a:ext cx="26860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984207" y="5728050"/>
            <a:ext cx="26860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984207" y="5899500"/>
            <a:ext cx="212075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52417" y="2104152"/>
            <a:ext cx="421574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“AI is the most important tool for managing the networks.</a:t>
            </a:r>
            <a:br>
              <a:rPr lang="en-US" altLang="zh-CN" sz="1500" b="1" dirty="0">
                <a:solidFill>
                  <a:srgbClr val="166CEE"/>
                </a:solidFill>
                <a:latin typeface="+mn-ea"/>
              </a:rPr>
            </a:br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	</a:t>
            </a:r>
            <a:endParaRPr lang="en-US" altLang="zh-CN" sz="1440" b="1" dirty="0">
              <a:solidFill>
                <a:srgbClr val="166CEE"/>
              </a:solidFill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763" y="1714091"/>
            <a:ext cx="46140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>
                <a:latin typeface="微软雅黑"/>
                <a:ea typeface="微软雅黑"/>
                <a:cs typeface="微软雅黑"/>
              </a:rPr>
              <a:t>Huawei CEO Ren </a:t>
            </a:r>
            <a:r>
              <a:rPr lang="en-US" altLang="zh-CN" sz="1500" b="1" dirty="0" err="1">
                <a:latin typeface="微软雅黑"/>
                <a:ea typeface="微软雅黑"/>
                <a:cs typeface="微软雅黑"/>
              </a:rPr>
              <a:t>Zhengfei</a:t>
            </a:r>
            <a:r>
              <a:rPr lang="en-US" altLang="zh-CN" sz="1500" b="1" dirty="0">
                <a:latin typeface="微软雅黑"/>
                <a:ea typeface="微软雅黑"/>
                <a:cs typeface="微软雅黑"/>
              </a:rPr>
              <a:t>:</a:t>
            </a:r>
            <a:endParaRPr lang="en-US" sz="1500" b="1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4838479" y="1703993"/>
            <a:ext cx="4493561" cy="3890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微软雅黑"/>
                <a:ea typeface="微软雅黑"/>
                <a:cs typeface="微软雅黑"/>
              </a:defRPr>
            </a:lvl1pPr>
          </a:lstStyle>
          <a:p>
            <a:r>
              <a:rPr lang="en-US" altLang="zh-CN" sz="1500" dirty="0"/>
              <a:t>Jeff</a:t>
            </a:r>
            <a:r>
              <a:rPr lang="zh-CN" altLang="en-US" sz="1500" dirty="0"/>
              <a:t> </a:t>
            </a:r>
            <a:r>
              <a:rPr lang="en-US" altLang="zh-CN" sz="1500" dirty="0"/>
              <a:t>Dean</a:t>
            </a:r>
            <a:r>
              <a:rPr lang="zh-CN" altLang="en-US" sz="1500" dirty="0"/>
              <a:t> </a:t>
            </a:r>
            <a:r>
              <a:rPr lang="en-US" altLang="zh-CN" sz="1500" dirty="0"/>
              <a:t> Head of AI, Google: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273" y="3088756"/>
            <a:ext cx="2754998" cy="14769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687" y="4652763"/>
            <a:ext cx="2754998" cy="134798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623886" y="2136893"/>
            <a:ext cx="4520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“We can (use</a:t>
            </a:r>
            <a:r>
              <a:rPr lang="zh-CN" altLang="en-US" sz="1500" b="1" dirty="0">
                <a:solidFill>
                  <a:srgbClr val="166CEE"/>
                </a:solidFill>
                <a:latin typeface="+mn-ea"/>
              </a:rPr>
              <a:t> </a:t>
            </a:r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AI</a:t>
            </a:r>
            <a:r>
              <a:rPr lang="zh-CN" altLang="en-US" sz="1500" b="1" dirty="0">
                <a:solidFill>
                  <a:srgbClr val="166CEE"/>
                </a:solidFill>
                <a:latin typeface="+mn-ea"/>
              </a:rPr>
              <a:t> </a:t>
            </a:r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to)</a:t>
            </a:r>
            <a:r>
              <a:rPr lang="zh-CN" altLang="en-US" sz="1500" b="1" dirty="0">
                <a:solidFill>
                  <a:srgbClr val="166CEE"/>
                </a:solidFill>
                <a:latin typeface="+mn-ea"/>
              </a:rPr>
              <a:t> </a:t>
            </a:r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improve everywhere in a system that have tunable parameters or heuristics”</a:t>
            </a:r>
          </a:p>
          <a:p>
            <a:r>
              <a:rPr lang="en-US" altLang="zh-CN" sz="1500" b="1" dirty="0">
                <a:solidFill>
                  <a:srgbClr val="166CEE"/>
                </a:solidFill>
                <a:latin typeface="+mn-ea"/>
              </a:rPr>
              <a:t>	</a:t>
            </a:r>
            <a:endParaRPr lang="en-US" altLang="zh-CN" sz="1440" b="1" dirty="0">
              <a:solidFill>
                <a:srgbClr val="166CEE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71005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CF31753-46AE-4342-8A08-950C497D117D}" type="slidenum">
              <a:rPr lang="uk-UA" smtClean="0"/>
              <a:pPr/>
              <a:t>19</a:t>
            </a:fld>
            <a:endParaRPr lang="uk-UA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96FA688-AC12-334D-BC54-6067D98C403F}"/>
              </a:ext>
            </a:extLst>
          </p:cNvPr>
          <p:cNvGrpSpPr/>
          <p:nvPr/>
        </p:nvGrpSpPr>
        <p:grpSpPr>
          <a:xfrm>
            <a:off x="605397" y="1286739"/>
            <a:ext cx="7645138" cy="3970728"/>
            <a:chOff x="7992800" y="461002"/>
            <a:chExt cx="4919959" cy="4756616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A999BB8C-3275-0E4E-AD3F-BB908E3C9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09985" y="1631410"/>
              <a:ext cx="1570243" cy="565287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F51593EF-945C-804B-BB2F-E9784D953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0795" y="1867180"/>
              <a:ext cx="1828800" cy="206886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C1F308E-3B81-2145-8B22-72B44BD9CE2D}"/>
                </a:ext>
              </a:extLst>
            </p:cNvPr>
            <p:cNvSpPr txBox="1"/>
            <p:nvPr/>
          </p:nvSpPr>
          <p:spPr>
            <a:xfrm>
              <a:off x="11277455" y="2255162"/>
              <a:ext cx="1635304" cy="38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500" b="1" dirty="0">
                  <a:solidFill>
                    <a:schemeClr val="accent1"/>
                  </a:solidFill>
                </a:rPr>
                <a:t>Valued at 17 Billion USD</a:t>
              </a:r>
              <a:endParaRPr kumimoji="1" lang="zh-CN" altLang="en-US" sz="1500" b="1" dirty="0">
                <a:solidFill>
                  <a:schemeClr val="accent1"/>
                </a:solidFill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2C7701EE-C420-C24E-B607-A079F40CF248}"/>
                </a:ext>
              </a:extLst>
            </p:cNvPr>
            <p:cNvSpPr txBox="1"/>
            <p:nvPr/>
          </p:nvSpPr>
          <p:spPr>
            <a:xfrm>
              <a:off x="8325417" y="2334638"/>
              <a:ext cx="1763183" cy="38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500" b="1" dirty="0">
                  <a:solidFill>
                    <a:schemeClr val="accent1"/>
                  </a:solidFill>
                </a:rPr>
                <a:t>Valued at 46 Billion USD</a:t>
              </a:r>
              <a:endParaRPr kumimoji="1" lang="zh-CN" altLang="en-US" sz="1500" b="1" dirty="0">
                <a:solidFill>
                  <a:schemeClr val="accent1"/>
                </a:solidFill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4778D840-E1E3-E342-88AD-43AA2BF9EDF3}"/>
                </a:ext>
              </a:extLst>
            </p:cNvPr>
            <p:cNvSpPr txBox="1"/>
            <p:nvPr/>
          </p:nvSpPr>
          <p:spPr>
            <a:xfrm>
              <a:off x="7992800" y="4830492"/>
              <a:ext cx="1922745" cy="38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500" b="1" dirty="0">
                  <a:solidFill>
                    <a:schemeClr val="accent1"/>
                  </a:solidFill>
                </a:rPr>
                <a:t>Valued at 6 Billion USD</a:t>
              </a:r>
              <a:endParaRPr kumimoji="1" lang="zh-CN" altLang="en-US" sz="1500" b="1" dirty="0">
                <a:solidFill>
                  <a:schemeClr val="accent1"/>
                </a:solidFill>
              </a:endParaRPr>
            </a:p>
          </p:txBody>
        </p:sp>
        <p:sp>
          <p:nvSpPr>
            <p:cNvPr id="39" name="TextBox 13">
              <a:extLst>
                <a:ext uri="{FF2B5EF4-FFF2-40B4-BE49-F238E27FC236}">
                  <a16:creationId xmlns:a16="http://schemas.microsoft.com/office/drawing/2014/main" id="{947ADAC0-FB47-474C-A167-1166A1FCDD36}"/>
                </a:ext>
              </a:extLst>
            </p:cNvPr>
            <p:cNvSpPr txBox="1"/>
            <p:nvPr/>
          </p:nvSpPr>
          <p:spPr>
            <a:xfrm>
              <a:off x="9176727" y="461002"/>
              <a:ext cx="2743226" cy="497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kumimoji="1" lang="en-US" altLang="zh-CN" sz="2100" b="1" dirty="0">
                  <a:solidFill>
                    <a:schemeClr val="accent1"/>
                  </a:solidFill>
                  <a:latin typeface="PingFang SC Semibold" charset="-122"/>
                  <a:ea typeface="PingFang SC Semibold" charset="-122"/>
                </a:rPr>
                <a:t>Some IT Operations Companies</a:t>
              </a: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835427F-8E6D-F349-B550-2E704AFAD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68029" y="3816333"/>
              <a:ext cx="1828800" cy="619125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AD72724-87AC-114F-AACD-F391B99D37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1791" y="3731162"/>
            <a:ext cx="1066800" cy="1066800"/>
          </a:xfrm>
          <a:prstGeom prst="rect">
            <a:avLst/>
          </a:prstGeom>
        </p:spPr>
      </p:pic>
      <p:sp>
        <p:nvSpPr>
          <p:cNvPr id="14" name="文本框 33">
            <a:extLst>
              <a:ext uri="{FF2B5EF4-FFF2-40B4-BE49-F238E27FC236}">
                <a16:creationId xmlns:a16="http://schemas.microsoft.com/office/drawing/2014/main" id="{DD43CD52-135C-C343-837A-B5855A9D4641}"/>
              </a:ext>
            </a:extLst>
          </p:cNvPr>
          <p:cNvSpPr txBox="1"/>
          <p:nvPr/>
        </p:nvSpPr>
        <p:spPr>
          <a:xfrm>
            <a:off x="3852267" y="4883371"/>
            <a:ext cx="24226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500" b="1" dirty="0">
                <a:solidFill>
                  <a:schemeClr val="accent1"/>
                </a:solidFill>
              </a:rPr>
              <a:t>Valued at 12 Billion USD</a:t>
            </a:r>
            <a:endParaRPr kumimoji="1" lang="zh-CN" altLang="en-US" sz="1500" b="1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4D4689-B09B-7D4D-AEF5-D2CB37F967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5632" y="3726743"/>
            <a:ext cx="1047750" cy="1047750"/>
          </a:xfrm>
          <a:prstGeom prst="rect">
            <a:avLst/>
          </a:prstGeom>
        </p:spPr>
      </p:pic>
      <p:sp>
        <p:nvSpPr>
          <p:cNvPr id="16" name="文本框 33">
            <a:extLst>
              <a:ext uri="{FF2B5EF4-FFF2-40B4-BE49-F238E27FC236}">
                <a16:creationId xmlns:a16="http://schemas.microsoft.com/office/drawing/2014/main" id="{33BC26D2-AB00-7E46-8ED3-A33DE2A98C75}"/>
              </a:ext>
            </a:extLst>
          </p:cNvPr>
          <p:cNvSpPr txBox="1"/>
          <p:nvPr/>
        </p:nvSpPr>
        <p:spPr>
          <a:xfrm>
            <a:off x="6380505" y="4925440"/>
            <a:ext cx="24226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500" b="1" dirty="0">
                <a:solidFill>
                  <a:schemeClr val="accent1"/>
                </a:solidFill>
              </a:rPr>
              <a:t>Valued at 28 Billion USD</a:t>
            </a:r>
            <a:endParaRPr kumimoji="1" lang="zh-CN" altLang="en-US" sz="1500" b="1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630FDE-2E6F-844F-AE9D-8E0D88BA8481}"/>
              </a:ext>
            </a:extLst>
          </p:cNvPr>
          <p:cNvSpPr txBox="1"/>
          <p:nvPr/>
        </p:nvSpPr>
        <p:spPr>
          <a:xfrm>
            <a:off x="1861458" y="23072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68AD18-2CD5-8A4E-884A-1551AFD6EEC3}"/>
              </a:ext>
            </a:extLst>
          </p:cNvPr>
          <p:cNvSpPr txBox="1"/>
          <p:nvPr/>
        </p:nvSpPr>
        <p:spPr>
          <a:xfrm>
            <a:off x="1087483" y="1641022"/>
            <a:ext cx="7485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All collect IT Operations data and offer </a:t>
            </a:r>
            <a:r>
              <a:rPr lang="en-US" b="1" i="1" dirty="0" err="1"/>
              <a:t>AIOps</a:t>
            </a:r>
            <a:r>
              <a:rPr lang="en-US" b="1" i="1" dirty="0"/>
              <a:t> (AI for IT Operations) productions</a:t>
            </a:r>
          </a:p>
        </p:txBody>
      </p:sp>
    </p:spTree>
    <p:extLst>
      <p:ext uri="{BB962C8B-B14F-4D97-AF65-F5344CB8AC3E}">
        <p14:creationId xmlns:p14="http://schemas.microsoft.com/office/powerpoint/2010/main" val="3050130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ooter Placeholder 2">
            <a:extLst>
              <a:ext uri="{FF2B5EF4-FFF2-40B4-BE49-F238E27FC236}">
                <a16:creationId xmlns:a16="http://schemas.microsoft.com/office/drawing/2014/main" id="{25502C7B-C2F0-904B-8C8A-C97463E6A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pitchFamily="2" charset="2"/>
              <a:buChar char="v"/>
              <a:defRPr kumimoji="1" sz="2800">
                <a:solidFill>
                  <a:schemeClr val="tx1"/>
                </a:solidFill>
                <a:latin typeface="Gill Sans MT" panose="020B0502020104020203" pitchFamily="34" charset="77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Gill Sans MT" panose="020B0502020104020203" pitchFamily="34" charset="77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Comic Sans MS" panose="030F09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1200">
                <a:latin typeface="Tahoma" panose="020B0604030504040204" pitchFamily="34" charset="0"/>
                <a:ea typeface="ＭＳ Ｐゴシック" panose="020B0600070205080204" pitchFamily="34" charset="-128"/>
              </a:rPr>
              <a:t>Introduction</a:t>
            </a: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EA6575A8-2411-C843-8999-7A99B19A2C0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5496" y="-99392"/>
            <a:ext cx="9166225" cy="936625"/>
          </a:xfrm>
        </p:spPr>
        <p:txBody>
          <a:bodyPr/>
          <a:lstStyle/>
          <a:p>
            <a:pPr eaLnBrk="1" hangingPunct="1"/>
            <a:r>
              <a:rPr kumimoji="0" lang="en-US" altLang="zh-CN" sz="3600" dirty="0">
                <a:ea typeface="宋体" panose="02010600030101010101" pitchFamily="2" charset="-122"/>
              </a:rPr>
              <a:t>What</a:t>
            </a:r>
            <a:r>
              <a:rPr kumimoji="0" lang="ja-JP" altLang="en-US" sz="3600">
                <a:ea typeface="宋体" panose="02010600030101010101" pitchFamily="2" charset="-122"/>
              </a:rPr>
              <a:t>’</a:t>
            </a:r>
            <a:r>
              <a:rPr kumimoji="0" lang="en-US" altLang="ja-JP" sz="3600" dirty="0">
                <a:ea typeface="宋体" panose="02010600030101010101" pitchFamily="2" charset="-122"/>
              </a:rPr>
              <a:t>s the Internet: </a:t>
            </a:r>
            <a:r>
              <a:rPr kumimoji="0" lang="ja-JP" altLang="en-US" sz="3600">
                <a:ea typeface="宋体" panose="02010600030101010101" pitchFamily="2" charset="-122"/>
              </a:rPr>
              <a:t>“</a:t>
            </a:r>
            <a:r>
              <a:rPr kumimoji="0" lang="en-US" altLang="ja-JP" sz="3600" dirty="0">
                <a:ea typeface="宋体" panose="02010600030101010101" pitchFamily="2" charset="-122"/>
              </a:rPr>
              <a:t>nuts and bolts</a:t>
            </a:r>
            <a:r>
              <a:rPr kumimoji="0" lang="ja-JP" altLang="en-US" sz="3600">
                <a:ea typeface="宋体" panose="02010600030101010101" pitchFamily="2" charset="-122"/>
              </a:rPr>
              <a:t>”</a:t>
            </a:r>
            <a:r>
              <a:rPr kumimoji="0" lang="en-US" altLang="ja-JP" sz="3600" dirty="0">
                <a:ea typeface="宋体" panose="02010600030101010101" pitchFamily="2" charset="-122"/>
              </a:rPr>
              <a:t> view</a:t>
            </a:r>
            <a:endParaRPr kumimoji="0" lang="en-US" altLang="zh-CN" dirty="0">
              <a:ea typeface="宋体" panose="02010600030101010101" pitchFamily="2" charset="-122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5F4B9BB-F7C4-0D44-8D8C-ACC262B6608F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619672" y="1052736"/>
            <a:ext cx="3779838" cy="1271587"/>
          </a:xfrm>
        </p:spPr>
        <p:txBody>
          <a:bodyPr/>
          <a:lstStyle/>
          <a:p>
            <a:pPr marL="231775" indent="-231775" eaLnBrk="1" hangingPunct="1">
              <a:spcBef>
                <a:spcPct val="15000"/>
              </a:spcBef>
              <a:buSzPct val="75000"/>
            </a:pPr>
            <a:r>
              <a:rPr kumimoji="0" lang="en-US" altLang="zh-CN" sz="2400" dirty="0">
                <a:ea typeface="宋体" panose="02010600030101010101" pitchFamily="2" charset="-122"/>
              </a:rPr>
              <a:t>millions of connected computing devices: </a:t>
            </a:r>
          </a:p>
          <a:p>
            <a:pPr marL="631825" lvl="1" indent="-231775" eaLnBrk="1" hangingPunct="1">
              <a:spcBef>
                <a:spcPct val="15000"/>
              </a:spcBef>
              <a:buSzPct val="75000"/>
            </a:pPr>
            <a:r>
              <a:rPr kumimoji="0" lang="en-US" altLang="zh-CN" i="1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hosts </a:t>
            </a:r>
            <a:r>
              <a:rPr kumimoji="0" lang="en-US" altLang="zh-CN" i="1" dirty="0">
                <a:ea typeface="ＭＳ Ｐゴシック" panose="020B0600070205080204" pitchFamily="34" charset="-128"/>
              </a:rPr>
              <a:t>=</a:t>
            </a:r>
            <a:r>
              <a:rPr kumimoji="0" lang="en-US" altLang="zh-CN" i="1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 end systems</a:t>
            </a:r>
            <a:r>
              <a:rPr kumimoji="0" lang="en-US" altLang="zh-CN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</a:p>
          <a:p>
            <a:pPr marL="631825" lvl="1" indent="-231775" eaLnBrk="1" hangingPunct="1">
              <a:buSzPct val="75000"/>
            </a:pPr>
            <a:r>
              <a:rPr kumimoji="0" lang="en-US" altLang="zh-CN" dirty="0">
                <a:ea typeface="Arial" panose="020B0604020202020204" pitchFamily="34" charset="0"/>
              </a:rPr>
              <a:t>running </a:t>
            </a:r>
            <a:r>
              <a:rPr kumimoji="0" lang="en-US" altLang="zh-CN" i="1" dirty="0">
                <a:solidFill>
                  <a:srgbClr val="CC0000"/>
                </a:solidFill>
                <a:ea typeface="Arial" panose="020B0604020202020204" pitchFamily="34" charset="0"/>
              </a:rPr>
              <a:t>network apps</a:t>
            </a:r>
            <a:endParaRPr kumimoji="0" lang="en-US" altLang="zh-CN" dirty="0">
              <a:solidFill>
                <a:srgbClr val="CC0000"/>
              </a:solidFill>
              <a:ea typeface="Arial" panose="020B0604020202020204" pitchFamily="34" charset="0"/>
            </a:endParaRPr>
          </a:p>
        </p:txBody>
      </p:sp>
      <p:sp>
        <p:nvSpPr>
          <p:cNvPr id="4766" name="Rectangle 670">
            <a:extLst>
              <a:ext uri="{FF2B5EF4-FFF2-40B4-BE49-F238E27FC236}">
                <a16:creationId xmlns:a16="http://schemas.microsoft.com/office/drawing/2014/main" id="{0652FF42-97A6-F445-8876-75C8CEA61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688" y="3501008"/>
            <a:ext cx="336867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1775" indent="-231775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pitchFamily="2" charset="2"/>
              <a:buChar char="v"/>
              <a:defRPr kumimoji="1" sz="2800">
                <a:solidFill>
                  <a:schemeClr val="tx1"/>
                </a:solidFill>
                <a:latin typeface="Gill Sans MT" panose="020B0502020104020203" pitchFamily="34" charset="77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7713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Gill Sans MT" panose="020B0502020104020203" pitchFamily="34" charset="77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Comic Sans MS" panose="030F09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75000"/>
            </a:pPr>
            <a:r>
              <a:rPr kumimoji="0" lang="en-US" altLang="zh-CN" sz="2400" i="1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communication links</a:t>
            </a:r>
            <a:endParaRPr kumimoji="0" lang="en-US" altLang="zh-CN" sz="2400" dirty="0">
              <a:solidFill>
                <a:srgbClr val="CC0000"/>
              </a:solidFill>
              <a:ea typeface="ＭＳ Ｐゴシック" panose="020B0600070205080204" pitchFamily="34" charset="-128"/>
            </a:endParaRPr>
          </a:p>
          <a:p>
            <a:pPr lvl="1">
              <a:lnSpc>
                <a:spcPct val="80000"/>
              </a:lnSpc>
              <a:spcBef>
                <a:spcPct val="10000"/>
              </a:spcBef>
            </a:pPr>
            <a:r>
              <a:rPr kumimoji="0" lang="en-US" altLang="zh-CN" dirty="0">
                <a:ea typeface="ＭＳ Ｐゴシック" panose="020B0600070205080204" pitchFamily="34" charset="-128"/>
              </a:rPr>
              <a:t>fiber, copper, radio, satellite</a:t>
            </a:r>
          </a:p>
          <a:p>
            <a:pPr lvl="1">
              <a:lnSpc>
                <a:spcPct val="80000"/>
              </a:lnSpc>
              <a:spcBef>
                <a:spcPct val="10000"/>
              </a:spcBef>
            </a:pPr>
            <a:r>
              <a:rPr kumimoji="0" lang="en-US" altLang="zh-CN" dirty="0">
                <a:ea typeface="ＭＳ Ｐゴシック" panose="020B0600070205080204" pitchFamily="34" charset="-128"/>
              </a:rPr>
              <a:t>transmission rate: </a:t>
            </a:r>
            <a:r>
              <a:rPr kumimoji="0" lang="en-US" altLang="zh-CN" i="1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bandwidth</a:t>
            </a:r>
            <a:endParaRPr kumimoji="0" lang="en-US" altLang="zh-CN" dirty="0">
              <a:solidFill>
                <a:srgbClr val="CC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767" name="Rectangle 671">
            <a:extLst>
              <a:ext uri="{FF2B5EF4-FFF2-40B4-BE49-F238E27FC236}">
                <a16:creationId xmlns:a16="http://schemas.microsoft.com/office/drawing/2014/main" id="{78E22DF5-4629-1D4A-9C3B-E30D11C0B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338" y="5307013"/>
            <a:ext cx="3779837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1775" indent="-231775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pitchFamily="2" charset="2"/>
              <a:buChar char="v"/>
              <a:defRPr kumimoji="1" sz="2800">
                <a:solidFill>
                  <a:schemeClr val="tx1"/>
                </a:solidFill>
                <a:latin typeface="Gill Sans MT" panose="020B0502020104020203" pitchFamily="34" charset="77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688975" indent="-231775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Gill Sans MT" panose="020B0502020104020203" pitchFamily="34" charset="77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Comic Sans MS" panose="030F09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75000"/>
            </a:pPr>
            <a:r>
              <a:rPr kumimoji="0" lang="en-US" altLang="zh-CN" sz="2400" i="1">
                <a:solidFill>
                  <a:srgbClr val="CC0000"/>
                </a:solidFill>
                <a:ea typeface="ＭＳ Ｐゴシック" panose="020B0600070205080204" pitchFamily="34" charset="-128"/>
              </a:rPr>
              <a:t>Packet switches:</a:t>
            </a:r>
            <a:r>
              <a:rPr kumimoji="0" lang="en-US" altLang="zh-CN" sz="2400">
                <a:ea typeface="ＭＳ Ｐゴシック" panose="020B0600070205080204" pitchFamily="34" charset="-128"/>
              </a:rPr>
              <a:t> forward packets (chunks of data)</a:t>
            </a:r>
          </a:p>
          <a:p>
            <a:pPr lvl="1">
              <a:buSzPct val="75000"/>
            </a:pPr>
            <a:r>
              <a:rPr kumimoji="0" lang="en-US" altLang="zh-CN" i="1">
                <a:solidFill>
                  <a:srgbClr val="C00000"/>
                </a:solidFill>
                <a:ea typeface="ＭＳ Ｐゴシック" panose="020B0600070205080204" pitchFamily="34" charset="-128"/>
              </a:rPr>
              <a:t>routers</a:t>
            </a:r>
            <a:r>
              <a:rPr kumimoji="0" lang="en-US" altLang="zh-CN">
                <a:ea typeface="ＭＳ Ｐゴシック" panose="020B0600070205080204" pitchFamily="34" charset="-128"/>
              </a:rPr>
              <a:t> and </a:t>
            </a:r>
            <a:r>
              <a:rPr kumimoji="0" lang="en-US" altLang="zh-CN" i="1">
                <a:solidFill>
                  <a:srgbClr val="C00000"/>
                </a:solidFill>
                <a:ea typeface="ＭＳ Ｐゴシック" panose="020B0600070205080204" pitchFamily="34" charset="-128"/>
              </a:rPr>
              <a:t>switches</a:t>
            </a:r>
          </a:p>
          <a:p>
            <a:pPr>
              <a:buSzPct val="75000"/>
              <a:buFontTx/>
              <a:buNone/>
            </a:pPr>
            <a:endParaRPr kumimoji="0" lang="zh-CN" altLang="en-US" sz="2400">
              <a:ea typeface="ＭＳ Ｐゴシック" panose="020B0600070205080204" pitchFamily="34" charset="-128"/>
            </a:endParaRPr>
          </a:p>
        </p:txBody>
      </p:sp>
      <p:grpSp>
        <p:nvGrpSpPr>
          <p:cNvPr id="2" name="Group 842">
            <a:extLst>
              <a:ext uri="{FF2B5EF4-FFF2-40B4-BE49-F238E27FC236}">
                <a16:creationId xmlns:a16="http://schemas.microsoft.com/office/drawing/2014/main" id="{9CED452A-0DF1-9949-BA7F-6E2B4AC23DB6}"/>
              </a:ext>
            </a:extLst>
          </p:cNvPr>
          <p:cNvGrpSpPr>
            <a:grpSpLocks/>
          </p:cNvGrpSpPr>
          <p:nvPr/>
        </p:nvGrpSpPr>
        <p:grpSpPr bwMode="auto">
          <a:xfrm>
            <a:off x="-36512" y="3284539"/>
            <a:ext cx="1722437" cy="1230313"/>
            <a:chOff x="-138" y="2213"/>
            <a:chExt cx="1085" cy="775"/>
          </a:xfrm>
        </p:grpSpPr>
        <p:sp>
          <p:nvSpPr>
            <p:cNvPr id="19900" name="Text Box 666">
              <a:extLst>
                <a:ext uri="{FF2B5EF4-FFF2-40B4-BE49-F238E27FC236}">
                  <a16:creationId xmlns:a16="http://schemas.microsoft.com/office/drawing/2014/main" id="{999263CD-0F85-DA4A-B494-F6038D6750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" y="2728"/>
              <a:ext cx="383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pitchFamily="2" charset="2"/>
                <a:buChar char="v"/>
                <a:defRPr kumimoji="1" sz="2800">
                  <a:solidFill>
                    <a:schemeClr val="tx1"/>
                  </a:solidFill>
                  <a:latin typeface="Gill Sans MT" panose="020B0502020104020203" pitchFamily="34" charset="77"/>
                  <a:ea typeface="宋体" panose="02010600030101010101" pitchFamily="2" charset="-122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Gill Sans MT" panose="020B0502020104020203" pitchFamily="34" charset="77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Comic Sans MS" panose="030F09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75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1400">
                  <a:latin typeface="Arial" panose="020B0604020202020204" pitchFamily="34" charset="0"/>
                  <a:ea typeface="ＭＳ Ｐゴシック" panose="020B0600070205080204" pitchFamily="34" charset="-128"/>
                </a:rPr>
                <a:t>wired</a:t>
              </a:r>
            </a:p>
            <a:p>
              <a:pPr>
                <a:lnSpc>
                  <a:spcPct val="75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1400">
                  <a:latin typeface="Arial" panose="020B0604020202020204" pitchFamily="34" charset="0"/>
                  <a:ea typeface="ＭＳ Ｐゴシック" panose="020B0600070205080204" pitchFamily="34" charset="-128"/>
                </a:rPr>
                <a:t>links</a:t>
              </a:r>
            </a:p>
          </p:txBody>
        </p:sp>
        <p:sp>
          <p:nvSpPr>
            <p:cNvPr id="19901" name="Text Box 669">
              <a:extLst>
                <a:ext uri="{FF2B5EF4-FFF2-40B4-BE49-F238E27FC236}">
                  <a16:creationId xmlns:a16="http://schemas.microsoft.com/office/drawing/2014/main" id="{032EAF35-F7B0-FC4A-8BD5-DB440FE0F3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38" y="2213"/>
              <a:ext cx="380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pitchFamily="2" charset="2"/>
                <a:buChar char="v"/>
                <a:defRPr kumimoji="1" sz="2800">
                  <a:solidFill>
                    <a:schemeClr val="tx1"/>
                  </a:solidFill>
                  <a:latin typeface="Gill Sans MT" panose="020B0502020104020203" pitchFamily="34" charset="77"/>
                  <a:ea typeface="宋体" panose="02010600030101010101" pitchFamily="2" charset="-122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Gill Sans MT" panose="020B0502020104020203" pitchFamily="34" charset="77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Comic Sans MS" panose="030F09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75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1400" dirty="0">
                  <a:latin typeface="Arial" panose="020B0604020202020204" pitchFamily="34" charset="0"/>
                  <a:ea typeface="ＭＳ Ｐゴシック" panose="020B0600070205080204" pitchFamily="34" charset="-128"/>
                </a:rPr>
                <a:t>Wi-Fi</a:t>
              </a:r>
            </a:p>
          </p:txBody>
        </p:sp>
        <p:grpSp>
          <p:nvGrpSpPr>
            <p:cNvPr id="19902" name="Group 819">
              <a:extLst>
                <a:ext uri="{FF2B5EF4-FFF2-40B4-BE49-F238E27FC236}">
                  <a16:creationId xmlns:a16="http://schemas.microsoft.com/office/drawing/2014/main" id="{98132BA9-5163-0F4C-8A65-DE6469BC7A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5" y="2320"/>
              <a:ext cx="201" cy="282"/>
              <a:chOff x="742" y="2409"/>
              <a:chExt cx="576" cy="881"/>
            </a:xfrm>
          </p:grpSpPr>
          <p:grpSp>
            <p:nvGrpSpPr>
              <p:cNvPr id="19907" name="Group 820">
                <a:extLst>
                  <a:ext uri="{FF2B5EF4-FFF2-40B4-BE49-F238E27FC236}">
                    <a16:creationId xmlns:a16="http://schemas.microsoft.com/office/drawing/2014/main" id="{6D8CC58F-6621-CD47-A879-EF5B921C17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19910" name="Line 270">
                  <a:extLst>
                    <a:ext uri="{FF2B5EF4-FFF2-40B4-BE49-F238E27FC236}">
                      <a16:creationId xmlns:a16="http://schemas.microsoft.com/office/drawing/2014/main" id="{7E80482C-3473-0949-B1C4-BEB3992296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11" name="Line 271">
                  <a:extLst>
                    <a:ext uri="{FF2B5EF4-FFF2-40B4-BE49-F238E27FC236}">
                      <a16:creationId xmlns:a16="http://schemas.microsoft.com/office/drawing/2014/main" id="{30A5771A-190B-BB45-AA66-D97B2A6BE7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12" name="Line 272">
                  <a:extLst>
                    <a:ext uri="{FF2B5EF4-FFF2-40B4-BE49-F238E27FC236}">
                      <a16:creationId xmlns:a16="http://schemas.microsoft.com/office/drawing/2014/main" id="{69348FF9-9982-0D48-82E6-11E1D45037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13" name="Line 273">
                  <a:extLst>
                    <a:ext uri="{FF2B5EF4-FFF2-40B4-BE49-F238E27FC236}">
                      <a16:creationId xmlns:a16="http://schemas.microsoft.com/office/drawing/2014/main" id="{1BBF3F4D-2B82-244D-9EC4-47F07771AC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14" name="Line 274">
                  <a:extLst>
                    <a:ext uri="{FF2B5EF4-FFF2-40B4-BE49-F238E27FC236}">
                      <a16:creationId xmlns:a16="http://schemas.microsoft.com/office/drawing/2014/main" id="{CC401133-E3C0-404C-B85F-033F627718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15" name="Line 275">
                  <a:extLst>
                    <a:ext uri="{FF2B5EF4-FFF2-40B4-BE49-F238E27FC236}">
                      <a16:creationId xmlns:a16="http://schemas.microsoft.com/office/drawing/2014/main" id="{25910F92-99AC-5048-9451-3DED7444CB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16" name="Line 276">
                  <a:extLst>
                    <a:ext uri="{FF2B5EF4-FFF2-40B4-BE49-F238E27FC236}">
                      <a16:creationId xmlns:a16="http://schemas.microsoft.com/office/drawing/2014/main" id="{E3BB2E8D-BB1E-D24B-A024-E10AD34746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17" name="Line 277">
                  <a:extLst>
                    <a:ext uri="{FF2B5EF4-FFF2-40B4-BE49-F238E27FC236}">
                      <a16:creationId xmlns:a16="http://schemas.microsoft.com/office/drawing/2014/main" id="{54DF4F1E-9966-1445-AE1E-7804B6414B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18" name="Line 278">
                  <a:extLst>
                    <a:ext uri="{FF2B5EF4-FFF2-40B4-BE49-F238E27FC236}">
                      <a16:creationId xmlns:a16="http://schemas.microsoft.com/office/drawing/2014/main" id="{FD18224B-3C11-B64C-830A-C36C4BFA62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19" name="Line 279">
                  <a:extLst>
                    <a:ext uri="{FF2B5EF4-FFF2-40B4-BE49-F238E27FC236}">
                      <a16:creationId xmlns:a16="http://schemas.microsoft.com/office/drawing/2014/main" id="{E52BD159-D741-0E48-9C9D-4E1CEA06CB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20" name="Line 280">
                  <a:extLst>
                    <a:ext uri="{FF2B5EF4-FFF2-40B4-BE49-F238E27FC236}">
                      <a16:creationId xmlns:a16="http://schemas.microsoft.com/office/drawing/2014/main" id="{29BE6A6E-F534-C940-BAEC-5F557319BB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21" name="Line 281">
                  <a:extLst>
                    <a:ext uri="{FF2B5EF4-FFF2-40B4-BE49-F238E27FC236}">
                      <a16:creationId xmlns:a16="http://schemas.microsoft.com/office/drawing/2014/main" id="{334832E3-DBCA-7A41-9392-3510A130B9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22" name="Line 282">
                  <a:extLst>
                    <a:ext uri="{FF2B5EF4-FFF2-40B4-BE49-F238E27FC236}">
                      <a16:creationId xmlns:a16="http://schemas.microsoft.com/office/drawing/2014/main" id="{C277F246-1A6B-3E4C-BF2C-986EE3C825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23" name="Line 283">
                  <a:extLst>
                    <a:ext uri="{FF2B5EF4-FFF2-40B4-BE49-F238E27FC236}">
                      <a16:creationId xmlns:a16="http://schemas.microsoft.com/office/drawing/2014/main" id="{6F03792C-A036-E541-A362-3480F307AA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24" name="Line 284">
                  <a:extLst>
                    <a:ext uri="{FF2B5EF4-FFF2-40B4-BE49-F238E27FC236}">
                      <a16:creationId xmlns:a16="http://schemas.microsoft.com/office/drawing/2014/main" id="{C7EAFC4C-4107-1845-9618-92073B3F65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pic>
            <p:nvPicPr>
              <p:cNvPr id="19908" name="Picture 836" descr="cell_tower_radiation copy">
                <a:extLst>
                  <a:ext uri="{FF2B5EF4-FFF2-40B4-BE49-F238E27FC236}">
                    <a16:creationId xmlns:a16="http://schemas.microsoft.com/office/drawing/2014/main" id="{0406974B-D81E-8146-A2FF-05E68AD2F0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909" name="Oval 837">
                <a:extLst>
                  <a:ext uri="{FF2B5EF4-FFF2-40B4-BE49-F238E27FC236}">
                    <a16:creationId xmlns:a16="http://schemas.microsoft.com/office/drawing/2014/main" id="{5C3CFF0B-3630-C146-8AB1-816BD5BC4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" y="2596"/>
                <a:ext cx="66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grpSp>
          <p:nvGrpSpPr>
            <p:cNvPr id="19903" name="Group 838">
              <a:extLst>
                <a:ext uri="{FF2B5EF4-FFF2-40B4-BE49-F238E27FC236}">
                  <a16:creationId xmlns:a16="http://schemas.microsoft.com/office/drawing/2014/main" id="{787DFEA5-95B7-E74C-81B1-B132EE6867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" y="2444"/>
              <a:ext cx="355" cy="265"/>
              <a:chOff x="2967" y="478"/>
              <a:chExt cx="788" cy="625"/>
            </a:xfrm>
          </p:grpSpPr>
          <p:pic>
            <p:nvPicPr>
              <p:cNvPr id="19905" name="Picture 839" descr="access_point_stylized_small">
                <a:extLst>
                  <a:ext uri="{FF2B5EF4-FFF2-40B4-BE49-F238E27FC236}">
                    <a16:creationId xmlns:a16="http://schemas.microsoft.com/office/drawing/2014/main" id="{B6D80DF6-E4C6-FD4E-913B-A94C067C86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" y="559"/>
                <a:ext cx="576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906" name="Picture 840" descr="antenna_radiation_stylized">
                <a:extLst>
                  <a:ext uri="{FF2B5EF4-FFF2-40B4-BE49-F238E27FC236}">
                    <a16:creationId xmlns:a16="http://schemas.microsoft.com/office/drawing/2014/main" id="{3E10ADB7-544E-9B49-B810-5732A0D616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7" y="478"/>
                <a:ext cx="788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904" name="Line 841">
              <a:extLst>
                <a:ext uri="{FF2B5EF4-FFF2-40B4-BE49-F238E27FC236}">
                  <a16:creationId xmlns:a16="http://schemas.microsoft.com/office/drawing/2014/main" id="{48B58861-FF82-4A4C-B59A-682A311B98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2830"/>
              <a:ext cx="26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852">
            <a:extLst>
              <a:ext uri="{FF2B5EF4-FFF2-40B4-BE49-F238E27FC236}">
                <a16:creationId xmlns:a16="http://schemas.microsoft.com/office/drawing/2014/main" id="{EE4F6F83-CDA3-A14A-B3F0-35F8A57A4A34}"/>
              </a:ext>
            </a:extLst>
          </p:cNvPr>
          <p:cNvGrpSpPr>
            <a:grpSpLocks/>
          </p:cNvGrpSpPr>
          <p:nvPr/>
        </p:nvGrpSpPr>
        <p:grpSpPr bwMode="auto">
          <a:xfrm>
            <a:off x="633413" y="5457825"/>
            <a:ext cx="646112" cy="477838"/>
            <a:chOff x="293" y="3440"/>
            <a:chExt cx="407" cy="301"/>
          </a:xfrm>
        </p:grpSpPr>
        <p:sp>
          <p:nvSpPr>
            <p:cNvPr id="19890" name="Text Box 662">
              <a:extLst>
                <a:ext uri="{FF2B5EF4-FFF2-40B4-BE49-F238E27FC236}">
                  <a16:creationId xmlns:a16="http://schemas.microsoft.com/office/drawing/2014/main" id="{650FB280-C426-CF46-8C20-A500D60A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" y="3549"/>
              <a:ext cx="40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pitchFamily="2" charset="2"/>
                <a:buChar char="v"/>
                <a:defRPr kumimoji="1" sz="2800">
                  <a:solidFill>
                    <a:schemeClr val="tx1"/>
                  </a:solidFill>
                  <a:latin typeface="Gill Sans MT" panose="020B0502020104020203" pitchFamily="34" charset="77"/>
                  <a:ea typeface="宋体" panose="02010600030101010101" pitchFamily="2" charset="-122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Gill Sans MT" panose="020B0502020104020203" pitchFamily="34" charset="77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Comic Sans MS" panose="030F09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1400">
                  <a:latin typeface="Arial" panose="020B0604020202020204" pitchFamily="34" charset="0"/>
                  <a:ea typeface="ＭＳ Ｐゴシック" panose="020B0600070205080204" pitchFamily="34" charset="-128"/>
                </a:rPr>
                <a:t>router</a:t>
              </a:r>
            </a:p>
          </p:txBody>
        </p:sp>
        <p:grpSp>
          <p:nvGrpSpPr>
            <p:cNvPr id="19891" name="Group 843">
              <a:extLst>
                <a:ext uri="{FF2B5EF4-FFF2-40B4-BE49-F238E27FC236}">
                  <a16:creationId xmlns:a16="http://schemas.microsoft.com/office/drawing/2014/main" id="{C4C86B74-D05E-9B49-BF85-604008C132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" y="3440"/>
              <a:ext cx="306" cy="128"/>
              <a:chOff x="4650" y="1129"/>
              <a:chExt cx="246" cy="95"/>
            </a:xfrm>
          </p:grpSpPr>
          <p:sp>
            <p:nvSpPr>
              <p:cNvPr id="19892" name="Oval 407">
                <a:extLst>
                  <a:ext uri="{FF2B5EF4-FFF2-40B4-BE49-F238E27FC236}">
                    <a16:creationId xmlns:a16="http://schemas.microsoft.com/office/drawing/2014/main" id="{65BF83DB-617A-C24C-8C0C-1F3147C53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893" name="Rectangle 410">
                <a:extLst>
                  <a:ext uri="{FF2B5EF4-FFF2-40B4-BE49-F238E27FC236}">
                    <a16:creationId xmlns:a16="http://schemas.microsoft.com/office/drawing/2014/main" id="{C9CCA713-0382-904D-895E-BC7E2820A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894" name="Oval 411">
                <a:extLst>
                  <a:ext uri="{FF2B5EF4-FFF2-40B4-BE49-F238E27FC236}">
                    <a16:creationId xmlns:a16="http://schemas.microsoft.com/office/drawing/2014/main" id="{8AE2BF2C-C1CA-3446-98D8-02C011DF6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19895" name="Group 847">
                <a:extLst>
                  <a:ext uri="{FF2B5EF4-FFF2-40B4-BE49-F238E27FC236}">
                    <a16:creationId xmlns:a16="http://schemas.microsoft.com/office/drawing/2014/main" id="{97B75FC9-2E5E-384F-8562-EF9AC24AA3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19898" name="Freeform 848">
                  <a:extLst>
                    <a:ext uri="{FF2B5EF4-FFF2-40B4-BE49-F238E27FC236}">
                      <a16:creationId xmlns:a16="http://schemas.microsoft.com/office/drawing/2014/main" id="{5FFDEA94-0DF9-7040-A847-2F8BB42EC3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99" name="Freeform 849">
                  <a:extLst>
                    <a:ext uri="{FF2B5EF4-FFF2-40B4-BE49-F238E27FC236}">
                      <a16:creationId xmlns:a16="http://schemas.microsoft.com/office/drawing/2014/main" id="{360D7B25-4B8B-774A-8EBC-F7F7261D3D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896" name="Line 850">
                <a:extLst>
                  <a:ext uri="{FF2B5EF4-FFF2-40B4-BE49-F238E27FC236}">
                    <a16:creationId xmlns:a16="http://schemas.microsoft.com/office/drawing/2014/main" id="{70DEACDE-A6D4-854E-8553-3C189895E6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7" name="Line 851">
                <a:extLst>
                  <a:ext uri="{FF2B5EF4-FFF2-40B4-BE49-F238E27FC236}">
                    <a16:creationId xmlns:a16="http://schemas.microsoft.com/office/drawing/2014/main" id="{A4FE9461-78F6-EC42-AB09-4CD8B6B091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9464" name="Picture 853" descr="underline_base">
            <a:extLst>
              <a:ext uri="{FF2B5EF4-FFF2-40B4-BE49-F238E27FC236}">
                <a16:creationId xmlns:a16="http://schemas.microsoft.com/office/drawing/2014/main" id="{4A4D5143-5FA3-024E-8D95-C81A01C05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846138"/>
            <a:ext cx="8228013" cy="14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5" name="Group 1">
            <a:extLst>
              <a:ext uri="{FF2B5EF4-FFF2-40B4-BE49-F238E27FC236}">
                <a16:creationId xmlns:a16="http://schemas.microsoft.com/office/drawing/2014/main" id="{AC6DFE63-AB3D-EC4C-8857-4E9D0426ACA7}"/>
              </a:ext>
            </a:extLst>
          </p:cNvPr>
          <p:cNvGrpSpPr>
            <a:grpSpLocks/>
          </p:cNvGrpSpPr>
          <p:nvPr/>
        </p:nvGrpSpPr>
        <p:grpSpPr bwMode="auto">
          <a:xfrm>
            <a:off x="5202238" y="1384300"/>
            <a:ext cx="3551237" cy="4743450"/>
            <a:chOff x="5202238" y="1384300"/>
            <a:chExt cx="3551237" cy="4743450"/>
          </a:xfrm>
        </p:grpSpPr>
        <p:sp>
          <p:nvSpPr>
            <p:cNvPr id="19535" name="Freeform 415">
              <a:extLst>
                <a:ext uri="{FF2B5EF4-FFF2-40B4-BE49-F238E27FC236}">
                  <a16:creationId xmlns:a16="http://schemas.microsoft.com/office/drawing/2014/main" id="{45C2C57C-6B1F-644E-91A0-9FE01B1AD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050" y="3527425"/>
              <a:ext cx="1314450" cy="674688"/>
            </a:xfrm>
            <a:custGeom>
              <a:avLst/>
              <a:gdLst>
                <a:gd name="T0" fmla="*/ 2147483646 w 828"/>
                <a:gd name="T1" fmla="*/ 2147483646 h 425"/>
                <a:gd name="T2" fmla="*/ 2147483646 w 828"/>
                <a:gd name="T3" fmla="*/ 2147483646 h 425"/>
                <a:gd name="T4" fmla="*/ 2147483646 w 828"/>
                <a:gd name="T5" fmla="*/ 2147483646 h 425"/>
                <a:gd name="T6" fmla="*/ 2147483646 w 828"/>
                <a:gd name="T7" fmla="*/ 2147483646 h 425"/>
                <a:gd name="T8" fmla="*/ 2147483646 w 828"/>
                <a:gd name="T9" fmla="*/ 2147483646 h 425"/>
                <a:gd name="T10" fmla="*/ 2147483646 w 828"/>
                <a:gd name="T11" fmla="*/ 2147483646 h 425"/>
                <a:gd name="T12" fmla="*/ 2147483646 w 828"/>
                <a:gd name="T13" fmla="*/ 2147483646 h 425"/>
                <a:gd name="T14" fmla="*/ 2147483646 w 828"/>
                <a:gd name="T15" fmla="*/ 2147483646 h 425"/>
                <a:gd name="T16" fmla="*/ 2147483646 w 828"/>
                <a:gd name="T17" fmla="*/ 2147483646 h 425"/>
                <a:gd name="T18" fmla="*/ 2147483646 w 828"/>
                <a:gd name="T19" fmla="*/ 2147483646 h 425"/>
                <a:gd name="T20" fmla="*/ 2147483646 w 828"/>
                <a:gd name="T21" fmla="*/ 2147483646 h 425"/>
                <a:gd name="T22" fmla="*/ 2147483646 w 828"/>
                <a:gd name="T23" fmla="*/ 2147483646 h 4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8"/>
                <a:gd name="T37" fmla="*/ 0 h 425"/>
                <a:gd name="T38" fmla="*/ 828 w 828"/>
                <a:gd name="T39" fmla="*/ 425 h 4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8" h="425">
                  <a:moveTo>
                    <a:pt x="382" y="30"/>
                  </a:moveTo>
                  <a:cubicBezTo>
                    <a:pt x="350" y="29"/>
                    <a:pt x="413" y="30"/>
                    <a:pt x="370" y="30"/>
                  </a:cubicBezTo>
                  <a:cubicBezTo>
                    <a:pt x="327" y="30"/>
                    <a:pt x="187" y="16"/>
                    <a:pt x="126" y="32"/>
                  </a:cubicBezTo>
                  <a:cubicBezTo>
                    <a:pt x="65" y="48"/>
                    <a:pt x="12" y="86"/>
                    <a:pt x="6" y="126"/>
                  </a:cubicBezTo>
                  <a:cubicBezTo>
                    <a:pt x="0" y="166"/>
                    <a:pt x="44" y="231"/>
                    <a:pt x="92" y="274"/>
                  </a:cubicBezTo>
                  <a:cubicBezTo>
                    <a:pt x="140" y="317"/>
                    <a:pt x="217" y="360"/>
                    <a:pt x="292" y="384"/>
                  </a:cubicBezTo>
                  <a:cubicBezTo>
                    <a:pt x="367" y="408"/>
                    <a:pt x="472" y="425"/>
                    <a:pt x="540" y="416"/>
                  </a:cubicBezTo>
                  <a:cubicBezTo>
                    <a:pt x="608" y="407"/>
                    <a:pt x="659" y="371"/>
                    <a:pt x="698" y="330"/>
                  </a:cubicBezTo>
                  <a:cubicBezTo>
                    <a:pt x="737" y="289"/>
                    <a:pt x="760" y="221"/>
                    <a:pt x="776" y="170"/>
                  </a:cubicBezTo>
                  <a:cubicBezTo>
                    <a:pt x="792" y="119"/>
                    <a:pt x="828" y="44"/>
                    <a:pt x="792" y="22"/>
                  </a:cubicBezTo>
                  <a:cubicBezTo>
                    <a:pt x="756" y="0"/>
                    <a:pt x="630" y="37"/>
                    <a:pt x="560" y="38"/>
                  </a:cubicBezTo>
                  <a:cubicBezTo>
                    <a:pt x="490" y="39"/>
                    <a:pt x="414" y="31"/>
                    <a:pt x="382" y="30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36" name="Freeform 416">
              <a:extLst>
                <a:ext uri="{FF2B5EF4-FFF2-40B4-BE49-F238E27FC236}">
                  <a16:creationId xmlns:a16="http://schemas.microsoft.com/office/drawing/2014/main" id="{6A3AB740-7EDE-FA4B-ACE8-C607F7835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3100" y="2001838"/>
              <a:ext cx="1730375" cy="1125538"/>
            </a:xfrm>
            <a:custGeom>
              <a:avLst/>
              <a:gdLst>
                <a:gd name="T0" fmla="*/ 2147483646 w 765"/>
                <a:gd name="T1" fmla="*/ 2147483646 h 459"/>
                <a:gd name="T2" fmla="*/ 2147483646 w 765"/>
                <a:gd name="T3" fmla="*/ 2147483646 h 459"/>
                <a:gd name="T4" fmla="*/ 2147483646 w 765"/>
                <a:gd name="T5" fmla="*/ 2147483646 h 459"/>
                <a:gd name="T6" fmla="*/ 2147483646 w 765"/>
                <a:gd name="T7" fmla="*/ 2147483646 h 459"/>
                <a:gd name="T8" fmla="*/ 2147483646 w 765"/>
                <a:gd name="T9" fmla="*/ 2147483646 h 459"/>
                <a:gd name="T10" fmla="*/ 2147483646 w 765"/>
                <a:gd name="T11" fmla="*/ 2147483646 h 459"/>
                <a:gd name="T12" fmla="*/ 2147483646 w 765"/>
                <a:gd name="T13" fmla="*/ 2147483646 h 459"/>
                <a:gd name="T14" fmla="*/ 2147483646 w 765"/>
                <a:gd name="T15" fmla="*/ 2147483646 h 459"/>
                <a:gd name="T16" fmla="*/ 2147483646 w 765"/>
                <a:gd name="T17" fmla="*/ 2147483646 h 459"/>
                <a:gd name="T18" fmla="*/ 2147483646 w 765"/>
                <a:gd name="T19" fmla="*/ 2147483646 h 459"/>
                <a:gd name="T20" fmla="*/ 2147483646 w 765"/>
                <a:gd name="T21" fmla="*/ 2147483646 h 459"/>
                <a:gd name="T22" fmla="*/ 2147483646 w 765"/>
                <a:gd name="T23" fmla="*/ 2147483646 h 4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5"/>
                <a:gd name="T37" fmla="*/ 0 h 459"/>
                <a:gd name="T38" fmla="*/ 765 w 765"/>
                <a:gd name="T39" fmla="*/ 459 h 45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5" h="459">
                  <a:moveTo>
                    <a:pt x="424" y="10"/>
                  </a:moveTo>
                  <a:cubicBezTo>
                    <a:pt x="362" y="16"/>
                    <a:pt x="343" y="55"/>
                    <a:pt x="288" y="70"/>
                  </a:cubicBezTo>
                  <a:cubicBezTo>
                    <a:pt x="233" y="85"/>
                    <a:pt x="142" y="56"/>
                    <a:pt x="96" y="100"/>
                  </a:cubicBezTo>
                  <a:cubicBezTo>
                    <a:pt x="50" y="144"/>
                    <a:pt x="0" y="279"/>
                    <a:pt x="14" y="336"/>
                  </a:cubicBezTo>
                  <a:cubicBezTo>
                    <a:pt x="28" y="393"/>
                    <a:pt x="125" y="429"/>
                    <a:pt x="180" y="444"/>
                  </a:cubicBezTo>
                  <a:cubicBezTo>
                    <a:pt x="235" y="459"/>
                    <a:pt x="279" y="426"/>
                    <a:pt x="346" y="426"/>
                  </a:cubicBezTo>
                  <a:cubicBezTo>
                    <a:pt x="413" y="426"/>
                    <a:pt x="525" y="443"/>
                    <a:pt x="584" y="444"/>
                  </a:cubicBezTo>
                  <a:cubicBezTo>
                    <a:pt x="643" y="445"/>
                    <a:pt x="670" y="446"/>
                    <a:pt x="698" y="434"/>
                  </a:cubicBezTo>
                  <a:cubicBezTo>
                    <a:pt x="726" y="422"/>
                    <a:pt x="743" y="418"/>
                    <a:pt x="752" y="372"/>
                  </a:cubicBezTo>
                  <a:cubicBezTo>
                    <a:pt x="761" y="326"/>
                    <a:pt x="765" y="214"/>
                    <a:pt x="750" y="158"/>
                  </a:cubicBezTo>
                  <a:cubicBezTo>
                    <a:pt x="735" y="102"/>
                    <a:pt x="716" y="58"/>
                    <a:pt x="662" y="34"/>
                  </a:cubicBezTo>
                  <a:cubicBezTo>
                    <a:pt x="608" y="10"/>
                    <a:pt x="505" y="0"/>
                    <a:pt x="424" y="1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CCFF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37" name="Freeform 417">
              <a:extLst>
                <a:ext uri="{FF2B5EF4-FFF2-40B4-BE49-F238E27FC236}">
                  <a16:creationId xmlns:a16="http://schemas.microsoft.com/office/drawing/2014/main" id="{689CFC6D-2A8A-AF48-9CD5-A766EC55D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2238" y="1709738"/>
              <a:ext cx="1736725" cy="1071563"/>
            </a:xfrm>
            <a:custGeom>
              <a:avLst/>
              <a:gdLst>
                <a:gd name="T0" fmla="*/ 2147483646 w 1036"/>
                <a:gd name="T1" fmla="*/ 2147483646 h 675"/>
                <a:gd name="T2" fmla="*/ 2147483646 w 1036"/>
                <a:gd name="T3" fmla="*/ 2147483646 h 675"/>
                <a:gd name="T4" fmla="*/ 2147483646 w 1036"/>
                <a:gd name="T5" fmla="*/ 2147483646 h 675"/>
                <a:gd name="T6" fmla="*/ 2147483646 w 1036"/>
                <a:gd name="T7" fmla="*/ 2147483646 h 675"/>
                <a:gd name="T8" fmla="*/ 2147483646 w 1036"/>
                <a:gd name="T9" fmla="*/ 2147483646 h 675"/>
                <a:gd name="T10" fmla="*/ 2147483646 w 1036"/>
                <a:gd name="T11" fmla="*/ 2147483646 h 675"/>
                <a:gd name="T12" fmla="*/ 2147483646 w 1036"/>
                <a:gd name="T13" fmla="*/ 2147483646 h 675"/>
                <a:gd name="T14" fmla="*/ 2147483646 w 1036"/>
                <a:gd name="T15" fmla="*/ 2147483646 h 675"/>
                <a:gd name="T16" fmla="*/ 2147483646 w 1036"/>
                <a:gd name="T17" fmla="*/ 2147483646 h 675"/>
                <a:gd name="T18" fmla="*/ 2147483646 w 1036"/>
                <a:gd name="T19" fmla="*/ 2147483646 h 675"/>
                <a:gd name="T20" fmla="*/ 2147483646 w 1036"/>
                <a:gd name="T21" fmla="*/ 2147483646 h 675"/>
                <a:gd name="T22" fmla="*/ 2147483646 w 1036"/>
                <a:gd name="T23" fmla="*/ 2147483646 h 675"/>
                <a:gd name="T24" fmla="*/ 2147483646 w 1036"/>
                <a:gd name="T25" fmla="*/ 2147483646 h 675"/>
                <a:gd name="T26" fmla="*/ 2147483646 w 1036"/>
                <a:gd name="T27" fmla="*/ 2147483646 h 675"/>
                <a:gd name="T28" fmla="*/ 2147483646 w 1036"/>
                <a:gd name="T29" fmla="*/ 2147483646 h 675"/>
                <a:gd name="T30" fmla="*/ 2147483646 w 1036"/>
                <a:gd name="T31" fmla="*/ 2147483646 h 675"/>
                <a:gd name="T32" fmla="*/ 2147483646 w 1036"/>
                <a:gd name="T33" fmla="*/ 2147483646 h 675"/>
                <a:gd name="T34" fmla="*/ 2147483646 w 1036"/>
                <a:gd name="T35" fmla="*/ 2147483646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538" name="Group 418">
              <a:extLst>
                <a:ext uri="{FF2B5EF4-FFF2-40B4-BE49-F238E27FC236}">
                  <a16:creationId xmlns:a16="http://schemas.microsoft.com/office/drawing/2014/main" id="{692C897E-C2D1-A743-99CC-369CBE191D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78438" y="2974975"/>
              <a:ext cx="1458912" cy="933450"/>
              <a:chOff x="2889" y="1631"/>
              <a:chExt cx="980" cy="743"/>
            </a:xfrm>
          </p:grpSpPr>
          <p:sp>
            <p:nvSpPr>
              <p:cNvPr id="19888" name="Rectangle 419">
                <a:extLst>
                  <a:ext uri="{FF2B5EF4-FFF2-40B4-BE49-F238E27FC236}">
                    <a16:creationId xmlns:a16="http://schemas.microsoft.com/office/drawing/2014/main" id="{C40A1225-F3D1-4447-B817-5806C8C65D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6" y="1841"/>
                <a:ext cx="663" cy="533"/>
              </a:xfrm>
              <a:prstGeom prst="rect">
                <a:avLst/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889" name="AutoShape 420">
                <a:extLst>
                  <a:ext uri="{FF2B5EF4-FFF2-40B4-BE49-F238E27FC236}">
                    <a16:creationId xmlns:a16="http://schemas.microsoft.com/office/drawing/2014/main" id="{A3907E7B-7148-3543-9924-35FB3FFD2E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" y="1631"/>
                <a:ext cx="980" cy="253"/>
              </a:xfrm>
              <a:prstGeom prst="triangle">
                <a:avLst>
                  <a:gd name="adj" fmla="val 50000"/>
                </a:avLst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solidFill>
                    <a:srgbClr val="00CC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19539" name="Line 421">
              <a:extLst>
                <a:ext uri="{FF2B5EF4-FFF2-40B4-BE49-F238E27FC236}">
                  <a16:creationId xmlns:a16="http://schemas.microsoft.com/office/drawing/2014/main" id="{B42A2C7F-9880-7043-98CC-A62294EE0E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96163" y="3813175"/>
              <a:ext cx="163512" cy="120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40" name="Line 422">
              <a:extLst>
                <a:ext uri="{FF2B5EF4-FFF2-40B4-BE49-F238E27FC236}">
                  <a16:creationId xmlns:a16="http://schemas.microsoft.com/office/drawing/2014/main" id="{98F5F6DB-9E18-4E4F-926D-6BDDA04F16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93000" y="3733800"/>
              <a:ext cx="279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41" name="Line 423">
              <a:extLst>
                <a:ext uri="{FF2B5EF4-FFF2-40B4-BE49-F238E27FC236}">
                  <a16:creationId xmlns:a16="http://schemas.microsoft.com/office/drawing/2014/main" id="{4B73CFEF-02A1-4140-9214-BE415E56FB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29538" y="3819525"/>
              <a:ext cx="134937" cy="1047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42" name="Line 424">
              <a:extLst>
                <a:ext uri="{FF2B5EF4-FFF2-40B4-BE49-F238E27FC236}">
                  <a16:creationId xmlns:a16="http://schemas.microsoft.com/office/drawing/2014/main" id="{751E6E14-C389-D645-82B2-F6FEBAF62D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27788" y="3740150"/>
              <a:ext cx="679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43" name="Line 425">
              <a:extLst>
                <a:ext uri="{FF2B5EF4-FFF2-40B4-BE49-F238E27FC236}">
                  <a16:creationId xmlns:a16="http://schemas.microsoft.com/office/drawing/2014/main" id="{D3929635-7521-E746-A243-C66E7D6B70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3063" y="2587625"/>
              <a:ext cx="509587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44" name="Line 426">
              <a:extLst>
                <a:ext uri="{FF2B5EF4-FFF2-40B4-BE49-F238E27FC236}">
                  <a16:creationId xmlns:a16="http://schemas.microsoft.com/office/drawing/2014/main" id="{C93EE72B-02DB-FD4D-BABE-B7E374C304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89675" y="2403475"/>
              <a:ext cx="152400" cy="952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45" name="Freeform 427">
              <a:extLst>
                <a:ext uri="{FF2B5EF4-FFF2-40B4-BE49-F238E27FC236}">
                  <a16:creationId xmlns:a16="http://schemas.microsoft.com/office/drawing/2014/main" id="{2BF518E0-F75F-5B46-914F-5BCA6F11B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7513" y="4378325"/>
              <a:ext cx="3079750" cy="1665288"/>
            </a:xfrm>
            <a:custGeom>
              <a:avLst/>
              <a:gdLst>
                <a:gd name="T0" fmla="*/ 2147483646 w 1940"/>
                <a:gd name="T1" fmla="*/ 2147483646 h 1049"/>
                <a:gd name="T2" fmla="*/ 2147483646 w 1940"/>
                <a:gd name="T3" fmla="*/ 2147483646 h 1049"/>
                <a:gd name="T4" fmla="*/ 2147483646 w 1940"/>
                <a:gd name="T5" fmla="*/ 2147483646 h 1049"/>
                <a:gd name="T6" fmla="*/ 2147483646 w 1940"/>
                <a:gd name="T7" fmla="*/ 2147483646 h 1049"/>
                <a:gd name="T8" fmla="*/ 2147483646 w 1940"/>
                <a:gd name="T9" fmla="*/ 2147483646 h 1049"/>
                <a:gd name="T10" fmla="*/ 2147483646 w 1940"/>
                <a:gd name="T11" fmla="*/ 2147483646 h 1049"/>
                <a:gd name="T12" fmla="*/ 2147483646 w 1940"/>
                <a:gd name="T13" fmla="*/ 2147483646 h 1049"/>
                <a:gd name="T14" fmla="*/ 2147483646 w 1940"/>
                <a:gd name="T15" fmla="*/ 2147483646 h 1049"/>
                <a:gd name="T16" fmla="*/ 2147483646 w 1940"/>
                <a:gd name="T17" fmla="*/ 2147483646 h 1049"/>
                <a:gd name="T18" fmla="*/ 2147483646 w 1940"/>
                <a:gd name="T19" fmla="*/ 2147483646 h 1049"/>
                <a:gd name="T20" fmla="*/ 2147483646 w 1940"/>
                <a:gd name="T21" fmla="*/ 2147483646 h 1049"/>
                <a:gd name="T22" fmla="*/ 2147483646 w 1940"/>
                <a:gd name="T23" fmla="*/ 2147483646 h 1049"/>
                <a:gd name="T24" fmla="*/ 2147483646 w 1940"/>
                <a:gd name="T25" fmla="*/ 2147483646 h 1049"/>
                <a:gd name="T26" fmla="*/ 2147483646 w 1940"/>
                <a:gd name="T27" fmla="*/ 2147483646 h 1049"/>
                <a:gd name="T28" fmla="*/ 2147483646 w 1940"/>
                <a:gd name="T29" fmla="*/ 2147483646 h 1049"/>
                <a:gd name="T30" fmla="*/ 2147483646 w 1940"/>
                <a:gd name="T31" fmla="*/ 2147483646 h 10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40"/>
                <a:gd name="T49" fmla="*/ 0 h 1049"/>
                <a:gd name="T50" fmla="*/ 1940 w 1940"/>
                <a:gd name="T51" fmla="*/ 1049 h 104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40" h="1049">
                  <a:moveTo>
                    <a:pt x="952" y="26"/>
                  </a:moveTo>
                  <a:cubicBezTo>
                    <a:pt x="867" y="45"/>
                    <a:pt x="832" y="118"/>
                    <a:pt x="755" y="125"/>
                  </a:cubicBezTo>
                  <a:cubicBezTo>
                    <a:pt x="678" y="132"/>
                    <a:pt x="587" y="72"/>
                    <a:pt x="488" y="68"/>
                  </a:cubicBezTo>
                  <a:cubicBezTo>
                    <a:pt x="389" y="64"/>
                    <a:pt x="237" y="48"/>
                    <a:pt x="158" y="101"/>
                  </a:cubicBezTo>
                  <a:cubicBezTo>
                    <a:pt x="79" y="154"/>
                    <a:pt x="28" y="298"/>
                    <a:pt x="14" y="389"/>
                  </a:cubicBezTo>
                  <a:cubicBezTo>
                    <a:pt x="0" y="480"/>
                    <a:pt x="25" y="595"/>
                    <a:pt x="71" y="648"/>
                  </a:cubicBezTo>
                  <a:cubicBezTo>
                    <a:pt x="117" y="701"/>
                    <a:pt x="205" y="665"/>
                    <a:pt x="288" y="706"/>
                  </a:cubicBezTo>
                  <a:cubicBezTo>
                    <a:pt x="371" y="747"/>
                    <a:pt x="450" y="842"/>
                    <a:pt x="568" y="893"/>
                  </a:cubicBezTo>
                  <a:cubicBezTo>
                    <a:pt x="686" y="944"/>
                    <a:pt x="852" y="991"/>
                    <a:pt x="996" y="1014"/>
                  </a:cubicBezTo>
                  <a:cubicBezTo>
                    <a:pt x="1140" y="1036"/>
                    <a:pt x="1309" y="1049"/>
                    <a:pt x="1433" y="1031"/>
                  </a:cubicBezTo>
                  <a:cubicBezTo>
                    <a:pt x="1557" y="1012"/>
                    <a:pt x="1657" y="960"/>
                    <a:pt x="1739" y="907"/>
                  </a:cubicBezTo>
                  <a:cubicBezTo>
                    <a:pt x="1821" y="855"/>
                    <a:pt x="1906" y="824"/>
                    <a:pt x="1923" y="714"/>
                  </a:cubicBezTo>
                  <a:cubicBezTo>
                    <a:pt x="1940" y="604"/>
                    <a:pt x="1898" y="350"/>
                    <a:pt x="1839" y="251"/>
                  </a:cubicBezTo>
                  <a:cubicBezTo>
                    <a:pt x="1780" y="151"/>
                    <a:pt x="1662" y="153"/>
                    <a:pt x="1566" y="114"/>
                  </a:cubicBezTo>
                  <a:cubicBezTo>
                    <a:pt x="1470" y="76"/>
                    <a:pt x="1365" y="30"/>
                    <a:pt x="1263" y="15"/>
                  </a:cubicBezTo>
                  <a:cubicBezTo>
                    <a:pt x="1161" y="0"/>
                    <a:pt x="1037" y="8"/>
                    <a:pt x="952" y="26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46" name="Line 428">
              <a:extLst>
                <a:ext uri="{FF2B5EF4-FFF2-40B4-BE49-F238E27FC236}">
                  <a16:creationId xmlns:a16="http://schemas.microsoft.com/office/drawing/2014/main" id="{6039838A-F065-4C4B-BD0C-5BEE1569DDD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7845425" y="5159376"/>
              <a:ext cx="523875" cy="1397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7" name="Line 429">
              <a:extLst>
                <a:ext uri="{FF2B5EF4-FFF2-40B4-BE49-F238E27FC236}">
                  <a16:creationId xmlns:a16="http://schemas.microsoft.com/office/drawing/2014/main" id="{25DBFC25-88EC-C14B-B039-BD6E76F4EF1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7991475" y="5440363"/>
              <a:ext cx="3175" cy="85725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8" name="Line 430">
              <a:extLst>
                <a:ext uri="{FF2B5EF4-FFF2-40B4-BE49-F238E27FC236}">
                  <a16:creationId xmlns:a16="http://schemas.microsoft.com/office/drawing/2014/main" id="{7AE25F50-ECDF-434D-B55B-6E9DEB95C51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8177213" y="5116513"/>
              <a:ext cx="0" cy="1143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9" name="Line 431">
              <a:extLst>
                <a:ext uri="{FF2B5EF4-FFF2-40B4-BE49-F238E27FC236}">
                  <a16:creationId xmlns:a16="http://schemas.microsoft.com/office/drawing/2014/main" id="{9D6111AA-87CD-AF4D-A102-0F53C41DF2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8063" y="4697413"/>
              <a:ext cx="390525" cy="184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0" name="Line 432">
              <a:extLst>
                <a:ext uri="{FF2B5EF4-FFF2-40B4-BE49-F238E27FC236}">
                  <a16:creationId xmlns:a16="http://schemas.microsoft.com/office/drawing/2014/main" id="{7CCD2145-8B6B-5E42-A381-D3CA9B06BB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37350" y="4684713"/>
              <a:ext cx="322263" cy="1984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1" name="Line 433">
              <a:extLst>
                <a:ext uri="{FF2B5EF4-FFF2-40B4-BE49-F238E27FC236}">
                  <a16:creationId xmlns:a16="http://schemas.microsoft.com/office/drawing/2014/main" id="{AB267119-9636-EA4B-98CB-48A2D83646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80213" y="4976813"/>
              <a:ext cx="971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2" name="Line 435">
              <a:extLst>
                <a:ext uri="{FF2B5EF4-FFF2-40B4-BE49-F238E27FC236}">
                  <a16:creationId xmlns:a16="http://schemas.microsoft.com/office/drawing/2014/main" id="{86EE62E3-A1AD-A146-B5D9-C55C090AB2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0763" y="4773613"/>
              <a:ext cx="263525" cy="85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3" name="Line 436">
              <a:extLst>
                <a:ext uri="{FF2B5EF4-FFF2-40B4-BE49-F238E27FC236}">
                  <a16:creationId xmlns:a16="http://schemas.microsoft.com/office/drawing/2014/main" id="{D5461375-8CA1-E04E-826C-99F07F1D27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42000" y="4983163"/>
              <a:ext cx="412750" cy="127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4" name="Line 439">
              <a:extLst>
                <a:ext uri="{FF2B5EF4-FFF2-40B4-BE49-F238E27FC236}">
                  <a16:creationId xmlns:a16="http://schemas.microsoft.com/office/drawing/2014/main" id="{8D98F436-E3E7-5F43-BED3-DF41822C2D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67450" y="5070475"/>
              <a:ext cx="142875" cy="1984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5" name="Line 440">
              <a:extLst>
                <a:ext uri="{FF2B5EF4-FFF2-40B4-BE49-F238E27FC236}">
                  <a16:creationId xmlns:a16="http://schemas.microsoft.com/office/drawing/2014/main" id="{4D538C63-FDE5-1348-B8C9-E72D0227DD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88125" y="5097463"/>
              <a:ext cx="74613" cy="1730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6" name="Line 441">
              <a:extLst>
                <a:ext uri="{FF2B5EF4-FFF2-40B4-BE49-F238E27FC236}">
                  <a16:creationId xmlns:a16="http://schemas.microsoft.com/office/drawing/2014/main" id="{CEA624D5-472D-9045-9997-5EF9073E9A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43700" y="5053013"/>
              <a:ext cx="503238" cy="2698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7" name="Line 443">
              <a:extLst>
                <a:ext uri="{FF2B5EF4-FFF2-40B4-BE49-F238E27FC236}">
                  <a16:creationId xmlns:a16="http://schemas.microsoft.com/office/drawing/2014/main" id="{79F843C5-3DD2-FB48-9BEC-4C6D326F4F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81738" y="3522663"/>
              <a:ext cx="0" cy="131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8" name="Line 444">
              <a:extLst>
                <a:ext uri="{FF2B5EF4-FFF2-40B4-BE49-F238E27FC236}">
                  <a16:creationId xmlns:a16="http://schemas.microsoft.com/office/drawing/2014/main" id="{58243ACC-8657-B04A-96BE-AC1CDCA324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77138" y="2492375"/>
              <a:ext cx="123825" cy="873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9" name="Line 445">
              <a:extLst>
                <a:ext uri="{FF2B5EF4-FFF2-40B4-BE49-F238E27FC236}">
                  <a16:creationId xmlns:a16="http://schemas.microsoft.com/office/drawing/2014/main" id="{BB59542D-7A42-1044-8C21-599716AA87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05688" y="2665413"/>
              <a:ext cx="0" cy="82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0" name="Line 446">
              <a:extLst>
                <a:ext uri="{FF2B5EF4-FFF2-40B4-BE49-F238E27FC236}">
                  <a16:creationId xmlns:a16="http://schemas.microsoft.com/office/drawing/2014/main" id="{3A21D4B0-33FC-E441-922D-6BCF82AF2A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77138" y="2562225"/>
              <a:ext cx="263525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1" name="Line 447">
              <a:extLst>
                <a:ext uri="{FF2B5EF4-FFF2-40B4-BE49-F238E27FC236}">
                  <a16:creationId xmlns:a16="http://schemas.microsoft.com/office/drawing/2014/main" id="{EFC33118-4E93-BD49-B1D5-1C710079C4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42263" y="2560638"/>
              <a:ext cx="0" cy="1968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2" name="Line 448">
              <a:extLst>
                <a:ext uri="{FF2B5EF4-FFF2-40B4-BE49-F238E27FC236}">
                  <a16:creationId xmlns:a16="http://schemas.microsoft.com/office/drawing/2014/main" id="{5724CC5E-C133-0E4B-81E8-5BF4DCF1D8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96188" y="2867025"/>
              <a:ext cx="188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3" name="Line 449">
              <a:extLst>
                <a:ext uri="{FF2B5EF4-FFF2-40B4-BE49-F238E27FC236}">
                  <a16:creationId xmlns:a16="http://schemas.microsoft.com/office/drawing/2014/main" id="{170AEA6A-8A7D-3D4D-AA7E-31625550FF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91213" y="3733800"/>
              <a:ext cx="168275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4" name="Line 450">
              <a:extLst>
                <a:ext uri="{FF2B5EF4-FFF2-40B4-BE49-F238E27FC236}">
                  <a16:creationId xmlns:a16="http://schemas.microsoft.com/office/drawing/2014/main" id="{70F5BB38-BCEE-844F-B020-3E05DFA8BD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50225" y="2857500"/>
              <a:ext cx="177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5" name="Line 451">
              <a:extLst>
                <a:ext uri="{FF2B5EF4-FFF2-40B4-BE49-F238E27FC236}">
                  <a16:creationId xmlns:a16="http://schemas.microsoft.com/office/drawing/2014/main" id="{D21BBFE6-F76A-C448-85B4-12F5162400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96150" y="2933700"/>
              <a:ext cx="98425" cy="7048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6" name="Line 452">
              <a:extLst>
                <a:ext uri="{FF2B5EF4-FFF2-40B4-BE49-F238E27FC236}">
                  <a16:creationId xmlns:a16="http://schemas.microsoft.com/office/drawing/2014/main" id="{228C8940-C49D-9D4B-B622-E90A44D3F7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888288" y="2933700"/>
              <a:ext cx="111125" cy="7270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7" name="Line 541">
              <a:extLst>
                <a:ext uri="{FF2B5EF4-FFF2-40B4-BE49-F238E27FC236}">
                  <a16:creationId xmlns:a16="http://schemas.microsoft.com/office/drawing/2014/main" id="{247481FE-8C73-644F-80CD-BAAE746CC4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72338" y="4075113"/>
              <a:ext cx="227012" cy="436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568" name="Group 590">
              <a:extLst>
                <a:ext uri="{FF2B5EF4-FFF2-40B4-BE49-F238E27FC236}">
                  <a16:creationId xmlns:a16="http://schemas.microsoft.com/office/drawing/2014/main" id="{BBD2FB3C-DA19-F346-8AE9-7E7E3950E95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775325" y="4533900"/>
              <a:ext cx="414337" cy="373063"/>
              <a:chOff x="2839" y="3501"/>
              <a:chExt cx="755" cy="803"/>
            </a:xfrm>
          </p:grpSpPr>
          <p:pic>
            <p:nvPicPr>
              <p:cNvPr id="19886" name="Picture 591" descr="desktop_computer_stylized_medium">
                <a:extLst>
                  <a:ext uri="{FF2B5EF4-FFF2-40B4-BE49-F238E27FC236}">
                    <a16:creationId xmlns:a16="http://schemas.microsoft.com/office/drawing/2014/main" id="{9E4B30EB-D2DB-D449-A650-693987D8D8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887" name="Freeform 592">
                <a:extLst>
                  <a:ext uri="{FF2B5EF4-FFF2-40B4-BE49-F238E27FC236}">
                    <a16:creationId xmlns:a16="http://schemas.microsoft.com/office/drawing/2014/main" id="{F83E04A3-A2EE-9E43-83CE-C51EB49A0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9569" name="Group 593">
              <a:extLst>
                <a:ext uri="{FF2B5EF4-FFF2-40B4-BE49-F238E27FC236}">
                  <a16:creationId xmlns:a16="http://schemas.microsoft.com/office/drawing/2014/main" id="{7C323D87-56B9-7746-B898-1976E914AD07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457825" y="4954588"/>
              <a:ext cx="482600" cy="406400"/>
              <a:chOff x="2839" y="3501"/>
              <a:chExt cx="755" cy="803"/>
            </a:xfrm>
          </p:grpSpPr>
          <p:pic>
            <p:nvPicPr>
              <p:cNvPr id="19884" name="Picture 594" descr="desktop_computer_stylized_medium">
                <a:extLst>
                  <a:ext uri="{FF2B5EF4-FFF2-40B4-BE49-F238E27FC236}">
                    <a16:creationId xmlns:a16="http://schemas.microsoft.com/office/drawing/2014/main" id="{5ED3802C-9A06-2A4D-805C-B0A19C7668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885" name="Freeform 595">
                <a:extLst>
                  <a:ext uri="{FF2B5EF4-FFF2-40B4-BE49-F238E27FC236}">
                    <a16:creationId xmlns:a16="http://schemas.microsoft.com/office/drawing/2014/main" id="{EA456D72-0483-CC43-94C1-C3FB14276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9570" name="Group 596">
              <a:extLst>
                <a:ext uri="{FF2B5EF4-FFF2-40B4-BE49-F238E27FC236}">
                  <a16:creationId xmlns:a16="http://schemas.microsoft.com/office/drawing/2014/main" id="{0E7475FA-F521-8E4E-B557-B1E897BA59E3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935663" y="5256213"/>
              <a:ext cx="427037" cy="349250"/>
              <a:chOff x="2839" y="3501"/>
              <a:chExt cx="755" cy="803"/>
            </a:xfrm>
          </p:grpSpPr>
          <p:pic>
            <p:nvPicPr>
              <p:cNvPr id="19882" name="Picture 597" descr="desktop_computer_stylized_medium">
                <a:extLst>
                  <a:ext uri="{FF2B5EF4-FFF2-40B4-BE49-F238E27FC236}">
                    <a16:creationId xmlns:a16="http://schemas.microsoft.com/office/drawing/2014/main" id="{5AC86C99-CD99-7B42-9A4E-37F4994B19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883" name="Freeform 598">
                <a:extLst>
                  <a:ext uri="{FF2B5EF4-FFF2-40B4-BE49-F238E27FC236}">
                    <a16:creationId xmlns:a16="http://schemas.microsoft.com/office/drawing/2014/main" id="{BDD8DF8D-40C9-924C-9144-E078771EBC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9571" name="Group 599">
              <a:extLst>
                <a:ext uri="{FF2B5EF4-FFF2-40B4-BE49-F238E27FC236}">
                  <a16:creationId xmlns:a16="http://schemas.microsoft.com/office/drawing/2014/main" id="{5A1D70B9-27A5-0146-81E5-F5DA7E2865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50025" y="5238750"/>
              <a:ext cx="427037" cy="350838"/>
              <a:chOff x="2839" y="3501"/>
              <a:chExt cx="755" cy="803"/>
            </a:xfrm>
          </p:grpSpPr>
          <p:pic>
            <p:nvPicPr>
              <p:cNvPr id="19880" name="Picture 600" descr="desktop_computer_stylized_medium">
                <a:extLst>
                  <a:ext uri="{FF2B5EF4-FFF2-40B4-BE49-F238E27FC236}">
                    <a16:creationId xmlns:a16="http://schemas.microsoft.com/office/drawing/2014/main" id="{84FF6C0E-4498-0D47-B280-55C834B284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881" name="Freeform 601">
                <a:extLst>
                  <a:ext uri="{FF2B5EF4-FFF2-40B4-BE49-F238E27FC236}">
                    <a16:creationId xmlns:a16="http://schemas.microsoft.com/office/drawing/2014/main" id="{80AEE982-EA74-8745-B537-9C5F142C5D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pic>
          <p:nvPicPr>
            <p:cNvPr id="19572" name="Picture 603" descr="car_icon_small">
              <a:extLst>
                <a:ext uri="{FF2B5EF4-FFF2-40B4-BE49-F238E27FC236}">
                  <a16:creationId xmlns:a16="http://schemas.microsoft.com/office/drawing/2014/main" id="{1C8EB30F-F0B7-5346-B482-BEBF9535DD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2063" y="1720850"/>
              <a:ext cx="849312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573" name="Group 652">
              <a:extLst>
                <a:ext uri="{FF2B5EF4-FFF2-40B4-BE49-F238E27FC236}">
                  <a16:creationId xmlns:a16="http://schemas.microsoft.com/office/drawing/2014/main" id="{3CE5E999-28F3-C74B-86B3-C9723A5CE6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13400" y="1546225"/>
              <a:ext cx="415925" cy="385763"/>
              <a:chOff x="2751" y="1851"/>
              <a:chExt cx="462" cy="478"/>
            </a:xfrm>
          </p:grpSpPr>
          <p:pic>
            <p:nvPicPr>
              <p:cNvPr id="19878" name="Picture 653" descr="iphone_stylized_small">
                <a:extLst>
                  <a:ext uri="{FF2B5EF4-FFF2-40B4-BE49-F238E27FC236}">
                    <a16:creationId xmlns:a16="http://schemas.microsoft.com/office/drawing/2014/main" id="{C20A1ACE-7234-DB4A-A50C-8F6A28D7D8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1922"/>
                <a:ext cx="15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879" name="Picture 654" descr="antenna_radiation_stylized">
                <a:extLst>
                  <a:ext uri="{FF2B5EF4-FFF2-40B4-BE49-F238E27FC236}">
                    <a16:creationId xmlns:a16="http://schemas.microsoft.com/office/drawing/2014/main" id="{3D0EF03E-8947-F84B-8AC9-C80FA3E41F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1" y="1851"/>
                <a:ext cx="462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574" name="Group 665">
              <a:extLst>
                <a:ext uri="{FF2B5EF4-FFF2-40B4-BE49-F238E27FC236}">
                  <a16:creationId xmlns:a16="http://schemas.microsoft.com/office/drawing/2014/main" id="{B70351AE-C8AF-4149-BFAE-35A1ED3EDB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9850" y="2395538"/>
              <a:ext cx="390525" cy="169863"/>
              <a:chOff x="4650" y="1129"/>
              <a:chExt cx="246" cy="95"/>
            </a:xfrm>
          </p:grpSpPr>
          <p:sp>
            <p:nvSpPr>
              <p:cNvPr id="19870" name="Oval 407">
                <a:extLst>
                  <a:ext uri="{FF2B5EF4-FFF2-40B4-BE49-F238E27FC236}">
                    <a16:creationId xmlns:a16="http://schemas.microsoft.com/office/drawing/2014/main" id="{52E6045E-3C06-EB44-9C78-766D43E4FF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871" name="Rectangle 410">
                <a:extLst>
                  <a:ext uri="{FF2B5EF4-FFF2-40B4-BE49-F238E27FC236}">
                    <a16:creationId xmlns:a16="http://schemas.microsoft.com/office/drawing/2014/main" id="{ED45462A-C2C2-344D-95D9-131C77830B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872" name="Oval 411">
                <a:extLst>
                  <a:ext uri="{FF2B5EF4-FFF2-40B4-BE49-F238E27FC236}">
                    <a16:creationId xmlns:a16="http://schemas.microsoft.com/office/drawing/2014/main" id="{3DFAB12C-AAE6-EB4F-B22B-EB183D111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19873" name="Group 659">
                <a:extLst>
                  <a:ext uri="{FF2B5EF4-FFF2-40B4-BE49-F238E27FC236}">
                    <a16:creationId xmlns:a16="http://schemas.microsoft.com/office/drawing/2014/main" id="{C21A9386-E87B-2F45-958A-3FF9BCB433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19876" name="Freeform 660">
                  <a:extLst>
                    <a:ext uri="{FF2B5EF4-FFF2-40B4-BE49-F238E27FC236}">
                      <a16:creationId xmlns:a16="http://schemas.microsoft.com/office/drawing/2014/main" id="{96A8396E-69A9-814B-BB6F-91D5CB5278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77" name="Freeform 661">
                  <a:extLst>
                    <a:ext uri="{FF2B5EF4-FFF2-40B4-BE49-F238E27FC236}">
                      <a16:creationId xmlns:a16="http://schemas.microsoft.com/office/drawing/2014/main" id="{BE0F256F-9439-7C4F-A566-5D2B987904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874" name="Line 662">
                <a:extLst>
                  <a:ext uri="{FF2B5EF4-FFF2-40B4-BE49-F238E27FC236}">
                    <a16:creationId xmlns:a16="http://schemas.microsoft.com/office/drawing/2014/main" id="{5C09DB0C-76F2-DA49-AF9A-93B3A6578D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5" name="Line 663">
                <a:extLst>
                  <a:ext uri="{FF2B5EF4-FFF2-40B4-BE49-F238E27FC236}">
                    <a16:creationId xmlns:a16="http://schemas.microsoft.com/office/drawing/2014/main" id="{CD5C34E3-7101-4D48-AF71-3199CC0361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575" name="Group 666">
              <a:extLst>
                <a:ext uri="{FF2B5EF4-FFF2-40B4-BE49-F238E27FC236}">
                  <a16:creationId xmlns:a16="http://schemas.microsoft.com/office/drawing/2014/main" id="{670B977A-F8B8-D547-BF8F-F33EE202BF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62875" y="2757488"/>
              <a:ext cx="390525" cy="176213"/>
              <a:chOff x="4650" y="1129"/>
              <a:chExt cx="246" cy="95"/>
            </a:xfrm>
          </p:grpSpPr>
          <p:sp>
            <p:nvSpPr>
              <p:cNvPr id="19862" name="Oval 407">
                <a:extLst>
                  <a:ext uri="{FF2B5EF4-FFF2-40B4-BE49-F238E27FC236}">
                    <a16:creationId xmlns:a16="http://schemas.microsoft.com/office/drawing/2014/main" id="{13ABB3AC-EF52-3046-A5B9-8D6D0176C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863" name="Rectangle 410">
                <a:extLst>
                  <a:ext uri="{FF2B5EF4-FFF2-40B4-BE49-F238E27FC236}">
                    <a16:creationId xmlns:a16="http://schemas.microsoft.com/office/drawing/2014/main" id="{8839D2CB-2C44-1A41-84DB-37E155FEA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864" name="Oval 411">
                <a:extLst>
                  <a:ext uri="{FF2B5EF4-FFF2-40B4-BE49-F238E27FC236}">
                    <a16:creationId xmlns:a16="http://schemas.microsoft.com/office/drawing/2014/main" id="{BFFE48CF-C041-8F4B-9128-ED5C9B31C2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19865" name="Group 670">
                <a:extLst>
                  <a:ext uri="{FF2B5EF4-FFF2-40B4-BE49-F238E27FC236}">
                    <a16:creationId xmlns:a16="http://schemas.microsoft.com/office/drawing/2014/main" id="{CC7A3F29-34E5-5648-BEB6-FE7EB11AFA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19868" name="Freeform 671">
                  <a:extLst>
                    <a:ext uri="{FF2B5EF4-FFF2-40B4-BE49-F238E27FC236}">
                      <a16:creationId xmlns:a16="http://schemas.microsoft.com/office/drawing/2014/main" id="{42D9DE75-B208-3D45-B441-C83B793567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69" name="Freeform 672">
                  <a:extLst>
                    <a:ext uri="{FF2B5EF4-FFF2-40B4-BE49-F238E27FC236}">
                      <a16:creationId xmlns:a16="http://schemas.microsoft.com/office/drawing/2014/main" id="{793D2C4F-BD1D-2748-A141-9E219304F1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866" name="Line 673">
                <a:extLst>
                  <a:ext uri="{FF2B5EF4-FFF2-40B4-BE49-F238E27FC236}">
                    <a16:creationId xmlns:a16="http://schemas.microsoft.com/office/drawing/2014/main" id="{32DD7734-CB0E-C943-A09E-7354650507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" name="Line 674">
                <a:extLst>
                  <a:ext uri="{FF2B5EF4-FFF2-40B4-BE49-F238E27FC236}">
                    <a16:creationId xmlns:a16="http://schemas.microsoft.com/office/drawing/2014/main" id="{F6506BF2-9598-DE4C-8888-F599264ADF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576" name="Group 675">
              <a:extLst>
                <a:ext uri="{FF2B5EF4-FFF2-40B4-BE49-F238E27FC236}">
                  <a16:creationId xmlns:a16="http://schemas.microsoft.com/office/drawing/2014/main" id="{96BF8A94-DE6D-A44D-BA98-8B0F363DC5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4075" y="2493963"/>
              <a:ext cx="390525" cy="169863"/>
              <a:chOff x="4650" y="1129"/>
              <a:chExt cx="246" cy="95"/>
            </a:xfrm>
          </p:grpSpPr>
          <p:sp>
            <p:nvSpPr>
              <p:cNvPr id="19854" name="Oval 407">
                <a:extLst>
                  <a:ext uri="{FF2B5EF4-FFF2-40B4-BE49-F238E27FC236}">
                    <a16:creationId xmlns:a16="http://schemas.microsoft.com/office/drawing/2014/main" id="{2C384D4A-6636-E84E-A5DC-3619728AC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855" name="Rectangle 410">
                <a:extLst>
                  <a:ext uri="{FF2B5EF4-FFF2-40B4-BE49-F238E27FC236}">
                    <a16:creationId xmlns:a16="http://schemas.microsoft.com/office/drawing/2014/main" id="{E388590E-3FFD-4A47-9399-7A25280384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856" name="Oval 411">
                <a:extLst>
                  <a:ext uri="{FF2B5EF4-FFF2-40B4-BE49-F238E27FC236}">
                    <a16:creationId xmlns:a16="http://schemas.microsoft.com/office/drawing/2014/main" id="{4BB5D4B9-7030-954A-A51D-FAA11AD110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19857" name="Group 679">
                <a:extLst>
                  <a:ext uri="{FF2B5EF4-FFF2-40B4-BE49-F238E27FC236}">
                    <a16:creationId xmlns:a16="http://schemas.microsoft.com/office/drawing/2014/main" id="{2B6A0EE3-0C62-4845-91D9-A44E90639C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19860" name="Freeform 680">
                  <a:extLst>
                    <a:ext uri="{FF2B5EF4-FFF2-40B4-BE49-F238E27FC236}">
                      <a16:creationId xmlns:a16="http://schemas.microsoft.com/office/drawing/2014/main" id="{32F6B348-7E22-D746-BD3F-08C44FC383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61" name="Freeform 681">
                  <a:extLst>
                    <a:ext uri="{FF2B5EF4-FFF2-40B4-BE49-F238E27FC236}">
                      <a16:creationId xmlns:a16="http://schemas.microsoft.com/office/drawing/2014/main" id="{E1EBD3FD-E4D1-CB4A-A99D-D785B44F88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858" name="Line 682">
                <a:extLst>
                  <a:ext uri="{FF2B5EF4-FFF2-40B4-BE49-F238E27FC236}">
                    <a16:creationId xmlns:a16="http://schemas.microsoft.com/office/drawing/2014/main" id="{D0E6000A-89F6-DA47-8FA6-CE24B29215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9" name="Line 683">
                <a:extLst>
                  <a:ext uri="{FF2B5EF4-FFF2-40B4-BE49-F238E27FC236}">
                    <a16:creationId xmlns:a16="http://schemas.microsoft.com/office/drawing/2014/main" id="{0EFC1C56-4251-CB40-A04C-93E17CF7DB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577" name="Group 684">
              <a:extLst>
                <a:ext uri="{FF2B5EF4-FFF2-40B4-BE49-F238E27FC236}">
                  <a16:creationId xmlns:a16="http://schemas.microsoft.com/office/drawing/2014/main" id="{226773D2-63A6-4D45-A553-5475710D85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5188" y="2757488"/>
              <a:ext cx="390525" cy="169863"/>
              <a:chOff x="4650" y="1129"/>
              <a:chExt cx="246" cy="95"/>
            </a:xfrm>
          </p:grpSpPr>
          <p:sp>
            <p:nvSpPr>
              <p:cNvPr id="19846" name="Oval 407">
                <a:extLst>
                  <a:ext uri="{FF2B5EF4-FFF2-40B4-BE49-F238E27FC236}">
                    <a16:creationId xmlns:a16="http://schemas.microsoft.com/office/drawing/2014/main" id="{02D5662E-D6EC-EE44-993D-3455E3044D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847" name="Rectangle 410">
                <a:extLst>
                  <a:ext uri="{FF2B5EF4-FFF2-40B4-BE49-F238E27FC236}">
                    <a16:creationId xmlns:a16="http://schemas.microsoft.com/office/drawing/2014/main" id="{FBC997EE-354F-574A-8D5F-021334A62A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848" name="Oval 411">
                <a:extLst>
                  <a:ext uri="{FF2B5EF4-FFF2-40B4-BE49-F238E27FC236}">
                    <a16:creationId xmlns:a16="http://schemas.microsoft.com/office/drawing/2014/main" id="{B4B81CBF-6AEB-3448-B132-9E560541BD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19849" name="Group 688">
                <a:extLst>
                  <a:ext uri="{FF2B5EF4-FFF2-40B4-BE49-F238E27FC236}">
                    <a16:creationId xmlns:a16="http://schemas.microsoft.com/office/drawing/2014/main" id="{8664B6DC-D1EC-1246-94EF-61F90B026B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19852" name="Freeform 689">
                  <a:extLst>
                    <a:ext uri="{FF2B5EF4-FFF2-40B4-BE49-F238E27FC236}">
                      <a16:creationId xmlns:a16="http://schemas.microsoft.com/office/drawing/2014/main" id="{02B08612-A88F-CB4D-85F9-7B69FB6B7D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53" name="Freeform 690">
                  <a:extLst>
                    <a:ext uri="{FF2B5EF4-FFF2-40B4-BE49-F238E27FC236}">
                      <a16:creationId xmlns:a16="http://schemas.microsoft.com/office/drawing/2014/main" id="{D45DCDCC-B37D-ED4A-988C-1882DE62EF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850" name="Line 691">
                <a:extLst>
                  <a:ext uri="{FF2B5EF4-FFF2-40B4-BE49-F238E27FC236}">
                    <a16:creationId xmlns:a16="http://schemas.microsoft.com/office/drawing/2014/main" id="{E096EBED-EB69-AA42-BC75-6C24041F11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1" name="Line 692">
                <a:extLst>
                  <a:ext uri="{FF2B5EF4-FFF2-40B4-BE49-F238E27FC236}">
                    <a16:creationId xmlns:a16="http://schemas.microsoft.com/office/drawing/2014/main" id="{34C3F91B-ECC3-194E-B990-D978F8F69B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578" name="Line 693">
              <a:extLst>
                <a:ext uri="{FF2B5EF4-FFF2-40B4-BE49-F238E27FC236}">
                  <a16:creationId xmlns:a16="http://schemas.microsoft.com/office/drawing/2014/main" id="{DF26C224-5221-2D45-9FFE-23613B1DC6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45488" y="2855913"/>
              <a:ext cx="17780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579" name="Group 694">
              <a:extLst>
                <a:ext uri="{FF2B5EF4-FFF2-40B4-BE49-F238E27FC236}">
                  <a16:creationId xmlns:a16="http://schemas.microsoft.com/office/drawing/2014/main" id="{DFA5D1F7-A6B3-2D42-983D-780B03C776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00925" y="3911600"/>
              <a:ext cx="485775" cy="203200"/>
              <a:chOff x="4650" y="1129"/>
              <a:chExt cx="246" cy="95"/>
            </a:xfrm>
          </p:grpSpPr>
          <p:sp>
            <p:nvSpPr>
              <p:cNvPr id="19838" name="Oval 407">
                <a:extLst>
                  <a:ext uri="{FF2B5EF4-FFF2-40B4-BE49-F238E27FC236}">
                    <a16:creationId xmlns:a16="http://schemas.microsoft.com/office/drawing/2014/main" id="{82708C7B-DAC4-B440-B7BD-5105C96EBC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839" name="Rectangle 410">
                <a:extLst>
                  <a:ext uri="{FF2B5EF4-FFF2-40B4-BE49-F238E27FC236}">
                    <a16:creationId xmlns:a16="http://schemas.microsoft.com/office/drawing/2014/main" id="{19AF991C-2B17-F64A-8FF8-06323B6A5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840" name="Oval 411">
                <a:extLst>
                  <a:ext uri="{FF2B5EF4-FFF2-40B4-BE49-F238E27FC236}">
                    <a16:creationId xmlns:a16="http://schemas.microsoft.com/office/drawing/2014/main" id="{22FC8BA4-678A-6D4C-AF7C-487F5C0FA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19841" name="Group 698">
                <a:extLst>
                  <a:ext uri="{FF2B5EF4-FFF2-40B4-BE49-F238E27FC236}">
                    <a16:creationId xmlns:a16="http://schemas.microsoft.com/office/drawing/2014/main" id="{54176F20-DF77-DF43-A754-AE8DE7C368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19844" name="Freeform 699">
                  <a:extLst>
                    <a:ext uri="{FF2B5EF4-FFF2-40B4-BE49-F238E27FC236}">
                      <a16:creationId xmlns:a16="http://schemas.microsoft.com/office/drawing/2014/main" id="{1198F157-E2B7-EC4C-AD9E-9FD519818A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45" name="Freeform 700">
                  <a:extLst>
                    <a:ext uri="{FF2B5EF4-FFF2-40B4-BE49-F238E27FC236}">
                      <a16:creationId xmlns:a16="http://schemas.microsoft.com/office/drawing/2014/main" id="{DD59829F-5690-C148-80A1-A6E480730C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842" name="Line 701">
                <a:extLst>
                  <a:ext uri="{FF2B5EF4-FFF2-40B4-BE49-F238E27FC236}">
                    <a16:creationId xmlns:a16="http://schemas.microsoft.com/office/drawing/2014/main" id="{E8866B3C-D88D-A447-A0FB-782DFD8375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3" name="Line 702">
                <a:extLst>
                  <a:ext uri="{FF2B5EF4-FFF2-40B4-BE49-F238E27FC236}">
                    <a16:creationId xmlns:a16="http://schemas.microsoft.com/office/drawing/2014/main" id="{E138368F-A84D-4941-8324-E599E190E8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580" name="Group 712">
              <a:extLst>
                <a:ext uri="{FF2B5EF4-FFF2-40B4-BE49-F238E27FC236}">
                  <a16:creationId xmlns:a16="http://schemas.microsoft.com/office/drawing/2014/main" id="{B4C81C00-3E2A-4B42-879A-CA9F77C294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1838" y="3630613"/>
              <a:ext cx="485775" cy="203200"/>
              <a:chOff x="4650" y="1129"/>
              <a:chExt cx="246" cy="95"/>
            </a:xfrm>
          </p:grpSpPr>
          <p:sp>
            <p:nvSpPr>
              <p:cNvPr id="19830" name="Oval 407">
                <a:extLst>
                  <a:ext uri="{FF2B5EF4-FFF2-40B4-BE49-F238E27FC236}">
                    <a16:creationId xmlns:a16="http://schemas.microsoft.com/office/drawing/2014/main" id="{53B58BAF-6E22-1A47-B20A-DD6B191B59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831" name="Rectangle 410">
                <a:extLst>
                  <a:ext uri="{FF2B5EF4-FFF2-40B4-BE49-F238E27FC236}">
                    <a16:creationId xmlns:a16="http://schemas.microsoft.com/office/drawing/2014/main" id="{1BC8B1BA-D99F-CF43-B9D4-8A71B500CD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832" name="Oval 411">
                <a:extLst>
                  <a:ext uri="{FF2B5EF4-FFF2-40B4-BE49-F238E27FC236}">
                    <a16:creationId xmlns:a16="http://schemas.microsoft.com/office/drawing/2014/main" id="{071F235F-5BAB-A44B-B350-6196CD15C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19833" name="Group 716">
                <a:extLst>
                  <a:ext uri="{FF2B5EF4-FFF2-40B4-BE49-F238E27FC236}">
                    <a16:creationId xmlns:a16="http://schemas.microsoft.com/office/drawing/2014/main" id="{CF8CACD1-850D-774A-81C3-1076B124ED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19836" name="Freeform 717">
                  <a:extLst>
                    <a:ext uri="{FF2B5EF4-FFF2-40B4-BE49-F238E27FC236}">
                      <a16:creationId xmlns:a16="http://schemas.microsoft.com/office/drawing/2014/main" id="{82B94018-92FF-8346-A51D-B2129BC3A9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37" name="Freeform 718">
                  <a:extLst>
                    <a:ext uri="{FF2B5EF4-FFF2-40B4-BE49-F238E27FC236}">
                      <a16:creationId xmlns:a16="http://schemas.microsoft.com/office/drawing/2014/main" id="{45D95EF6-C69A-5E4F-BFB1-2E965D9CBE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834" name="Line 719">
                <a:extLst>
                  <a:ext uri="{FF2B5EF4-FFF2-40B4-BE49-F238E27FC236}">
                    <a16:creationId xmlns:a16="http://schemas.microsoft.com/office/drawing/2014/main" id="{C62C4562-C5F6-6D46-8472-2DFAA3F33F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5" name="Line 720">
                <a:extLst>
                  <a:ext uri="{FF2B5EF4-FFF2-40B4-BE49-F238E27FC236}">
                    <a16:creationId xmlns:a16="http://schemas.microsoft.com/office/drawing/2014/main" id="{56651A7A-DC77-FD43-92F2-BE7A67CC15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581" name="Group 721">
              <a:extLst>
                <a:ext uri="{FF2B5EF4-FFF2-40B4-BE49-F238E27FC236}">
                  <a16:creationId xmlns:a16="http://schemas.microsoft.com/office/drawing/2014/main" id="{5F5AA27A-9843-DC42-9B6C-6BBE6473D1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43825" y="3643313"/>
              <a:ext cx="485775" cy="203200"/>
              <a:chOff x="4650" y="1129"/>
              <a:chExt cx="246" cy="95"/>
            </a:xfrm>
          </p:grpSpPr>
          <p:sp>
            <p:nvSpPr>
              <p:cNvPr id="19822" name="Oval 407">
                <a:extLst>
                  <a:ext uri="{FF2B5EF4-FFF2-40B4-BE49-F238E27FC236}">
                    <a16:creationId xmlns:a16="http://schemas.microsoft.com/office/drawing/2014/main" id="{34DADB30-91AE-744B-A5E1-D1CA560477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823" name="Rectangle 410">
                <a:extLst>
                  <a:ext uri="{FF2B5EF4-FFF2-40B4-BE49-F238E27FC236}">
                    <a16:creationId xmlns:a16="http://schemas.microsoft.com/office/drawing/2014/main" id="{BE49DEF0-FEA4-C048-BD14-5DC2CF0C1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824" name="Oval 411">
                <a:extLst>
                  <a:ext uri="{FF2B5EF4-FFF2-40B4-BE49-F238E27FC236}">
                    <a16:creationId xmlns:a16="http://schemas.microsoft.com/office/drawing/2014/main" id="{6B10145D-74A4-8347-9415-40000CDB22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19825" name="Group 725">
                <a:extLst>
                  <a:ext uri="{FF2B5EF4-FFF2-40B4-BE49-F238E27FC236}">
                    <a16:creationId xmlns:a16="http://schemas.microsoft.com/office/drawing/2014/main" id="{ACE99F1B-464F-F647-8AA0-50CB697824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19828" name="Freeform 726">
                  <a:extLst>
                    <a:ext uri="{FF2B5EF4-FFF2-40B4-BE49-F238E27FC236}">
                      <a16:creationId xmlns:a16="http://schemas.microsoft.com/office/drawing/2014/main" id="{46994CD8-6D3D-4F48-B66C-DFA800992D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29" name="Freeform 727">
                  <a:extLst>
                    <a:ext uri="{FF2B5EF4-FFF2-40B4-BE49-F238E27FC236}">
                      <a16:creationId xmlns:a16="http://schemas.microsoft.com/office/drawing/2014/main" id="{018CDA6F-D455-A540-9AA6-B757350BF5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826" name="Line 728">
                <a:extLst>
                  <a:ext uri="{FF2B5EF4-FFF2-40B4-BE49-F238E27FC236}">
                    <a16:creationId xmlns:a16="http://schemas.microsoft.com/office/drawing/2014/main" id="{6A19BB77-6E79-FE4E-95A2-12A06D2FD5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7" name="Line 729">
                <a:extLst>
                  <a:ext uri="{FF2B5EF4-FFF2-40B4-BE49-F238E27FC236}">
                    <a16:creationId xmlns:a16="http://schemas.microsoft.com/office/drawing/2014/main" id="{C4D392A5-6794-FF46-80C2-790D9FCA59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582" name="Group 730">
              <a:extLst>
                <a:ext uri="{FF2B5EF4-FFF2-40B4-BE49-F238E27FC236}">
                  <a16:creationId xmlns:a16="http://schemas.microsoft.com/office/drawing/2014/main" id="{0D8C74EE-D51B-274B-BBBB-ABE449C4FF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62775" y="4505325"/>
              <a:ext cx="619125" cy="242888"/>
              <a:chOff x="4650" y="1129"/>
              <a:chExt cx="246" cy="95"/>
            </a:xfrm>
          </p:grpSpPr>
          <p:sp>
            <p:nvSpPr>
              <p:cNvPr id="19814" name="Oval 407">
                <a:extLst>
                  <a:ext uri="{FF2B5EF4-FFF2-40B4-BE49-F238E27FC236}">
                    <a16:creationId xmlns:a16="http://schemas.microsoft.com/office/drawing/2014/main" id="{9D256B1B-EA0B-504B-97DF-F3BC582C2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815" name="Rectangle 410">
                <a:extLst>
                  <a:ext uri="{FF2B5EF4-FFF2-40B4-BE49-F238E27FC236}">
                    <a16:creationId xmlns:a16="http://schemas.microsoft.com/office/drawing/2014/main" id="{13D49F08-15D7-794B-96CD-7AFE4C741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816" name="Oval 411">
                <a:extLst>
                  <a:ext uri="{FF2B5EF4-FFF2-40B4-BE49-F238E27FC236}">
                    <a16:creationId xmlns:a16="http://schemas.microsoft.com/office/drawing/2014/main" id="{51D3EEED-4E4D-334D-B3F5-477072A107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19817" name="Group 734">
                <a:extLst>
                  <a:ext uri="{FF2B5EF4-FFF2-40B4-BE49-F238E27FC236}">
                    <a16:creationId xmlns:a16="http://schemas.microsoft.com/office/drawing/2014/main" id="{F169BEF8-B2E3-BE4D-98C9-E32E2104D6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19820" name="Freeform 735">
                  <a:extLst>
                    <a:ext uri="{FF2B5EF4-FFF2-40B4-BE49-F238E27FC236}">
                      <a16:creationId xmlns:a16="http://schemas.microsoft.com/office/drawing/2014/main" id="{CFD66EBF-B891-904C-9CFB-74421E9889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21" name="Freeform 736">
                  <a:extLst>
                    <a:ext uri="{FF2B5EF4-FFF2-40B4-BE49-F238E27FC236}">
                      <a16:creationId xmlns:a16="http://schemas.microsoft.com/office/drawing/2014/main" id="{B1441541-CB4D-AC46-8A8F-762D89A435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818" name="Line 737">
                <a:extLst>
                  <a:ext uri="{FF2B5EF4-FFF2-40B4-BE49-F238E27FC236}">
                    <a16:creationId xmlns:a16="http://schemas.microsoft.com/office/drawing/2014/main" id="{D0E0A240-C0E9-6349-BADB-B7BDD8FC1B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9" name="Line 738">
                <a:extLst>
                  <a:ext uri="{FF2B5EF4-FFF2-40B4-BE49-F238E27FC236}">
                    <a16:creationId xmlns:a16="http://schemas.microsoft.com/office/drawing/2014/main" id="{45E979B1-509E-AC49-9AC2-CE28649594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583" name="Group 739">
              <a:extLst>
                <a:ext uri="{FF2B5EF4-FFF2-40B4-BE49-F238E27FC236}">
                  <a16:creationId xmlns:a16="http://schemas.microsoft.com/office/drawing/2014/main" id="{23B946C6-791A-2641-8A5E-7AD3881CE6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96188" y="4803775"/>
              <a:ext cx="619125" cy="242888"/>
              <a:chOff x="4650" y="1129"/>
              <a:chExt cx="246" cy="95"/>
            </a:xfrm>
          </p:grpSpPr>
          <p:sp>
            <p:nvSpPr>
              <p:cNvPr id="19806" name="Oval 407">
                <a:extLst>
                  <a:ext uri="{FF2B5EF4-FFF2-40B4-BE49-F238E27FC236}">
                    <a16:creationId xmlns:a16="http://schemas.microsoft.com/office/drawing/2014/main" id="{9BED4F3E-B3DD-1D4C-9DD0-5FB41BCE3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807" name="Rectangle 410">
                <a:extLst>
                  <a:ext uri="{FF2B5EF4-FFF2-40B4-BE49-F238E27FC236}">
                    <a16:creationId xmlns:a16="http://schemas.microsoft.com/office/drawing/2014/main" id="{E777965D-C085-5544-A73D-0C8E65DA8D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808" name="Oval 411">
                <a:extLst>
                  <a:ext uri="{FF2B5EF4-FFF2-40B4-BE49-F238E27FC236}">
                    <a16:creationId xmlns:a16="http://schemas.microsoft.com/office/drawing/2014/main" id="{9E520DA7-9CDD-E34E-84CB-DBBEDF2DD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19809" name="Group 743">
                <a:extLst>
                  <a:ext uri="{FF2B5EF4-FFF2-40B4-BE49-F238E27FC236}">
                    <a16:creationId xmlns:a16="http://schemas.microsoft.com/office/drawing/2014/main" id="{42CE43C1-0536-5F40-8E0B-A1EC0A8F57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19812" name="Freeform 744">
                  <a:extLst>
                    <a:ext uri="{FF2B5EF4-FFF2-40B4-BE49-F238E27FC236}">
                      <a16:creationId xmlns:a16="http://schemas.microsoft.com/office/drawing/2014/main" id="{0D52C32D-98C2-2841-A613-88451E56F8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13" name="Freeform 745">
                  <a:extLst>
                    <a:ext uri="{FF2B5EF4-FFF2-40B4-BE49-F238E27FC236}">
                      <a16:creationId xmlns:a16="http://schemas.microsoft.com/office/drawing/2014/main" id="{B326D65E-2496-5642-8A16-C0827738FB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810" name="Line 746">
                <a:extLst>
                  <a:ext uri="{FF2B5EF4-FFF2-40B4-BE49-F238E27FC236}">
                    <a16:creationId xmlns:a16="http://schemas.microsoft.com/office/drawing/2014/main" id="{60F9FF77-A3CC-D847-ADBE-54C06C55EB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1" name="Line 747">
                <a:extLst>
                  <a:ext uri="{FF2B5EF4-FFF2-40B4-BE49-F238E27FC236}">
                    <a16:creationId xmlns:a16="http://schemas.microsoft.com/office/drawing/2014/main" id="{87F04A2A-3BCA-F147-A967-364590985F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584" name="Group 748">
              <a:extLst>
                <a:ext uri="{FF2B5EF4-FFF2-40B4-BE49-F238E27FC236}">
                  <a16:creationId xmlns:a16="http://schemas.microsoft.com/office/drawing/2014/main" id="{4C610484-78C4-E444-A084-DADC85D30F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6813" y="4848225"/>
              <a:ext cx="619125" cy="242888"/>
              <a:chOff x="4650" y="1129"/>
              <a:chExt cx="246" cy="95"/>
            </a:xfrm>
          </p:grpSpPr>
          <p:sp>
            <p:nvSpPr>
              <p:cNvPr id="19798" name="Oval 407">
                <a:extLst>
                  <a:ext uri="{FF2B5EF4-FFF2-40B4-BE49-F238E27FC236}">
                    <a16:creationId xmlns:a16="http://schemas.microsoft.com/office/drawing/2014/main" id="{770E30AF-04FA-0C4B-BECB-36014F20D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799" name="Rectangle 410">
                <a:extLst>
                  <a:ext uri="{FF2B5EF4-FFF2-40B4-BE49-F238E27FC236}">
                    <a16:creationId xmlns:a16="http://schemas.microsoft.com/office/drawing/2014/main" id="{69DE086D-8919-7943-9B1C-A0335D5FFA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800" name="Oval 411">
                <a:extLst>
                  <a:ext uri="{FF2B5EF4-FFF2-40B4-BE49-F238E27FC236}">
                    <a16:creationId xmlns:a16="http://schemas.microsoft.com/office/drawing/2014/main" id="{5AA5FDBD-5016-334F-9099-0B647E5815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19801" name="Group 752">
                <a:extLst>
                  <a:ext uri="{FF2B5EF4-FFF2-40B4-BE49-F238E27FC236}">
                    <a16:creationId xmlns:a16="http://schemas.microsoft.com/office/drawing/2014/main" id="{6F463B7B-1CAD-8E46-960B-D9B0991EE5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19804" name="Freeform 753">
                  <a:extLst>
                    <a:ext uri="{FF2B5EF4-FFF2-40B4-BE49-F238E27FC236}">
                      <a16:creationId xmlns:a16="http://schemas.microsoft.com/office/drawing/2014/main" id="{F34284E7-FBF6-E54E-AFBD-89378DA0A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05" name="Freeform 754">
                  <a:extLst>
                    <a:ext uri="{FF2B5EF4-FFF2-40B4-BE49-F238E27FC236}">
                      <a16:creationId xmlns:a16="http://schemas.microsoft.com/office/drawing/2014/main" id="{659DAF6B-715F-2F44-BE0D-7E14471ADE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802" name="Line 755">
                <a:extLst>
                  <a:ext uri="{FF2B5EF4-FFF2-40B4-BE49-F238E27FC236}">
                    <a16:creationId xmlns:a16="http://schemas.microsoft.com/office/drawing/2014/main" id="{F802726E-B51E-5E4C-9C80-9C13D2F67B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3" name="Line 756">
                <a:extLst>
                  <a:ext uri="{FF2B5EF4-FFF2-40B4-BE49-F238E27FC236}">
                    <a16:creationId xmlns:a16="http://schemas.microsoft.com/office/drawing/2014/main" id="{F437A248-1B99-CE4F-BF37-D364782D3B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585" name="Group 757">
              <a:extLst>
                <a:ext uri="{FF2B5EF4-FFF2-40B4-BE49-F238E27FC236}">
                  <a16:creationId xmlns:a16="http://schemas.microsoft.com/office/drawing/2014/main" id="{B0E2C705-3393-A14E-88E7-23509F30D4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53138" y="3640138"/>
              <a:ext cx="390525" cy="169863"/>
              <a:chOff x="4650" y="1129"/>
              <a:chExt cx="246" cy="95"/>
            </a:xfrm>
          </p:grpSpPr>
          <p:sp>
            <p:nvSpPr>
              <p:cNvPr id="19790" name="Oval 407">
                <a:extLst>
                  <a:ext uri="{FF2B5EF4-FFF2-40B4-BE49-F238E27FC236}">
                    <a16:creationId xmlns:a16="http://schemas.microsoft.com/office/drawing/2014/main" id="{92111953-8E2F-8F41-BA37-735F7C3C01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791" name="Rectangle 410">
                <a:extLst>
                  <a:ext uri="{FF2B5EF4-FFF2-40B4-BE49-F238E27FC236}">
                    <a16:creationId xmlns:a16="http://schemas.microsoft.com/office/drawing/2014/main" id="{3DF8C312-6DEE-9842-AD3F-6B4D2DEBE7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792" name="Oval 411">
                <a:extLst>
                  <a:ext uri="{FF2B5EF4-FFF2-40B4-BE49-F238E27FC236}">
                    <a16:creationId xmlns:a16="http://schemas.microsoft.com/office/drawing/2014/main" id="{8B796287-FCD2-8E49-903E-911790A9E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19793" name="Group 761">
                <a:extLst>
                  <a:ext uri="{FF2B5EF4-FFF2-40B4-BE49-F238E27FC236}">
                    <a16:creationId xmlns:a16="http://schemas.microsoft.com/office/drawing/2014/main" id="{D261F111-63A6-F64D-8ABF-0518B9B26E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19796" name="Freeform 762">
                  <a:extLst>
                    <a:ext uri="{FF2B5EF4-FFF2-40B4-BE49-F238E27FC236}">
                      <a16:creationId xmlns:a16="http://schemas.microsoft.com/office/drawing/2014/main" id="{5A8D6186-A5A1-9B40-A61E-5F0B8D1F17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797" name="Freeform 763">
                  <a:extLst>
                    <a:ext uri="{FF2B5EF4-FFF2-40B4-BE49-F238E27FC236}">
                      <a16:creationId xmlns:a16="http://schemas.microsoft.com/office/drawing/2014/main" id="{72684543-5FE6-7D4A-8D7C-91EFD8E7DA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794" name="Line 764">
                <a:extLst>
                  <a:ext uri="{FF2B5EF4-FFF2-40B4-BE49-F238E27FC236}">
                    <a16:creationId xmlns:a16="http://schemas.microsoft.com/office/drawing/2014/main" id="{88E1CBD4-1F99-0C45-80EF-B70F6DF183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95" name="Line 765">
                <a:extLst>
                  <a:ext uri="{FF2B5EF4-FFF2-40B4-BE49-F238E27FC236}">
                    <a16:creationId xmlns:a16="http://schemas.microsoft.com/office/drawing/2014/main" id="{0132A67A-A415-AA44-83CC-067B00E993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586" name="Group 767">
              <a:extLst>
                <a:ext uri="{FF2B5EF4-FFF2-40B4-BE49-F238E27FC236}">
                  <a16:creationId xmlns:a16="http://schemas.microsoft.com/office/drawing/2014/main" id="{9E98A0A8-B409-5F48-AC76-2DCBB901FD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53175" y="2487613"/>
              <a:ext cx="390525" cy="169863"/>
              <a:chOff x="4650" y="1129"/>
              <a:chExt cx="246" cy="95"/>
            </a:xfrm>
          </p:grpSpPr>
          <p:sp>
            <p:nvSpPr>
              <p:cNvPr id="19782" name="Oval 407">
                <a:extLst>
                  <a:ext uri="{FF2B5EF4-FFF2-40B4-BE49-F238E27FC236}">
                    <a16:creationId xmlns:a16="http://schemas.microsoft.com/office/drawing/2014/main" id="{E215BFF8-81E8-AF44-9057-684FBEADE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783" name="Rectangle 410">
                <a:extLst>
                  <a:ext uri="{FF2B5EF4-FFF2-40B4-BE49-F238E27FC236}">
                    <a16:creationId xmlns:a16="http://schemas.microsoft.com/office/drawing/2014/main" id="{FDB0F253-5A63-A64B-A16D-404C04823E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784" name="Oval 411">
                <a:extLst>
                  <a:ext uri="{FF2B5EF4-FFF2-40B4-BE49-F238E27FC236}">
                    <a16:creationId xmlns:a16="http://schemas.microsoft.com/office/drawing/2014/main" id="{071EB1FC-AA7E-6947-A0C9-7BE13ABBC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19785" name="Group 771">
                <a:extLst>
                  <a:ext uri="{FF2B5EF4-FFF2-40B4-BE49-F238E27FC236}">
                    <a16:creationId xmlns:a16="http://schemas.microsoft.com/office/drawing/2014/main" id="{E34157B3-2547-6E43-AA26-672C6447AB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19788" name="Freeform 772">
                  <a:extLst>
                    <a:ext uri="{FF2B5EF4-FFF2-40B4-BE49-F238E27FC236}">
                      <a16:creationId xmlns:a16="http://schemas.microsoft.com/office/drawing/2014/main" id="{54588DC0-F246-4D4E-97EB-5B64166706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789" name="Freeform 773">
                  <a:extLst>
                    <a:ext uri="{FF2B5EF4-FFF2-40B4-BE49-F238E27FC236}">
                      <a16:creationId xmlns:a16="http://schemas.microsoft.com/office/drawing/2014/main" id="{BE45E915-9201-8B48-85C3-DFD9F77886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786" name="Line 774">
                <a:extLst>
                  <a:ext uri="{FF2B5EF4-FFF2-40B4-BE49-F238E27FC236}">
                    <a16:creationId xmlns:a16="http://schemas.microsoft.com/office/drawing/2014/main" id="{F03442F8-DA9F-9B4B-A58A-2D8283E197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87" name="Line 775">
                <a:extLst>
                  <a:ext uri="{FF2B5EF4-FFF2-40B4-BE49-F238E27FC236}">
                    <a16:creationId xmlns:a16="http://schemas.microsoft.com/office/drawing/2014/main" id="{1137DB90-308A-9C48-8F54-9235510E69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587" name="Group 776">
              <a:extLst>
                <a:ext uri="{FF2B5EF4-FFF2-40B4-BE49-F238E27FC236}">
                  <a16:creationId xmlns:a16="http://schemas.microsoft.com/office/drawing/2014/main" id="{2F00D352-92E5-A140-A6BC-7430211673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11813" y="3500438"/>
              <a:ext cx="506412" cy="352425"/>
              <a:chOff x="2967" y="478"/>
              <a:chExt cx="788" cy="625"/>
            </a:xfrm>
          </p:grpSpPr>
          <p:pic>
            <p:nvPicPr>
              <p:cNvPr id="19780" name="Picture 777" descr="access_point_stylized_small">
                <a:extLst>
                  <a:ext uri="{FF2B5EF4-FFF2-40B4-BE49-F238E27FC236}">
                    <a16:creationId xmlns:a16="http://schemas.microsoft.com/office/drawing/2014/main" id="{EFE7DEB7-F064-3745-AF46-75C0AF1704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" y="559"/>
                <a:ext cx="576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781" name="Picture 778" descr="antenna_radiation_stylized">
                <a:extLst>
                  <a:ext uri="{FF2B5EF4-FFF2-40B4-BE49-F238E27FC236}">
                    <a16:creationId xmlns:a16="http://schemas.microsoft.com/office/drawing/2014/main" id="{90EE00CB-DEBB-1343-92B2-222B541957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7" y="478"/>
                <a:ext cx="788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588" name="Group 779">
              <a:extLst>
                <a:ext uri="{FF2B5EF4-FFF2-40B4-BE49-F238E27FC236}">
                  <a16:creationId xmlns:a16="http://schemas.microsoft.com/office/drawing/2014/main" id="{777E262E-438F-E84C-A81F-F39C9EA1B1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32638" y="5003800"/>
              <a:ext cx="563562" cy="420688"/>
              <a:chOff x="2967" y="478"/>
              <a:chExt cx="788" cy="625"/>
            </a:xfrm>
          </p:grpSpPr>
          <p:pic>
            <p:nvPicPr>
              <p:cNvPr id="19778" name="Picture 780" descr="access_point_stylized_small">
                <a:extLst>
                  <a:ext uri="{FF2B5EF4-FFF2-40B4-BE49-F238E27FC236}">
                    <a16:creationId xmlns:a16="http://schemas.microsoft.com/office/drawing/2014/main" id="{B76620E5-4AC2-944D-96F9-58B0A3B467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" y="559"/>
                <a:ext cx="576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779" name="Picture 781" descr="antenna_radiation_stylized">
                <a:extLst>
                  <a:ext uri="{FF2B5EF4-FFF2-40B4-BE49-F238E27FC236}">
                    <a16:creationId xmlns:a16="http://schemas.microsoft.com/office/drawing/2014/main" id="{28CA6BBB-7863-7849-8C1A-690A70A072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7" y="478"/>
                <a:ext cx="788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589" name="Group 782">
              <a:extLst>
                <a:ext uri="{FF2B5EF4-FFF2-40B4-BE49-F238E27FC236}">
                  <a16:creationId xmlns:a16="http://schemas.microsoft.com/office/drawing/2014/main" id="{C2819A7F-4B6B-3D4F-9C9F-28B02057CF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61075" y="1844675"/>
              <a:ext cx="457200" cy="631825"/>
              <a:chOff x="742" y="2409"/>
              <a:chExt cx="576" cy="881"/>
            </a:xfrm>
          </p:grpSpPr>
          <p:grpSp>
            <p:nvGrpSpPr>
              <p:cNvPr id="19760" name="Group 783">
                <a:extLst>
                  <a:ext uri="{FF2B5EF4-FFF2-40B4-BE49-F238E27FC236}">
                    <a16:creationId xmlns:a16="http://schemas.microsoft.com/office/drawing/2014/main" id="{BBD311CD-28A4-0842-840B-64CD41B278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19763" name="Line 270">
                  <a:extLst>
                    <a:ext uri="{FF2B5EF4-FFF2-40B4-BE49-F238E27FC236}">
                      <a16:creationId xmlns:a16="http://schemas.microsoft.com/office/drawing/2014/main" id="{FFC39D41-C8C2-A54E-B59D-0EB0DDF5DF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764" name="Line 271">
                  <a:extLst>
                    <a:ext uri="{FF2B5EF4-FFF2-40B4-BE49-F238E27FC236}">
                      <a16:creationId xmlns:a16="http://schemas.microsoft.com/office/drawing/2014/main" id="{B92010CA-8A2B-8941-94B4-B6E9424D09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765" name="Line 272">
                  <a:extLst>
                    <a:ext uri="{FF2B5EF4-FFF2-40B4-BE49-F238E27FC236}">
                      <a16:creationId xmlns:a16="http://schemas.microsoft.com/office/drawing/2014/main" id="{F45F43D5-1DF9-974D-88DB-0024D20486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766" name="Line 273">
                  <a:extLst>
                    <a:ext uri="{FF2B5EF4-FFF2-40B4-BE49-F238E27FC236}">
                      <a16:creationId xmlns:a16="http://schemas.microsoft.com/office/drawing/2014/main" id="{171D731F-B764-4141-BBA1-BEA49A70BB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767" name="Line 274">
                  <a:extLst>
                    <a:ext uri="{FF2B5EF4-FFF2-40B4-BE49-F238E27FC236}">
                      <a16:creationId xmlns:a16="http://schemas.microsoft.com/office/drawing/2014/main" id="{C869D1E2-6EAF-D541-8DCC-11658D281E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768" name="Line 275">
                  <a:extLst>
                    <a:ext uri="{FF2B5EF4-FFF2-40B4-BE49-F238E27FC236}">
                      <a16:creationId xmlns:a16="http://schemas.microsoft.com/office/drawing/2014/main" id="{4F8A5D67-5C6D-DA4A-88E0-8D7E78D907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769" name="Line 276">
                  <a:extLst>
                    <a:ext uri="{FF2B5EF4-FFF2-40B4-BE49-F238E27FC236}">
                      <a16:creationId xmlns:a16="http://schemas.microsoft.com/office/drawing/2014/main" id="{25C53FFE-F0EC-1740-A157-1AEF5CBAD7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770" name="Line 277">
                  <a:extLst>
                    <a:ext uri="{FF2B5EF4-FFF2-40B4-BE49-F238E27FC236}">
                      <a16:creationId xmlns:a16="http://schemas.microsoft.com/office/drawing/2014/main" id="{32C29092-81CE-144E-96C0-495EC62AD9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771" name="Line 278">
                  <a:extLst>
                    <a:ext uri="{FF2B5EF4-FFF2-40B4-BE49-F238E27FC236}">
                      <a16:creationId xmlns:a16="http://schemas.microsoft.com/office/drawing/2014/main" id="{5240B69C-DF70-A043-AE5C-407986083D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772" name="Line 279">
                  <a:extLst>
                    <a:ext uri="{FF2B5EF4-FFF2-40B4-BE49-F238E27FC236}">
                      <a16:creationId xmlns:a16="http://schemas.microsoft.com/office/drawing/2014/main" id="{3FBBB76B-1A68-6443-9EAE-506A7CDE39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773" name="Line 280">
                  <a:extLst>
                    <a:ext uri="{FF2B5EF4-FFF2-40B4-BE49-F238E27FC236}">
                      <a16:creationId xmlns:a16="http://schemas.microsoft.com/office/drawing/2014/main" id="{1218ABF8-ABCA-9A46-9E5B-7384B38F87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774" name="Line 281">
                  <a:extLst>
                    <a:ext uri="{FF2B5EF4-FFF2-40B4-BE49-F238E27FC236}">
                      <a16:creationId xmlns:a16="http://schemas.microsoft.com/office/drawing/2014/main" id="{E840E90E-2859-EB40-A9EC-68C80C5BE8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775" name="Line 282">
                  <a:extLst>
                    <a:ext uri="{FF2B5EF4-FFF2-40B4-BE49-F238E27FC236}">
                      <a16:creationId xmlns:a16="http://schemas.microsoft.com/office/drawing/2014/main" id="{9895FBB9-E8CE-A946-AB90-EC75990F19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776" name="Line 283">
                  <a:extLst>
                    <a:ext uri="{FF2B5EF4-FFF2-40B4-BE49-F238E27FC236}">
                      <a16:creationId xmlns:a16="http://schemas.microsoft.com/office/drawing/2014/main" id="{D40982DE-7C84-344F-8F03-8E7CA9C43C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777" name="Line 284">
                  <a:extLst>
                    <a:ext uri="{FF2B5EF4-FFF2-40B4-BE49-F238E27FC236}">
                      <a16:creationId xmlns:a16="http://schemas.microsoft.com/office/drawing/2014/main" id="{22F8A618-C1A2-174A-AB53-6A498830E5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pic>
            <p:nvPicPr>
              <p:cNvPr id="19761" name="Picture 799" descr="cell_tower_radiation copy">
                <a:extLst>
                  <a:ext uri="{FF2B5EF4-FFF2-40B4-BE49-F238E27FC236}">
                    <a16:creationId xmlns:a16="http://schemas.microsoft.com/office/drawing/2014/main" id="{B51D246A-5973-664A-8C49-BAD036748F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762" name="Oval 800">
                <a:extLst>
                  <a:ext uri="{FF2B5EF4-FFF2-40B4-BE49-F238E27FC236}">
                    <a16:creationId xmlns:a16="http://schemas.microsoft.com/office/drawing/2014/main" id="{C1A8FBCC-002E-8045-8D6C-B80A28584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" y="2597"/>
                <a:ext cx="66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19590" name="Text Box 580">
              <a:extLst>
                <a:ext uri="{FF2B5EF4-FFF2-40B4-BE49-F238E27FC236}">
                  <a16:creationId xmlns:a16="http://schemas.microsoft.com/office/drawing/2014/main" id="{5FAFCD30-4D55-374D-B07D-136E663F50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7888" y="1384300"/>
              <a:ext cx="15494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pitchFamily="2" charset="2"/>
                <a:buChar char="v"/>
                <a:defRPr kumimoji="1" sz="2800">
                  <a:solidFill>
                    <a:schemeClr val="tx1"/>
                  </a:solidFill>
                  <a:latin typeface="Gill Sans MT" panose="020B0502020104020203" pitchFamily="34" charset="77"/>
                  <a:ea typeface="宋体" panose="02010600030101010101" pitchFamily="2" charset="-122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Gill Sans MT" panose="020B0502020104020203" pitchFamily="34" charset="77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Comic Sans MS" panose="030F09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1600">
                  <a:latin typeface="Arial" panose="020B0604020202020204" pitchFamily="34" charset="0"/>
                  <a:ea typeface="ＭＳ Ｐゴシック" panose="020B0600070205080204" pitchFamily="34" charset="-128"/>
                </a:rPr>
                <a:t>mobile network</a:t>
              </a:r>
            </a:p>
          </p:txBody>
        </p:sp>
        <p:sp>
          <p:nvSpPr>
            <p:cNvPr id="19591" name="Text Box 580">
              <a:extLst>
                <a:ext uri="{FF2B5EF4-FFF2-40B4-BE49-F238E27FC236}">
                  <a16:creationId xmlns:a16="http://schemas.microsoft.com/office/drawing/2014/main" id="{0683D3AA-380A-3543-9C01-ED83290A25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1263" y="2071688"/>
              <a:ext cx="11080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pitchFamily="2" charset="2"/>
                <a:buChar char="v"/>
                <a:defRPr kumimoji="1" sz="2800">
                  <a:solidFill>
                    <a:schemeClr val="tx1"/>
                  </a:solidFill>
                  <a:latin typeface="Gill Sans MT" panose="020B0502020104020203" pitchFamily="34" charset="77"/>
                  <a:ea typeface="宋体" panose="02010600030101010101" pitchFamily="2" charset="-122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Gill Sans MT" panose="020B0502020104020203" pitchFamily="34" charset="77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Comic Sans MS" panose="030F09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1600">
                  <a:latin typeface="Arial" panose="020B0604020202020204" pitchFamily="34" charset="0"/>
                  <a:ea typeface="ＭＳ Ｐゴシック" panose="020B0600070205080204" pitchFamily="34" charset="-128"/>
                </a:rPr>
                <a:t>global ISP</a:t>
              </a:r>
            </a:p>
          </p:txBody>
        </p:sp>
        <p:sp>
          <p:nvSpPr>
            <p:cNvPr id="19592" name="Text Box 580">
              <a:extLst>
                <a:ext uri="{FF2B5EF4-FFF2-40B4-BE49-F238E27FC236}">
                  <a16:creationId xmlns:a16="http://schemas.microsoft.com/office/drawing/2014/main" id="{EB9B58F0-3D49-4549-8820-B3481B8259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7425" y="3298825"/>
              <a:ext cx="12890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pitchFamily="2" charset="2"/>
                <a:buChar char="v"/>
                <a:defRPr kumimoji="1" sz="2800">
                  <a:solidFill>
                    <a:schemeClr val="tx1"/>
                  </a:solidFill>
                  <a:latin typeface="Gill Sans MT" panose="020B0502020104020203" pitchFamily="34" charset="77"/>
                  <a:ea typeface="宋体" panose="02010600030101010101" pitchFamily="2" charset="-122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Gill Sans MT" panose="020B0502020104020203" pitchFamily="34" charset="77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Comic Sans MS" panose="030F09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1600">
                  <a:latin typeface="Arial" panose="020B0604020202020204" pitchFamily="34" charset="0"/>
                  <a:ea typeface="ＭＳ Ｐゴシック" panose="020B0600070205080204" pitchFamily="34" charset="-128"/>
                </a:rPr>
                <a:t>regional ISP</a:t>
              </a:r>
            </a:p>
          </p:txBody>
        </p:sp>
        <p:sp>
          <p:nvSpPr>
            <p:cNvPr id="19593" name="Text Box 580">
              <a:extLst>
                <a:ext uri="{FF2B5EF4-FFF2-40B4-BE49-F238E27FC236}">
                  <a16:creationId xmlns:a16="http://schemas.microsoft.com/office/drawing/2014/main" id="{E78B71B6-1015-7246-8460-84FD3CD88D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4600" y="2963863"/>
              <a:ext cx="895350" cy="4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pitchFamily="2" charset="2"/>
                <a:buChar char="v"/>
                <a:defRPr kumimoji="1" sz="2800">
                  <a:solidFill>
                    <a:schemeClr val="tx1"/>
                  </a:solidFill>
                  <a:latin typeface="Gill Sans MT" panose="020B0502020104020203" pitchFamily="34" charset="77"/>
                  <a:ea typeface="宋体" panose="02010600030101010101" pitchFamily="2" charset="-122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Gill Sans MT" panose="020B0502020104020203" pitchFamily="34" charset="77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Comic Sans MS" panose="030F09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1600">
                  <a:latin typeface="Arial" panose="020B0604020202020204" pitchFamily="34" charset="0"/>
                  <a:ea typeface="ＭＳ Ｐゴシック" panose="020B0600070205080204" pitchFamily="34" charset="-128"/>
                </a:rPr>
                <a:t>home </a:t>
              </a:r>
            </a:p>
            <a:p>
              <a:pPr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1600">
                  <a:latin typeface="Arial" panose="020B0604020202020204" pitchFamily="34" charset="0"/>
                  <a:ea typeface="ＭＳ Ｐゴシック" panose="020B0600070205080204" pitchFamily="34" charset="-128"/>
                </a:rPr>
                <a:t>network</a:t>
              </a:r>
            </a:p>
          </p:txBody>
        </p:sp>
        <p:sp>
          <p:nvSpPr>
            <p:cNvPr id="19594" name="Text Box 580">
              <a:extLst>
                <a:ext uri="{FF2B5EF4-FFF2-40B4-BE49-F238E27FC236}">
                  <a16:creationId xmlns:a16="http://schemas.microsoft.com/office/drawing/2014/main" id="{48A87F94-332B-424F-8313-B819BD2B32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4825" y="5645150"/>
              <a:ext cx="1295400" cy="4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pitchFamily="2" charset="2"/>
                <a:buChar char="v"/>
                <a:defRPr kumimoji="1" sz="2800">
                  <a:solidFill>
                    <a:schemeClr val="tx1"/>
                  </a:solidFill>
                  <a:latin typeface="Gill Sans MT" panose="020B0502020104020203" pitchFamily="34" charset="77"/>
                  <a:ea typeface="宋体" panose="02010600030101010101" pitchFamily="2" charset="-122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Gill Sans MT" panose="020B0502020104020203" pitchFamily="34" charset="77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Comic Sans MS" panose="030F09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1600">
                  <a:latin typeface="Arial" panose="020B0604020202020204" pitchFamily="34" charset="0"/>
                  <a:ea typeface="ＭＳ Ｐゴシック" panose="020B0600070205080204" pitchFamily="34" charset="-128"/>
                </a:rPr>
                <a:t>institutional</a:t>
              </a:r>
            </a:p>
            <a:p>
              <a:pPr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1600">
                  <a:latin typeface="Arial" panose="020B0604020202020204" pitchFamily="34" charset="0"/>
                  <a:ea typeface="ＭＳ Ｐゴシック" panose="020B0600070205080204" pitchFamily="34" charset="-128"/>
                </a:rPr>
                <a:t>       network</a:t>
              </a:r>
            </a:p>
          </p:txBody>
        </p:sp>
        <p:grpSp>
          <p:nvGrpSpPr>
            <p:cNvPr id="19595" name="Group 950">
              <a:extLst>
                <a:ext uri="{FF2B5EF4-FFF2-40B4-BE49-F238E27FC236}">
                  <a16:creationId xmlns:a16="http://schemas.microsoft.com/office/drawing/2014/main" id="{5D9AE382-2A75-7D40-8753-CF16CF659D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40713" y="5002213"/>
              <a:ext cx="227012" cy="481013"/>
              <a:chOff x="4140" y="429"/>
              <a:chExt cx="1425" cy="2396"/>
            </a:xfrm>
          </p:grpSpPr>
          <p:sp>
            <p:nvSpPr>
              <p:cNvPr id="19728" name="Freeform 951">
                <a:extLst>
                  <a:ext uri="{FF2B5EF4-FFF2-40B4-BE49-F238E27FC236}">
                    <a16:creationId xmlns:a16="http://schemas.microsoft.com/office/drawing/2014/main" id="{B3CA642E-9169-284D-9149-AA77993E8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2 w 354"/>
                  <a:gd name="T1" fmla="*/ 0 h 2742"/>
                  <a:gd name="T2" fmla="*/ 2 w 354"/>
                  <a:gd name="T3" fmla="*/ 3 h 2742"/>
                  <a:gd name="T4" fmla="*/ 2 w 354"/>
                  <a:gd name="T5" fmla="*/ 6 h 2742"/>
                  <a:gd name="T6" fmla="*/ 0 w 354"/>
                  <a:gd name="T7" fmla="*/ 6 h 2742"/>
                  <a:gd name="T8" fmla="*/ 2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29" name="Rectangle 952">
                <a:extLst>
                  <a:ext uri="{FF2B5EF4-FFF2-40B4-BE49-F238E27FC236}">
                    <a16:creationId xmlns:a16="http://schemas.microsoft.com/office/drawing/2014/main" id="{83BE5E42-9F91-AF49-95CD-687589398F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429"/>
                <a:ext cx="1046" cy="2285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730" name="Freeform 953">
                <a:extLst>
                  <a:ext uri="{FF2B5EF4-FFF2-40B4-BE49-F238E27FC236}">
                    <a16:creationId xmlns:a16="http://schemas.microsoft.com/office/drawing/2014/main" id="{32BBB5FF-3864-1248-863E-06C5449198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2 w 211"/>
                  <a:gd name="T3" fmla="*/ 3 h 2537"/>
                  <a:gd name="T4" fmla="*/ 2 w 211"/>
                  <a:gd name="T5" fmla="*/ 6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31" name="Freeform 954">
                <a:extLst>
                  <a:ext uri="{FF2B5EF4-FFF2-40B4-BE49-F238E27FC236}">
                    <a16:creationId xmlns:a16="http://schemas.microsoft.com/office/drawing/2014/main" id="{0402781D-FD91-A348-AB4A-F9865CF120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2 w 328"/>
                  <a:gd name="T3" fmla="*/ 3 h 226"/>
                  <a:gd name="T4" fmla="*/ 2 w 328"/>
                  <a:gd name="T5" fmla="*/ 3 h 226"/>
                  <a:gd name="T6" fmla="*/ 0 w 328"/>
                  <a:gd name="T7" fmla="*/ 3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32" name="Rectangle 955">
                <a:extLst>
                  <a:ext uri="{FF2B5EF4-FFF2-40B4-BE49-F238E27FC236}">
                    <a16:creationId xmlns:a16="http://schemas.microsoft.com/office/drawing/2014/main" id="{395CC1F9-AC83-8340-BCF6-97FD9423F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690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19733" name="Group 956">
                <a:extLst>
                  <a:ext uri="{FF2B5EF4-FFF2-40B4-BE49-F238E27FC236}">
                    <a16:creationId xmlns:a16="http://schemas.microsoft.com/office/drawing/2014/main" id="{0BFD82BC-F1EA-0847-81DA-5E8EEBE1C4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19758" name="AutoShape 957">
                  <a:extLst>
                    <a:ext uri="{FF2B5EF4-FFF2-40B4-BE49-F238E27FC236}">
                      <a16:creationId xmlns:a16="http://schemas.microsoft.com/office/drawing/2014/main" id="{790CE474-70B5-434B-BBC0-D2D0DDD429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" y="2566"/>
                  <a:ext cx="721" cy="14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SzPct val="65000"/>
                    <a:buFont typeface="Wingdings" pitchFamily="2" charset="2"/>
                    <a:buChar char="v"/>
                    <a:defRPr kumimoji="1"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宋体" panose="02010600030101010101" pitchFamily="2" charset="-122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kumimoji="1"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kumimoji="0" lang="zh-CN" altLang="en-US" sz="2400"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19759" name="AutoShape 958">
                  <a:extLst>
                    <a:ext uri="{FF2B5EF4-FFF2-40B4-BE49-F238E27FC236}">
                      <a16:creationId xmlns:a16="http://schemas.microsoft.com/office/drawing/2014/main" id="{4DF7BADD-7801-C043-87CF-3726E3168A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5" y="2581"/>
                  <a:ext cx="696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SzPct val="65000"/>
                    <a:buFont typeface="Wingdings" pitchFamily="2" charset="2"/>
                    <a:buChar char="v"/>
                    <a:defRPr kumimoji="1"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宋体" panose="02010600030101010101" pitchFamily="2" charset="-122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kumimoji="1"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kumimoji="0" lang="zh-CN" altLang="en-US" sz="2400"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</p:grpSp>
          <p:sp>
            <p:nvSpPr>
              <p:cNvPr id="19734" name="Rectangle 959">
                <a:extLst>
                  <a:ext uri="{FF2B5EF4-FFF2-40B4-BE49-F238E27FC236}">
                    <a16:creationId xmlns:a16="http://schemas.microsoft.com/office/drawing/2014/main" id="{25076C98-D69C-6347-B5EE-2C84FB2E3B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0" y="1022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19735" name="Group 960">
                <a:extLst>
                  <a:ext uri="{FF2B5EF4-FFF2-40B4-BE49-F238E27FC236}">
                    <a16:creationId xmlns:a16="http://schemas.microsoft.com/office/drawing/2014/main" id="{6486A0FF-6A9C-3840-A18C-9D481498DE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19756" name="AutoShape 961">
                  <a:extLst>
                    <a:ext uri="{FF2B5EF4-FFF2-40B4-BE49-F238E27FC236}">
                      <a16:creationId xmlns:a16="http://schemas.microsoft.com/office/drawing/2014/main" id="{18C81EB3-14D6-B34D-AAF7-A2D6B7B601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5" y="2564"/>
                  <a:ext cx="721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SzPct val="65000"/>
                    <a:buFont typeface="Wingdings" pitchFamily="2" charset="2"/>
                    <a:buChar char="v"/>
                    <a:defRPr kumimoji="1"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宋体" panose="02010600030101010101" pitchFamily="2" charset="-122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kumimoji="1"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kumimoji="0" lang="zh-CN" altLang="en-US" sz="2400"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19757" name="AutoShape 962">
                  <a:extLst>
                    <a:ext uri="{FF2B5EF4-FFF2-40B4-BE49-F238E27FC236}">
                      <a16:creationId xmlns:a16="http://schemas.microsoft.com/office/drawing/2014/main" id="{D9EBB28B-03C7-CC47-8EAE-1A2E303FEC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8" y="2581"/>
                  <a:ext cx="696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SzPct val="65000"/>
                    <a:buFont typeface="Wingdings" pitchFamily="2" charset="2"/>
                    <a:buChar char="v"/>
                    <a:defRPr kumimoji="1"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宋体" panose="02010600030101010101" pitchFamily="2" charset="-122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kumimoji="1"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kumimoji="0" lang="zh-CN" altLang="en-US" sz="2400"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</p:grpSp>
          <p:sp>
            <p:nvSpPr>
              <p:cNvPr id="19736" name="Rectangle 963">
                <a:extLst>
                  <a:ext uri="{FF2B5EF4-FFF2-40B4-BE49-F238E27FC236}">
                    <a16:creationId xmlns:a16="http://schemas.microsoft.com/office/drawing/2014/main" id="{CF3E33CC-F8E5-5044-9B9B-115B8FCE70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0" y="1354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737" name="Rectangle 964">
                <a:extLst>
                  <a:ext uri="{FF2B5EF4-FFF2-40B4-BE49-F238E27FC236}">
                    <a16:creationId xmlns:a16="http://schemas.microsoft.com/office/drawing/2014/main" id="{F2936FF5-7897-8D4A-80D9-A86800F9EB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" y="1655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19738" name="Group 965">
                <a:extLst>
                  <a:ext uri="{FF2B5EF4-FFF2-40B4-BE49-F238E27FC236}">
                    <a16:creationId xmlns:a16="http://schemas.microsoft.com/office/drawing/2014/main" id="{6444B448-97F0-9246-897E-DEC9BB9F5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19754" name="AutoShape 966">
                  <a:extLst>
                    <a:ext uri="{FF2B5EF4-FFF2-40B4-BE49-F238E27FC236}">
                      <a16:creationId xmlns:a16="http://schemas.microsoft.com/office/drawing/2014/main" id="{34426FE4-3346-DF4F-8B58-E6192FB55E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2586"/>
                  <a:ext cx="720" cy="12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SzPct val="65000"/>
                    <a:buFont typeface="Wingdings" pitchFamily="2" charset="2"/>
                    <a:buChar char="v"/>
                    <a:defRPr kumimoji="1"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宋体" panose="02010600030101010101" pitchFamily="2" charset="-122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kumimoji="1"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kumimoji="0" lang="zh-CN" altLang="en-US" sz="2400"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19755" name="AutoShape 967">
                  <a:extLst>
                    <a:ext uri="{FF2B5EF4-FFF2-40B4-BE49-F238E27FC236}">
                      <a16:creationId xmlns:a16="http://schemas.microsoft.com/office/drawing/2014/main" id="{B92FC280-2B5C-7143-B96E-1B1A237CA0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0" y="2586"/>
                  <a:ext cx="695" cy="10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SzPct val="65000"/>
                    <a:buFont typeface="Wingdings" pitchFamily="2" charset="2"/>
                    <a:buChar char="v"/>
                    <a:defRPr kumimoji="1"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宋体" panose="02010600030101010101" pitchFamily="2" charset="-122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kumimoji="1"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kumimoji="0" lang="zh-CN" altLang="en-US" sz="2400"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</p:grpSp>
          <p:sp>
            <p:nvSpPr>
              <p:cNvPr id="19739" name="Freeform 968">
                <a:extLst>
                  <a:ext uri="{FF2B5EF4-FFF2-40B4-BE49-F238E27FC236}">
                    <a16:creationId xmlns:a16="http://schemas.microsoft.com/office/drawing/2014/main" id="{3459FB76-418A-C742-A180-11E01D1EA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2 w 328"/>
                  <a:gd name="T3" fmla="*/ 2 h 226"/>
                  <a:gd name="T4" fmla="*/ 2 w 328"/>
                  <a:gd name="T5" fmla="*/ 2 h 226"/>
                  <a:gd name="T6" fmla="*/ 0 w 328"/>
                  <a:gd name="T7" fmla="*/ 2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9740" name="Group 969">
                <a:extLst>
                  <a:ext uri="{FF2B5EF4-FFF2-40B4-BE49-F238E27FC236}">
                    <a16:creationId xmlns:a16="http://schemas.microsoft.com/office/drawing/2014/main" id="{C2655B5E-2B0E-8044-AE8C-D52E8584A8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19752" name="AutoShape 970">
                  <a:extLst>
                    <a:ext uri="{FF2B5EF4-FFF2-40B4-BE49-F238E27FC236}">
                      <a16:creationId xmlns:a16="http://schemas.microsoft.com/office/drawing/2014/main" id="{5DF3D6B9-D965-8342-881C-542A215E4B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" y="2571"/>
                  <a:ext cx="732" cy="13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SzPct val="65000"/>
                    <a:buFont typeface="Wingdings" pitchFamily="2" charset="2"/>
                    <a:buChar char="v"/>
                    <a:defRPr kumimoji="1"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宋体" panose="02010600030101010101" pitchFamily="2" charset="-122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kumimoji="1"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kumimoji="0" lang="zh-CN" altLang="en-US" sz="2400"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19753" name="AutoShape 971">
                  <a:extLst>
                    <a:ext uri="{FF2B5EF4-FFF2-40B4-BE49-F238E27FC236}">
                      <a16:creationId xmlns:a16="http://schemas.microsoft.com/office/drawing/2014/main" id="{D5F6D945-70B2-5640-A4C9-ED4D1EB080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5" y="2587"/>
                  <a:ext cx="720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SzPct val="65000"/>
                    <a:buFont typeface="Wingdings" pitchFamily="2" charset="2"/>
                    <a:buChar char="v"/>
                    <a:defRPr kumimoji="1"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宋体" panose="02010600030101010101" pitchFamily="2" charset="-122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kumimoji="1"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kumimoji="0" lang="zh-CN" altLang="en-US" sz="2400"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</p:grpSp>
          <p:sp>
            <p:nvSpPr>
              <p:cNvPr id="19741" name="Rectangle 972">
                <a:extLst>
                  <a:ext uri="{FF2B5EF4-FFF2-40B4-BE49-F238E27FC236}">
                    <a16:creationId xmlns:a16="http://schemas.microsoft.com/office/drawing/2014/main" id="{56E9F2C1-18D9-7149-BD83-933B7102A6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" y="429"/>
                <a:ext cx="70" cy="2285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742" name="Freeform 973">
                <a:extLst>
                  <a:ext uri="{FF2B5EF4-FFF2-40B4-BE49-F238E27FC236}">
                    <a16:creationId xmlns:a16="http://schemas.microsoft.com/office/drawing/2014/main" id="{F842E416-ECC8-534C-93EC-4AE99690C3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2 w 296"/>
                  <a:gd name="T3" fmla="*/ 2 h 256"/>
                  <a:gd name="T4" fmla="*/ 2 w 296"/>
                  <a:gd name="T5" fmla="*/ 2 h 256"/>
                  <a:gd name="T6" fmla="*/ 0 w 296"/>
                  <a:gd name="T7" fmla="*/ 2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43" name="Freeform 974">
                <a:extLst>
                  <a:ext uri="{FF2B5EF4-FFF2-40B4-BE49-F238E27FC236}">
                    <a16:creationId xmlns:a16="http://schemas.microsoft.com/office/drawing/2014/main" id="{FD795C0D-E1A1-2F43-A42A-EF4671C93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2 w 304"/>
                  <a:gd name="T3" fmla="*/ 3 h 288"/>
                  <a:gd name="T4" fmla="*/ 2 w 304"/>
                  <a:gd name="T5" fmla="*/ 3 h 288"/>
                  <a:gd name="T6" fmla="*/ 2 w 304"/>
                  <a:gd name="T7" fmla="*/ 3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44" name="Oval 975">
                <a:extLst>
                  <a:ext uri="{FF2B5EF4-FFF2-40B4-BE49-F238E27FC236}">
                    <a16:creationId xmlns:a16="http://schemas.microsoft.com/office/drawing/2014/main" id="{8E94A937-BF27-C241-9ED1-8DD14CAA90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5" y="2611"/>
                <a:ext cx="50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745" name="Freeform 976">
                <a:extLst>
                  <a:ext uri="{FF2B5EF4-FFF2-40B4-BE49-F238E27FC236}">
                    <a16:creationId xmlns:a16="http://schemas.microsoft.com/office/drawing/2014/main" id="{DF101565-A2F8-7041-B392-E22F38C6A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3 h 240"/>
                  <a:gd name="T2" fmla="*/ 2 w 306"/>
                  <a:gd name="T3" fmla="*/ 3 h 240"/>
                  <a:gd name="T4" fmla="*/ 2 w 306"/>
                  <a:gd name="T5" fmla="*/ 3 h 240"/>
                  <a:gd name="T6" fmla="*/ 2 w 306"/>
                  <a:gd name="T7" fmla="*/ 0 h 240"/>
                  <a:gd name="T8" fmla="*/ 0 w 306"/>
                  <a:gd name="T9" fmla="*/ 3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46" name="AutoShape 977">
                <a:extLst>
                  <a:ext uri="{FF2B5EF4-FFF2-40B4-BE49-F238E27FC236}">
                    <a16:creationId xmlns:a16="http://schemas.microsoft.com/office/drawing/2014/main" id="{74DC893F-F67E-2E45-AA35-006F559168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6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747" name="AutoShape 978">
                <a:extLst>
                  <a:ext uri="{FF2B5EF4-FFF2-40B4-BE49-F238E27FC236}">
                    <a16:creationId xmlns:a16="http://schemas.microsoft.com/office/drawing/2014/main" id="{315FE2D9-F2DD-9A4E-90AF-334A76184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2714"/>
                <a:ext cx="1066" cy="7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748" name="Oval 979">
                <a:extLst>
                  <a:ext uri="{FF2B5EF4-FFF2-40B4-BE49-F238E27FC236}">
                    <a16:creationId xmlns:a16="http://schemas.microsoft.com/office/drawing/2014/main" id="{D659B052-A519-454A-A9FF-2F38635712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9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749" name="Oval 980">
                <a:extLst>
                  <a:ext uri="{FF2B5EF4-FFF2-40B4-BE49-F238E27FC236}">
                    <a16:creationId xmlns:a16="http://schemas.microsoft.com/office/drawing/2014/main" id="{DFB32B5C-0A7F-CC42-986F-D0A8147D5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2382"/>
                <a:ext cx="159" cy="1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1800">
                  <a:solidFill>
                    <a:srgbClr val="FF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750" name="Oval 981">
                <a:extLst>
                  <a:ext uri="{FF2B5EF4-FFF2-40B4-BE49-F238E27FC236}">
                    <a16:creationId xmlns:a16="http://schemas.microsoft.com/office/drawing/2014/main" id="{3FE60BE2-3703-4243-A219-18DFD4D56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8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751" name="Rectangle 982">
                <a:extLst>
                  <a:ext uri="{FF2B5EF4-FFF2-40B4-BE49-F238E27FC236}">
                    <a16:creationId xmlns:a16="http://schemas.microsoft.com/office/drawing/2014/main" id="{1DEA9B6A-A6BF-D646-9A87-9827E36516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7" y="1837"/>
                <a:ext cx="80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grpSp>
          <p:nvGrpSpPr>
            <p:cNvPr id="19596" name="Group 983">
              <a:extLst>
                <a:ext uri="{FF2B5EF4-FFF2-40B4-BE49-F238E27FC236}">
                  <a16:creationId xmlns:a16="http://schemas.microsoft.com/office/drawing/2014/main" id="{722D6604-7B14-634C-81D5-83E8B44914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24800" y="5303838"/>
              <a:ext cx="227012" cy="481013"/>
              <a:chOff x="4140" y="429"/>
              <a:chExt cx="1425" cy="2396"/>
            </a:xfrm>
          </p:grpSpPr>
          <p:sp>
            <p:nvSpPr>
              <p:cNvPr id="19696" name="Freeform 984">
                <a:extLst>
                  <a:ext uri="{FF2B5EF4-FFF2-40B4-BE49-F238E27FC236}">
                    <a16:creationId xmlns:a16="http://schemas.microsoft.com/office/drawing/2014/main" id="{A74405BC-6842-6B4C-B2DE-B44954D00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2 w 354"/>
                  <a:gd name="T1" fmla="*/ 0 h 2742"/>
                  <a:gd name="T2" fmla="*/ 2 w 354"/>
                  <a:gd name="T3" fmla="*/ 3 h 2742"/>
                  <a:gd name="T4" fmla="*/ 2 w 354"/>
                  <a:gd name="T5" fmla="*/ 6 h 2742"/>
                  <a:gd name="T6" fmla="*/ 0 w 354"/>
                  <a:gd name="T7" fmla="*/ 6 h 2742"/>
                  <a:gd name="T8" fmla="*/ 2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97" name="Rectangle 985">
                <a:extLst>
                  <a:ext uri="{FF2B5EF4-FFF2-40B4-BE49-F238E27FC236}">
                    <a16:creationId xmlns:a16="http://schemas.microsoft.com/office/drawing/2014/main" id="{C982C728-5072-EF48-B1C7-D7B5CE423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429"/>
                <a:ext cx="1046" cy="2285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698" name="Freeform 986">
                <a:extLst>
                  <a:ext uri="{FF2B5EF4-FFF2-40B4-BE49-F238E27FC236}">
                    <a16:creationId xmlns:a16="http://schemas.microsoft.com/office/drawing/2014/main" id="{B2C5DE0B-B1EE-CA4F-8B65-E39C2E2C85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2 w 211"/>
                  <a:gd name="T3" fmla="*/ 3 h 2537"/>
                  <a:gd name="T4" fmla="*/ 2 w 211"/>
                  <a:gd name="T5" fmla="*/ 6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99" name="Freeform 987">
                <a:extLst>
                  <a:ext uri="{FF2B5EF4-FFF2-40B4-BE49-F238E27FC236}">
                    <a16:creationId xmlns:a16="http://schemas.microsoft.com/office/drawing/2014/main" id="{2734B123-9950-754B-BCB2-7140A0AF2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2 w 328"/>
                  <a:gd name="T3" fmla="*/ 3 h 226"/>
                  <a:gd name="T4" fmla="*/ 2 w 328"/>
                  <a:gd name="T5" fmla="*/ 3 h 226"/>
                  <a:gd name="T6" fmla="*/ 0 w 328"/>
                  <a:gd name="T7" fmla="*/ 3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00" name="Rectangle 988">
                <a:extLst>
                  <a:ext uri="{FF2B5EF4-FFF2-40B4-BE49-F238E27FC236}">
                    <a16:creationId xmlns:a16="http://schemas.microsoft.com/office/drawing/2014/main" id="{F54D70B0-DAC4-7142-B18A-AB0353272F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690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19701" name="Group 989">
                <a:extLst>
                  <a:ext uri="{FF2B5EF4-FFF2-40B4-BE49-F238E27FC236}">
                    <a16:creationId xmlns:a16="http://schemas.microsoft.com/office/drawing/2014/main" id="{990ED2E0-B8E3-5D49-A4BB-44BE8569F9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19726" name="AutoShape 990">
                  <a:extLst>
                    <a:ext uri="{FF2B5EF4-FFF2-40B4-BE49-F238E27FC236}">
                      <a16:creationId xmlns:a16="http://schemas.microsoft.com/office/drawing/2014/main" id="{540BDE26-0B6B-BB45-9A3D-4193327690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" y="2566"/>
                  <a:ext cx="721" cy="14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SzPct val="65000"/>
                    <a:buFont typeface="Wingdings" pitchFamily="2" charset="2"/>
                    <a:buChar char="v"/>
                    <a:defRPr kumimoji="1"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宋体" panose="02010600030101010101" pitchFamily="2" charset="-122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kumimoji="1"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kumimoji="0" lang="zh-CN" altLang="en-US" sz="2400"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19727" name="AutoShape 991">
                  <a:extLst>
                    <a:ext uri="{FF2B5EF4-FFF2-40B4-BE49-F238E27FC236}">
                      <a16:creationId xmlns:a16="http://schemas.microsoft.com/office/drawing/2014/main" id="{5E10E1CC-4C83-7644-9E6E-8AD617F82B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5" y="2581"/>
                  <a:ext cx="696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SzPct val="65000"/>
                    <a:buFont typeface="Wingdings" pitchFamily="2" charset="2"/>
                    <a:buChar char="v"/>
                    <a:defRPr kumimoji="1"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宋体" panose="02010600030101010101" pitchFamily="2" charset="-122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kumimoji="1"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kumimoji="0" lang="zh-CN" altLang="en-US" sz="2400"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</p:grpSp>
          <p:sp>
            <p:nvSpPr>
              <p:cNvPr id="19702" name="Rectangle 992">
                <a:extLst>
                  <a:ext uri="{FF2B5EF4-FFF2-40B4-BE49-F238E27FC236}">
                    <a16:creationId xmlns:a16="http://schemas.microsoft.com/office/drawing/2014/main" id="{714D23EA-4C29-EB4D-9DF1-89DC652A5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0" y="1022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19703" name="Group 993">
                <a:extLst>
                  <a:ext uri="{FF2B5EF4-FFF2-40B4-BE49-F238E27FC236}">
                    <a16:creationId xmlns:a16="http://schemas.microsoft.com/office/drawing/2014/main" id="{4E0B7EF9-5D42-694E-90EB-B7377150F8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19724" name="AutoShape 994">
                  <a:extLst>
                    <a:ext uri="{FF2B5EF4-FFF2-40B4-BE49-F238E27FC236}">
                      <a16:creationId xmlns:a16="http://schemas.microsoft.com/office/drawing/2014/main" id="{4BF8BAFD-F2F4-7C4F-9122-51FCCC3CFC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5" y="2564"/>
                  <a:ext cx="721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SzPct val="65000"/>
                    <a:buFont typeface="Wingdings" pitchFamily="2" charset="2"/>
                    <a:buChar char="v"/>
                    <a:defRPr kumimoji="1"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宋体" panose="02010600030101010101" pitchFamily="2" charset="-122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kumimoji="1"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kumimoji="0" lang="zh-CN" altLang="en-US" sz="2400"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19725" name="AutoShape 995">
                  <a:extLst>
                    <a:ext uri="{FF2B5EF4-FFF2-40B4-BE49-F238E27FC236}">
                      <a16:creationId xmlns:a16="http://schemas.microsoft.com/office/drawing/2014/main" id="{E4519117-22B7-BF4E-8685-4A4474EDA5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8" y="2581"/>
                  <a:ext cx="696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SzPct val="65000"/>
                    <a:buFont typeface="Wingdings" pitchFamily="2" charset="2"/>
                    <a:buChar char="v"/>
                    <a:defRPr kumimoji="1"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宋体" panose="02010600030101010101" pitchFamily="2" charset="-122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kumimoji="1"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kumimoji="0" lang="zh-CN" altLang="en-US" sz="2400"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</p:grpSp>
          <p:sp>
            <p:nvSpPr>
              <p:cNvPr id="19704" name="Rectangle 996">
                <a:extLst>
                  <a:ext uri="{FF2B5EF4-FFF2-40B4-BE49-F238E27FC236}">
                    <a16:creationId xmlns:a16="http://schemas.microsoft.com/office/drawing/2014/main" id="{1CD14442-30DC-8B4D-8BEA-C06BD7B684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0" y="1354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705" name="Rectangle 997">
                <a:extLst>
                  <a:ext uri="{FF2B5EF4-FFF2-40B4-BE49-F238E27FC236}">
                    <a16:creationId xmlns:a16="http://schemas.microsoft.com/office/drawing/2014/main" id="{83F72DC5-5D0B-AD41-9B7B-BB3079B91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" y="1655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19706" name="Group 998">
                <a:extLst>
                  <a:ext uri="{FF2B5EF4-FFF2-40B4-BE49-F238E27FC236}">
                    <a16:creationId xmlns:a16="http://schemas.microsoft.com/office/drawing/2014/main" id="{6E47A9A2-A8EE-E945-8D7A-6100EBFA67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19722" name="AutoShape 999">
                  <a:extLst>
                    <a:ext uri="{FF2B5EF4-FFF2-40B4-BE49-F238E27FC236}">
                      <a16:creationId xmlns:a16="http://schemas.microsoft.com/office/drawing/2014/main" id="{B272CFB6-A12C-FD4B-B07E-CDC714A689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2586"/>
                  <a:ext cx="720" cy="12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SzPct val="65000"/>
                    <a:buFont typeface="Wingdings" pitchFamily="2" charset="2"/>
                    <a:buChar char="v"/>
                    <a:defRPr kumimoji="1"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宋体" panose="02010600030101010101" pitchFamily="2" charset="-122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kumimoji="1"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kumimoji="0" lang="zh-CN" altLang="en-US" sz="2400"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19723" name="AutoShape 1000">
                  <a:extLst>
                    <a:ext uri="{FF2B5EF4-FFF2-40B4-BE49-F238E27FC236}">
                      <a16:creationId xmlns:a16="http://schemas.microsoft.com/office/drawing/2014/main" id="{0682322E-5BD5-DC45-8641-3806619DD5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0" y="2586"/>
                  <a:ext cx="695" cy="10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SzPct val="65000"/>
                    <a:buFont typeface="Wingdings" pitchFamily="2" charset="2"/>
                    <a:buChar char="v"/>
                    <a:defRPr kumimoji="1"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宋体" panose="02010600030101010101" pitchFamily="2" charset="-122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kumimoji="1"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kumimoji="0" lang="zh-CN" altLang="en-US" sz="2400"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</p:grpSp>
          <p:sp>
            <p:nvSpPr>
              <p:cNvPr id="19707" name="Freeform 1001">
                <a:extLst>
                  <a:ext uri="{FF2B5EF4-FFF2-40B4-BE49-F238E27FC236}">
                    <a16:creationId xmlns:a16="http://schemas.microsoft.com/office/drawing/2014/main" id="{AD7C81E6-E7FE-2C49-A385-56DF6AE06F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2 w 328"/>
                  <a:gd name="T3" fmla="*/ 2 h 226"/>
                  <a:gd name="T4" fmla="*/ 2 w 328"/>
                  <a:gd name="T5" fmla="*/ 2 h 226"/>
                  <a:gd name="T6" fmla="*/ 0 w 328"/>
                  <a:gd name="T7" fmla="*/ 2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9708" name="Group 1002">
                <a:extLst>
                  <a:ext uri="{FF2B5EF4-FFF2-40B4-BE49-F238E27FC236}">
                    <a16:creationId xmlns:a16="http://schemas.microsoft.com/office/drawing/2014/main" id="{BDEEC64C-91F0-5E4C-85A0-C96C7BED25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19720" name="AutoShape 1003">
                  <a:extLst>
                    <a:ext uri="{FF2B5EF4-FFF2-40B4-BE49-F238E27FC236}">
                      <a16:creationId xmlns:a16="http://schemas.microsoft.com/office/drawing/2014/main" id="{417F9C6A-31BD-DD48-A150-36DD5C6A4E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" y="2571"/>
                  <a:ext cx="732" cy="13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SzPct val="65000"/>
                    <a:buFont typeface="Wingdings" pitchFamily="2" charset="2"/>
                    <a:buChar char="v"/>
                    <a:defRPr kumimoji="1"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宋体" panose="02010600030101010101" pitchFamily="2" charset="-122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kumimoji="1"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kumimoji="0" lang="zh-CN" altLang="en-US" sz="2400"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19721" name="AutoShape 1004">
                  <a:extLst>
                    <a:ext uri="{FF2B5EF4-FFF2-40B4-BE49-F238E27FC236}">
                      <a16:creationId xmlns:a16="http://schemas.microsoft.com/office/drawing/2014/main" id="{73FB1791-B46E-8B4F-99A3-8C3EB9957F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5" y="2587"/>
                  <a:ext cx="720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SzPct val="65000"/>
                    <a:buFont typeface="Wingdings" pitchFamily="2" charset="2"/>
                    <a:buChar char="v"/>
                    <a:defRPr kumimoji="1"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宋体" panose="02010600030101010101" pitchFamily="2" charset="-122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kumimoji="1"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kumimoji="0" lang="zh-CN" altLang="en-US" sz="2400"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</p:grpSp>
          <p:sp>
            <p:nvSpPr>
              <p:cNvPr id="19709" name="Rectangle 1005">
                <a:extLst>
                  <a:ext uri="{FF2B5EF4-FFF2-40B4-BE49-F238E27FC236}">
                    <a16:creationId xmlns:a16="http://schemas.microsoft.com/office/drawing/2014/main" id="{CE4BB6E1-BE29-104A-81B0-22B922114E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" y="429"/>
                <a:ext cx="70" cy="2285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710" name="Freeform 1006">
                <a:extLst>
                  <a:ext uri="{FF2B5EF4-FFF2-40B4-BE49-F238E27FC236}">
                    <a16:creationId xmlns:a16="http://schemas.microsoft.com/office/drawing/2014/main" id="{A499654E-FB03-9447-98F8-7A2A3917A8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2 w 296"/>
                  <a:gd name="T3" fmla="*/ 2 h 256"/>
                  <a:gd name="T4" fmla="*/ 2 w 296"/>
                  <a:gd name="T5" fmla="*/ 2 h 256"/>
                  <a:gd name="T6" fmla="*/ 0 w 296"/>
                  <a:gd name="T7" fmla="*/ 2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11" name="Freeform 1007">
                <a:extLst>
                  <a:ext uri="{FF2B5EF4-FFF2-40B4-BE49-F238E27FC236}">
                    <a16:creationId xmlns:a16="http://schemas.microsoft.com/office/drawing/2014/main" id="{74D9E160-A7C6-6C4C-B1E4-3ACD96DDE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2 w 304"/>
                  <a:gd name="T3" fmla="*/ 3 h 288"/>
                  <a:gd name="T4" fmla="*/ 2 w 304"/>
                  <a:gd name="T5" fmla="*/ 3 h 288"/>
                  <a:gd name="T6" fmla="*/ 2 w 304"/>
                  <a:gd name="T7" fmla="*/ 3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12" name="Oval 1008">
                <a:extLst>
                  <a:ext uri="{FF2B5EF4-FFF2-40B4-BE49-F238E27FC236}">
                    <a16:creationId xmlns:a16="http://schemas.microsoft.com/office/drawing/2014/main" id="{011FAAFF-6109-274A-85D2-269BF7AEA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5" y="2611"/>
                <a:ext cx="50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713" name="Freeform 1009">
                <a:extLst>
                  <a:ext uri="{FF2B5EF4-FFF2-40B4-BE49-F238E27FC236}">
                    <a16:creationId xmlns:a16="http://schemas.microsoft.com/office/drawing/2014/main" id="{2A5BA848-E515-5C4D-A8FD-265EFCA0B6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3 h 240"/>
                  <a:gd name="T2" fmla="*/ 2 w 306"/>
                  <a:gd name="T3" fmla="*/ 3 h 240"/>
                  <a:gd name="T4" fmla="*/ 2 w 306"/>
                  <a:gd name="T5" fmla="*/ 3 h 240"/>
                  <a:gd name="T6" fmla="*/ 2 w 306"/>
                  <a:gd name="T7" fmla="*/ 0 h 240"/>
                  <a:gd name="T8" fmla="*/ 0 w 306"/>
                  <a:gd name="T9" fmla="*/ 3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14" name="AutoShape 1010">
                <a:extLst>
                  <a:ext uri="{FF2B5EF4-FFF2-40B4-BE49-F238E27FC236}">
                    <a16:creationId xmlns:a16="http://schemas.microsoft.com/office/drawing/2014/main" id="{A2BBB905-616C-0449-91E1-35A6D1C78F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6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715" name="AutoShape 1011">
                <a:extLst>
                  <a:ext uri="{FF2B5EF4-FFF2-40B4-BE49-F238E27FC236}">
                    <a16:creationId xmlns:a16="http://schemas.microsoft.com/office/drawing/2014/main" id="{DF9E1B44-D05C-224A-A0CD-BDD11E1D6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2714"/>
                <a:ext cx="1066" cy="7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716" name="Oval 1012">
                <a:extLst>
                  <a:ext uri="{FF2B5EF4-FFF2-40B4-BE49-F238E27FC236}">
                    <a16:creationId xmlns:a16="http://schemas.microsoft.com/office/drawing/2014/main" id="{61DE3BB6-0C1F-D045-8054-05A6CE9A8C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9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717" name="Oval 1013">
                <a:extLst>
                  <a:ext uri="{FF2B5EF4-FFF2-40B4-BE49-F238E27FC236}">
                    <a16:creationId xmlns:a16="http://schemas.microsoft.com/office/drawing/2014/main" id="{702D34EE-E847-C843-A7D5-5521EA55F0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2382"/>
                <a:ext cx="159" cy="1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1800">
                  <a:solidFill>
                    <a:srgbClr val="FF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718" name="Oval 1014">
                <a:extLst>
                  <a:ext uri="{FF2B5EF4-FFF2-40B4-BE49-F238E27FC236}">
                    <a16:creationId xmlns:a16="http://schemas.microsoft.com/office/drawing/2014/main" id="{D04C2685-EE3A-874B-AA0E-147028D461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8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719" name="Rectangle 1015">
                <a:extLst>
                  <a:ext uri="{FF2B5EF4-FFF2-40B4-BE49-F238E27FC236}">
                    <a16:creationId xmlns:a16="http://schemas.microsoft.com/office/drawing/2014/main" id="{F5CBBDC7-225A-6340-9198-D5D4CC3939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7" y="1837"/>
                <a:ext cx="80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grpSp>
          <p:nvGrpSpPr>
            <p:cNvPr id="19597" name="Group 1016">
              <a:extLst>
                <a:ext uri="{FF2B5EF4-FFF2-40B4-BE49-F238E27FC236}">
                  <a16:creationId xmlns:a16="http://schemas.microsoft.com/office/drawing/2014/main" id="{D6919E39-AFF9-8840-8AE3-32F04E7F26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2250" y="2043113"/>
              <a:ext cx="534987" cy="407988"/>
              <a:chOff x="877" y="1008"/>
              <a:chExt cx="2747" cy="2591"/>
            </a:xfrm>
          </p:grpSpPr>
          <p:pic>
            <p:nvPicPr>
              <p:cNvPr id="19673" name="Picture 1017" descr="antenna_stylized">
                <a:extLst>
                  <a:ext uri="{FF2B5EF4-FFF2-40B4-BE49-F238E27FC236}">
                    <a16:creationId xmlns:a16="http://schemas.microsoft.com/office/drawing/2014/main" id="{0F32714D-5636-7E46-88A5-34E08CAA0A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" y="1008"/>
                <a:ext cx="2725" cy="1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674" name="Picture 1018" descr="laptop_keyboard">
                <a:extLst>
                  <a:ext uri="{FF2B5EF4-FFF2-40B4-BE49-F238E27FC236}">
                    <a16:creationId xmlns:a16="http://schemas.microsoft.com/office/drawing/2014/main" id="{1433833C-6E45-2942-91AD-F044D65BFF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1009" y="2586"/>
                <a:ext cx="2245" cy="1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675" name="Freeform 1019">
                <a:extLst>
                  <a:ext uri="{FF2B5EF4-FFF2-40B4-BE49-F238E27FC236}">
                    <a16:creationId xmlns:a16="http://schemas.microsoft.com/office/drawing/2014/main" id="{9960FFAA-982A-D840-A7A6-29B71E6BE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3" y="1603"/>
                <a:ext cx="1807" cy="1322"/>
              </a:xfrm>
              <a:custGeom>
                <a:avLst/>
                <a:gdLst>
                  <a:gd name="T0" fmla="*/ 1 w 2982"/>
                  <a:gd name="T1" fmla="*/ 0 h 2442"/>
                  <a:gd name="T2" fmla="*/ 0 w 2982"/>
                  <a:gd name="T3" fmla="*/ 1 h 2442"/>
                  <a:gd name="T4" fmla="*/ 1 w 2982"/>
                  <a:gd name="T5" fmla="*/ 1 h 2442"/>
                  <a:gd name="T6" fmla="*/ 1 w 2982"/>
                  <a:gd name="T7" fmla="*/ 1 h 2442"/>
                  <a:gd name="T8" fmla="*/ 1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9676" name="Picture 1020" descr="screen">
                <a:extLst>
                  <a:ext uri="{FF2B5EF4-FFF2-40B4-BE49-F238E27FC236}">
                    <a16:creationId xmlns:a16="http://schemas.microsoft.com/office/drawing/2014/main" id="{6AA71739-6684-FB47-9662-8D7334B9A5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1637"/>
                <a:ext cx="1642" cy="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677" name="Freeform 1021">
                <a:extLst>
                  <a:ext uri="{FF2B5EF4-FFF2-40B4-BE49-F238E27FC236}">
                    <a16:creationId xmlns:a16="http://schemas.microsoft.com/office/drawing/2014/main" id="{F63BE8CF-9F8B-0444-8467-3DFBE3B4D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2" y="1564"/>
                <a:ext cx="1531" cy="246"/>
              </a:xfrm>
              <a:custGeom>
                <a:avLst/>
                <a:gdLst>
                  <a:gd name="T0" fmla="*/ 1 w 2528"/>
                  <a:gd name="T1" fmla="*/ 0 h 455"/>
                  <a:gd name="T2" fmla="*/ 1 w 2528"/>
                  <a:gd name="T3" fmla="*/ 1 h 455"/>
                  <a:gd name="T4" fmla="*/ 1 w 2528"/>
                  <a:gd name="T5" fmla="*/ 1 h 455"/>
                  <a:gd name="T6" fmla="*/ 0 w 2528"/>
                  <a:gd name="T7" fmla="*/ 1 h 455"/>
                  <a:gd name="T8" fmla="*/ 1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78" name="Freeform 1022">
                <a:extLst>
                  <a:ext uri="{FF2B5EF4-FFF2-40B4-BE49-F238E27FC236}">
                    <a16:creationId xmlns:a16="http://schemas.microsoft.com/office/drawing/2014/main" id="{93A4992E-CCD6-974A-BF33-1093E2F0B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7" y="1562"/>
                <a:ext cx="425" cy="1024"/>
              </a:xfrm>
              <a:custGeom>
                <a:avLst/>
                <a:gdLst>
                  <a:gd name="T0" fmla="*/ 1 w 702"/>
                  <a:gd name="T1" fmla="*/ 0 h 1893"/>
                  <a:gd name="T2" fmla="*/ 0 w 702"/>
                  <a:gd name="T3" fmla="*/ 1 h 1893"/>
                  <a:gd name="T4" fmla="*/ 1 w 702"/>
                  <a:gd name="T5" fmla="*/ 1 h 1893"/>
                  <a:gd name="T6" fmla="*/ 1 w 702"/>
                  <a:gd name="T7" fmla="*/ 1 h 1893"/>
                  <a:gd name="T8" fmla="*/ 1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79" name="Freeform 1023">
                <a:extLst>
                  <a:ext uri="{FF2B5EF4-FFF2-40B4-BE49-F238E27FC236}">
                    <a16:creationId xmlns:a16="http://schemas.microsoft.com/office/drawing/2014/main" id="{8AE835A7-157D-B541-A6F5-04BA1E30D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4" y="1745"/>
                <a:ext cx="458" cy="1182"/>
              </a:xfrm>
              <a:custGeom>
                <a:avLst/>
                <a:gdLst>
                  <a:gd name="T0" fmla="*/ 1 w 756"/>
                  <a:gd name="T1" fmla="*/ 0 h 2184"/>
                  <a:gd name="T2" fmla="*/ 1 w 756"/>
                  <a:gd name="T3" fmla="*/ 1 h 2184"/>
                  <a:gd name="T4" fmla="*/ 0 w 756"/>
                  <a:gd name="T5" fmla="*/ 1 h 2184"/>
                  <a:gd name="T6" fmla="*/ 1 w 756"/>
                  <a:gd name="T7" fmla="*/ 1 h 2184"/>
                  <a:gd name="T8" fmla="*/ 1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80" name="Freeform 1024">
                <a:extLst>
                  <a:ext uri="{FF2B5EF4-FFF2-40B4-BE49-F238E27FC236}">
                    <a16:creationId xmlns:a16="http://schemas.microsoft.com/office/drawing/2014/main" id="{F5CFCAB6-E45B-0F48-9916-8766CA79D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2" y="2534"/>
                <a:ext cx="1680" cy="399"/>
              </a:xfrm>
              <a:custGeom>
                <a:avLst/>
                <a:gdLst>
                  <a:gd name="T0" fmla="*/ 1 w 2773"/>
                  <a:gd name="T1" fmla="*/ 0 h 738"/>
                  <a:gd name="T2" fmla="*/ 0 w 2773"/>
                  <a:gd name="T3" fmla="*/ 1 h 738"/>
                  <a:gd name="T4" fmla="*/ 1 w 2773"/>
                  <a:gd name="T5" fmla="*/ 1 h 738"/>
                  <a:gd name="T6" fmla="*/ 1 w 2773"/>
                  <a:gd name="T7" fmla="*/ 1 h 738"/>
                  <a:gd name="T8" fmla="*/ 1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81" name="Freeform 1025">
                <a:extLst>
                  <a:ext uri="{FF2B5EF4-FFF2-40B4-BE49-F238E27FC236}">
                    <a16:creationId xmlns:a16="http://schemas.microsoft.com/office/drawing/2014/main" id="{37F28CB7-5BBB-2D4F-A1E9-3D28A05C8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1755"/>
                <a:ext cx="429" cy="1187"/>
              </a:xfrm>
              <a:custGeom>
                <a:avLst/>
                <a:gdLst>
                  <a:gd name="T0" fmla="*/ 1 w 637"/>
                  <a:gd name="T1" fmla="*/ 0 h 1659"/>
                  <a:gd name="T2" fmla="*/ 1 w 637"/>
                  <a:gd name="T3" fmla="*/ 0 h 1659"/>
                  <a:gd name="T4" fmla="*/ 1 w 637"/>
                  <a:gd name="T5" fmla="*/ 1 h 1659"/>
                  <a:gd name="T6" fmla="*/ 0 w 637"/>
                  <a:gd name="T7" fmla="*/ 1 h 1659"/>
                  <a:gd name="T8" fmla="*/ 1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82" name="Freeform 1026">
                <a:extLst>
                  <a:ext uri="{FF2B5EF4-FFF2-40B4-BE49-F238E27FC236}">
                    <a16:creationId xmlns:a16="http://schemas.microsoft.com/office/drawing/2014/main" id="{3B48614C-60E1-B041-9417-A29C36A413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4" y="2587"/>
                <a:ext cx="1494" cy="394"/>
              </a:xfrm>
              <a:custGeom>
                <a:avLst/>
                <a:gdLst>
                  <a:gd name="T0" fmla="*/ 0 w 2216"/>
                  <a:gd name="T1" fmla="*/ 0 h 550"/>
                  <a:gd name="T2" fmla="*/ 1 w 2216"/>
                  <a:gd name="T3" fmla="*/ 1 h 550"/>
                  <a:gd name="T4" fmla="*/ 1 w 2216"/>
                  <a:gd name="T5" fmla="*/ 1 h 550"/>
                  <a:gd name="T6" fmla="*/ 1 w 2216"/>
                  <a:gd name="T7" fmla="*/ 1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9683" name="Group 1027">
                <a:extLst>
                  <a:ext uri="{FF2B5EF4-FFF2-40B4-BE49-F238E27FC236}">
                    <a16:creationId xmlns:a16="http://schemas.microsoft.com/office/drawing/2014/main" id="{ABF1AE13-8933-3E46-82A1-6F78B48E40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9" y="3008"/>
                <a:ext cx="507" cy="234"/>
                <a:chOff x="1740" y="2642"/>
                <a:chExt cx="752" cy="327"/>
              </a:xfrm>
            </p:grpSpPr>
            <p:sp>
              <p:nvSpPr>
                <p:cNvPr id="19690" name="Freeform 1028">
                  <a:extLst>
                    <a:ext uri="{FF2B5EF4-FFF2-40B4-BE49-F238E27FC236}">
                      <a16:creationId xmlns:a16="http://schemas.microsoft.com/office/drawing/2014/main" id="{A23CAD35-8687-AA40-85F5-46CBBB81AD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91" name="Freeform 1029">
                  <a:extLst>
                    <a:ext uri="{FF2B5EF4-FFF2-40B4-BE49-F238E27FC236}">
                      <a16:creationId xmlns:a16="http://schemas.microsoft.com/office/drawing/2014/main" id="{94039BA0-C6D9-4144-83B0-CC7293970C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92" name="Freeform 1030">
                  <a:extLst>
                    <a:ext uri="{FF2B5EF4-FFF2-40B4-BE49-F238E27FC236}">
                      <a16:creationId xmlns:a16="http://schemas.microsoft.com/office/drawing/2014/main" id="{1713E02C-B580-0A4E-A1AD-C7EEDBC27D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93" name="Freeform 1031">
                  <a:extLst>
                    <a:ext uri="{FF2B5EF4-FFF2-40B4-BE49-F238E27FC236}">
                      <a16:creationId xmlns:a16="http://schemas.microsoft.com/office/drawing/2014/main" id="{DCED3CFC-F6D8-044A-B6CA-E0161540FA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94" name="Freeform 1032">
                  <a:extLst>
                    <a:ext uri="{FF2B5EF4-FFF2-40B4-BE49-F238E27FC236}">
                      <a16:creationId xmlns:a16="http://schemas.microsoft.com/office/drawing/2014/main" id="{557B356D-C4D2-B644-A002-1804D7F5A6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95" name="Freeform 1033">
                  <a:extLst>
                    <a:ext uri="{FF2B5EF4-FFF2-40B4-BE49-F238E27FC236}">
                      <a16:creationId xmlns:a16="http://schemas.microsoft.com/office/drawing/2014/main" id="{715E092F-6169-BC4E-A59E-42371CE20B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684" name="Freeform 1034">
                <a:extLst>
                  <a:ext uri="{FF2B5EF4-FFF2-40B4-BE49-F238E27FC236}">
                    <a16:creationId xmlns:a16="http://schemas.microsoft.com/office/drawing/2014/main" id="{89C7590D-3959-1745-AF02-656882B82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7" y="3043"/>
                <a:ext cx="614" cy="514"/>
              </a:xfrm>
              <a:custGeom>
                <a:avLst/>
                <a:gdLst>
                  <a:gd name="T0" fmla="*/ 1 w 990"/>
                  <a:gd name="T1" fmla="*/ 1 h 792"/>
                  <a:gd name="T2" fmla="*/ 1 w 990"/>
                  <a:gd name="T3" fmla="*/ 0 h 792"/>
                  <a:gd name="T4" fmla="*/ 1 w 990"/>
                  <a:gd name="T5" fmla="*/ 1 h 792"/>
                  <a:gd name="T6" fmla="*/ 0 w 990"/>
                  <a:gd name="T7" fmla="*/ 1 h 792"/>
                  <a:gd name="T8" fmla="*/ 1 w 990"/>
                  <a:gd name="T9" fmla="*/ 1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85" name="Freeform 1035">
                <a:extLst>
                  <a:ext uri="{FF2B5EF4-FFF2-40B4-BE49-F238E27FC236}">
                    <a16:creationId xmlns:a16="http://schemas.microsoft.com/office/drawing/2014/main" id="{ED3B2B56-E0D5-D944-91D8-689C2033A0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0" y="3084"/>
                <a:ext cx="1571" cy="469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1 w 2532"/>
                  <a:gd name="T5" fmla="*/ 1 h 723"/>
                  <a:gd name="T6" fmla="*/ 1 w 2532"/>
                  <a:gd name="T7" fmla="*/ 1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86" name="Freeform 1036">
                <a:extLst>
                  <a:ext uri="{FF2B5EF4-FFF2-40B4-BE49-F238E27FC236}">
                    <a16:creationId xmlns:a16="http://schemas.microsoft.com/office/drawing/2014/main" id="{A8300C27-5A08-CC43-A849-EB1F16A85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" y="2998"/>
                <a:ext cx="17" cy="95"/>
              </a:xfrm>
              <a:custGeom>
                <a:avLst/>
                <a:gdLst>
                  <a:gd name="T0" fmla="*/ 1 w 26"/>
                  <a:gd name="T1" fmla="*/ 1 h 147"/>
                  <a:gd name="T2" fmla="*/ 1 w 26"/>
                  <a:gd name="T3" fmla="*/ 1 h 147"/>
                  <a:gd name="T4" fmla="*/ 0 w 26"/>
                  <a:gd name="T5" fmla="*/ 1 h 147"/>
                  <a:gd name="T6" fmla="*/ 1 w 26"/>
                  <a:gd name="T7" fmla="*/ 0 h 147"/>
                  <a:gd name="T8" fmla="*/ 1 w 26"/>
                  <a:gd name="T9" fmla="*/ 1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87" name="Freeform 1037">
                <a:extLst>
                  <a:ext uri="{FF2B5EF4-FFF2-40B4-BE49-F238E27FC236}">
                    <a16:creationId xmlns:a16="http://schemas.microsoft.com/office/drawing/2014/main" id="{53541894-A749-1B4B-9232-19A1B384C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" y="2611"/>
                <a:ext cx="730" cy="393"/>
              </a:xfrm>
              <a:custGeom>
                <a:avLst/>
                <a:gdLst>
                  <a:gd name="T0" fmla="*/ 1 w 1176"/>
                  <a:gd name="T1" fmla="*/ 0 h 606"/>
                  <a:gd name="T2" fmla="*/ 0 w 1176"/>
                  <a:gd name="T3" fmla="*/ 1 h 606"/>
                  <a:gd name="T4" fmla="*/ 1 w 1176"/>
                  <a:gd name="T5" fmla="*/ 1 h 606"/>
                  <a:gd name="T6" fmla="*/ 1 w 1176"/>
                  <a:gd name="T7" fmla="*/ 1 h 606"/>
                  <a:gd name="T8" fmla="*/ 1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88" name="Freeform 1038">
                <a:extLst>
                  <a:ext uri="{FF2B5EF4-FFF2-40B4-BE49-F238E27FC236}">
                    <a16:creationId xmlns:a16="http://schemas.microsoft.com/office/drawing/2014/main" id="{A786CF31-87BE-7C49-8B6C-D5D7E8D49F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1" y="3018"/>
                <a:ext cx="1490" cy="451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1 w 2532"/>
                  <a:gd name="T5" fmla="*/ 1 h 723"/>
                  <a:gd name="T6" fmla="*/ 1 w 2532"/>
                  <a:gd name="T7" fmla="*/ 1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89" name="Freeform 1039">
                <a:extLst>
                  <a:ext uri="{FF2B5EF4-FFF2-40B4-BE49-F238E27FC236}">
                    <a16:creationId xmlns:a16="http://schemas.microsoft.com/office/drawing/2014/main" id="{1A698F0C-0517-1F41-827A-6575C5715638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549" y="2986"/>
                <a:ext cx="608" cy="467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1 h 723"/>
                  <a:gd name="T6" fmla="*/ 0 w 2532"/>
                  <a:gd name="T7" fmla="*/ 1 h 723"/>
                  <a:gd name="T8" fmla="*/ 0 w 2532"/>
                  <a:gd name="T9" fmla="*/ 1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598" name="Group 1064">
              <a:extLst>
                <a:ext uri="{FF2B5EF4-FFF2-40B4-BE49-F238E27FC236}">
                  <a16:creationId xmlns:a16="http://schemas.microsoft.com/office/drawing/2014/main" id="{5502BED5-51D6-AF4C-BD81-9827C8336F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2288" y="5486400"/>
              <a:ext cx="474662" cy="407988"/>
              <a:chOff x="877" y="1008"/>
              <a:chExt cx="2747" cy="2591"/>
            </a:xfrm>
          </p:grpSpPr>
          <p:pic>
            <p:nvPicPr>
              <p:cNvPr id="19650" name="Picture 1065" descr="antenna_stylized">
                <a:extLst>
                  <a:ext uri="{FF2B5EF4-FFF2-40B4-BE49-F238E27FC236}">
                    <a16:creationId xmlns:a16="http://schemas.microsoft.com/office/drawing/2014/main" id="{FA670DF4-4D52-A741-9007-9B8D2CC436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" y="1008"/>
                <a:ext cx="2725" cy="1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651" name="Picture 1066" descr="laptop_keyboard">
                <a:extLst>
                  <a:ext uri="{FF2B5EF4-FFF2-40B4-BE49-F238E27FC236}">
                    <a16:creationId xmlns:a16="http://schemas.microsoft.com/office/drawing/2014/main" id="{9F638353-DE04-BC49-A34B-09F6107137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1009" y="2586"/>
                <a:ext cx="2245" cy="1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652" name="Freeform 1067">
                <a:extLst>
                  <a:ext uri="{FF2B5EF4-FFF2-40B4-BE49-F238E27FC236}">
                    <a16:creationId xmlns:a16="http://schemas.microsoft.com/office/drawing/2014/main" id="{F4B48C38-F293-ED47-9507-2930C7B2C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3" y="1603"/>
                <a:ext cx="1807" cy="1322"/>
              </a:xfrm>
              <a:custGeom>
                <a:avLst/>
                <a:gdLst>
                  <a:gd name="T0" fmla="*/ 1 w 2982"/>
                  <a:gd name="T1" fmla="*/ 0 h 2442"/>
                  <a:gd name="T2" fmla="*/ 0 w 2982"/>
                  <a:gd name="T3" fmla="*/ 1 h 2442"/>
                  <a:gd name="T4" fmla="*/ 1 w 2982"/>
                  <a:gd name="T5" fmla="*/ 1 h 2442"/>
                  <a:gd name="T6" fmla="*/ 1 w 2982"/>
                  <a:gd name="T7" fmla="*/ 1 h 2442"/>
                  <a:gd name="T8" fmla="*/ 1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9653" name="Picture 1068" descr="screen">
                <a:extLst>
                  <a:ext uri="{FF2B5EF4-FFF2-40B4-BE49-F238E27FC236}">
                    <a16:creationId xmlns:a16="http://schemas.microsoft.com/office/drawing/2014/main" id="{95E9439B-A234-0E43-8610-7C84328D6F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1637"/>
                <a:ext cx="1642" cy="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654" name="Freeform 1069">
                <a:extLst>
                  <a:ext uri="{FF2B5EF4-FFF2-40B4-BE49-F238E27FC236}">
                    <a16:creationId xmlns:a16="http://schemas.microsoft.com/office/drawing/2014/main" id="{3DD53AC1-02DD-8745-8099-5CAF9F94D6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2" y="1564"/>
                <a:ext cx="1531" cy="246"/>
              </a:xfrm>
              <a:custGeom>
                <a:avLst/>
                <a:gdLst>
                  <a:gd name="T0" fmla="*/ 1 w 2528"/>
                  <a:gd name="T1" fmla="*/ 0 h 455"/>
                  <a:gd name="T2" fmla="*/ 1 w 2528"/>
                  <a:gd name="T3" fmla="*/ 1 h 455"/>
                  <a:gd name="T4" fmla="*/ 1 w 2528"/>
                  <a:gd name="T5" fmla="*/ 1 h 455"/>
                  <a:gd name="T6" fmla="*/ 0 w 2528"/>
                  <a:gd name="T7" fmla="*/ 1 h 455"/>
                  <a:gd name="T8" fmla="*/ 1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55" name="Freeform 1070">
                <a:extLst>
                  <a:ext uri="{FF2B5EF4-FFF2-40B4-BE49-F238E27FC236}">
                    <a16:creationId xmlns:a16="http://schemas.microsoft.com/office/drawing/2014/main" id="{0E41669E-E4A2-5443-ADAB-CF2C3B7F4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7" y="1562"/>
                <a:ext cx="425" cy="1024"/>
              </a:xfrm>
              <a:custGeom>
                <a:avLst/>
                <a:gdLst>
                  <a:gd name="T0" fmla="*/ 1 w 702"/>
                  <a:gd name="T1" fmla="*/ 0 h 1893"/>
                  <a:gd name="T2" fmla="*/ 0 w 702"/>
                  <a:gd name="T3" fmla="*/ 1 h 1893"/>
                  <a:gd name="T4" fmla="*/ 1 w 702"/>
                  <a:gd name="T5" fmla="*/ 1 h 1893"/>
                  <a:gd name="T6" fmla="*/ 1 w 702"/>
                  <a:gd name="T7" fmla="*/ 1 h 1893"/>
                  <a:gd name="T8" fmla="*/ 1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56" name="Freeform 1071">
                <a:extLst>
                  <a:ext uri="{FF2B5EF4-FFF2-40B4-BE49-F238E27FC236}">
                    <a16:creationId xmlns:a16="http://schemas.microsoft.com/office/drawing/2014/main" id="{CE145630-6273-3A47-9B9A-E139075CB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4" y="1745"/>
                <a:ext cx="458" cy="1182"/>
              </a:xfrm>
              <a:custGeom>
                <a:avLst/>
                <a:gdLst>
                  <a:gd name="T0" fmla="*/ 1 w 756"/>
                  <a:gd name="T1" fmla="*/ 0 h 2184"/>
                  <a:gd name="T2" fmla="*/ 1 w 756"/>
                  <a:gd name="T3" fmla="*/ 1 h 2184"/>
                  <a:gd name="T4" fmla="*/ 0 w 756"/>
                  <a:gd name="T5" fmla="*/ 1 h 2184"/>
                  <a:gd name="T6" fmla="*/ 1 w 756"/>
                  <a:gd name="T7" fmla="*/ 1 h 2184"/>
                  <a:gd name="T8" fmla="*/ 1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57" name="Freeform 1072">
                <a:extLst>
                  <a:ext uri="{FF2B5EF4-FFF2-40B4-BE49-F238E27FC236}">
                    <a16:creationId xmlns:a16="http://schemas.microsoft.com/office/drawing/2014/main" id="{C0A25895-ED09-8E45-A870-63BF665FA2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2" y="2534"/>
                <a:ext cx="1680" cy="399"/>
              </a:xfrm>
              <a:custGeom>
                <a:avLst/>
                <a:gdLst>
                  <a:gd name="T0" fmla="*/ 1 w 2773"/>
                  <a:gd name="T1" fmla="*/ 0 h 738"/>
                  <a:gd name="T2" fmla="*/ 0 w 2773"/>
                  <a:gd name="T3" fmla="*/ 1 h 738"/>
                  <a:gd name="T4" fmla="*/ 1 w 2773"/>
                  <a:gd name="T5" fmla="*/ 1 h 738"/>
                  <a:gd name="T6" fmla="*/ 1 w 2773"/>
                  <a:gd name="T7" fmla="*/ 1 h 738"/>
                  <a:gd name="T8" fmla="*/ 1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58" name="Freeform 1073">
                <a:extLst>
                  <a:ext uri="{FF2B5EF4-FFF2-40B4-BE49-F238E27FC236}">
                    <a16:creationId xmlns:a16="http://schemas.microsoft.com/office/drawing/2014/main" id="{4C02D1E0-3D0B-0B46-AC18-6906E7D47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1755"/>
                <a:ext cx="429" cy="1187"/>
              </a:xfrm>
              <a:custGeom>
                <a:avLst/>
                <a:gdLst>
                  <a:gd name="T0" fmla="*/ 1 w 637"/>
                  <a:gd name="T1" fmla="*/ 0 h 1659"/>
                  <a:gd name="T2" fmla="*/ 1 w 637"/>
                  <a:gd name="T3" fmla="*/ 0 h 1659"/>
                  <a:gd name="T4" fmla="*/ 1 w 637"/>
                  <a:gd name="T5" fmla="*/ 1 h 1659"/>
                  <a:gd name="T6" fmla="*/ 0 w 637"/>
                  <a:gd name="T7" fmla="*/ 1 h 1659"/>
                  <a:gd name="T8" fmla="*/ 1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59" name="Freeform 1074">
                <a:extLst>
                  <a:ext uri="{FF2B5EF4-FFF2-40B4-BE49-F238E27FC236}">
                    <a16:creationId xmlns:a16="http://schemas.microsoft.com/office/drawing/2014/main" id="{AD875A95-08F0-C54F-848B-F6168D4B0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4" y="2587"/>
                <a:ext cx="1494" cy="394"/>
              </a:xfrm>
              <a:custGeom>
                <a:avLst/>
                <a:gdLst>
                  <a:gd name="T0" fmla="*/ 0 w 2216"/>
                  <a:gd name="T1" fmla="*/ 0 h 550"/>
                  <a:gd name="T2" fmla="*/ 1 w 2216"/>
                  <a:gd name="T3" fmla="*/ 1 h 550"/>
                  <a:gd name="T4" fmla="*/ 1 w 2216"/>
                  <a:gd name="T5" fmla="*/ 1 h 550"/>
                  <a:gd name="T6" fmla="*/ 1 w 2216"/>
                  <a:gd name="T7" fmla="*/ 1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9660" name="Group 1075">
                <a:extLst>
                  <a:ext uri="{FF2B5EF4-FFF2-40B4-BE49-F238E27FC236}">
                    <a16:creationId xmlns:a16="http://schemas.microsoft.com/office/drawing/2014/main" id="{15195652-86A0-9E4F-9602-D957FBDAA9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9" y="3008"/>
                <a:ext cx="507" cy="234"/>
                <a:chOff x="1740" y="2642"/>
                <a:chExt cx="752" cy="327"/>
              </a:xfrm>
            </p:grpSpPr>
            <p:sp>
              <p:nvSpPr>
                <p:cNvPr id="19667" name="Freeform 1076">
                  <a:extLst>
                    <a:ext uri="{FF2B5EF4-FFF2-40B4-BE49-F238E27FC236}">
                      <a16:creationId xmlns:a16="http://schemas.microsoft.com/office/drawing/2014/main" id="{B26A6CF5-8706-694E-A215-15C46826C6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68" name="Freeform 1077">
                  <a:extLst>
                    <a:ext uri="{FF2B5EF4-FFF2-40B4-BE49-F238E27FC236}">
                      <a16:creationId xmlns:a16="http://schemas.microsoft.com/office/drawing/2014/main" id="{8B02943E-A480-C149-B568-3648B8788A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69" name="Freeform 1078">
                  <a:extLst>
                    <a:ext uri="{FF2B5EF4-FFF2-40B4-BE49-F238E27FC236}">
                      <a16:creationId xmlns:a16="http://schemas.microsoft.com/office/drawing/2014/main" id="{3BB1DD26-F498-F740-B1BC-8AFA9756E0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70" name="Freeform 1079">
                  <a:extLst>
                    <a:ext uri="{FF2B5EF4-FFF2-40B4-BE49-F238E27FC236}">
                      <a16:creationId xmlns:a16="http://schemas.microsoft.com/office/drawing/2014/main" id="{C2842940-F234-B64F-8C52-7824A4985A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71" name="Freeform 1080">
                  <a:extLst>
                    <a:ext uri="{FF2B5EF4-FFF2-40B4-BE49-F238E27FC236}">
                      <a16:creationId xmlns:a16="http://schemas.microsoft.com/office/drawing/2014/main" id="{D9FA8DB0-F348-5043-BE91-47E68F7AAB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72" name="Freeform 1081">
                  <a:extLst>
                    <a:ext uri="{FF2B5EF4-FFF2-40B4-BE49-F238E27FC236}">
                      <a16:creationId xmlns:a16="http://schemas.microsoft.com/office/drawing/2014/main" id="{661B3F80-1A40-FA47-A245-5E2BD38909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661" name="Freeform 1082">
                <a:extLst>
                  <a:ext uri="{FF2B5EF4-FFF2-40B4-BE49-F238E27FC236}">
                    <a16:creationId xmlns:a16="http://schemas.microsoft.com/office/drawing/2014/main" id="{2BB425CA-B10A-8F48-BBE4-D89B199AD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7" y="3043"/>
                <a:ext cx="614" cy="514"/>
              </a:xfrm>
              <a:custGeom>
                <a:avLst/>
                <a:gdLst>
                  <a:gd name="T0" fmla="*/ 1 w 990"/>
                  <a:gd name="T1" fmla="*/ 1 h 792"/>
                  <a:gd name="T2" fmla="*/ 1 w 990"/>
                  <a:gd name="T3" fmla="*/ 0 h 792"/>
                  <a:gd name="T4" fmla="*/ 1 w 990"/>
                  <a:gd name="T5" fmla="*/ 1 h 792"/>
                  <a:gd name="T6" fmla="*/ 0 w 990"/>
                  <a:gd name="T7" fmla="*/ 1 h 792"/>
                  <a:gd name="T8" fmla="*/ 1 w 990"/>
                  <a:gd name="T9" fmla="*/ 1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62" name="Freeform 1083">
                <a:extLst>
                  <a:ext uri="{FF2B5EF4-FFF2-40B4-BE49-F238E27FC236}">
                    <a16:creationId xmlns:a16="http://schemas.microsoft.com/office/drawing/2014/main" id="{B0FA7A8A-4250-9B40-9E7B-77A3BD155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0" y="3084"/>
                <a:ext cx="1571" cy="469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1 w 2532"/>
                  <a:gd name="T5" fmla="*/ 1 h 723"/>
                  <a:gd name="T6" fmla="*/ 1 w 2532"/>
                  <a:gd name="T7" fmla="*/ 1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63" name="Freeform 1084">
                <a:extLst>
                  <a:ext uri="{FF2B5EF4-FFF2-40B4-BE49-F238E27FC236}">
                    <a16:creationId xmlns:a16="http://schemas.microsoft.com/office/drawing/2014/main" id="{F54DE125-7F8F-6842-85C5-999C302CC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" y="2998"/>
                <a:ext cx="17" cy="95"/>
              </a:xfrm>
              <a:custGeom>
                <a:avLst/>
                <a:gdLst>
                  <a:gd name="T0" fmla="*/ 1 w 26"/>
                  <a:gd name="T1" fmla="*/ 1 h 147"/>
                  <a:gd name="T2" fmla="*/ 1 w 26"/>
                  <a:gd name="T3" fmla="*/ 1 h 147"/>
                  <a:gd name="T4" fmla="*/ 0 w 26"/>
                  <a:gd name="T5" fmla="*/ 1 h 147"/>
                  <a:gd name="T6" fmla="*/ 1 w 26"/>
                  <a:gd name="T7" fmla="*/ 0 h 147"/>
                  <a:gd name="T8" fmla="*/ 1 w 26"/>
                  <a:gd name="T9" fmla="*/ 1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64" name="Freeform 1085">
                <a:extLst>
                  <a:ext uri="{FF2B5EF4-FFF2-40B4-BE49-F238E27FC236}">
                    <a16:creationId xmlns:a16="http://schemas.microsoft.com/office/drawing/2014/main" id="{6CBB5358-5D24-7242-91D7-3BC8CCEE92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" y="2611"/>
                <a:ext cx="730" cy="393"/>
              </a:xfrm>
              <a:custGeom>
                <a:avLst/>
                <a:gdLst>
                  <a:gd name="T0" fmla="*/ 1 w 1176"/>
                  <a:gd name="T1" fmla="*/ 0 h 606"/>
                  <a:gd name="T2" fmla="*/ 0 w 1176"/>
                  <a:gd name="T3" fmla="*/ 1 h 606"/>
                  <a:gd name="T4" fmla="*/ 1 w 1176"/>
                  <a:gd name="T5" fmla="*/ 1 h 606"/>
                  <a:gd name="T6" fmla="*/ 1 w 1176"/>
                  <a:gd name="T7" fmla="*/ 1 h 606"/>
                  <a:gd name="T8" fmla="*/ 1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65" name="Freeform 1086">
                <a:extLst>
                  <a:ext uri="{FF2B5EF4-FFF2-40B4-BE49-F238E27FC236}">
                    <a16:creationId xmlns:a16="http://schemas.microsoft.com/office/drawing/2014/main" id="{5025FE90-8049-0146-91BC-0EAE5767C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1" y="3018"/>
                <a:ext cx="1490" cy="451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1 w 2532"/>
                  <a:gd name="T5" fmla="*/ 1 h 723"/>
                  <a:gd name="T6" fmla="*/ 1 w 2532"/>
                  <a:gd name="T7" fmla="*/ 1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66" name="Freeform 1087">
                <a:extLst>
                  <a:ext uri="{FF2B5EF4-FFF2-40B4-BE49-F238E27FC236}">
                    <a16:creationId xmlns:a16="http://schemas.microsoft.com/office/drawing/2014/main" id="{00635E2F-1BAC-C94C-BD9E-7A2B50212D6D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549" y="2986"/>
                <a:ext cx="608" cy="467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1 h 723"/>
                  <a:gd name="T6" fmla="*/ 0 w 2532"/>
                  <a:gd name="T7" fmla="*/ 1 h 723"/>
                  <a:gd name="T8" fmla="*/ 0 w 2532"/>
                  <a:gd name="T9" fmla="*/ 1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599" name="Group 1114">
              <a:extLst>
                <a:ext uri="{FF2B5EF4-FFF2-40B4-BE49-F238E27FC236}">
                  <a16:creationId xmlns:a16="http://schemas.microsoft.com/office/drawing/2014/main" id="{4F9591F9-8A44-524E-A989-F2B110A3E9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61013" y="3041650"/>
              <a:ext cx="444500" cy="407988"/>
              <a:chOff x="877" y="1008"/>
              <a:chExt cx="2747" cy="2591"/>
            </a:xfrm>
          </p:grpSpPr>
          <p:pic>
            <p:nvPicPr>
              <p:cNvPr id="19627" name="Picture 1115" descr="antenna_stylized">
                <a:extLst>
                  <a:ext uri="{FF2B5EF4-FFF2-40B4-BE49-F238E27FC236}">
                    <a16:creationId xmlns:a16="http://schemas.microsoft.com/office/drawing/2014/main" id="{49FCE83F-D592-574D-91C7-CEC3175F85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" y="1008"/>
                <a:ext cx="2725" cy="1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628" name="Picture 1116" descr="laptop_keyboard">
                <a:extLst>
                  <a:ext uri="{FF2B5EF4-FFF2-40B4-BE49-F238E27FC236}">
                    <a16:creationId xmlns:a16="http://schemas.microsoft.com/office/drawing/2014/main" id="{076BD805-5DB3-184D-B316-82A4DEC2F3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1009" y="2586"/>
                <a:ext cx="2245" cy="1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629" name="Freeform 1117">
                <a:extLst>
                  <a:ext uri="{FF2B5EF4-FFF2-40B4-BE49-F238E27FC236}">
                    <a16:creationId xmlns:a16="http://schemas.microsoft.com/office/drawing/2014/main" id="{BCC3129A-A7A5-9E43-A4FD-4C9E500D2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3" y="1603"/>
                <a:ext cx="1807" cy="1322"/>
              </a:xfrm>
              <a:custGeom>
                <a:avLst/>
                <a:gdLst>
                  <a:gd name="T0" fmla="*/ 1 w 2982"/>
                  <a:gd name="T1" fmla="*/ 0 h 2442"/>
                  <a:gd name="T2" fmla="*/ 0 w 2982"/>
                  <a:gd name="T3" fmla="*/ 1 h 2442"/>
                  <a:gd name="T4" fmla="*/ 1 w 2982"/>
                  <a:gd name="T5" fmla="*/ 1 h 2442"/>
                  <a:gd name="T6" fmla="*/ 1 w 2982"/>
                  <a:gd name="T7" fmla="*/ 1 h 2442"/>
                  <a:gd name="T8" fmla="*/ 1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9630" name="Picture 1118" descr="screen">
                <a:extLst>
                  <a:ext uri="{FF2B5EF4-FFF2-40B4-BE49-F238E27FC236}">
                    <a16:creationId xmlns:a16="http://schemas.microsoft.com/office/drawing/2014/main" id="{ABD2F56B-04A3-0B43-A2F6-D6F3A3A0DF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1637"/>
                <a:ext cx="1642" cy="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631" name="Freeform 1119">
                <a:extLst>
                  <a:ext uri="{FF2B5EF4-FFF2-40B4-BE49-F238E27FC236}">
                    <a16:creationId xmlns:a16="http://schemas.microsoft.com/office/drawing/2014/main" id="{CDF2B036-0D45-B640-82F0-196F95BE5C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2" y="1564"/>
                <a:ext cx="1531" cy="246"/>
              </a:xfrm>
              <a:custGeom>
                <a:avLst/>
                <a:gdLst>
                  <a:gd name="T0" fmla="*/ 1 w 2528"/>
                  <a:gd name="T1" fmla="*/ 0 h 455"/>
                  <a:gd name="T2" fmla="*/ 1 w 2528"/>
                  <a:gd name="T3" fmla="*/ 1 h 455"/>
                  <a:gd name="T4" fmla="*/ 1 w 2528"/>
                  <a:gd name="T5" fmla="*/ 1 h 455"/>
                  <a:gd name="T6" fmla="*/ 0 w 2528"/>
                  <a:gd name="T7" fmla="*/ 1 h 455"/>
                  <a:gd name="T8" fmla="*/ 1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32" name="Freeform 1120">
                <a:extLst>
                  <a:ext uri="{FF2B5EF4-FFF2-40B4-BE49-F238E27FC236}">
                    <a16:creationId xmlns:a16="http://schemas.microsoft.com/office/drawing/2014/main" id="{BB21BE84-A9DD-D343-B356-7702211DB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7" y="1562"/>
                <a:ext cx="425" cy="1024"/>
              </a:xfrm>
              <a:custGeom>
                <a:avLst/>
                <a:gdLst>
                  <a:gd name="T0" fmla="*/ 1 w 702"/>
                  <a:gd name="T1" fmla="*/ 0 h 1893"/>
                  <a:gd name="T2" fmla="*/ 0 w 702"/>
                  <a:gd name="T3" fmla="*/ 1 h 1893"/>
                  <a:gd name="T4" fmla="*/ 1 w 702"/>
                  <a:gd name="T5" fmla="*/ 1 h 1893"/>
                  <a:gd name="T6" fmla="*/ 1 w 702"/>
                  <a:gd name="T7" fmla="*/ 1 h 1893"/>
                  <a:gd name="T8" fmla="*/ 1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33" name="Freeform 1121">
                <a:extLst>
                  <a:ext uri="{FF2B5EF4-FFF2-40B4-BE49-F238E27FC236}">
                    <a16:creationId xmlns:a16="http://schemas.microsoft.com/office/drawing/2014/main" id="{8BF5F32F-4663-ED45-A444-43C692CBBC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4" y="1745"/>
                <a:ext cx="458" cy="1182"/>
              </a:xfrm>
              <a:custGeom>
                <a:avLst/>
                <a:gdLst>
                  <a:gd name="T0" fmla="*/ 1 w 756"/>
                  <a:gd name="T1" fmla="*/ 0 h 2184"/>
                  <a:gd name="T2" fmla="*/ 1 w 756"/>
                  <a:gd name="T3" fmla="*/ 1 h 2184"/>
                  <a:gd name="T4" fmla="*/ 0 w 756"/>
                  <a:gd name="T5" fmla="*/ 1 h 2184"/>
                  <a:gd name="T6" fmla="*/ 1 w 756"/>
                  <a:gd name="T7" fmla="*/ 1 h 2184"/>
                  <a:gd name="T8" fmla="*/ 1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34" name="Freeform 1122">
                <a:extLst>
                  <a:ext uri="{FF2B5EF4-FFF2-40B4-BE49-F238E27FC236}">
                    <a16:creationId xmlns:a16="http://schemas.microsoft.com/office/drawing/2014/main" id="{CC497C18-FF15-3F49-8238-25865CA17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2" y="2534"/>
                <a:ext cx="1680" cy="399"/>
              </a:xfrm>
              <a:custGeom>
                <a:avLst/>
                <a:gdLst>
                  <a:gd name="T0" fmla="*/ 1 w 2773"/>
                  <a:gd name="T1" fmla="*/ 0 h 738"/>
                  <a:gd name="T2" fmla="*/ 0 w 2773"/>
                  <a:gd name="T3" fmla="*/ 1 h 738"/>
                  <a:gd name="T4" fmla="*/ 1 w 2773"/>
                  <a:gd name="T5" fmla="*/ 1 h 738"/>
                  <a:gd name="T6" fmla="*/ 1 w 2773"/>
                  <a:gd name="T7" fmla="*/ 1 h 738"/>
                  <a:gd name="T8" fmla="*/ 1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35" name="Freeform 1123">
                <a:extLst>
                  <a:ext uri="{FF2B5EF4-FFF2-40B4-BE49-F238E27FC236}">
                    <a16:creationId xmlns:a16="http://schemas.microsoft.com/office/drawing/2014/main" id="{1581DDC4-BD62-0C4B-B980-30358B2226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1755"/>
                <a:ext cx="429" cy="1187"/>
              </a:xfrm>
              <a:custGeom>
                <a:avLst/>
                <a:gdLst>
                  <a:gd name="T0" fmla="*/ 1 w 637"/>
                  <a:gd name="T1" fmla="*/ 0 h 1659"/>
                  <a:gd name="T2" fmla="*/ 1 w 637"/>
                  <a:gd name="T3" fmla="*/ 0 h 1659"/>
                  <a:gd name="T4" fmla="*/ 1 w 637"/>
                  <a:gd name="T5" fmla="*/ 1 h 1659"/>
                  <a:gd name="T6" fmla="*/ 0 w 637"/>
                  <a:gd name="T7" fmla="*/ 1 h 1659"/>
                  <a:gd name="T8" fmla="*/ 1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36" name="Freeform 1124">
                <a:extLst>
                  <a:ext uri="{FF2B5EF4-FFF2-40B4-BE49-F238E27FC236}">
                    <a16:creationId xmlns:a16="http://schemas.microsoft.com/office/drawing/2014/main" id="{3A18720A-67F5-CA43-A55F-03109D88D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4" y="2587"/>
                <a:ext cx="1494" cy="394"/>
              </a:xfrm>
              <a:custGeom>
                <a:avLst/>
                <a:gdLst>
                  <a:gd name="T0" fmla="*/ 0 w 2216"/>
                  <a:gd name="T1" fmla="*/ 0 h 550"/>
                  <a:gd name="T2" fmla="*/ 1 w 2216"/>
                  <a:gd name="T3" fmla="*/ 1 h 550"/>
                  <a:gd name="T4" fmla="*/ 1 w 2216"/>
                  <a:gd name="T5" fmla="*/ 1 h 550"/>
                  <a:gd name="T6" fmla="*/ 1 w 2216"/>
                  <a:gd name="T7" fmla="*/ 1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9637" name="Group 1125">
                <a:extLst>
                  <a:ext uri="{FF2B5EF4-FFF2-40B4-BE49-F238E27FC236}">
                    <a16:creationId xmlns:a16="http://schemas.microsoft.com/office/drawing/2014/main" id="{5BC75909-015B-5048-8AAC-D344E6FD50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9" y="3008"/>
                <a:ext cx="507" cy="234"/>
                <a:chOff x="1740" y="2642"/>
                <a:chExt cx="752" cy="327"/>
              </a:xfrm>
            </p:grpSpPr>
            <p:sp>
              <p:nvSpPr>
                <p:cNvPr id="19644" name="Freeform 1126">
                  <a:extLst>
                    <a:ext uri="{FF2B5EF4-FFF2-40B4-BE49-F238E27FC236}">
                      <a16:creationId xmlns:a16="http://schemas.microsoft.com/office/drawing/2014/main" id="{784D2D02-854B-C442-8727-88B48EB6FF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45" name="Freeform 1127">
                  <a:extLst>
                    <a:ext uri="{FF2B5EF4-FFF2-40B4-BE49-F238E27FC236}">
                      <a16:creationId xmlns:a16="http://schemas.microsoft.com/office/drawing/2014/main" id="{BC608CBB-AC22-F540-A73E-6C5CFBEB5A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46" name="Freeform 1128">
                  <a:extLst>
                    <a:ext uri="{FF2B5EF4-FFF2-40B4-BE49-F238E27FC236}">
                      <a16:creationId xmlns:a16="http://schemas.microsoft.com/office/drawing/2014/main" id="{E2FF92F2-7F62-FD46-9B8D-66226377E4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47" name="Freeform 1129">
                  <a:extLst>
                    <a:ext uri="{FF2B5EF4-FFF2-40B4-BE49-F238E27FC236}">
                      <a16:creationId xmlns:a16="http://schemas.microsoft.com/office/drawing/2014/main" id="{614FFF7A-A56B-4E49-A757-8094EF4F8A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48" name="Freeform 1130">
                  <a:extLst>
                    <a:ext uri="{FF2B5EF4-FFF2-40B4-BE49-F238E27FC236}">
                      <a16:creationId xmlns:a16="http://schemas.microsoft.com/office/drawing/2014/main" id="{72752D08-8259-0145-94AE-9FBBBCA135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49" name="Freeform 1131">
                  <a:extLst>
                    <a:ext uri="{FF2B5EF4-FFF2-40B4-BE49-F238E27FC236}">
                      <a16:creationId xmlns:a16="http://schemas.microsoft.com/office/drawing/2014/main" id="{40C26E69-A31B-DB4E-8236-05047CF35B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638" name="Freeform 1132">
                <a:extLst>
                  <a:ext uri="{FF2B5EF4-FFF2-40B4-BE49-F238E27FC236}">
                    <a16:creationId xmlns:a16="http://schemas.microsoft.com/office/drawing/2014/main" id="{977B1B2A-74CC-184B-8426-9E8F3FFF64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7" y="3043"/>
                <a:ext cx="614" cy="514"/>
              </a:xfrm>
              <a:custGeom>
                <a:avLst/>
                <a:gdLst>
                  <a:gd name="T0" fmla="*/ 1 w 990"/>
                  <a:gd name="T1" fmla="*/ 1 h 792"/>
                  <a:gd name="T2" fmla="*/ 1 w 990"/>
                  <a:gd name="T3" fmla="*/ 0 h 792"/>
                  <a:gd name="T4" fmla="*/ 1 w 990"/>
                  <a:gd name="T5" fmla="*/ 1 h 792"/>
                  <a:gd name="T6" fmla="*/ 0 w 990"/>
                  <a:gd name="T7" fmla="*/ 1 h 792"/>
                  <a:gd name="T8" fmla="*/ 1 w 990"/>
                  <a:gd name="T9" fmla="*/ 1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39" name="Freeform 1133">
                <a:extLst>
                  <a:ext uri="{FF2B5EF4-FFF2-40B4-BE49-F238E27FC236}">
                    <a16:creationId xmlns:a16="http://schemas.microsoft.com/office/drawing/2014/main" id="{9ABD4FAE-FE8F-3F47-A62C-C2C4702269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0" y="3084"/>
                <a:ext cx="1571" cy="469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1 w 2532"/>
                  <a:gd name="T5" fmla="*/ 1 h 723"/>
                  <a:gd name="T6" fmla="*/ 1 w 2532"/>
                  <a:gd name="T7" fmla="*/ 1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40" name="Freeform 1134">
                <a:extLst>
                  <a:ext uri="{FF2B5EF4-FFF2-40B4-BE49-F238E27FC236}">
                    <a16:creationId xmlns:a16="http://schemas.microsoft.com/office/drawing/2014/main" id="{B37DFD45-72B8-9D4B-BCB6-C80011C28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" y="2998"/>
                <a:ext cx="17" cy="95"/>
              </a:xfrm>
              <a:custGeom>
                <a:avLst/>
                <a:gdLst>
                  <a:gd name="T0" fmla="*/ 1 w 26"/>
                  <a:gd name="T1" fmla="*/ 1 h 147"/>
                  <a:gd name="T2" fmla="*/ 1 w 26"/>
                  <a:gd name="T3" fmla="*/ 1 h 147"/>
                  <a:gd name="T4" fmla="*/ 0 w 26"/>
                  <a:gd name="T5" fmla="*/ 1 h 147"/>
                  <a:gd name="T6" fmla="*/ 1 w 26"/>
                  <a:gd name="T7" fmla="*/ 0 h 147"/>
                  <a:gd name="T8" fmla="*/ 1 w 26"/>
                  <a:gd name="T9" fmla="*/ 1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41" name="Freeform 1135">
                <a:extLst>
                  <a:ext uri="{FF2B5EF4-FFF2-40B4-BE49-F238E27FC236}">
                    <a16:creationId xmlns:a16="http://schemas.microsoft.com/office/drawing/2014/main" id="{AC71489E-36F6-CE45-947A-8583AAD027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" y="2611"/>
                <a:ext cx="730" cy="393"/>
              </a:xfrm>
              <a:custGeom>
                <a:avLst/>
                <a:gdLst>
                  <a:gd name="T0" fmla="*/ 1 w 1176"/>
                  <a:gd name="T1" fmla="*/ 0 h 606"/>
                  <a:gd name="T2" fmla="*/ 0 w 1176"/>
                  <a:gd name="T3" fmla="*/ 1 h 606"/>
                  <a:gd name="T4" fmla="*/ 1 w 1176"/>
                  <a:gd name="T5" fmla="*/ 1 h 606"/>
                  <a:gd name="T6" fmla="*/ 1 w 1176"/>
                  <a:gd name="T7" fmla="*/ 1 h 606"/>
                  <a:gd name="T8" fmla="*/ 1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42" name="Freeform 1136">
                <a:extLst>
                  <a:ext uri="{FF2B5EF4-FFF2-40B4-BE49-F238E27FC236}">
                    <a16:creationId xmlns:a16="http://schemas.microsoft.com/office/drawing/2014/main" id="{8D3EB602-66F9-CB4F-95C6-FF85E9959C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1" y="3018"/>
                <a:ext cx="1490" cy="451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1 w 2532"/>
                  <a:gd name="T5" fmla="*/ 1 h 723"/>
                  <a:gd name="T6" fmla="*/ 1 w 2532"/>
                  <a:gd name="T7" fmla="*/ 1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43" name="Freeform 1137">
                <a:extLst>
                  <a:ext uri="{FF2B5EF4-FFF2-40B4-BE49-F238E27FC236}">
                    <a16:creationId xmlns:a16="http://schemas.microsoft.com/office/drawing/2014/main" id="{74F3D918-BB84-8F4A-AC03-DD17A0710C42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549" y="2986"/>
                <a:ext cx="608" cy="467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1 h 723"/>
                  <a:gd name="T6" fmla="*/ 0 w 2532"/>
                  <a:gd name="T7" fmla="*/ 1 h 723"/>
                  <a:gd name="T8" fmla="*/ 0 w 2532"/>
                  <a:gd name="T9" fmla="*/ 1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600" name="Group 1139">
              <a:extLst>
                <a:ext uri="{FF2B5EF4-FFF2-40B4-BE49-F238E27FC236}">
                  <a16:creationId xmlns:a16="http://schemas.microsoft.com/office/drawing/2014/main" id="{4CC0D947-B9C9-964C-9CF2-8BCE8D0AB42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940425" y="3222625"/>
              <a:ext cx="414337" cy="373063"/>
              <a:chOff x="2839" y="3501"/>
              <a:chExt cx="755" cy="803"/>
            </a:xfrm>
          </p:grpSpPr>
          <p:pic>
            <p:nvPicPr>
              <p:cNvPr id="19625" name="Picture 1140" descr="desktop_computer_stylized_medium">
                <a:extLst>
                  <a:ext uri="{FF2B5EF4-FFF2-40B4-BE49-F238E27FC236}">
                    <a16:creationId xmlns:a16="http://schemas.microsoft.com/office/drawing/2014/main" id="{55B0CEDA-F1BC-604B-AFF6-3204B1B1B6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626" name="Freeform 1141">
                <a:extLst>
                  <a:ext uri="{FF2B5EF4-FFF2-40B4-BE49-F238E27FC236}">
                    <a16:creationId xmlns:a16="http://schemas.microsoft.com/office/drawing/2014/main" id="{43A75D7B-8B20-B34A-AAC0-A7AA7C8693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9601" name="Group 1142">
              <a:extLst>
                <a:ext uri="{FF2B5EF4-FFF2-40B4-BE49-F238E27FC236}">
                  <a16:creationId xmlns:a16="http://schemas.microsoft.com/office/drawing/2014/main" id="{F4FB3644-4302-2D43-B7EB-FF604BF333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7263" y="5422900"/>
              <a:ext cx="474662" cy="407988"/>
              <a:chOff x="877" y="1008"/>
              <a:chExt cx="2747" cy="2591"/>
            </a:xfrm>
          </p:grpSpPr>
          <p:pic>
            <p:nvPicPr>
              <p:cNvPr id="19602" name="Picture 1143" descr="antenna_stylized">
                <a:extLst>
                  <a:ext uri="{FF2B5EF4-FFF2-40B4-BE49-F238E27FC236}">
                    <a16:creationId xmlns:a16="http://schemas.microsoft.com/office/drawing/2014/main" id="{68967C57-F3E5-2D4C-A718-5ADC4E941C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" y="1008"/>
                <a:ext cx="2725" cy="1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603" name="Picture 1144" descr="laptop_keyboard">
                <a:extLst>
                  <a:ext uri="{FF2B5EF4-FFF2-40B4-BE49-F238E27FC236}">
                    <a16:creationId xmlns:a16="http://schemas.microsoft.com/office/drawing/2014/main" id="{7D2A688B-987F-EC4D-98C1-E1A68F9A85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1009" y="2586"/>
                <a:ext cx="2245" cy="1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604" name="Freeform 1145">
                <a:extLst>
                  <a:ext uri="{FF2B5EF4-FFF2-40B4-BE49-F238E27FC236}">
                    <a16:creationId xmlns:a16="http://schemas.microsoft.com/office/drawing/2014/main" id="{2D1FDE44-9DBA-9049-A15F-7312F5577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3" y="1603"/>
                <a:ext cx="1807" cy="1322"/>
              </a:xfrm>
              <a:custGeom>
                <a:avLst/>
                <a:gdLst>
                  <a:gd name="T0" fmla="*/ 1 w 2982"/>
                  <a:gd name="T1" fmla="*/ 0 h 2442"/>
                  <a:gd name="T2" fmla="*/ 0 w 2982"/>
                  <a:gd name="T3" fmla="*/ 1 h 2442"/>
                  <a:gd name="T4" fmla="*/ 1 w 2982"/>
                  <a:gd name="T5" fmla="*/ 1 h 2442"/>
                  <a:gd name="T6" fmla="*/ 1 w 2982"/>
                  <a:gd name="T7" fmla="*/ 1 h 2442"/>
                  <a:gd name="T8" fmla="*/ 1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9605" name="Picture 1146" descr="screen">
                <a:extLst>
                  <a:ext uri="{FF2B5EF4-FFF2-40B4-BE49-F238E27FC236}">
                    <a16:creationId xmlns:a16="http://schemas.microsoft.com/office/drawing/2014/main" id="{F5F23A14-79D6-7C4F-A118-2F75014CB5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1637"/>
                <a:ext cx="1642" cy="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606" name="Freeform 1147">
                <a:extLst>
                  <a:ext uri="{FF2B5EF4-FFF2-40B4-BE49-F238E27FC236}">
                    <a16:creationId xmlns:a16="http://schemas.microsoft.com/office/drawing/2014/main" id="{C6288FCD-321F-4F47-8983-A02331B71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2" y="1564"/>
                <a:ext cx="1531" cy="246"/>
              </a:xfrm>
              <a:custGeom>
                <a:avLst/>
                <a:gdLst>
                  <a:gd name="T0" fmla="*/ 1 w 2528"/>
                  <a:gd name="T1" fmla="*/ 0 h 455"/>
                  <a:gd name="T2" fmla="*/ 1 w 2528"/>
                  <a:gd name="T3" fmla="*/ 1 h 455"/>
                  <a:gd name="T4" fmla="*/ 1 w 2528"/>
                  <a:gd name="T5" fmla="*/ 1 h 455"/>
                  <a:gd name="T6" fmla="*/ 0 w 2528"/>
                  <a:gd name="T7" fmla="*/ 1 h 455"/>
                  <a:gd name="T8" fmla="*/ 1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7" name="Freeform 1148">
                <a:extLst>
                  <a:ext uri="{FF2B5EF4-FFF2-40B4-BE49-F238E27FC236}">
                    <a16:creationId xmlns:a16="http://schemas.microsoft.com/office/drawing/2014/main" id="{B8783040-040F-8A4C-83FA-5784CF95F6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7" y="1562"/>
                <a:ext cx="425" cy="1024"/>
              </a:xfrm>
              <a:custGeom>
                <a:avLst/>
                <a:gdLst>
                  <a:gd name="T0" fmla="*/ 1 w 702"/>
                  <a:gd name="T1" fmla="*/ 0 h 1893"/>
                  <a:gd name="T2" fmla="*/ 0 w 702"/>
                  <a:gd name="T3" fmla="*/ 1 h 1893"/>
                  <a:gd name="T4" fmla="*/ 1 w 702"/>
                  <a:gd name="T5" fmla="*/ 1 h 1893"/>
                  <a:gd name="T6" fmla="*/ 1 w 702"/>
                  <a:gd name="T7" fmla="*/ 1 h 1893"/>
                  <a:gd name="T8" fmla="*/ 1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8" name="Freeform 1149">
                <a:extLst>
                  <a:ext uri="{FF2B5EF4-FFF2-40B4-BE49-F238E27FC236}">
                    <a16:creationId xmlns:a16="http://schemas.microsoft.com/office/drawing/2014/main" id="{AEC06D52-78B6-094D-8747-7933F9229C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4" y="1745"/>
                <a:ext cx="458" cy="1182"/>
              </a:xfrm>
              <a:custGeom>
                <a:avLst/>
                <a:gdLst>
                  <a:gd name="T0" fmla="*/ 1 w 756"/>
                  <a:gd name="T1" fmla="*/ 0 h 2184"/>
                  <a:gd name="T2" fmla="*/ 1 w 756"/>
                  <a:gd name="T3" fmla="*/ 1 h 2184"/>
                  <a:gd name="T4" fmla="*/ 0 w 756"/>
                  <a:gd name="T5" fmla="*/ 1 h 2184"/>
                  <a:gd name="T6" fmla="*/ 1 w 756"/>
                  <a:gd name="T7" fmla="*/ 1 h 2184"/>
                  <a:gd name="T8" fmla="*/ 1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9" name="Freeform 1150">
                <a:extLst>
                  <a:ext uri="{FF2B5EF4-FFF2-40B4-BE49-F238E27FC236}">
                    <a16:creationId xmlns:a16="http://schemas.microsoft.com/office/drawing/2014/main" id="{EE9801E9-0B4C-5E42-BA66-7FD425542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2" y="2534"/>
                <a:ext cx="1680" cy="399"/>
              </a:xfrm>
              <a:custGeom>
                <a:avLst/>
                <a:gdLst>
                  <a:gd name="T0" fmla="*/ 1 w 2773"/>
                  <a:gd name="T1" fmla="*/ 0 h 738"/>
                  <a:gd name="T2" fmla="*/ 0 w 2773"/>
                  <a:gd name="T3" fmla="*/ 1 h 738"/>
                  <a:gd name="T4" fmla="*/ 1 w 2773"/>
                  <a:gd name="T5" fmla="*/ 1 h 738"/>
                  <a:gd name="T6" fmla="*/ 1 w 2773"/>
                  <a:gd name="T7" fmla="*/ 1 h 738"/>
                  <a:gd name="T8" fmla="*/ 1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0" name="Freeform 1151">
                <a:extLst>
                  <a:ext uri="{FF2B5EF4-FFF2-40B4-BE49-F238E27FC236}">
                    <a16:creationId xmlns:a16="http://schemas.microsoft.com/office/drawing/2014/main" id="{C449FA4C-9E1B-DB4F-8D29-43F3DAE2D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1755"/>
                <a:ext cx="429" cy="1187"/>
              </a:xfrm>
              <a:custGeom>
                <a:avLst/>
                <a:gdLst>
                  <a:gd name="T0" fmla="*/ 1 w 637"/>
                  <a:gd name="T1" fmla="*/ 0 h 1659"/>
                  <a:gd name="T2" fmla="*/ 1 w 637"/>
                  <a:gd name="T3" fmla="*/ 0 h 1659"/>
                  <a:gd name="T4" fmla="*/ 1 w 637"/>
                  <a:gd name="T5" fmla="*/ 1 h 1659"/>
                  <a:gd name="T6" fmla="*/ 0 w 637"/>
                  <a:gd name="T7" fmla="*/ 1 h 1659"/>
                  <a:gd name="T8" fmla="*/ 1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1" name="Freeform 1152">
                <a:extLst>
                  <a:ext uri="{FF2B5EF4-FFF2-40B4-BE49-F238E27FC236}">
                    <a16:creationId xmlns:a16="http://schemas.microsoft.com/office/drawing/2014/main" id="{3437FBAC-0017-ED4C-89C6-D7C6689BE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4" y="2587"/>
                <a:ext cx="1494" cy="394"/>
              </a:xfrm>
              <a:custGeom>
                <a:avLst/>
                <a:gdLst>
                  <a:gd name="T0" fmla="*/ 0 w 2216"/>
                  <a:gd name="T1" fmla="*/ 0 h 550"/>
                  <a:gd name="T2" fmla="*/ 1 w 2216"/>
                  <a:gd name="T3" fmla="*/ 1 h 550"/>
                  <a:gd name="T4" fmla="*/ 1 w 2216"/>
                  <a:gd name="T5" fmla="*/ 1 h 550"/>
                  <a:gd name="T6" fmla="*/ 1 w 2216"/>
                  <a:gd name="T7" fmla="*/ 1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9612" name="Group 1153">
                <a:extLst>
                  <a:ext uri="{FF2B5EF4-FFF2-40B4-BE49-F238E27FC236}">
                    <a16:creationId xmlns:a16="http://schemas.microsoft.com/office/drawing/2014/main" id="{81BF52DA-CACF-D445-B7AC-5557F81C9C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9" y="3008"/>
                <a:ext cx="507" cy="234"/>
                <a:chOff x="1740" y="2642"/>
                <a:chExt cx="752" cy="327"/>
              </a:xfrm>
            </p:grpSpPr>
            <p:sp>
              <p:nvSpPr>
                <p:cNvPr id="19619" name="Freeform 1154">
                  <a:extLst>
                    <a:ext uri="{FF2B5EF4-FFF2-40B4-BE49-F238E27FC236}">
                      <a16:creationId xmlns:a16="http://schemas.microsoft.com/office/drawing/2014/main" id="{FC1F5643-B7C0-5944-BC29-490F484180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20" name="Freeform 1155">
                  <a:extLst>
                    <a:ext uri="{FF2B5EF4-FFF2-40B4-BE49-F238E27FC236}">
                      <a16:creationId xmlns:a16="http://schemas.microsoft.com/office/drawing/2014/main" id="{1D158B8F-5C7E-944F-AEAF-E212E3A26C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21" name="Freeform 1156">
                  <a:extLst>
                    <a:ext uri="{FF2B5EF4-FFF2-40B4-BE49-F238E27FC236}">
                      <a16:creationId xmlns:a16="http://schemas.microsoft.com/office/drawing/2014/main" id="{B7CEE79A-300C-8649-89E4-7F2035E2AA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22" name="Freeform 1157">
                  <a:extLst>
                    <a:ext uri="{FF2B5EF4-FFF2-40B4-BE49-F238E27FC236}">
                      <a16:creationId xmlns:a16="http://schemas.microsoft.com/office/drawing/2014/main" id="{D6376BA3-09F9-1C4F-87BD-7363FE77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23" name="Freeform 1158">
                  <a:extLst>
                    <a:ext uri="{FF2B5EF4-FFF2-40B4-BE49-F238E27FC236}">
                      <a16:creationId xmlns:a16="http://schemas.microsoft.com/office/drawing/2014/main" id="{F97306AD-4863-8443-B86A-85D2204522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24" name="Freeform 1159">
                  <a:extLst>
                    <a:ext uri="{FF2B5EF4-FFF2-40B4-BE49-F238E27FC236}">
                      <a16:creationId xmlns:a16="http://schemas.microsoft.com/office/drawing/2014/main" id="{C9CBE3FB-2051-BF43-9757-43AC9354B7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613" name="Freeform 1160">
                <a:extLst>
                  <a:ext uri="{FF2B5EF4-FFF2-40B4-BE49-F238E27FC236}">
                    <a16:creationId xmlns:a16="http://schemas.microsoft.com/office/drawing/2014/main" id="{82FB3165-E7E0-234E-81F2-7DF7A7ABC3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7" y="3043"/>
                <a:ext cx="614" cy="514"/>
              </a:xfrm>
              <a:custGeom>
                <a:avLst/>
                <a:gdLst>
                  <a:gd name="T0" fmla="*/ 1 w 990"/>
                  <a:gd name="T1" fmla="*/ 1 h 792"/>
                  <a:gd name="T2" fmla="*/ 1 w 990"/>
                  <a:gd name="T3" fmla="*/ 0 h 792"/>
                  <a:gd name="T4" fmla="*/ 1 w 990"/>
                  <a:gd name="T5" fmla="*/ 1 h 792"/>
                  <a:gd name="T6" fmla="*/ 0 w 990"/>
                  <a:gd name="T7" fmla="*/ 1 h 792"/>
                  <a:gd name="T8" fmla="*/ 1 w 990"/>
                  <a:gd name="T9" fmla="*/ 1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4" name="Freeform 1161">
                <a:extLst>
                  <a:ext uri="{FF2B5EF4-FFF2-40B4-BE49-F238E27FC236}">
                    <a16:creationId xmlns:a16="http://schemas.microsoft.com/office/drawing/2014/main" id="{FF74D388-5CB3-694F-8ADA-FD2970B718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0" y="3084"/>
                <a:ext cx="1571" cy="469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1 w 2532"/>
                  <a:gd name="T5" fmla="*/ 1 h 723"/>
                  <a:gd name="T6" fmla="*/ 1 w 2532"/>
                  <a:gd name="T7" fmla="*/ 1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5" name="Freeform 1162">
                <a:extLst>
                  <a:ext uri="{FF2B5EF4-FFF2-40B4-BE49-F238E27FC236}">
                    <a16:creationId xmlns:a16="http://schemas.microsoft.com/office/drawing/2014/main" id="{04EF4926-56BF-B24F-ACB3-987E465E5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" y="2998"/>
                <a:ext cx="17" cy="95"/>
              </a:xfrm>
              <a:custGeom>
                <a:avLst/>
                <a:gdLst>
                  <a:gd name="T0" fmla="*/ 1 w 26"/>
                  <a:gd name="T1" fmla="*/ 1 h 147"/>
                  <a:gd name="T2" fmla="*/ 1 w 26"/>
                  <a:gd name="T3" fmla="*/ 1 h 147"/>
                  <a:gd name="T4" fmla="*/ 0 w 26"/>
                  <a:gd name="T5" fmla="*/ 1 h 147"/>
                  <a:gd name="T6" fmla="*/ 1 w 26"/>
                  <a:gd name="T7" fmla="*/ 0 h 147"/>
                  <a:gd name="T8" fmla="*/ 1 w 26"/>
                  <a:gd name="T9" fmla="*/ 1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6" name="Freeform 1163">
                <a:extLst>
                  <a:ext uri="{FF2B5EF4-FFF2-40B4-BE49-F238E27FC236}">
                    <a16:creationId xmlns:a16="http://schemas.microsoft.com/office/drawing/2014/main" id="{5C522829-6820-D94B-B93C-A660682954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" y="2611"/>
                <a:ext cx="730" cy="393"/>
              </a:xfrm>
              <a:custGeom>
                <a:avLst/>
                <a:gdLst>
                  <a:gd name="T0" fmla="*/ 1 w 1176"/>
                  <a:gd name="T1" fmla="*/ 0 h 606"/>
                  <a:gd name="T2" fmla="*/ 0 w 1176"/>
                  <a:gd name="T3" fmla="*/ 1 h 606"/>
                  <a:gd name="T4" fmla="*/ 1 w 1176"/>
                  <a:gd name="T5" fmla="*/ 1 h 606"/>
                  <a:gd name="T6" fmla="*/ 1 w 1176"/>
                  <a:gd name="T7" fmla="*/ 1 h 606"/>
                  <a:gd name="T8" fmla="*/ 1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7" name="Freeform 1164">
                <a:extLst>
                  <a:ext uri="{FF2B5EF4-FFF2-40B4-BE49-F238E27FC236}">
                    <a16:creationId xmlns:a16="http://schemas.microsoft.com/office/drawing/2014/main" id="{8FEE4EC4-348B-0D40-ABAC-A964964D6B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1" y="3018"/>
                <a:ext cx="1490" cy="451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1 w 2532"/>
                  <a:gd name="T5" fmla="*/ 1 h 723"/>
                  <a:gd name="T6" fmla="*/ 1 w 2532"/>
                  <a:gd name="T7" fmla="*/ 1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8" name="Freeform 1165">
                <a:extLst>
                  <a:ext uri="{FF2B5EF4-FFF2-40B4-BE49-F238E27FC236}">
                    <a16:creationId xmlns:a16="http://schemas.microsoft.com/office/drawing/2014/main" id="{028F19E9-DCF6-BF4A-810E-7E663C0E31AE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549" y="2986"/>
                <a:ext cx="608" cy="467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1 h 723"/>
                  <a:gd name="T6" fmla="*/ 0 w 2532"/>
                  <a:gd name="T7" fmla="*/ 1 h 723"/>
                  <a:gd name="T8" fmla="*/ 0 w 2532"/>
                  <a:gd name="T9" fmla="*/ 1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748" name="Group 1201">
            <a:extLst>
              <a:ext uri="{FF2B5EF4-FFF2-40B4-BE49-F238E27FC236}">
                <a16:creationId xmlns:a16="http://schemas.microsoft.com/office/drawing/2014/main" id="{61CEE71E-8C79-8D4B-A659-A84D3D91C2F0}"/>
              </a:ext>
            </a:extLst>
          </p:cNvPr>
          <p:cNvGrpSpPr>
            <a:grpSpLocks/>
          </p:cNvGrpSpPr>
          <p:nvPr/>
        </p:nvGrpSpPr>
        <p:grpSpPr bwMode="auto">
          <a:xfrm>
            <a:off x="333375" y="1322388"/>
            <a:ext cx="1555750" cy="1622425"/>
            <a:chOff x="210" y="833"/>
            <a:chExt cx="980" cy="1022"/>
          </a:xfrm>
        </p:grpSpPr>
        <p:sp>
          <p:nvSpPr>
            <p:cNvPr id="19468" name="Text Box 667">
              <a:extLst>
                <a:ext uri="{FF2B5EF4-FFF2-40B4-BE49-F238E27FC236}">
                  <a16:creationId xmlns:a16="http://schemas.microsoft.com/office/drawing/2014/main" id="{554C26BD-63E4-A842-AFBC-A36F94138F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" y="1667"/>
              <a:ext cx="711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pitchFamily="2" charset="2"/>
                <a:buChar char="v"/>
                <a:defRPr kumimoji="1" sz="2800">
                  <a:solidFill>
                    <a:schemeClr val="tx1"/>
                  </a:solidFill>
                  <a:latin typeface="Gill Sans MT" panose="020B0502020104020203" pitchFamily="34" charset="77"/>
                  <a:ea typeface="宋体" panose="02010600030101010101" pitchFamily="2" charset="-122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Gill Sans MT" panose="020B0502020104020203" pitchFamily="34" charset="77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Comic Sans MS" panose="030F09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75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1400">
                  <a:latin typeface="Arial" panose="020B0604020202020204" pitchFamily="34" charset="0"/>
                  <a:ea typeface="ＭＳ Ｐゴシック" panose="020B0600070205080204" pitchFamily="34" charset="-128"/>
                </a:rPr>
                <a:t>smartphone</a:t>
              </a:r>
            </a:p>
          </p:txBody>
        </p:sp>
        <p:sp>
          <p:nvSpPr>
            <p:cNvPr id="19469" name="Text Box 663">
              <a:extLst>
                <a:ext uri="{FF2B5EF4-FFF2-40B4-BE49-F238E27FC236}">
                  <a16:creationId xmlns:a16="http://schemas.microsoft.com/office/drawing/2014/main" id="{314CAE84-C502-D343-8FAA-4290194A73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" y="872"/>
              <a:ext cx="2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pitchFamily="2" charset="2"/>
                <a:buChar char="v"/>
                <a:defRPr kumimoji="1" sz="2800">
                  <a:solidFill>
                    <a:schemeClr val="tx1"/>
                  </a:solidFill>
                  <a:latin typeface="Gill Sans MT" panose="020B0502020104020203" pitchFamily="34" charset="77"/>
                  <a:ea typeface="宋体" panose="02010600030101010101" pitchFamily="2" charset="-122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Gill Sans MT" panose="020B0502020104020203" pitchFamily="34" charset="77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Comic Sans MS" panose="030F09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1400">
                  <a:latin typeface="Arial" panose="020B0604020202020204" pitchFamily="34" charset="0"/>
                  <a:ea typeface="ＭＳ Ｐゴシック" panose="020B0600070205080204" pitchFamily="34" charset="-128"/>
                </a:rPr>
                <a:t>PC</a:t>
              </a:r>
            </a:p>
          </p:txBody>
        </p:sp>
        <p:sp>
          <p:nvSpPr>
            <p:cNvPr id="19470" name="Text Box 664">
              <a:extLst>
                <a:ext uri="{FF2B5EF4-FFF2-40B4-BE49-F238E27FC236}">
                  <a16:creationId xmlns:a16="http://schemas.microsoft.com/office/drawing/2014/main" id="{E953B36E-5AEC-AC4C-BCC7-7509E883B9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" y="1096"/>
              <a:ext cx="42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pitchFamily="2" charset="2"/>
                <a:buChar char="v"/>
                <a:defRPr kumimoji="1" sz="2800">
                  <a:solidFill>
                    <a:schemeClr val="tx1"/>
                  </a:solidFill>
                  <a:latin typeface="Gill Sans MT" panose="020B0502020104020203" pitchFamily="34" charset="77"/>
                  <a:ea typeface="宋体" panose="02010600030101010101" pitchFamily="2" charset="-122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Gill Sans MT" panose="020B0502020104020203" pitchFamily="34" charset="77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Comic Sans MS" panose="030F09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1400">
                  <a:latin typeface="Arial" panose="020B0604020202020204" pitchFamily="34" charset="0"/>
                  <a:ea typeface="ＭＳ Ｐゴシック" panose="020B0600070205080204" pitchFamily="34" charset="-128"/>
                </a:rPr>
                <a:t>server</a:t>
              </a:r>
            </a:p>
          </p:txBody>
        </p:sp>
        <p:sp>
          <p:nvSpPr>
            <p:cNvPr id="19471" name="Text Box 665">
              <a:extLst>
                <a:ext uri="{FF2B5EF4-FFF2-40B4-BE49-F238E27FC236}">
                  <a16:creationId xmlns:a16="http://schemas.microsoft.com/office/drawing/2014/main" id="{31F5CAC5-FE5F-1F43-818C-180565A985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" y="1390"/>
              <a:ext cx="520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pitchFamily="2" charset="2"/>
                <a:buChar char="v"/>
                <a:defRPr kumimoji="1" sz="2800">
                  <a:solidFill>
                    <a:schemeClr val="tx1"/>
                  </a:solidFill>
                  <a:latin typeface="Gill Sans MT" panose="020B0502020104020203" pitchFamily="34" charset="77"/>
                  <a:ea typeface="宋体" panose="02010600030101010101" pitchFamily="2" charset="-122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Gill Sans MT" panose="020B0502020104020203" pitchFamily="34" charset="77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Comic Sans MS" panose="030F09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75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1400">
                  <a:latin typeface="Arial" panose="020B0604020202020204" pitchFamily="34" charset="0"/>
                  <a:ea typeface="ＭＳ Ｐゴシック" panose="020B0600070205080204" pitchFamily="34" charset="-128"/>
                </a:rPr>
                <a:t>wireless</a:t>
              </a:r>
            </a:p>
            <a:p>
              <a:pPr>
                <a:lnSpc>
                  <a:spcPct val="75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1400">
                  <a:latin typeface="Arial" panose="020B0604020202020204" pitchFamily="34" charset="0"/>
                  <a:ea typeface="ＭＳ Ｐゴシック" panose="020B0600070205080204" pitchFamily="34" charset="-128"/>
                </a:rPr>
                <a:t>laptop</a:t>
              </a:r>
            </a:p>
          </p:txBody>
        </p:sp>
        <p:grpSp>
          <p:nvGrpSpPr>
            <p:cNvPr id="19472" name="Group 805">
              <a:extLst>
                <a:ext uri="{FF2B5EF4-FFF2-40B4-BE49-F238E27FC236}">
                  <a16:creationId xmlns:a16="http://schemas.microsoft.com/office/drawing/2014/main" id="{103DFB02-FA3A-2C4F-BE73-B182DFC7587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44" y="833"/>
              <a:ext cx="261" cy="235"/>
              <a:chOff x="2839" y="3501"/>
              <a:chExt cx="755" cy="803"/>
            </a:xfrm>
          </p:grpSpPr>
          <p:pic>
            <p:nvPicPr>
              <p:cNvPr id="19533" name="Picture 806" descr="desktop_computer_stylized_medium">
                <a:extLst>
                  <a:ext uri="{FF2B5EF4-FFF2-40B4-BE49-F238E27FC236}">
                    <a16:creationId xmlns:a16="http://schemas.microsoft.com/office/drawing/2014/main" id="{D9761748-DCC2-614E-868A-E4435DA828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534" name="Freeform 807">
                <a:extLst>
                  <a:ext uri="{FF2B5EF4-FFF2-40B4-BE49-F238E27FC236}">
                    <a16:creationId xmlns:a16="http://schemas.microsoft.com/office/drawing/2014/main" id="{AB5F7584-6356-3244-A37D-ACF110744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9473" name="Group 808">
              <a:extLst>
                <a:ext uri="{FF2B5EF4-FFF2-40B4-BE49-F238E27FC236}">
                  <a16:creationId xmlns:a16="http://schemas.microsoft.com/office/drawing/2014/main" id="{709221DB-A406-1B44-A604-97777EDA4F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" y="1682"/>
              <a:ext cx="234" cy="173"/>
              <a:chOff x="2751" y="1851"/>
              <a:chExt cx="462" cy="478"/>
            </a:xfrm>
          </p:grpSpPr>
          <p:pic>
            <p:nvPicPr>
              <p:cNvPr id="19531" name="Picture 809" descr="iphone_stylized_small">
                <a:extLst>
                  <a:ext uri="{FF2B5EF4-FFF2-40B4-BE49-F238E27FC236}">
                    <a16:creationId xmlns:a16="http://schemas.microsoft.com/office/drawing/2014/main" id="{2052DC16-38DD-574C-AAF6-DA0CC860B8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1922"/>
                <a:ext cx="15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532" name="Picture 810" descr="antenna_radiation_stylized">
                <a:extLst>
                  <a:ext uri="{FF2B5EF4-FFF2-40B4-BE49-F238E27FC236}">
                    <a16:creationId xmlns:a16="http://schemas.microsoft.com/office/drawing/2014/main" id="{F5529C8E-3B8B-A546-B73A-803F2F22B0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1" y="1851"/>
                <a:ext cx="462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474" name="Group 1088">
              <a:extLst>
                <a:ext uri="{FF2B5EF4-FFF2-40B4-BE49-F238E27FC236}">
                  <a16:creationId xmlns:a16="http://schemas.microsoft.com/office/drawing/2014/main" id="{D7F80D8B-A5B1-6F4D-AE5B-0D84C498C5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" y="1368"/>
              <a:ext cx="301" cy="236"/>
              <a:chOff x="877" y="1008"/>
              <a:chExt cx="2747" cy="2591"/>
            </a:xfrm>
          </p:grpSpPr>
          <p:pic>
            <p:nvPicPr>
              <p:cNvPr id="19508" name="Picture 1089" descr="antenna_stylized">
                <a:extLst>
                  <a:ext uri="{FF2B5EF4-FFF2-40B4-BE49-F238E27FC236}">
                    <a16:creationId xmlns:a16="http://schemas.microsoft.com/office/drawing/2014/main" id="{CD11F7B3-E6B6-5640-9EFC-65734450AC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" y="1008"/>
                <a:ext cx="2725" cy="1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509" name="Picture 1090" descr="laptop_keyboard">
                <a:extLst>
                  <a:ext uri="{FF2B5EF4-FFF2-40B4-BE49-F238E27FC236}">
                    <a16:creationId xmlns:a16="http://schemas.microsoft.com/office/drawing/2014/main" id="{EE3C8F3C-384B-4641-B733-895A68C314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1009" y="2586"/>
                <a:ext cx="2245" cy="1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510" name="Freeform 1091">
                <a:extLst>
                  <a:ext uri="{FF2B5EF4-FFF2-40B4-BE49-F238E27FC236}">
                    <a16:creationId xmlns:a16="http://schemas.microsoft.com/office/drawing/2014/main" id="{8D5B409E-89CB-9A47-B42D-5EDFC2A0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3" y="1603"/>
                <a:ext cx="1807" cy="1322"/>
              </a:xfrm>
              <a:custGeom>
                <a:avLst/>
                <a:gdLst>
                  <a:gd name="T0" fmla="*/ 1 w 2982"/>
                  <a:gd name="T1" fmla="*/ 0 h 2442"/>
                  <a:gd name="T2" fmla="*/ 0 w 2982"/>
                  <a:gd name="T3" fmla="*/ 1 h 2442"/>
                  <a:gd name="T4" fmla="*/ 1 w 2982"/>
                  <a:gd name="T5" fmla="*/ 1 h 2442"/>
                  <a:gd name="T6" fmla="*/ 1 w 2982"/>
                  <a:gd name="T7" fmla="*/ 1 h 2442"/>
                  <a:gd name="T8" fmla="*/ 1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9511" name="Picture 1092" descr="screen">
                <a:extLst>
                  <a:ext uri="{FF2B5EF4-FFF2-40B4-BE49-F238E27FC236}">
                    <a16:creationId xmlns:a16="http://schemas.microsoft.com/office/drawing/2014/main" id="{302500F9-2466-6647-B71F-505752D344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1637"/>
                <a:ext cx="1642" cy="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512" name="Freeform 1093">
                <a:extLst>
                  <a:ext uri="{FF2B5EF4-FFF2-40B4-BE49-F238E27FC236}">
                    <a16:creationId xmlns:a16="http://schemas.microsoft.com/office/drawing/2014/main" id="{72837D63-6BB4-AE45-BD99-914AC28B8A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2" y="1564"/>
                <a:ext cx="1531" cy="246"/>
              </a:xfrm>
              <a:custGeom>
                <a:avLst/>
                <a:gdLst>
                  <a:gd name="T0" fmla="*/ 1 w 2528"/>
                  <a:gd name="T1" fmla="*/ 0 h 455"/>
                  <a:gd name="T2" fmla="*/ 1 w 2528"/>
                  <a:gd name="T3" fmla="*/ 1 h 455"/>
                  <a:gd name="T4" fmla="*/ 1 w 2528"/>
                  <a:gd name="T5" fmla="*/ 1 h 455"/>
                  <a:gd name="T6" fmla="*/ 0 w 2528"/>
                  <a:gd name="T7" fmla="*/ 1 h 455"/>
                  <a:gd name="T8" fmla="*/ 1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3" name="Freeform 1094">
                <a:extLst>
                  <a:ext uri="{FF2B5EF4-FFF2-40B4-BE49-F238E27FC236}">
                    <a16:creationId xmlns:a16="http://schemas.microsoft.com/office/drawing/2014/main" id="{2E0056E6-16A1-814F-9F2E-F1A502EF8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7" y="1562"/>
                <a:ext cx="425" cy="1024"/>
              </a:xfrm>
              <a:custGeom>
                <a:avLst/>
                <a:gdLst>
                  <a:gd name="T0" fmla="*/ 1 w 702"/>
                  <a:gd name="T1" fmla="*/ 0 h 1893"/>
                  <a:gd name="T2" fmla="*/ 0 w 702"/>
                  <a:gd name="T3" fmla="*/ 1 h 1893"/>
                  <a:gd name="T4" fmla="*/ 1 w 702"/>
                  <a:gd name="T5" fmla="*/ 1 h 1893"/>
                  <a:gd name="T6" fmla="*/ 1 w 702"/>
                  <a:gd name="T7" fmla="*/ 1 h 1893"/>
                  <a:gd name="T8" fmla="*/ 1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4" name="Freeform 1095">
                <a:extLst>
                  <a:ext uri="{FF2B5EF4-FFF2-40B4-BE49-F238E27FC236}">
                    <a16:creationId xmlns:a16="http://schemas.microsoft.com/office/drawing/2014/main" id="{37A286F3-2347-3246-A8D1-CCB1B8A2F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4" y="1745"/>
                <a:ext cx="458" cy="1182"/>
              </a:xfrm>
              <a:custGeom>
                <a:avLst/>
                <a:gdLst>
                  <a:gd name="T0" fmla="*/ 1 w 756"/>
                  <a:gd name="T1" fmla="*/ 0 h 2184"/>
                  <a:gd name="T2" fmla="*/ 1 w 756"/>
                  <a:gd name="T3" fmla="*/ 1 h 2184"/>
                  <a:gd name="T4" fmla="*/ 0 w 756"/>
                  <a:gd name="T5" fmla="*/ 1 h 2184"/>
                  <a:gd name="T6" fmla="*/ 1 w 756"/>
                  <a:gd name="T7" fmla="*/ 1 h 2184"/>
                  <a:gd name="T8" fmla="*/ 1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5" name="Freeform 1096">
                <a:extLst>
                  <a:ext uri="{FF2B5EF4-FFF2-40B4-BE49-F238E27FC236}">
                    <a16:creationId xmlns:a16="http://schemas.microsoft.com/office/drawing/2014/main" id="{AFA5F689-9698-454F-85C7-5C38B6C01C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2" y="2534"/>
                <a:ext cx="1680" cy="399"/>
              </a:xfrm>
              <a:custGeom>
                <a:avLst/>
                <a:gdLst>
                  <a:gd name="T0" fmla="*/ 1 w 2773"/>
                  <a:gd name="T1" fmla="*/ 0 h 738"/>
                  <a:gd name="T2" fmla="*/ 0 w 2773"/>
                  <a:gd name="T3" fmla="*/ 1 h 738"/>
                  <a:gd name="T4" fmla="*/ 1 w 2773"/>
                  <a:gd name="T5" fmla="*/ 1 h 738"/>
                  <a:gd name="T6" fmla="*/ 1 w 2773"/>
                  <a:gd name="T7" fmla="*/ 1 h 738"/>
                  <a:gd name="T8" fmla="*/ 1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6" name="Freeform 1097">
                <a:extLst>
                  <a:ext uri="{FF2B5EF4-FFF2-40B4-BE49-F238E27FC236}">
                    <a16:creationId xmlns:a16="http://schemas.microsoft.com/office/drawing/2014/main" id="{7D10DCF6-0A96-1344-89B5-B3627DB21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1755"/>
                <a:ext cx="429" cy="1187"/>
              </a:xfrm>
              <a:custGeom>
                <a:avLst/>
                <a:gdLst>
                  <a:gd name="T0" fmla="*/ 1 w 637"/>
                  <a:gd name="T1" fmla="*/ 0 h 1659"/>
                  <a:gd name="T2" fmla="*/ 1 w 637"/>
                  <a:gd name="T3" fmla="*/ 0 h 1659"/>
                  <a:gd name="T4" fmla="*/ 1 w 637"/>
                  <a:gd name="T5" fmla="*/ 1 h 1659"/>
                  <a:gd name="T6" fmla="*/ 0 w 637"/>
                  <a:gd name="T7" fmla="*/ 1 h 1659"/>
                  <a:gd name="T8" fmla="*/ 1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7" name="Freeform 1098">
                <a:extLst>
                  <a:ext uri="{FF2B5EF4-FFF2-40B4-BE49-F238E27FC236}">
                    <a16:creationId xmlns:a16="http://schemas.microsoft.com/office/drawing/2014/main" id="{496181C5-3366-5645-B8B1-B2632BC2C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4" y="2587"/>
                <a:ext cx="1494" cy="394"/>
              </a:xfrm>
              <a:custGeom>
                <a:avLst/>
                <a:gdLst>
                  <a:gd name="T0" fmla="*/ 0 w 2216"/>
                  <a:gd name="T1" fmla="*/ 0 h 550"/>
                  <a:gd name="T2" fmla="*/ 1 w 2216"/>
                  <a:gd name="T3" fmla="*/ 1 h 550"/>
                  <a:gd name="T4" fmla="*/ 1 w 2216"/>
                  <a:gd name="T5" fmla="*/ 1 h 550"/>
                  <a:gd name="T6" fmla="*/ 1 w 2216"/>
                  <a:gd name="T7" fmla="*/ 1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9518" name="Group 1099">
                <a:extLst>
                  <a:ext uri="{FF2B5EF4-FFF2-40B4-BE49-F238E27FC236}">
                    <a16:creationId xmlns:a16="http://schemas.microsoft.com/office/drawing/2014/main" id="{A45A26C6-FB94-0741-8ED2-BBB2F664F1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9" y="3008"/>
                <a:ext cx="507" cy="234"/>
                <a:chOff x="1740" y="2642"/>
                <a:chExt cx="752" cy="327"/>
              </a:xfrm>
            </p:grpSpPr>
            <p:sp>
              <p:nvSpPr>
                <p:cNvPr id="19525" name="Freeform 1100">
                  <a:extLst>
                    <a:ext uri="{FF2B5EF4-FFF2-40B4-BE49-F238E27FC236}">
                      <a16:creationId xmlns:a16="http://schemas.microsoft.com/office/drawing/2014/main" id="{81A6E2FF-117D-2E4D-960C-509D609E00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26" name="Freeform 1101">
                  <a:extLst>
                    <a:ext uri="{FF2B5EF4-FFF2-40B4-BE49-F238E27FC236}">
                      <a16:creationId xmlns:a16="http://schemas.microsoft.com/office/drawing/2014/main" id="{4D701D63-C5E7-4D4E-8F31-46B507580A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27" name="Freeform 1102">
                  <a:extLst>
                    <a:ext uri="{FF2B5EF4-FFF2-40B4-BE49-F238E27FC236}">
                      <a16:creationId xmlns:a16="http://schemas.microsoft.com/office/drawing/2014/main" id="{CF9225ED-D06E-AB43-B49C-C0AD157625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28" name="Freeform 1103">
                  <a:extLst>
                    <a:ext uri="{FF2B5EF4-FFF2-40B4-BE49-F238E27FC236}">
                      <a16:creationId xmlns:a16="http://schemas.microsoft.com/office/drawing/2014/main" id="{F4449407-7A53-824A-8FA6-310DB8526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29" name="Freeform 1104">
                  <a:extLst>
                    <a:ext uri="{FF2B5EF4-FFF2-40B4-BE49-F238E27FC236}">
                      <a16:creationId xmlns:a16="http://schemas.microsoft.com/office/drawing/2014/main" id="{900D914E-113A-AC4B-95FF-AB19BC18A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30" name="Freeform 1105">
                  <a:extLst>
                    <a:ext uri="{FF2B5EF4-FFF2-40B4-BE49-F238E27FC236}">
                      <a16:creationId xmlns:a16="http://schemas.microsoft.com/office/drawing/2014/main" id="{F23A96DC-F9CC-A04A-9D41-3A12B9E65F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519" name="Freeform 1106">
                <a:extLst>
                  <a:ext uri="{FF2B5EF4-FFF2-40B4-BE49-F238E27FC236}">
                    <a16:creationId xmlns:a16="http://schemas.microsoft.com/office/drawing/2014/main" id="{CFBA0633-C9FE-B843-B374-D4A5A97CE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7" y="3043"/>
                <a:ext cx="614" cy="514"/>
              </a:xfrm>
              <a:custGeom>
                <a:avLst/>
                <a:gdLst>
                  <a:gd name="T0" fmla="*/ 1 w 990"/>
                  <a:gd name="T1" fmla="*/ 1 h 792"/>
                  <a:gd name="T2" fmla="*/ 1 w 990"/>
                  <a:gd name="T3" fmla="*/ 0 h 792"/>
                  <a:gd name="T4" fmla="*/ 1 w 990"/>
                  <a:gd name="T5" fmla="*/ 1 h 792"/>
                  <a:gd name="T6" fmla="*/ 0 w 990"/>
                  <a:gd name="T7" fmla="*/ 1 h 792"/>
                  <a:gd name="T8" fmla="*/ 1 w 990"/>
                  <a:gd name="T9" fmla="*/ 1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20" name="Freeform 1107">
                <a:extLst>
                  <a:ext uri="{FF2B5EF4-FFF2-40B4-BE49-F238E27FC236}">
                    <a16:creationId xmlns:a16="http://schemas.microsoft.com/office/drawing/2014/main" id="{2200471E-1A26-144F-9417-3E57E47765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0" y="3084"/>
                <a:ext cx="1571" cy="469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1 w 2532"/>
                  <a:gd name="T5" fmla="*/ 1 h 723"/>
                  <a:gd name="T6" fmla="*/ 1 w 2532"/>
                  <a:gd name="T7" fmla="*/ 1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21" name="Freeform 1108">
                <a:extLst>
                  <a:ext uri="{FF2B5EF4-FFF2-40B4-BE49-F238E27FC236}">
                    <a16:creationId xmlns:a16="http://schemas.microsoft.com/office/drawing/2014/main" id="{D63D0E1B-BB2F-A246-B7E9-496855B368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" y="2998"/>
                <a:ext cx="17" cy="95"/>
              </a:xfrm>
              <a:custGeom>
                <a:avLst/>
                <a:gdLst>
                  <a:gd name="T0" fmla="*/ 1 w 26"/>
                  <a:gd name="T1" fmla="*/ 1 h 147"/>
                  <a:gd name="T2" fmla="*/ 1 w 26"/>
                  <a:gd name="T3" fmla="*/ 1 h 147"/>
                  <a:gd name="T4" fmla="*/ 0 w 26"/>
                  <a:gd name="T5" fmla="*/ 1 h 147"/>
                  <a:gd name="T6" fmla="*/ 1 w 26"/>
                  <a:gd name="T7" fmla="*/ 0 h 147"/>
                  <a:gd name="T8" fmla="*/ 1 w 26"/>
                  <a:gd name="T9" fmla="*/ 1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22" name="Freeform 1109">
                <a:extLst>
                  <a:ext uri="{FF2B5EF4-FFF2-40B4-BE49-F238E27FC236}">
                    <a16:creationId xmlns:a16="http://schemas.microsoft.com/office/drawing/2014/main" id="{F34CCE94-C7CD-3742-8947-99D7972DF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" y="2611"/>
                <a:ext cx="730" cy="393"/>
              </a:xfrm>
              <a:custGeom>
                <a:avLst/>
                <a:gdLst>
                  <a:gd name="T0" fmla="*/ 1 w 1176"/>
                  <a:gd name="T1" fmla="*/ 0 h 606"/>
                  <a:gd name="T2" fmla="*/ 0 w 1176"/>
                  <a:gd name="T3" fmla="*/ 1 h 606"/>
                  <a:gd name="T4" fmla="*/ 1 w 1176"/>
                  <a:gd name="T5" fmla="*/ 1 h 606"/>
                  <a:gd name="T6" fmla="*/ 1 w 1176"/>
                  <a:gd name="T7" fmla="*/ 1 h 606"/>
                  <a:gd name="T8" fmla="*/ 1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23" name="Freeform 1110">
                <a:extLst>
                  <a:ext uri="{FF2B5EF4-FFF2-40B4-BE49-F238E27FC236}">
                    <a16:creationId xmlns:a16="http://schemas.microsoft.com/office/drawing/2014/main" id="{A7AA0B16-D898-3445-A171-671EB37A4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1" y="3018"/>
                <a:ext cx="1490" cy="451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1 w 2532"/>
                  <a:gd name="T5" fmla="*/ 1 h 723"/>
                  <a:gd name="T6" fmla="*/ 1 w 2532"/>
                  <a:gd name="T7" fmla="*/ 1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24" name="Freeform 1111">
                <a:extLst>
                  <a:ext uri="{FF2B5EF4-FFF2-40B4-BE49-F238E27FC236}">
                    <a16:creationId xmlns:a16="http://schemas.microsoft.com/office/drawing/2014/main" id="{61C014B8-794B-624B-A4D5-0E2A34B8C006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549" y="2986"/>
                <a:ext cx="608" cy="467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1 h 723"/>
                  <a:gd name="T6" fmla="*/ 0 w 2532"/>
                  <a:gd name="T7" fmla="*/ 1 h 723"/>
                  <a:gd name="T8" fmla="*/ 0 w 2532"/>
                  <a:gd name="T9" fmla="*/ 1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75" name="Group 1168">
              <a:extLst>
                <a:ext uri="{FF2B5EF4-FFF2-40B4-BE49-F238E27FC236}">
                  <a16:creationId xmlns:a16="http://schemas.microsoft.com/office/drawing/2014/main" id="{AC8C2771-93EC-4E49-AEE2-4DEDCFC548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" y="1097"/>
              <a:ext cx="157" cy="256"/>
              <a:chOff x="4140" y="429"/>
              <a:chExt cx="1425" cy="2396"/>
            </a:xfrm>
          </p:grpSpPr>
          <p:sp>
            <p:nvSpPr>
              <p:cNvPr id="19476" name="Freeform 1169">
                <a:extLst>
                  <a:ext uri="{FF2B5EF4-FFF2-40B4-BE49-F238E27FC236}">
                    <a16:creationId xmlns:a16="http://schemas.microsoft.com/office/drawing/2014/main" id="{218604C5-4908-9E48-85E2-4D87B9BC7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2 w 354"/>
                  <a:gd name="T1" fmla="*/ 0 h 2742"/>
                  <a:gd name="T2" fmla="*/ 2 w 354"/>
                  <a:gd name="T3" fmla="*/ 3 h 2742"/>
                  <a:gd name="T4" fmla="*/ 2 w 354"/>
                  <a:gd name="T5" fmla="*/ 6 h 2742"/>
                  <a:gd name="T6" fmla="*/ 0 w 354"/>
                  <a:gd name="T7" fmla="*/ 6 h 2742"/>
                  <a:gd name="T8" fmla="*/ 2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7" name="Rectangle 1170">
                <a:extLst>
                  <a:ext uri="{FF2B5EF4-FFF2-40B4-BE49-F238E27FC236}">
                    <a16:creationId xmlns:a16="http://schemas.microsoft.com/office/drawing/2014/main" id="{4C6713B9-A1D2-BE48-8832-F03795B88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4" y="429"/>
                <a:ext cx="1053" cy="2284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478" name="Freeform 1171">
                <a:extLst>
                  <a:ext uri="{FF2B5EF4-FFF2-40B4-BE49-F238E27FC236}">
                    <a16:creationId xmlns:a16="http://schemas.microsoft.com/office/drawing/2014/main" id="{5C7AB276-BF39-6D45-81A0-131034A126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2 w 211"/>
                  <a:gd name="T3" fmla="*/ 3 h 2537"/>
                  <a:gd name="T4" fmla="*/ 2 w 211"/>
                  <a:gd name="T5" fmla="*/ 6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9" name="Freeform 1172">
                <a:extLst>
                  <a:ext uri="{FF2B5EF4-FFF2-40B4-BE49-F238E27FC236}">
                    <a16:creationId xmlns:a16="http://schemas.microsoft.com/office/drawing/2014/main" id="{04A29ED0-705E-D04D-924A-3611689487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2 w 328"/>
                  <a:gd name="T3" fmla="*/ 3 h 226"/>
                  <a:gd name="T4" fmla="*/ 2 w 328"/>
                  <a:gd name="T5" fmla="*/ 3 h 226"/>
                  <a:gd name="T6" fmla="*/ 0 w 328"/>
                  <a:gd name="T7" fmla="*/ 3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0" name="Rectangle 1173">
                <a:extLst>
                  <a:ext uri="{FF2B5EF4-FFF2-40B4-BE49-F238E27FC236}">
                    <a16:creationId xmlns:a16="http://schemas.microsoft.com/office/drawing/2014/main" id="{6EBF9F2B-7BF0-3D44-A686-96219BEEF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3" y="691"/>
                <a:ext cx="599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19481" name="Group 1174">
                <a:extLst>
                  <a:ext uri="{FF2B5EF4-FFF2-40B4-BE49-F238E27FC236}">
                    <a16:creationId xmlns:a16="http://schemas.microsoft.com/office/drawing/2014/main" id="{1C11BF4A-3367-D341-AEE3-2E33A8169F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19506" name="AutoShape 1175">
                  <a:extLst>
                    <a:ext uri="{FF2B5EF4-FFF2-40B4-BE49-F238E27FC236}">
                      <a16:creationId xmlns:a16="http://schemas.microsoft.com/office/drawing/2014/main" id="{4D8C4FD4-20B0-DE42-823A-A0DC9346F4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" y="2572"/>
                  <a:ext cx="725" cy="13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SzPct val="65000"/>
                    <a:buFont typeface="Wingdings" pitchFamily="2" charset="2"/>
                    <a:buChar char="v"/>
                    <a:defRPr kumimoji="1"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宋体" panose="02010600030101010101" pitchFamily="2" charset="-122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kumimoji="1"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kumimoji="0" lang="zh-CN" altLang="en-US" sz="2400"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19507" name="AutoShape 1176">
                  <a:extLst>
                    <a:ext uri="{FF2B5EF4-FFF2-40B4-BE49-F238E27FC236}">
                      <a16:creationId xmlns:a16="http://schemas.microsoft.com/office/drawing/2014/main" id="{10356D48-7D43-0548-91FE-E2AA60FB32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2590"/>
                  <a:ext cx="691" cy="9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SzPct val="65000"/>
                    <a:buFont typeface="Wingdings" pitchFamily="2" charset="2"/>
                    <a:buChar char="v"/>
                    <a:defRPr kumimoji="1"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宋体" panose="02010600030101010101" pitchFamily="2" charset="-122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kumimoji="1"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kumimoji="0" lang="zh-CN" altLang="en-US" sz="2400"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</p:grpSp>
          <p:sp>
            <p:nvSpPr>
              <p:cNvPr id="19482" name="Rectangle 1177">
                <a:extLst>
                  <a:ext uri="{FF2B5EF4-FFF2-40B4-BE49-F238E27FC236}">
                    <a16:creationId xmlns:a16="http://schemas.microsoft.com/office/drawing/2014/main" id="{6948BC58-AB0D-FE40-A364-73154AC31A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2" y="1019"/>
                <a:ext cx="599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19483" name="Group 1178">
                <a:extLst>
                  <a:ext uri="{FF2B5EF4-FFF2-40B4-BE49-F238E27FC236}">
                    <a16:creationId xmlns:a16="http://schemas.microsoft.com/office/drawing/2014/main" id="{7B3022B1-71DF-BD46-96B1-071B738D83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19504" name="AutoShape 1179">
                  <a:extLst>
                    <a:ext uri="{FF2B5EF4-FFF2-40B4-BE49-F238E27FC236}">
                      <a16:creationId xmlns:a16="http://schemas.microsoft.com/office/drawing/2014/main" id="{34B5FE82-140F-A64A-9F61-C95DED6EDC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5" y="2564"/>
                  <a:ext cx="725" cy="14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SzPct val="65000"/>
                    <a:buFont typeface="Wingdings" pitchFamily="2" charset="2"/>
                    <a:buChar char="v"/>
                    <a:defRPr kumimoji="1"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宋体" panose="02010600030101010101" pitchFamily="2" charset="-122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kumimoji="1"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kumimoji="0" lang="zh-CN" altLang="en-US" sz="2400"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19505" name="AutoShape 1180">
                  <a:extLst>
                    <a:ext uri="{FF2B5EF4-FFF2-40B4-BE49-F238E27FC236}">
                      <a16:creationId xmlns:a16="http://schemas.microsoft.com/office/drawing/2014/main" id="{2830A3E4-F000-6242-88C3-134A5F9D8D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7" y="2584"/>
                  <a:ext cx="691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SzPct val="65000"/>
                    <a:buFont typeface="Wingdings" pitchFamily="2" charset="2"/>
                    <a:buChar char="v"/>
                    <a:defRPr kumimoji="1"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宋体" panose="02010600030101010101" pitchFamily="2" charset="-122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kumimoji="1"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kumimoji="0" lang="zh-CN" altLang="en-US" sz="2400"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</p:grpSp>
          <p:sp>
            <p:nvSpPr>
              <p:cNvPr id="19484" name="Rectangle 1181">
                <a:extLst>
                  <a:ext uri="{FF2B5EF4-FFF2-40B4-BE49-F238E27FC236}">
                    <a16:creationId xmlns:a16="http://schemas.microsoft.com/office/drawing/2014/main" id="{11286EEB-A83A-1A41-8B91-EDF8DD86F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3" y="1356"/>
                <a:ext cx="599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485" name="Rectangle 1182">
                <a:extLst>
                  <a:ext uri="{FF2B5EF4-FFF2-40B4-BE49-F238E27FC236}">
                    <a16:creationId xmlns:a16="http://schemas.microsoft.com/office/drawing/2014/main" id="{9114B1CF-5B33-574D-9272-9B7DD9DCC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1" y="1655"/>
                <a:ext cx="590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19486" name="Group 1183">
                <a:extLst>
                  <a:ext uri="{FF2B5EF4-FFF2-40B4-BE49-F238E27FC236}">
                    <a16:creationId xmlns:a16="http://schemas.microsoft.com/office/drawing/2014/main" id="{A5033FF9-E609-F144-85F7-B774D20E37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19502" name="AutoShape 1184">
                  <a:extLst>
                    <a:ext uri="{FF2B5EF4-FFF2-40B4-BE49-F238E27FC236}">
                      <a16:creationId xmlns:a16="http://schemas.microsoft.com/office/drawing/2014/main" id="{3E23391C-1BC0-AB4A-B8C3-0CCA67A477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9" y="2568"/>
                  <a:ext cx="724" cy="13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SzPct val="65000"/>
                    <a:buFont typeface="Wingdings" pitchFamily="2" charset="2"/>
                    <a:buChar char="v"/>
                    <a:defRPr kumimoji="1"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宋体" panose="02010600030101010101" pitchFamily="2" charset="-122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kumimoji="1"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kumimoji="0" lang="zh-CN" altLang="en-US" sz="2400"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19503" name="AutoShape 1185">
                  <a:extLst>
                    <a:ext uri="{FF2B5EF4-FFF2-40B4-BE49-F238E27FC236}">
                      <a16:creationId xmlns:a16="http://schemas.microsoft.com/office/drawing/2014/main" id="{70E36167-6403-A448-9220-8DB4D6805C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0" y="2585"/>
                  <a:ext cx="690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SzPct val="65000"/>
                    <a:buFont typeface="Wingdings" pitchFamily="2" charset="2"/>
                    <a:buChar char="v"/>
                    <a:defRPr kumimoji="1"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宋体" panose="02010600030101010101" pitchFamily="2" charset="-122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kumimoji="1"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kumimoji="0" lang="zh-CN" altLang="en-US" sz="2400"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</p:grpSp>
          <p:sp>
            <p:nvSpPr>
              <p:cNvPr id="19487" name="Freeform 1186">
                <a:extLst>
                  <a:ext uri="{FF2B5EF4-FFF2-40B4-BE49-F238E27FC236}">
                    <a16:creationId xmlns:a16="http://schemas.microsoft.com/office/drawing/2014/main" id="{C049C40D-546B-C64E-99EE-299C45B49D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2 w 328"/>
                  <a:gd name="T3" fmla="*/ 2 h 226"/>
                  <a:gd name="T4" fmla="*/ 2 w 328"/>
                  <a:gd name="T5" fmla="*/ 2 h 226"/>
                  <a:gd name="T6" fmla="*/ 0 w 328"/>
                  <a:gd name="T7" fmla="*/ 2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9488" name="Group 1187">
                <a:extLst>
                  <a:ext uri="{FF2B5EF4-FFF2-40B4-BE49-F238E27FC236}">
                    <a16:creationId xmlns:a16="http://schemas.microsoft.com/office/drawing/2014/main" id="{A123CFC8-07CC-2241-98A1-666D8FD6BE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19500" name="AutoShape 1188">
                  <a:extLst>
                    <a:ext uri="{FF2B5EF4-FFF2-40B4-BE49-F238E27FC236}">
                      <a16:creationId xmlns:a16="http://schemas.microsoft.com/office/drawing/2014/main" id="{09816535-CF23-CE49-BAA5-6150B90A29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4" y="2569"/>
                  <a:ext cx="724" cy="14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SzPct val="65000"/>
                    <a:buFont typeface="Wingdings" pitchFamily="2" charset="2"/>
                    <a:buChar char="v"/>
                    <a:defRPr kumimoji="1"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宋体" panose="02010600030101010101" pitchFamily="2" charset="-122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kumimoji="1"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kumimoji="0" lang="zh-CN" altLang="en-US" sz="2400"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19501" name="AutoShape 1189">
                  <a:extLst>
                    <a:ext uri="{FF2B5EF4-FFF2-40B4-BE49-F238E27FC236}">
                      <a16:creationId xmlns:a16="http://schemas.microsoft.com/office/drawing/2014/main" id="{C2A33EE6-8C9E-7F45-B382-B61A0FB433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5" y="2587"/>
                  <a:ext cx="690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SzPct val="65000"/>
                    <a:buFont typeface="Wingdings" pitchFamily="2" charset="2"/>
                    <a:buChar char="v"/>
                    <a:defRPr kumimoji="1"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宋体" panose="02010600030101010101" pitchFamily="2" charset="-122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kumimoji="1"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kumimoji="0" lang="zh-CN" altLang="en-US" sz="2400"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</p:grpSp>
          <p:sp>
            <p:nvSpPr>
              <p:cNvPr id="19489" name="Rectangle 1190">
                <a:extLst>
                  <a:ext uri="{FF2B5EF4-FFF2-40B4-BE49-F238E27FC236}">
                    <a16:creationId xmlns:a16="http://schemas.microsoft.com/office/drawing/2014/main" id="{55342AF3-C7FB-8041-B5D5-CDE5028810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7" y="429"/>
                <a:ext cx="73" cy="2293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490" name="Freeform 1191">
                <a:extLst>
                  <a:ext uri="{FF2B5EF4-FFF2-40B4-BE49-F238E27FC236}">
                    <a16:creationId xmlns:a16="http://schemas.microsoft.com/office/drawing/2014/main" id="{2567EC35-E3D5-2948-9821-1EC6098CA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2 w 296"/>
                  <a:gd name="T3" fmla="*/ 2 h 256"/>
                  <a:gd name="T4" fmla="*/ 2 w 296"/>
                  <a:gd name="T5" fmla="*/ 2 h 256"/>
                  <a:gd name="T6" fmla="*/ 0 w 296"/>
                  <a:gd name="T7" fmla="*/ 2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1" name="Freeform 1192">
                <a:extLst>
                  <a:ext uri="{FF2B5EF4-FFF2-40B4-BE49-F238E27FC236}">
                    <a16:creationId xmlns:a16="http://schemas.microsoft.com/office/drawing/2014/main" id="{C711609B-A4BC-4E44-AAD9-2ABC3A5D3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2 w 304"/>
                  <a:gd name="T3" fmla="*/ 3 h 288"/>
                  <a:gd name="T4" fmla="*/ 2 w 304"/>
                  <a:gd name="T5" fmla="*/ 3 h 288"/>
                  <a:gd name="T6" fmla="*/ 2 w 304"/>
                  <a:gd name="T7" fmla="*/ 3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2" name="Oval 1193">
                <a:extLst>
                  <a:ext uri="{FF2B5EF4-FFF2-40B4-BE49-F238E27FC236}">
                    <a16:creationId xmlns:a16="http://schemas.microsoft.com/office/drawing/2014/main" id="{DB605A48-ACC7-5E4D-816A-05B43680E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0" y="2610"/>
                <a:ext cx="45" cy="9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493" name="Freeform 1194">
                <a:extLst>
                  <a:ext uri="{FF2B5EF4-FFF2-40B4-BE49-F238E27FC236}">
                    <a16:creationId xmlns:a16="http://schemas.microsoft.com/office/drawing/2014/main" id="{C10BFBDA-0E46-8D4F-965E-832D34B71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3 h 240"/>
                  <a:gd name="T2" fmla="*/ 2 w 306"/>
                  <a:gd name="T3" fmla="*/ 3 h 240"/>
                  <a:gd name="T4" fmla="*/ 2 w 306"/>
                  <a:gd name="T5" fmla="*/ 3 h 240"/>
                  <a:gd name="T6" fmla="*/ 2 w 306"/>
                  <a:gd name="T7" fmla="*/ 0 h 240"/>
                  <a:gd name="T8" fmla="*/ 0 w 306"/>
                  <a:gd name="T9" fmla="*/ 3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4" name="AutoShape 1195">
                <a:extLst>
                  <a:ext uri="{FF2B5EF4-FFF2-40B4-BE49-F238E27FC236}">
                    <a16:creationId xmlns:a16="http://schemas.microsoft.com/office/drawing/2014/main" id="{2CADAABE-4513-7F47-B6A2-C66960C54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8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495" name="AutoShape 1196">
                <a:extLst>
                  <a:ext uri="{FF2B5EF4-FFF2-40B4-BE49-F238E27FC236}">
                    <a16:creationId xmlns:a16="http://schemas.microsoft.com/office/drawing/2014/main" id="{79D27280-3384-7D4E-8175-DC5DC7820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4" y="2713"/>
                <a:ext cx="1071" cy="8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496" name="Oval 1197">
                <a:extLst>
                  <a:ext uri="{FF2B5EF4-FFF2-40B4-BE49-F238E27FC236}">
                    <a16:creationId xmlns:a16="http://schemas.microsoft.com/office/drawing/2014/main" id="{1A38244A-F002-C841-BEA7-92B96CCFDB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2" y="2385"/>
                <a:ext cx="154" cy="140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497" name="Oval 1198">
                <a:extLst>
                  <a:ext uri="{FF2B5EF4-FFF2-40B4-BE49-F238E27FC236}">
                    <a16:creationId xmlns:a16="http://schemas.microsoft.com/office/drawing/2014/main" id="{595D8C34-0C1D-8343-9EEA-11B40B72E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5" y="2385"/>
                <a:ext cx="163" cy="1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1800">
                  <a:solidFill>
                    <a:srgbClr val="FF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498" name="Oval 1199">
                <a:extLst>
                  <a:ext uri="{FF2B5EF4-FFF2-40B4-BE49-F238E27FC236}">
                    <a16:creationId xmlns:a16="http://schemas.microsoft.com/office/drawing/2014/main" id="{8E2675D1-1D71-F54B-BC7B-B577214F9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6" y="2385"/>
                <a:ext cx="154" cy="140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9499" name="Rectangle 1200">
                <a:extLst>
                  <a:ext uri="{FF2B5EF4-FFF2-40B4-BE49-F238E27FC236}">
                    <a16:creationId xmlns:a16="http://schemas.microsoft.com/office/drawing/2014/main" id="{F7D2584A-6912-5648-AE43-D79CCBD283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6" y="1833"/>
                <a:ext cx="82" cy="767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65000"/>
                  <a:buFont typeface="Wingdings" pitchFamily="2" charset="2"/>
                  <a:buChar char="v"/>
                  <a:defRPr kumimoji="1" sz="2800">
                    <a:solidFill>
                      <a:schemeClr val="tx1"/>
                    </a:solidFill>
                    <a:latin typeface="Gill Sans MT" panose="020B0502020104020203" pitchFamily="34" charset="77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kumimoji="1" sz="2400">
                    <a:solidFill>
                      <a:schemeClr val="tx1"/>
                    </a:solidFill>
                    <a:latin typeface="Gill Sans MT" panose="020B0502020104020203" pitchFamily="34" charset="77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Comic Sans MS" panose="030F09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CN" altLang="en-US" sz="24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</p:grpSp>
      <p:sp>
        <p:nvSpPr>
          <p:cNvPr id="19467" name="Slide Number Placeholder 3">
            <a:extLst>
              <a:ext uri="{FF2B5EF4-FFF2-40B4-BE49-F238E27FC236}">
                <a16:creationId xmlns:a16="http://schemas.microsoft.com/office/drawing/2014/main" id="{33AC2F48-9B3D-F541-9FF2-31C31B929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pitchFamily="2" charset="2"/>
              <a:buChar char="v"/>
              <a:defRPr kumimoji="1" sz="2800">
                <a:solidFill>
                  <a:schemeClr val="tx1"/>
                </a:solidFill>
                <a:latin typeface="Gill Sans MT" panose="020B0502020104020203" pitchFamily="34" charset="77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Gill Sans MT" panose="020B0502020104020203" pitchFamily="34" charset="77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Comic Sans MS" panose="030F09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1200">
                <a:latin typeface="Tahoma" panose="020B0604030504040204" pitchFamily="34" charset="0"/>
                <a:ea typeface="ＭＳ Ｐゴシック" panose="020B0600070205080204" pitchFamily="34" charset="-128"/>
              </a:rPr>
              <a:t>1-</a:t>
            </a:r>
            <a:fld id="{49F6D60B-5824-3F4E-925B-48537230AE8A}" type="slidenum">
              <a:rPr kumimoji="0" lang="en-US" altLang="zh-CN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kumimoji="0" lang="en-US" altLang="zh-CN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70" name="Picture 1">
            <a:extLst>
              <a:ext uri="{FF2B5EF4-FFF2-40B4-BE49-F238E27FC236}">
                <a16:creationId xmlns:a16="http://schemas.microsoft.com/office/drawing/2014/main" id="{BE4856A3-F413-954B-841D-E160995088F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398" y="1052736"/>
            <a:ext cx="130901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" name="Picture 6">
            <a:extLst>
              <a:ext uri="{FF2B5EF4-FFF2-40B4-BE49-F238E27FC236}">
                <a16:creationId xmlns:a16="http://schemas.microsoft.com/office/drawing/2014/main" id="{24D4CC7C-818D-8E4E-89FC-594244A21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92696"/>
            <a:ext cx="765205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4" name="Picture 8">
            <a:extLst>
              <a:ext uri="{FF2B5EF4-FFF2-40B4-BE49-F238E27FC236}">
                <a16:creationId xmlns:a16="http://schemas.microsoft.com/office/drawing/2014/main" id="{EF154CDD-203A-7C41-82FF-EFBFD3AED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331" y="620689"/>
            <a:ext cx="603101" cy="38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5" name="Picture 10">
            <a:extLst>
              <a:ext uri="{FF2B5EF4-FFF2-40B4-BE49-F238E27FC236}">
                <a16:creationId xmlns:a16="http://schemas.microsoft.com/office/drawing/2014/main" id="{B9279ECE-3C8F-0448-B229-C8FB83502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131" y="620688"/>
            <a:ext cx="616869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6" name="Picture 12">
            <a:extLst>
              <a:ext uri="{FF2B5EF4-FFF2-40B4-BE49-F238E27FC236}">
                <a16:creationId xmlns:a16="http://schemas.microsoft.com/office/drawing/2014/main" id="{88EE6849-7947-C041-B34B-923B57295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20688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7" name="Text Box 669">
            <a:extLst>
              <a:ext uri="{FF2B5EF4-FFF2-40B4-BE49-F238E27FC236}">
                <a16:creationId xmlns:a16="http://schemas.microsoft.com/office/drawing/2014/main" id="{BC9D8E97-B738-3D42-AFF2-CE01087C9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3212976"/>
            <a:ext cx="1000595" cy="25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pitchFamily="2" charset="2"/>
              <a:buChar char="v"/>
              <a:defRPr kumimoji="1" sz="2800">
                <a:solidFill>
                  <a:schemeClr val="tx1"/>
                </a:solidFill>
                <a:latin typeface="Gill Sans MT" panose="020B0502020104020203" pitchFamily="34" charset="77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Gill Sans MT" panose="020B0502020104020203" pitchFamily="34" charset="77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Comic Sans MS" panose="030F09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7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3G/4G/5G</a:t>
            </a:r>
          </a:p>
        </p:txBody>
      </p:sp>
    </p:spTree>
    <p:extLst>
      <p:ext uri="{BB962C8B-B14F-4D97-AF65-F5344CB8AC3E}">
        <p14:creationId xmlns:p14="http://schemas.microsoft.com/office/powerpoint/2010/main" val="151684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4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4766" grpId="0"/>
      <p:bldP spid="4767" grpId="0"/>
      <p:bldP spid="47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http://aamdata.proto.research.att.com:8080/mobol/mob-n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577580"/>
            <a:ext cx="6000750" cy="414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0" y="962025"/>
            <a:ext cx="6858000" cy="6286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ヒラギノ角ゴ Pro W3" charset="0"/>
              </a:rPr>
              <a:t>Complex Edge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ヒラギノ角ゴ Pro W3" charset="0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ヒラギノ角ゴ Pro W3" charset="0"/>
              </a:rPr>
              <a:t>Networks</a:t>
            </a:r>
          </a:p>
        </p:txBody>
      </p:sp>
      <p:sp>
        <p:nvSpPr>
          <p:cNvPr id="7" name="任意形状 6"/>
          <p:cNvSpPr/>
          <p:nvPr/>
        </p:nvSpPr>
        <p:spPr>
          <a:xfrm>
            <a:off x="1710930" y="1758557"/>
            <a:ext cx="5618559" cy="3812381"/>
          </a:xfrm>
          <a:custGeom>
            <a:avLst/>
            <a:gdLst>
              <a:gd name="connsiteX0" fmla="*/ 0 w 7492243"/>
              <a:gd name="connsiteY0" fmla="*/ 684004 h 5083900"/>
              <a:gd name="connsiteX1" fmla="*/ 769751 w 7492243"/>
              <a:gd name="connsiteY1" fmla="*/ 504417 h 5083900"/>
              <a:gd name="connsiteX2" fmla="*/ 1372722 w 7492243"/>
              <a:gd name="connsiteY2" fmla="*/ 388968 h 5083900"/>
              <a:gd name="connsiteX3" fmla="*/ 2989199 w 7492243"/>
              <a:gd name="connsiteY3" fmla="*/ 93931 h 5083900"/>
              <a:gd name="connsiteX4" fmla="*/ 3592171 w 7492243"/>
              <a:gd name="connsiteY4" fmla="*/ 16965 h 5083900"/>
              <a:gd name="connsiteX5" fmla="*/ 4118167 w 7492243"/>
              <a:gd name="connsiteY5" fmla="*/ 4137 h 5083900"/>
              <a:gd name="connsiteX6" fmla="*/ 4541530 w 7492243"/>
              <a:gd name="connsiteY6" fmla="*/ 68276 h 5083900"/>
              <a:gd name="connsiteX7" fmla="*/ 4592847 w 7492243"/>
              <a:gd name="connsiteY7" fmla="*/ 119586 h 5083900"/>
              <a:gd name="connsiteX8" fmla="*/ 4605676 w 7492243"/>
              <a:gd name="connsiteY8" fmla="*/ 158069 h 5083900"/>
              <a:gd name="connsiteX9" fmla="*/ 4708310 w 7492243"/>
              <a:gd name="connsiteY9" fmla="*/ 209380 h 5083900"/>
              <a:gd name="connsiteX10" fmla="*/ 4772456 w 7492243"/>
              <a:gd name="connsiteY10" fmla="*/ 247863 h 5083900"/>
              <a:gd name="connsiteX11" fmla="*/ 5003381 w 7492243"/>
              <a:gd name="connsiteY11" fmla="*/ 414623 h 5083900"/>
              <a:gd name="connsiteX12" fmla="*/ 5131673 w 7492243"/>
              <a:gd name="connsiteY12" fmla="*/ 504417 h 5083900"/>
              <a:gd name="connsiteX13" fmla="*/ 5234306 w 7492243"/>
              <a:gd name="connsiteY13" fmla="*/ 594211 h 5083900"/>
              <a:gd name="connsiteX14" fmla="*/ 5272794 w 7492243"/>
              <a:gd name="connsiteY14" fmla="*/ 632694 h 5083900"/>
              <a:gd name="connsiteX15" fmla="*/ 5336940 w 7492243"/>
              <a:gd name="connsiteY15" fmla="*/ 684004 h 5083900"/>
              <a:gd name="connsiteX16" fmla="*/ 5349769 w 7492243"/>
              <a:gd name="connsiteY16" fmla="*/ 722487 h 5083900"/>
              <a:gd name="connsiteX17" fmla="*/ 5349769 w 7492243"/>
              <a:gd name="connsiteY17" fmla="*/ 966213 h 5083900"/>
              <a:gd name="connsiteX18" fmla="*/ 5298452 w 7492243"/>
              <a:gd name="connsiteY18" fmla="*/ 1094490 h 5083900"/>
              <a:gd name="connsiteX19" fmla="*/ 5208648 w 7492243"/>
              <a:gd name="connsiteY19" fmla="*/ 1171456 h 5083900"/>
              <a:gd name="connsiteX20" fmla="*/ 5170160 w 7492243"/>
              <a:gd name="connsiteY20" fmla="*/ 1209939 h 5083900"/>
              <a:gd name="connsiteX21" fmla="*/ 5118844 w 7492243"/>
              <a:gd name="connsiteY21" fmla="*/ 1274078 h 5083900"/>
              <a:gd name="connsiteX22" fmla="*/ 5080356 w 7492243"/>
              <a:gd name="connsiteY22" fmla="*/ 1286905 h 5083900"/>
              <a:gd name="connsiteX23" fmla="*/ 5016210 w 7492243"/>
              <a:gd name="connsiteY23" fmla="*/ 1363872 h 5083900"/>
              <a:gd name="connsiteX24" fmla="*/ 4990552 w 7492243"/>
              <a:gd name="connsiteY24" fmla="*/ 1402355 h 5083900"/>
              <a:gd name="connsiteX25" fmla="*/ 4952064 w 7492243"/>
              <a:gd name="connsiteY25" fmla="*/ 1415182 h 5083900"/>
              <a:gd name="connsiteX26" fmla="*/ 4887918 w 7492243"/>
              <a:gd name="connsiteY26" fmla="*/ 1440838 h 5083900"/>
              <a:gd name="connsiteX27" fmla="*/ 4823772 w 7492243"/>
              <a:gd name="connsiteY27" fmla="*/ 1479321 h 5083900"/>
              <a:gd name="connsiteX28" fmla="*/ 4772456 w 7492243"/>
              <a:gd name="connsiteY28" fmla="*/ 1517804 h 5083900"/>
              <a:gd name="connsiteX29" fmla="*/ 4695481 w 7492243"/>
              <a:gd name="connsiteY29" fmla="*/ 1543459 h 5083900"/>
              <a:gd name="connsiteX30" fmla="*/ 4592847 w 7492243"/>
              <a:gd name="connsiteY30" fmla="*/ 1581942 h 5083900"/>
              <a:gd name="connsiteX31" fmla="*/ 4541530 w 7492243"/>
              <a:gd name="connsiteY31" fmla="*/ 1594770 h 5083900"/>
              <a:gd name="connsiteX32" fmla="*/ 4464555 w 7492243"/>
              <a:gd name="connsiteY32" fmla="*/ 1620425 h 5083900"/>
              <a:gd name="connsiteX33" fmla="*/ 3066174 w 7492243"/>
              <a:gd name="connsiteY33" fmla="*/ 1607598 h 5083900"/>
              <a:gd name="connsiteX34" fmla="*/ 2142473 w 7492243"/>
              <a:gd name="connsiteY34" fmla="*/ 1620425 h 5083900"/>
              <a:gd name="connsiteX35" fmla="*/ 2078327 w 7492243"/>
              <a:gd name="connsiteY35" fmla="*/ 1658908 h 5083900"/>
              <a:gd name="connsiteX36" fmla="*/ 1962865 w 7492243"/>
              <a:gd name="connsiteY36" fmla="*/ 1684564 h 5083900"/>
              <a:gd name="connsiteX37" fmla="*/ 1808915 w 7492243"/>
              <a:gd name="connsiteY37" fmla="*/ 1697391 h 5083900"/>
              <a:gd name="connsiteX38" fmla="*/ 1744769 w 7492243"/>
              <a:gd name="connsiteY38" fmla="*/ 1710219 h 5083900"/>
              <a:gd name="connsiteX39" fmla="*/ 1629306 w 7492243"/>
              <a:gd name="connsiteY39" fmla="*/ 1723047 h 5083900"/>
              <a:gd name="connsiteX40" fmla="*/ 1526673 w 7492243"/>
              <a:gd name="connsiteY40" fmla="*/ 1748702 h 5083900"/>
              <a:gd name="connsiteX41" fmla="*/ 1411210 w 7492243"/>
              <a:gd name="connsiteY41" fmla="*/ 1774357 h 5083900"/>
              <a:gd name="connsiteX42" fmla="*/ 1231601 w 7492243"/>
              <a:gd name="connsiteY42" fmla="*/ 1825668 h 5083900"/>
              <a:gd name="connsiteX43" fmla="*/ 1154626 w 7492243"/>
              <a:gd name="connsiteY43" fmla="*/ 1851324 h 5083900"/>
              <a:gd name="connsiteX44" fmla="*/ 1090480 w 7492243"/>
              <a:gd name="connsiteY44" fmla="*/ 1889807 h 5083900"/>
              <a:gd name="connsiteX45" fmla="*/ 987847 w 7492243"/>
              <a:gd name="connsiteY45" fmla="*/ 1915462 h 5083900"/>
              <a:gd name="connsiteX46" fmla="*/ 949359 w 7492243"/>
              <a:gd name="connsiteY46" fmla="*/ 1928290 h 5083900"/>
              <a:gd name="connsiteX47" fmla="*/ 744092 w 7492243"/>
              <a:gd name="connsiteY47" fmla="*/ 1941117 h 5083900"/>
              <a:gd name="connsiteX48" fmla="*/ 679946 w 7492243"/>
              <a:gd name="connsiteY48" fmla="*/ 1953945 h 5083900"/>
              <a:gd name="connsiteX49" fmla="*/ 654288 w 7492243"/>
              <a:gd name="connsiteY49" fmla="*/ 1992428 h 5083900"/>
              <a:gd name="connsiteX50" fmla="*/ 615801 w 7492243"/>
              <a:gd name="connsiteY50" fmla="*/ 2005256 h 5083900"/>
              <a:gd name="connsiteX51" fmla="*/ 564484 w 7492243"/>
              <a:gd name="connsiteY51" fmla="*/ 2133533 h 5083900"/>
              <a:gd name="connsiteX52" fmla="*/ 551655 w 7492243"/>
              <a:gd name="connsiteY52" fmla="*/ 2172016 h 5083900"/>
              <a:gd name="connsiteX53" fmla="*/ 577313 w 7492243"/>
              <a:gd name="connsiteY53" fmla="*/ 2325948 h 5083900"/>
              <a:gd name="connsiteX54" fmla="*/ 692776 w 7492243"/>
              <a:gd name="connsiteY54" fmla="*/ 2454225 h 5083900"/>
              <a:gd name="connsiteX55" fmla="*/ 756922 w 7492243"/>
              <a:gd name="connsiteY55" fmla="*/ 2505535 h 5083900"/>
              <a:gd name="connsiteX56" fmla="*/ 782580 w 7492243"/>
              <a:gd name="connsiteY56" fmla="*/ 2531191 h 5083900"/>
              <a:gd name="connsiteX57" fmla="*/ 821067 w 7492243"/>
              <a:gd name="connsiteY57" fmla="*/ 2544018 h 5083900"/>
              <a:gd name="connsiteX58" fmla="*/ 1347064 w 7492243"/>
              <a:gd name="connsiteY58" fmla="*/ 2569674 h 5083900"/>
              <a:gd name="connsiteX59" fmla="*/ 1770427 w 7492243"/>
              <a:gd name="connsiteY59" fmla="*/ 2595329 h 5083900"/>
              <a:gd name="connsiteX60" fmla="*/ 1950036 w 7492243"/>
              <a:gd name="connsiteY60" fmla="*/ 2620985 h 5083900"/>
              <a:gd name="connsiteX61" fmla="*/ 2283594 w 7492243"/>
              <a:gd name="connsiteY61" fmla="*/ 2646640 h 5083900"/>
              <a:gd name="connsiteX62" fmla="*/ 2873737 w 7492243"/>
              <a:gd name="connsiteY62" fmla="*/ 2633812 h 5083900"/>
              <a:gd name="connsiteX63" fmla="*/ 3104662 w 7492243"/>
              <a:gd name="connsiteY63" fmla="*/ 2595329 h 5083900"/>
              <a:gd name="connsiteX64" fmla="*/ 3284271 w 7492243"/>
              <a:gd name="connsiteY64" fmla="*/ 2582501 h 5083900"/>
              <a:gd name="connsiteX65" fmla="*/ 3348416 w 7492243"/>
              <a:gd name="connsiteY65" fmla="*/ 2569674 h 5083900"/>
              <a:gd name="connsiteX66" fmla="*/ 3399733 w 7492243"/>
              <a:gd name="connsiteY66" fmla="*/ 2556846 h 5083900"/>
              <a:gd name="connsiteX67" fmla="*/ 4002705 w 7492243"/>
              <a:gd name="connsiteY67" fmla="*/ 2608157 h 5083900"/>
              <a:gd name="connsiteX68" fmla="*/ 4374751 w 7492243"/>
              <a:gd name="connsiteY68" fmla="*/ 2659468 h 5083900"/>
              <a:gd name="connsiteX69" fmla="*/ 4477385 w 7492243"/>
              <a:gd name="connsiteY69" fmla="*/ 2685123 h 5083900"/>
              <a:gd name="connsiteX70" fmla="*/ 4644164 w 7492243"/>
              <a:gd name="connsiteY70" fmla="*/ 2697951 h 5083900"/>
              <a:gd name="connsiteX71" fmla="*/ 4733968 w 7492243"/>
              <a:gd name="connsiteY71" fmla="*/ 2710778 h 5083900"/>
              <a:gd name="connsiteX72" fmla="*/ 4836602 w 7492243"/>
              <a:gd name="connsiteY72" fmla="*/ 2723606 h 5083900"/>
              <a:gd name="connsiteX73" fmla="*/ 4939235 w 7492243"/>
              <a:gd name="connsiteY73" fmla="*/ 2774917 h 5083900"/>
              <a:gd name="connsiteX74" fmla="*/ 5029039 w 7492243"/>
              <a:gd name="connsiteY74" fmla="*/ 2826227 h 5083900"/>
              <a:gd name="connsiteX75" fmla="*/ 5106015 w 7492243"/>
              <a:gd name="connsiteY75" fmla="*/ 2928849 h 5083900"/>
              <a:gd name="connsiteX76" fmla="*/ 5170160 w 7492243"/>
              <a:gd name="connsiteY76" fmla="*/ 3005815 h 5083900"/>
              <a:gd name="connsiteX77" fmla="*/ 5208648 w 7492243"/>
              <a:gd name="connsiteY77" fmla="*/ 3095609 h 5083900"/>
              <a:gd name="connsiteX78" fmla="*/ 5221477 w 7492243"/>
              <a:gd name="connsiteY78" fmla="*/ 3146920 h 5083900"/>
              <a:gd name="connsiteX79" fmla="*/ 5195819 w 7492243"/>
              <a:gd name="connsiteY79" fmla="*/ 3249541 h 5083900"/>
              <a:gd name="connsiteX80" fmla="*/ 5080356 w 7492243"/>
              <a:gd name="connsiteY80" fmla="*/ 3352162 h 5083900"/>
              <a:gd name="connsiteX81" fmla="*/ 5041869 w 7492243"/>
              <a:gd name="connsiteY81" fmla="*/ 3403473 h 5083900"/>
              <a:gd name="connsiteX82" fmla="*/ 5003381 w 7492243"/>
              <a:gd name="connsiteY82" fmla="*/ 3429129 h 5083900"/>
              <a:gd name="connsiteX83" fmla="*/ 4900748 w 7492243"/>
              <a:gd name="connsiteY83" fmla="*/ 3467612 h 5083900"/>
              <a:gd name="connsiteX84" fmla="*/ 4836602 w 7492243"/>
              <a:gd name="connsiteY84" fmla="*/ 3506095 h 5083900"/>
              <a:gd name="connsiteX85" fmla="*/ 4772456 w 7492243"/>
              <a:gd name="connsiteY85" fmla="*/ 3518922 h 5083900"/>
              <a:gd name="connsiteX86" fmla="*/ 4592847 w 7492243"/>
              <a:gd name="connsiteY86" fmla="*/ 3557405 h 5083900"/>
              <a:gd name="connsiteX87" fmla="*/ 4438897 w 7492243"/>
              <a:gd name="connsiteY87" fmla="*/ 3583061 h 5083900"/>
              <a:gd name="connsiteX88" fmla="*/ 4361922 w 7492243"/>
              <a:gd name="connsiteY88" fmla="*/ 3595888 h 5083900"/>
              <a:gd name="connsiteX89" fmla="*/ 3605000 w 7492243"/>
              <a:gd name="connsiteY89" fmla="*/ 3583061 h 5083900"/>
              <a:gd name="connsiteX90" fmla="*/ 3528025 w 7492243"/>
              <a:gd name="connsiteY90" fmla="*/ 3544578 h 5083900"/>
              <a:gd name="connsiteX91" fmla="*/ 3361246 w 7492243"/>
              <a:gd name="connsiteY91" fmla="*/ 3518922 h 5083900"/>
              <a:gd name="connsiteX92" fmla="*/ 3271441 w 7492243"/>
              <a:gd name="connsiteY92" fmla="*/ 3493267 h 5083900"/>
              <a:gd name="connsiteX93" fmla="*/ 3155979 w 7492243"/>
              <a:gd name="connsiteY93" fmla="*/ 3454784 h 5083900"/>
              <a:gd name="connsiteX94" fmla="*/ 2989199 w 7492243"/>
              <a:gd name="connsiteY94" fmla="*/ 3416301 h 5083900"/>
              <a:gd name="connsiteX95" fmla="*/ 2745445 w 7492243"/>
              <a:gd name="connsiteY95" fmla="*/ 3352162 h 5083900"/>
              <a:gd name="connsiteX96" fmla="*/ 2578666 w 7492243"/>
              <a:gd name="connsiteY96" fmla="*/ 3326507 h 5083900"/>
              <a:gd name="connsiteX97" fmla="*/ 2193790 w 7492243"/>
              <a:gd name="connsiteY97" fmla="*/ 3249541 h 5083900"/>
              <a:gd name="connsiteX98" fmla="*/ 1577989 w 7492243"/>
              <a:gd name="connsiteY98" fmla="*/ 3275196 h 5083900"/>
              <a:gd name="connsiteX99" fmla="*/ 1424039 w 7492243"/>
              <a:gd name="connsiteY99" fmla="*/ 3313679 h 5083900"/>
              <a:gd name="connsiteX100" fmla="*/ 1308576 w 7492243"/>
              <a:gd name="connsiteY100" fmla="*/ 3326507 h 5083900"/>
              <a:gd name="connsiteX101" fmla="*/ 1180285 w 7492243"/>
              <a:gd name="connsiteY101" fmla="*/ 3364990 h 5083900"/>
              <a:gd name="connsiteX102" fmla="*/ 1103309 w 7492243"/>
              <a:gd name="connsiteY102" fmla="*/ 3403473 h 5083900"/>
              <a:gd name="connsiteX103" fmla="*/ 1077651 w 7492243"/>
              <a:gd name="connsiteY103" fmla="*/ 3429129 h 5083900"/>
              <a:gd name="connsiteX104" fmla="*/ 1039164 w 7492243"/>
              <a:gd name="connsiteY104" fmla="*/ 3454784 h 5083900"/>
              <a:gd name="connsiteX105" fmla="*/ 987847 w 7492243"/>
              <a:gd name="connsiteY105" fmla="*/ 3570233 h 5083900"/>
              <a:gd name="connsiteX106" fmla="*/ 962188 w 7492243"/>
              <a:gd name="connsiteY106" fmla="*/ 3595888 h 5083900"/>
              <a:gd name="connsiteX107" fmla="*/ 923701 w 7492243"/>
              <a:gd name="connsiteY107" fmla="*/ 3608716 h 5083900"/>
              <a:gd name="connsiteX108" fmla="*/ 898043 w 7492243"/>
              <a:gd name="connsiteY108" fmla="*/ 3647199 h 5083900"/>
              <a:gd name="connsiteX109" fmla="*/ 910872 w 7492243"/>
              <a:gd name="connsiteY109" fmla="*/ 3762648 h 5083900"/>
              <a:gd name="connsiteX110" fmla="*/ 1103309 w 7492243"/>
              <a:gd name="connsiteY110" fmla="*/ 3852442 h 5083900"/>
              <a:gd name="connsiteX111" fmla="*/ 1193114 w 7492243"/>
              <a:gd name="connsiteY111" fmla="*/ 3865270 h 5083900"/>
              <a:gd name="connsiteX112" fmla="*/ 1295747 w 7492243"/>
              <a:gd name="connsiteY112" fmla="*/ 3878097 h 5083900"/>
              <a:gd name="connsiteX113" fmla="*/ 1565160 w 7492243"/>
              <a:gd name="connsiteY113" fmla="*/ 3903753 h 5083900"/>
              <a:gd name="connsiteX114" fmla="*/ 1706281 w 7492243"/>
              <a:gd name="connsiteY114" fmla="*/ 3916580 h 5083900"/>
              <a:gd name="connsiteX115" fmla="*/ 1962865 w 7492243"/>
              <a:gd name="connsiteY115" fmla="*/ 3942236 h 5083900"/>
              <a:gd name="connsiteX116" fmla="*/ 2796762 w 7492243"/>
              <a:gd name="connsiteY116" fmla="*/ 3929408 h 5083900"/>
              <a:gd name="connsiteX117" fmla="*/ 2925053 w 7492243"/>
              <a:gd name="connsiteY117" fmla="*/ 3903753 h 5083900"/>
              <a:gd name="connsiteX118" fmla="*/ 3040516 w 7492243"/>
              <a:gd name="connsiteY118" fmla="*/ 3890925 h 5083900"/>
              <a:gd name="connsiteX119" fmla="*/ 3143150 w 7492243"/>
              <a:gd name="connsiteY119" fmla="*/ 3878097 h 5083900"/>
              <a:gd name="connsiteX120" fmla="*/ 4066851 w 7492243"/>
              <a:gd name="connsiteY120" fmla="*/ 3865270 h 5083900"/>
              <a:gd name="connsiteX121" fmla="*/ 4169484 w 7492243"/>
              <a:gd name="connsiteY121" fmla="*/ 3852442 h 5083900"/>
              <a:gd name="connsiteX122" fmla="*/ 4259288 w 7492243"/>
              <a:gd name="connsiteY122" fmla="*/ 3839614 h 5083900"/>
              <a:gd name="connsiteX123" fmla="*/ 4426068 w 7492243"/>
              <a:gd name="connsiteY123" fmla="*/ 3826787 h 5083900"/>
              <a:gd name="connsiteX124" fmla="*/ 4490214 w 7492243"/>
              <a:gd name="connsiteY124" fmla="*/ 3813959 h 5083900"/>
              <a:gd name="connsiteX125" fmla="*/ 4567189 w 7492243"/>
              <a:gd name="connsiteY125" fmla="*/ 3801131 h 5083900"/>
              <a:gd name="connsiteX126" fmla="*/ 4682651 w 7492243"/>
              <a:gd name="connsiteY126" fmla="*/ 3775476 h 5083900"/>
              <a:gd name="connsiteX127" fmla="*/ 4733968 w 7492243"/>
              <a:gd name="connsiteY127" fmla="*/ 3749821 h 5083900"/>
              <a:gd name="connsiteX128" fmla="*/ 4785285 w 7492243"/>
              <a:gd name="connsiteY128" fmla="*/ 3736993 h 5083900"/>
              <a:gd name="connsiteX129" fmla="*/ 4862260 w 7492243"/>
              <a:gd name="connsiteY129" fmla="*/ 3711338 h 5083900"/>
              <a:gd name="connsiteX130" fmla="*/ 4900748 w 7492243"/>
              <a:gd name="connsiteY130" fmla="*/ 3685682 h 5083900"/>
              <a:gd name="connsiteX131" fmla="*/ 5003381 w 7492243"/>
              <a:gd name="connsiteY131" fmla="*/ 3634371 h 5083900"/>
              <a:gd name="connsiteX132" fmla="*/ 5336940 w 7492243"/>
              <a:gd name="connsiteY132" fmla="*/ 3672855 h 5083900"/>
              <a:gd name="connsiteX133" fmla="*/ 5413915 w 7492243"/>
              <a:gd name="connsiteY133" fmla="*/ 3749821 h 5083900"/>
              <a:gd name="connsiteX134" fmla="*/ 5465232 w 7492243"/>
              <a:gd name="connsiteY134" fmla="*/ 3826787 h 5083900"/>
              <a:gd name="connsiteX135" fmla="*/ 5478061 w 7492243"/>
              <a:gd name="connsiteY135" fmla="*/ 3865270 h 5083900"/>
              <a:gd name="connsiteX136" fmla="*/ 5490890 w 7492243"/>
              <a:gd name="connsiteY136" fmla="*/ 4121823 h 5083900"/>
              <a:gd name="connsiteX137" fmla="*/ 5388257 w 7492243"/>
              <a:gd name="connsiteY137" fmla="*/ 4173134 h 5083900"/>
              <a:gd name="connsiteX138" fmla="*/ 5272794 w 7492243"/>
              <a:gd name="connsiteY138" fmla="*/ 4224445 h 5083900"/>
              <a:gd name="connsiteX139" fmla="*/ 5208648 w 7492243"/>
              <a:gd name="connsiteY139" fmla="*/ 4237273 h 5083900"/>
              <a:gd name="connsiteX140" fmla="*/ 5118844 w 7492243"/>
              <a:gd name="connsiteY140" fmla="*/ 4262928 h 5083900"/>
              <a:gd name="connsiteX141" fmla="*/ 4977723 w 7492243"/>
              <a:gd name="connsiteY141" fmla="*/ 4288583 h 5083900"/>
              <a:gd name="connsiteX142" fmla="*/ 4900748 w 7492243"/>
              <a:gd name="connsiteY142" fmla="*/ 4314239 h 5083900"/>
              <a:gd name="connsiteX143" fmla="*/ 4682651 w 7492243"/>
              <a:gd name="connsiteY143" fmla="*/ 4339894 h 5083900"/>
              <a:gd name="connsiteX144" fmla="*/ 4528701 w 7492243"/>
              <a:gd name="connsiteY144" fmla="*/ 4365549 h 5083900"/>
              <a:gd name="connsiteX145" fmla="*/ 4233630 w 7492243"/>
              <a:gd name="connsiteY145" fmla="*/ 4378377 h 5083900"/>
              <a:gd name="connsiteX146" fmla="*/ 3989876 w 7492243"/>
              <a:gd name="connsiteY146" fmla="*/ 4404032 h 5083900"/>
              <a:gd name="connsiteX147" fmla="*/ 3540854 w 7492243"/>
              <a:gd name="connsiteY147" fmla="*/ 4442516 h 5083900"/>
              <a:gd name="connsiteX148" fmla="*/ 2719787 w 7492243"/>
              <a:gd name="connsiteY148" fmla="*/ 4404032 h 5083900"/>
              <a:gd name="connsiteX149" fmla="*/ 2629982 w 7492243"/>
              <a:gd name="connsiteY149" fmla="*/ 4391205 h 5083900"/>
              <a:gd name="connsiteX150" fmla="*/ 2399057 w 7492243"/>
              <a:gd name="connsiteY150" fmla="*/ 4365549 h 5083900"/>
              <a:gd name="connsiteX151" fmla="*/ 1565160 w 7492243"/>
              <a:gd name="connsiteY151" fmla="*/ 4352722 h 5083900"/>
              <a:gd name="connsiteX152" fmla="*/ 885213 w 7492243"/>
              <a:gd name="connsiteY152" fmla="*/ 4365549 h 5083900"/>
              <a:gd name="connsiteX153" fmla="*/ 846726 w 7492243"/>
              <a:gd name="connsiteY153" fmla="*/ 4378377 h 5083900"/>
              <a:gd name="connsiteX154" fmla="*/ 795409 w 7492243"/>
              <a:gd name="connsiteY154" fmla="*/ 4429688 h 5083900"/>
              <a:gd name="connsiteX155" fmla="*/ 782580 w 7492243"/>
              <a:gd name="connsiteY155" fmla="*/ 4468171 h 5083900"/>
              <a:gd name="connsiteX156" fmla="*/ 769751 w 7492243"/>
              <a:gd name="connsiteY156" fmla="*/ 4532309 h 5083900"/>
              <a:gd name="connsiteX157" fmla="*/ 756922 w 7492243"/>
              <a:gd name="connsiteY157" fmla="*/ 4583620 h 5083900"/>
              <a:gd name="connsiteX158" fmla="*/ 769751 w 7492243"/>
              <a:gd name="connsiteY158" fmla="*/ 4699069 h 5083900"/>
              <a:gd name="connsiteX159" fmla="*/ 833897 w 7492243"/>
              <a:gd name="connsiteY159" fmla="*/ 4763208 h 5083900"/>
              <a:gd name="connsiteX160" fmla="*/ 872384 w 7492243"/>
              <a:gd name="connsiteY160" fmla="*/ 4814518 h 5083900"/>
              <a:gd name="connsiteX161" fmla="*/ 936530 w 7492243"/>
              <a:gd name="connsiteY161" fmla="*/ 4853001 h 5083900"/>
              <a:gd name="connsiteX162" fmla="*/ 987847 w 7492243"/>
              <a:gd name="connsiteY162" fmla="*/ 4891484 h 5083900"/>
              <a:gd name="connsiteX163" fmla="*/ 1051993 w 7492243"/>
              <a:gd name="connsiteY163" fmla="*/ 4904312 h 5083900"/>
              <a:gd name="connsiteX164" fmla="*/ 1116139 w 7492243"/>
              <a:gd name="connsiteY164" fmla="*/ 4929967 h 5083900"/>
              <a:gd name="connsiteX165" fmla="*/ 1167455 w 7492243"/>
              <a:gd name="connsiteY165" fmla="*/ 4942795 h 5083900"/>
              <a:gd name="connsiteX166" fmla="*/ 1321406 w 7492243"/>
              <a:gd name="connsiteY166" fmla="*/ 4994106 h 5083900"/>
              <a:gd name="connsiteX167" fmla="*/ 1385552 w 7492243"/>
              <a:gd name="connsiteY167" fmla="*/ 5006934 h 5083900"/>
              <a:gd name="connsiteX168" fmla="*/ 1488185 w 7492243"/>
              <a:gd name="connsiteY168" fmla="*/ 5032589 h 5083900"/>
              <a:gd name="connsiteX169" fmla="*/ 1603648 w 7492243"/>
              <a:gd name="connsiteY169" fmla="*/ 5045417 h 5083900"/>
              <a:gd name="connsiteX170" fmla="*/ 1783256 w 7492243"/>
              <a:gd name="connsiteY170" fmla="*/ 5032589 h 5083900"/>
              <a:gd name="connsiteX171" fmla="*/ 1847402 w 7492243"/>
              <a:gd name="connsiteY171" fmla="*/ 5019761 h 5083900"/>
              <a:gd name="connsiteX172" fmla="*/ 3220125 w 7492243"/>
              <a:gd name="connsiteY172" fmla="*/ 5045417 h 5083900"/>
              <a:gd name="connsiteX173" fmla="*/ 3681975 w 7492243"/>
              <a:gd name="connsiteY173" fmla="*/ 5083900 h 5083900"/>
              <a:gd name="connsiteX174" fmla="*/ 4118167 w 7492243"/>
              <a:gd name="connsiteY174" fmla="*/ 5071072 h 5083900"/>
              <a:gd name="connsiteX175" fmla="*/ 4336264 w 7492243"/>
              <a:gd name="connsiteY175" fmla="*/ 4994106 h 5083900"/>
              <a:gd name="connsiteX176" fmla="*/ 4567189 w 7492243"/>
              <a:gd name="connsiteY176" fmla="*/ 4904312 h 5083900"/>
              <a:gd name="connsiteX177" fmla="*/ 4990552 w 7492243"/>
              <a:gd name="connsiteY177" fmla="*/ 4776035 h 5083900"/>
              <a:gd name="connsiteX178" fmla="*/ 5118844 w 7492243"/>
              <a:gd name="connsiteY178" fmla="*/ 4724725 h 5083900"/>
              <a:gd name="connsiteX179" fmla="*/ 5311281 w 7492243"/>
              <a:gd name="connsiteY179" fmla="*/ 4673414 h 5083900"/>
              <a:gd name="connsiteX180" fmla="*/ 5401086 w 7492243"/>
              <a:gd name="connsiteY180" fmla="*/ 4660586 h 5083900"/>
              <a:gd name="connsiteX181" fmla="*/ 5465232 w 7492243"/>
              <a:gd name="connsiteY181" fmla="*/ 4634931 h 5083900"/>
              <a:gd name="connsiteX182" fmla="*/ 5529378 w 7492243"/>
              <a:gd name="connsiteY182" fmla="*/ 4622103 h 5083900"/>
              <a:gd name="connsiteX183" fmla="*/ 5734644 w 7492243"/>
              <a:gd name="connsiteY183" fmla="*/ 4596448 h 5083900"/>
              <a:gd name="connsiteX184" fmla="*/ 5773132 w 7492243"/>
              <a:gd name="connsiteY184" fmla="*/ 4570792 h 5083900"/>
              <a:gd name="connsiteX185" fmla="*/ 5824449 w 7492243"/>
              <a:gd name="connsiteY185" fmla="*/ 4468171 h 5083900"/>
              <a:gd name="connsiteX186" fmla="*/ 5850107 w 7492243"/>
              <a:gd name="connsiteY186" fmla="*/ 4429688 h 5083900"/>
              <a:gd name="connsiteX187" fmla="*/ 5901424 w 7492243"/>
              <a:gd name="connsiteY187" fmla="*/ 4339894 h 5083900"/>
              <a:gd name="connsiteX188" fmla="*/ 5927082 w 7492243"/>
              <a:gd name="connsiteY188" fmla="*/ 4237273 h 5083900"/>
              <a:gd name="connsiteX189" fmla="*/ 5952741 w 7492243"/>
              <a:gd name="connsiteY189" fmla="*/ 4147479 h 5083900"/>
              <a:gd name="connsiteX190" fmla="*/ 5965570 w 7492243"/>
              <a:gd name="connsiteY190" fmla="*/ 4057685 h 5083900"/>
              <a:gd name="connsiteX191" fmla="*/ 6016886 w 7492243"/>
              <a:gd name="connsiteY191" fmla="*/ 3967891 h 5083900"/>
              <a:gd name="connsiteX192" fmla="*/ 6042545 w 7492243"/>
              <a:gd name="connsiteY192" fmla="*/ 3903753 h 5083900"/>
              <a:gd name="connsiteX193" fmla="*/ 6055374 w 7492243"/>
              <a:gd name="connsiteY193" fmla="*/ 3839614 h 5083900"/>
              <a:gd name="connsiteX194" fmla="*/ 6068203 w 7492243"/>
              <a:gd name="connsiteY194" fmla="*/ 3801131 h 5083900"/>
              <a:gd name="connsiteX195" fmla="*/ 6093862 w 7492243"/>
              <a:gd name="connsiteY195" fmla="*/ 2620985 h 5083900"/>
              <a:gd name="connsiteX196" fmla="*/ 6081032 w 7492243"/>
              <a:gd name="connsiteY196" fmla="*/ 2351603 h 5083900"/>
              <a:gd name="connsiteX197" fmla="*/ 6055374 w 7492243"/>
              <a:gd name="connsiteY197" fmla="*/ 2274637 h 5083900"/>
              <a:gd name="connsiteX198" fmla="*/ 6042545 w 7492243"/>
              <a:gd name="connsiteY198" fmla="*/ 2236154 h 5083900"/>
              <a:gd name="connsiteX199" fmla="*/ 6029716 w 7492243"/>
              <a:gd name="connsiteY199" fmla="*/ 2197671 h 5083900"/>
              <a:gd name="connsiteX200" fmla="*/ 6042545 w 7492243"/>
              <a:gd name="connsiteY200" fmla="*/ 1684564 h 5083900"/>
              <a:gd name="connsiteX201" fmla="*/ 6055374 w 7492243"/>
              <a:gd name="connsiteY201" fmla="*/ 1556287 h 5083900"/>
              <a:gd name="connsiteX202" fmla="*/ 6081032 w 7492243"/>
              <a:gd name="connsiteY202" fmla="*/ 1530631 h 5083900"/>
              <a:gd name="connsiteX203" fmla="*/ 6260641 w 7492243"/>
              <a:gd name="connsiteY203" fmla="*/ 1453665 h 5083900"/>
              <a:gd name="connsiteX204" fmla="*/ 6311958 w 7492243"/>
              <a:gd name="connsiteY204" fmla="*/ 1440838 h 5083900"/>
              <a:gd name="connsiteX205" fmla="*/ 6453079 w 7492243"/>
              <a:gd name="connsiteY205" fmla="*/ 1428010 h 5083900"/>
              <a:gd name="connsiteX206" fmla="*/ 6555712 w 7492243"/>
              <a:gd name="connsiteY206" fmla="*/ 1402355 h 5083900"/>
              <a:gd name="connsiteX207" fmla="*/ 6632687 w 7492243"/>
              <a:gd name="connsiteY207" fmla="*/ 1376699 h 5083900"/>
              <a:gd name="connsiteX208" fmla="*/ 6658346 w 7492243"/>
              <a:gd name="connsiteY208" fmla="*/ 1338216 h 5083900"/>
              <a:gd name="connsiteX209" fmla="*/ 6709662 w 7492243"/>
              <a:gd name="connsiteY209" fmla="*/ 1325389 h 5083900"/>
              <a:gd name="connsiteX210" fmla="*/ 6760979 w 7492243"/>
              <a:gd name="connsiteY210" fmla="*/ 1299733 h 5083900"/>
              <a:gd name="connsiteX211" fmla="*/ 6799467 w 7492243"/>
              <a:gd name="connsiteY211" fmla="*/ 1286905 h 5083900"/>
              <a:gd name="connsiteX212" fmla="*/ 6927758 w 7492243"/>
              <a:gd name="connsiteY212" fmla="*/ 1235595 h 5083900"/>
              <a:gd name="connsiteX213" fmla="*/ 7030392 w 7492243"/>
              <a:gd name="connsiteY213" fmla="*/ 1209939 h 5083900"/>
              <a:gd name="connsiteX214" fmla="*/ 7081709 w 7492243"/>
              <a:gd name="connsiteY214" fmla="*/ 1184284 h 5083900"/>
              <a:gd name="connsiteX215" fmla="*/ 7492243 w 7492243"/>
              <a:gd name="connsiteY215" fmla="*/ 1171456 h 508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7492243" h="5083900">
                <a:moveTo>
                  <a:pt x="0" y="684004"/>
                </a:moveTo>
                <a:cubicBezTo>
                  <a:pt x="309240" y="568052"/>
                  <a:pt x="105560" y="638581"/>
                  <a:pt x="769751" y="504417"/>
                </a:cubicBezTo>
                <a:cubicBezTo>
                  <a:pt x="970341" y="463899"/>
                  <a:pt x="1171911" y="428375"/>
                  <a:pt x="1372722" y="388968"/>
                </a:cubicBezTo>
                <a:cubicBezTo>
                  <a:pt x="2151012" y="236237"/>
                  <a:pt x="2181849" y="215376"/>
                  <a:pt x="2989199" y="93931"/>
                </a:cubicBezTo>
                <a:cubicBezTo>
                  <a:pt x="3189566" y="63791"/>
                  <a:pt x="3390187" y="33030"/>
                  <a:pt x="3592171" y="16965"/>
                </a:cubicBezTo>
                <a:cubicBezTo>
                  <a:pt x="3767003" y="3059"/>
                  <a:pt x="3942835" y="8413"/>
                  <a:pt x="4118167" y="4137"/>
                </a:cubicBezTo>
                <a:cubicBezTo>
                  <a:pt x="4350063" y="13055"/>
                  <a:pt x="4397290" y="-36613"/>
                  <a:pt x="4541530" y="68276"/>
                </a:cubicBezTo>
                <a:cubicBezTo>
                  <a:pt x="4561094" y="82502"/>
                  <a:pt x="4575741" y="102483"/>
                  <a:pt x="4592847" y="119586"/>
                </a:cubicBezTo>
                <a:cubicBezTo>
                  <a:pt x="4597123" y="132414"/>
                  <a:pt x="4595002" y="149768"/>
                  <a:pt x="4605676" y="158069"/>
                </a:cubicBezTo>
                <a:cubicBezTo>
                  <a:pt x="4635869" y="181550"/>
                  <a:pt x="4674632" y="191248"/>
                  <a:pt x="4708310" y="209380"/>
                </a:cubicBezTo>
                <a:cubicBezTo>
                  <a:pt x="4730265" y="221200"/>
                  <a:pt x="4751986" y="233625"/>
                  <a:pt x="4772456" y="247863"/>
                </a:cubicBezTo>
                <a:cubicBezTo>
                  <a:pt x="4850402" y="302080"/>
                  <a:pt x="4926116" y="359440"/>
                  <a:pt x="5003381" y="414623"/>
                </a:cubicBezTo>
                <a:cubicBezTo>
                  <a:pt x="5045858" y="444960"/>
                  <a:pt x="5092388" y="470046"/>
                  <a:pt x="5131673" y="504417"/>
                </a:cubicBezTo>
                <a:cubicBezTo>
                  <a:pt x="5165884" y="534348"/>
                  <a:pt x="5200669" y="563636"/>
                  <a:pt x="5234306" y="594211"/>
                </a:cubicBezTo>
                <a:cubicBezTo>
                  <a:pt x="5247731" y="606414"/>
                  <a:pt x="5258856" y="621080"/>
                  <a:pt x="5272794" y="632694"/>
                </a:cubicBezTo>
                <a:cubicBezTo>
                  <a:pt x="5369905" y="713610"/>
                  <a:pt x="5262285" y="609360"/>
                  <a:pt x="5336940" y="684004"/>
                </a:cubicBezTo>
                <a:cubicBezTo>
                  <a:pt x="5341216" y="696832"/>
                  <a:pt x="5346489" y="709369"/>
                  <a:pt x="5349769" y="722487"/>
                </a:cubicBezTo>
                <a:cubicBezTo>
                  <a:pt x="5371702" y="810210"/>
                  <a:pt x="5371493" y="861950"/>
                  <a:pt x="5349769" y="966213"/>
                </a:cubicBezTo>
                <a:cubicBezTo>
                  <a:pt x="5340375" y="1011298"/>
                  <a:pt x="5331018" y="1061926"/>
                  <a:pt x="5298452" y="1094490"/>
                </a:cubicBezTo>
                <a:cubicBezTo>
                  <a:pt x="5233936" y="1159001"/>
                  <a:pt x="5326376" y="1068458"/>
                  <a:pt x="5208648" y="1171456"/>
                </a:cubicBezTo>
                <a:cubicBezTo>
                  <a:pt x="5194994" y="1183402"/>
                  <a:pt x="5181775" y="1196002"/>
                  <a:pt x="5170160" y="1209939"/>
                </a:cubicBezTo>
                <a:cubicBezTo>
                  <a:pt x="5152680" y="1230913"/>
                  <a:pt x="5143725" y="1259151"/>
                  <a:pt x="5118844" y="1274078"/>
                </a:cubicBezTo>
                <a:cubicBezTo>
                  <a:pt x="5107248" y="1281035"/>
                  <a:pt x="5093185" y="1282629"/>
                  <a:pt x="5080356" y="1286905"/>
                </a:cubicBezTo>
                <a:cubicBezTo>
                  <a:pt x="5043893" y="1323365"/>
                  <a:pt x="5054329" y="1310511"/>
                  <a:pt x="5016210" y="1363872"/>
                </a:cubicBezTo>
                <a:cubicBezTo>
                  <a:pt x="5007248" y="1376417"/>
                  <a:pt x="5002592" y="1392725"/>
                  <a:pt x="4990552" y="1402355"/>
                </a:cubicBezTo>
                <a:cubicBezTo>
                  <a:pt x="4979992" y="1410802"/>
                  <a:pt x="4964726" y="1410434"/>
                  <a:pt x="4952064" y="1415182"/>
                </a:cubicBezTo>
                <a:cubicBezTo>
                  <a:pt x="4930501" y="1423267"/>
                  <a:pt x="4908516" y="1430540"/>
                  <a:pt x="4887918" y="1440838"/>
                </a:cubicBezTo>
                <a:cubicBezTo>
                  <a:pt x="4865615" y="1451988"/>
                  <a:pt x="4844520" y="1465491"/>
                  <a:pt x="4823772" y="1479321"/>
                </a:cubicBezTo>
                <a:cubicBezTo>
                  <a:pt x="4805981" y="1491180"/>
                  <a:pt x="4791580" y="1508243"/>
                  <a:pt x="4772456" y="1517804"/>
                </a:cubicBezTo>
                <a:cubicBezTo>
                  <a:pt x="4748265" y="1529898"/>
                  <a:pt x="4721720" y="1536900"/>
                  <a:pt x="4695481" y="1543459"/>
                </a:cubicBezTo>
                <a:cubicBezTo>
                  <a:pt x="4563757" y="1576387"/>
                  <a:pt x="4727023" y="1531632"/>
                  <a:pt x="4592847" y="1581942"/>
                </a:cubicBezTo>
                <a:cubicBezTo>
                  <a:pt x="4576337" y="1588132"/>
                  <a:pt x="4558419" y="1589704"/>
                  <a:pt x="4541530" y="1594770"/>
                </a:cubicBezTo>
                <a:cubicBezTo>
                  <a:pt x="4515624" y="1602541"/>
                  <a:pt x="4464555" y="1620425"/>
                  <a:pt x="4464555" y="1620425"/>
                </a:cubicBezTo>
                <a:lnTo>
                  <a:pt x="3066174" y="1607598"/>
                </a:lnTo>
                <a:cubicBezTo>
                  <a:pt x="2321956" y="1597474"/>
                  <a:pt x="2840498" y="1579370"/>
                  <a:pt x="2142473" y="1620425"/>
                </a:cubicBezTo>
                <a:cubicBezTo>
                  <a:pt x="2121091" y="1633253"/>
                  <a:pt x="2100630" y="1647758"/>
                  <a:pt x="2078327" y="1658908"/>
                </a:cubicBezTo>
                <a:cubicBezTo>
                  <a:pt x="2048939" y="1673600"/>
                  <a:pt x="1988207" y="1681749"/>
                  <a:pt x="1962865" y="1684564"/>
                </a:cubicBezTo>
                <a:cubicBezTo>
                  <a:pt x="1911685" y="1690250"/>
                  <a:pt x="1860232" y="1693115"/>
                  <a:pt x="1808915" y="1697391"/>
                </a:cubicBezTo>
                <a:cubicBezTo>
                  <a:pt x="1787533" y="1701667"/>
                  <a:pt x="1766355" y="1707136"/>
                  <a:pt x="1744769" y="1710219"/>
                </a:cubicBezTo>
                <a:cubicBezTo>
                  <a:pt x="1706434" y="1715695"/>
                  <a:pt x="1667441" y="1716318"/>
                  <a:pt x="1629306" y="1723047"/>
                </a:cubicBezTo>
                <a:cubicBezTo>
                  <a:pt x="1594579" y="1729175"/>
                  <a:pt x="1560999" y="1740626"/>
                  <a:pt x="1526673" y="1748702"/>
                </a:cubicBezTo>
                <a:cubicBezTo>
                  <a:pt x="1488295" y="1757731"/>
                  <a:pt x="1449360" y="1764406"/>
                  <a:pt x="1411210" y="1774357"/>
                </a:cubicBezTo>
                <a:cubicBezTo>
                  <a:pt x="1350961" y="1790072"/>
                  <a:pt x="1290671" y="1805980"/>
                  <a:pt x="1231601" y="1825668"/>
                </a:cubicBezTo>
                <a:cubicBezTo>
                  <a:pt x="1205943" y="1834220"/>
                  <a:pt x="1179248" y="1840133"/>
                  <a:pt x="1154626" y="1851324"/>
                </a:cubicBezTo>
                <a:cubicBezTo>
                  <a:pt x="1131926" y="1861641"/>
                  <a:pt x="1112783" y="1878657"/>
                  <a:pt x="1090480" y="1889807"/>
                </a:cubicBezTo>
                <a:cubicBezTo>
                  <a:pt x="1061158" y="1904466"/>
                  <a:pt x="1017118" y="1908145"/>
                  <a:pt x="987847" y="1915462"/>
                </a:cubicBezTo>
                <a:cubicBezTo>
                  <a:pt x="974728" y="1918742"/>
                  <a:pt x="962808" y="1926875"/>
                  <a:pt x="949359" y="1928290"/>
                </a:cubicBezTo>
                <a:cubicBezTo>
                  <a:pt x="881180" y="1935466"/>
                  <a:pt x="812514" y="1936841"/>
                  <a:pt x="744092" y="1941117"/>
                </a:cubicBezTo>
                <a:cubicBezTo>
                  <a:pt x="722710" y="1945393"/>
                  <a:pt x="698879" y="1943127"/>
                  <a:pt x="679946" y="1953945"/>
                </a:cubicBezTo>
                <a:cubicBezTo>
                  <a:pt x="666560" y="1961594"/>
                  <a:pt x="666327" y="1982797"/>
                  <a:pt x="654288" y="1992428"/>
                </a:cubicBezTo>
                <a:cubicBezTo>
                  <a:pt x="643728" y="2000875"/>
                  <a:pt x="628630" y="2000980"/>
                  <a:pt x="615801" y="2005256"/>
                </a:cubicBezTo>
                <a:cubicBezTo>
                  <a:pt x="578046" y="2080754"/>
                  <a:pt x="596190" y="2038424"/>
                  <a:pt x="564484" y="2133533"/>
                </a:cubicBezTo>
                <a:lnTo>
                  <a:pt x="551655" y="2172016"/>
                </a:lnTo>
                <a:cubicBezTo>
                  <a:pt x="560208" y="2223327"/>
                  <a:pt x="561795" y="2276298"/>
                  <a:pt x="577313" y="2325948"/>
                </a:cubicBezTo>
                <a:cubicBezTo>
                  <a:pt x="586182" y="2354325"/>
                  <a:pt x="687897" y="2450322"/>
                  <a:pt x="692776" y="2454225"/>
                </a:cubicBezTo>
                <a:cubicBezTo>
                  <a:pt x="714158" y="2471328"/>
                  <a:pt x="736132" y="2487717"/>
                  <a:pt x="756922" y="2505535"/>
                </a:cubicBezTo>
                <a:cubicBezTo>
                  <a:pt x="766106" y="2513406"/>
                  <a:pt x="772208" y="2524969"/>
                  <a:pt x="782580" y="2531191"/>
                </a:cubicBezTo>
                <a:cubicBezTo>
                  <a:pt x="794176" y="2538148"/>
                  <a:pt x="807576" y="2543098"/>
                  <a:pt x="821067" y="2544018"/>
                </a:cubicBezTo>
                <a:cubicBezTo>
                  <a:pt x="996201" y="2555958"/>
                  <a:pt x="1171912" y="2557999"/>
                  <a:pt x="1347064" y="2569674"/>
                </a:cubicBezTo>
                <a:cubicBezTo>
                  <a:pt x="1616425" y="2587628"/>
                  <a:pt x="1475313" y="2578935"/>
                  <a:pt x="1770427" y="2595329"/>
                </a:cubicBezTo>
                <a:cubicBezTo>
                  <a:pt x="1830297" y="2603881"/>
                  <a:pt x="1889859" y="2614968"/>
                  <a:pt x="1950036" y="2620985"/>
                </a:cubicBezTo>
                <a:cubicBezTo>
                  <a:pt x="2060997" y="2632080"/>
                  <a:pt x="2283594" y="2646640"/>
                  <a:pt x="2283594" y="2646640"/>
                </a:cubicBezTo>
                <a:lnTo>
                  <a:pt x="2873737" y="2633812"/>
                </a:lnTo>
                <a:cubicBezTo>
                  <a:pt x="3131369" y="2624612"/>
                  <a:pt x="2882999" y="2625553"/>
                  <a:pt x="3104662" y="2595329"/>
                </a:cubicBezTo>
                <a:cubicBezTo>
                  <a:pt x="3164134" y="2587220"/>
                  <a:pt x="3224401" y="2586777"/>
                  <a:pt x="3284271" y="2582501"/>
                </a:cubicBezTo>
                <a:cubicBezTo>
                  <a:pt x="3305653" y="2578225"/>
                  <a:pt x="3327130" y="2574404"/>
                  <a:pt x="3348416" y="2569674"/>
                </a:cubicBezTo>
                <a:cubicBezTo>
                  <a:pt x="3365628" y="2565850"/>
                  <a:pt x="3382131" y="2555811"/>
                  <a:pt x="3399733" y="2556846"/>
                </a:cubicBezTo>
                <a:cubicBezTo>
                  <a:pt x="3601102" y="2568690"/>
                  <a:pt x="3801896" y="2589035"/>
                  <a:pt x="4002705" y="2608157"/>
                </a:cubicBezTo>
                <a:cubicBezTo>
                  <a:pt x="4071441" y="2614703"/>
                  <a:pt x="4296716" y="2644606"/>
                  <a:pt x="4374751" y="2659468"/>
                </a:cubicBezTo>
                <a:cubicBezTo>
                  <a:pt x="4409392" y="2666066"/>
                  <a:pt x="4442475" y="2680137"/>
                  <a:pt x="4477385" y="2685123"/>
                </a:cubicBezTo>
                <a:cubicBezTo>
                  <a:pt x="4532582" y="2693007"/>
                  <a:pt x="4588683" y="2692404"/>
                  <a:pt x="4644164" y="2697951"/>
                </a:cubicBezTo>
                <a:cubicBezTo>
                  <a:pt x="4674252" y="2700959"/>
                  <a:pt x="4703995" y="2706782"/>
                  <a:pt x="4733968" y="2710778"/>
                </a:cubicBezTo>
                <a:lnTo>
                  <a:pt x="4836602" y="2723606"/>
                </a:lnTo>
                <a:cubicBezTo>
                  <a:pt x="4962907" y="2774121"/>
                  <a:pt x="4849554" y="2723677"/>
                  <a:pt x="4939235" y="2774917"/>
                </a:cubicBezTo>
                <a:cubicBezTo>
                  <a:pt x="4985330" y="2801254"/>
                  <a:pt x="4989967" y="2794973"/>
                  <a:pt x="5029039" y="2826227"/>
                </a:cubicBezTo>
                <a:cubicBezTo>
                  <a:pt x="5085939" y="2871742"/>
                  <a:pt x="5023932" y="2846774"/>
                  <a:pt x="5106015" y="2928849"/>
                </a:cubicBezTo>
                <a:cubicBezTo>
                  <a:pt x="5155404" y="2978233"/>
                  <a:pt x="5134438" y="2952237"/>
                  <a:pt x="5170160" y="3005815"/>
                </a:cubicBezTo>
                <a:cubicBezTo>
                  <a:pt x="5206996" y="3153133"/>
                  <a:pt x="5155487" y="2971580"/>
                  <a:pt x="5208648" y="3095609"/>
                </a:cubicBezTo>
                <a:cubicBezTo>
                  <a:pt x="5215593" y="3111813"/>
                  <a:pt x="5217201" y="3129816"/>
                  <a:pt x="5221477" y="3146920"/>
                </a:cubicBezTo>
                <a:cubicBezTo>
                  <a:pt x="5212924" y="3181127"/>
                  <a:pt x="5212537" y="3218496"/>
                  <a:pt x="5195819" y="3249541"/>
                </a:cubicBezTo>
                <a:cubicBezTo>
                  <a:pt x="5164674" y="3307375"/>
                  <a:pt x="5121836" y="3310686"/>
                  <a:pt x="5080356" y="3352162"/>
                </a:cubicBezTo>
                <a:cubicBezTo>
                  <a:pt x="5065237" y="3367279"/>
                  <a:pt x="5056988" y="3388356"/>
                  <a:pt x="5041869" y="3403473"/>
                </a:cubicBezTo>
                <a:cubicBezTo>
                  <a:pt x="5030966" y="3414375"/>
                  <a:pt x="5016768" y="3421480"/>
                  <a:pt x="5003381" y="3429129"/>
                </a:cubicBezTo>
                <a:cubicBezTo>
                  <a:pt x="4951204" y="3458941"/>
                  <a:pt x="4956870" y="3453583"/>
                  <a:pt x="4900748" y="3467612"/>
                </a:cubicBezTo>
                <a:cubicBezTo>
                  <a:pt x="4879366" y="3480440"/>
                  <a:pt x="4859754" y="3496836"/>
                  <a:pt x="4836602" y="3506095"/>
                </a:cubicBezTo>
                <a:cubicBezTo>
                  <a:pt x="4816356" y="3514192"/>
                  <a:pt x="4793610" y="3513634"/>
                  <a:pt x="4772456" y="3518922"/>
                </a:cubicBezTo>
                <a:cubicBezTo>
                  <a:pt x="4587184" y="3565234"/>
                  <a:pt x="4777956" y="3528181"/>
                  <a:pt x="4592847" y="3557405"/>
                </a:cubicBezTo>
                <a:lnTo>
                  <a:pt x="4438897" y="3583061"/>
                </a:lnTo>
                <a:lnTo>
                  <a:pt x="4361922" y="3595888"/>
                </a:lnTo>
                <a:cubicBezTo>
                  <a:pt x="4109615" y="3591612"/>
                  <a:pt x="3856867" y="3598558"/>
                  <a:pt x="3605000" y="3583061"/>
                </a:cubicBezTo>
                <a:cubicBezTo>
                  <a:pt x="3576368" y="3581299"/>
                  <a:pt x="3554984" y="3554380"/>
                  <a:pt x="3528025" y="3544578"/>
                </a:cubicBezTo>
                <a:cubicBezTo>
                  <a:pt x="3497239" y="3533384"/>
                  <a:pt x="3379315" y="3521180"/>
                  <a:pt x="3361246" y="3518922"/>
                </a:cubicBezTo>
                <a:cubicBezTo>
                  <a:pt x="3331311" y="3510370"/>
                  <a:pt x="3301157" y="3502552"/>
                  <a:pt x="3271441" y="3493267"/>
                </a:cubicBezTo>
                <a:cubicBezTo>
                  <a:pt x="3232719" y="3481168"/>
                  <a:pt x="3195119" y="3465457"/>
                  <a:pt x="3155979" y="3454784"/>
                </a:cubicBezTo>
                <a:cubicBezTo>
                  <a:pt x="3100935" y="3439774"/>
                  <a:pt x="3044550" y="3430137"/>
                  <a:pt x="2989199" y="3416301"/>
                </a:cubicBezTo>
                <a:cubicBezTo>
                  <a:pt x="2907690" y="3395926"/>
                  <a:pt x="2827522" y="3370114"/>
                  <a:pt x="2745445" y="3352162"/>
                </a:cubicBezTo>
                <a:cubicBezTo>
                  <a:pt x="2690497" y="3340144"/>
                  <a:pt x="2634095" y="3336063"/>
                  <a:pt x="2578666" y="3326507"/>
                </a:cubicBezTo>
                <a:cubicBezTo>
                  <a:pt x="2408862" y="3297234"/>
                  <a:pt x="2357347" y="3284585"/>
                  <a:pt x="2193790" y="3249541"/>
                </a:cubicBezTo>
                <a:lnTo>
                  <a:pt x="1577989" y="3275196"/>
                </a:lnTo>
                <a:cubicBezTo>
                  <a:pt x="1523784" y="3278264"/>
                  <a:pt x="1476963" y="3305538"/>
                  <a:pt x="1424039" y="3313679"/>
                </a:cubicBezTo>
                <a:cubicBezTo>
                  <a:pt x="1385765" y="3319567"/>
                  <a:pt x="1347064" y="3322231"/>
                  <a:pt x="1308576" y="3326507"/>
                </a:cubicBezTo>
                <a:cubicBezTo>
                  <a:pt x="1279892" y="3333678"/>
                  <a:pt x="1199023" y="3352499"/>
                  <a:pt x="1180285" y="3364990"/>
                </a:cubicBezTo>
                <a:cubicBezTo>
                  <a:pt x="1130545" y="3398146"/>
                  <a:pt x="1156424" y="3385770"/>
                  <a:pt x="1103309" y="3403473"/>
                </a:cubicBezTo>
                <a:cubicBezTo>
                  <a:pt x="1094756" y="3412025"/>
                  <a:pt x="1087096" y="3421574"/>
                  <a:pt x="1077651" y="3429129"/>
                </a:cubicBezTo>
                <a:cubicBezTo>
                  <a:pt x="1065611" y="3438760"/>
                  <a:pt x="1047336" y="3441710"/>
                  <a:pt x="1039164" y="3454784"/>
                </a:cubicBezTo>
                <a:cubicBezTo>
                  <a:pt x="937447" y="3617512"/>
                  <a:pt x="1069088" y="3468695"/>
                  <a:pt x="987847" y="3570233"/>
                </a:cubicBezTo>
                <a:cubicBezTo>
                  <a:pt x="980291" y="3579677"/>
                  <a:pt x="972560" y="3589666"/>
                  <a:pt x="962188" y="3595888"/>
                </a:cubicBezTo>
                <a:cubicBezTo>
                  <a:pt x="950592" y="3602845"/>
                  <a:pt x="936530" y="3604440"/>
                  <a:pt x="923701" y="3608716"/>
                </a:cubicBezTo>
                <a:cubicBezTo>
                  <a:pt x="915148" y="3621544"/>
                  <a:pt x="899323" y="3631835"/>
                  <a:pt x="898043" y="3647199"/>
                </a:cubicBezTo>
                <a:cubicBezTo>
                  <a:pt x="894827" y="3685785"/>
                  <a:pt x="889392" y="3730432"/>
                  <a:pt x="910872" y="3762648"/>
                </a:cubicBezTo>
                <a:cubicBezTo>
                  <a:pt x="961026" y="3837871"/>
                  <a:pt x="1029608" y="3841104"/>
                  <a:pt x="1103309" y="3852442"/>
                </a:cubicBezTo>
                <a:cubicBezTo>
                  <a:pt x="1133196" y="3857040"/>
                  <a:pt x="1163140" y="3861274"/>
                  <a:pt x="1193114" y="3865270"/>
                </a:cubicBezTo>
                <a:cubicBezTo>
                  <a:pt x="1227289" y="3869826"/>
                  <a:pt x="1261453" y="3874550"/>
                  <a:pt x="1295747" y="3878097"/>
                </a:cubicBezTo>
                <a:lnTo>
                  <a:pt x="1565160" y="3903753"/>
                </a:lnTo>
                <a:lnTo>
                  <a:pt x="1706281" y="3916580"/>
                </a:lnTo>
                <a:lnTo>
                  <a:pt x="1962865" y="3942236"/>
                </a:lnTo>
                <a:cubicBezTo>
                  <a:pt x="2240831" y="3937960"/>
                  <a:pt x="2518986" y="3940518"/>
                  <a:pt x="2796762" y="3929408"/>
                </a:cubicBezTo>
                <a:cubicBezTo>
                  <a:pt x="2840338" y="3927665"/>
                  <a:pt x="2881976" y="3910554"/>
                  <a:pt x="2925053" y="3903753"/>
                </a:cubicBezTo>
                <a:cubicBezTo>
                  <a:pt x="2963304" y="3897714"/>
                  <a:pt x="3002057" y="3895449"/>
                  <a:pt x="3040516" y="3890925"/>
                </a:cubicBezTo>
                <a:cubicBezTo>
                  <a:pt x="3074757" y="3886897"/>
                  <a:pt x="3108683" y="3878959"/>
                  <a:pt x="3143150" y="3878097"/>
                </a:cubicBezTo>
                <a:cubicBezTo>
                  <a:pt x="3450984" y="3870402"/>
                  <a:pt x="3758951" y="3869546"/>
                  <a:pt x="4066851" y="3865270"/>
                </a:cubicBezTo>
                <a:lnTo>
                  <a:pt x="4169484" y="3852442"/>
                </a:lnTo>
                <a:cubicBezTo>
                  <a:pt x="4199457" y="3848446"/>
                  <a:pt x="4229200" y="3842622"/>
                  <a:pt x="4259288" y="3839614"/>
                </a:cubicBezTo>
                <a:cubicBezTo>
                  <a:pt x="4314769" y="3834067"/>
                  <a:pt x="4370475" y="3831063"/>
                  <a:pt x="4426068" y="3826787"/>
                </a:cubicBezTo>
                <a:lnTo>
                  <a:pt x="4490214" y="3813959"/>
                </a:lnTo>
                <a:cubicBezTo>
                  <a:pt x="4515807" y="3809306"/>
                  <a:pt x="4541682" y="3806232"/>
                  <a:pt x="4567189" y="3801131"/>
                </a:cubicBezTo>
                <a:cubicBezTo>
                  <a:pt x="4605849" y="3793400"/>
                  <a:pt x="4644164" y="3784028"/>
                  <a:pt x="4682651" y="3775476"/>
                </a:cubicBezTo>
                <a:cubicBezTo>
                  <a:pt x="4699757" y="3766924"/>
                  <a:pt x="4716061" y="3756535"/>
                  <a:pt x="4733968" y="3749821"/>
                </a:cubicBezTo>
                <a:cubicBezTo>
                  <a:pt x="4750478" y="3743631"/>
                  <a:pt x="4768396" y="3742059"/>
                  <a:pt x="4785285" y="3736993"/>
                </a:cubicBezTo>
                <a:cubicBezTo>
                  <a:pt x="4811191" y="3729222"/>
                  <a:pt x="4836602" y="3719890"/>
                  <a:pt x="4862260" y="3711338"/>
                </a:cubicBezTo>
                <a:cubicBezTo>
                  <a:pt x="4875089" y="3702786"/>
                  <a:pt x="4887212" y="3693065"/>
                  <a:pt x="4900748" y="3685682"/>
                </a:cubicBezTo>
                <a:cubicBezTo>
                  <a:pt x="4934327" y="3667368"/>
                  <a:pt x="5003381" y="3634371"/>
                  <a:pt x="5003381" y="3634371"/>
                </a:cubicBezTo>
                <a:cubicBezTo>
                  <a:pt x="5114567" y="3647199"/>
                  <a:pt x="5229195" y="3642555"/>
                  <a:pt x="5336940" y="3672855"/>
                </a:cubicBezTo>
                <a:cubicBezTo>
                  <a:pt x="5371869" y="3682678"/>
                  <a:pt x="5393786" y="3719632"/>
                  <a:pt x="5413915" y="3749821"/>
                </a:cubicBezTo>
                <a:lnTo>
                  <a:pt x="5465232" y="3826787"/>
                </a:lnTo>
                <a:cubicBezTo>
                  <a:pt x="5469508" y="3839615"/>
                  <a:pt x="5472734" y="3852842"/>
                  <a:pt x="5478061" y="3865270"/>
                </a:cubicBezTo>
                <a:cubicBezTo>
                  <a:pt x="5518426" y="3959445"/>
                  <a:pt x="5562092" y="3963614"/>
                  <a:pt x="5490890" y="4121823"/>
                </a:cubicBezTo>
                <a:cubicBezTo>
                  <a:pt x="5475193" y="4156702"/>
                  <a:pt x="5422468" y="4156030"/>
                  <a:pt x="5388257" y="4173134"/>
                </a:cubicBezTo>
                <a:cubicBezTo>
                  <a:pt x="5350346" y="4192087"/>
                  <a:pt x="5313751" y="4212160"/>
                  <a:pt x="5272794" y="4224445"/>
                </a:cubicBezTo>
                <a:cubicBezTo>
                  <a:pt x="5251908" y="4230710"/>
                  <a:pt x="5229802" y="4231985"/>
                  <a:pt x="5208648" y="4237273"/>
                </a:cubicBezTo>
                <a:cubicBezTo>
                  <a:pt x="5178445" y="4244823"/>
                  <a:pt x="5149047" y="4255378"/>
                  <a:pt x="5118844" y="4262928"/>
                </a:cubicBezTo>
                <a:cubicBezTo>
                  <a:pt x="5082972" y="4271895"/>
                  <a:pt x="5012050" y="4282863"/>
                  <a:pt x="4977723" y="4288583"/>
                </a:cubicBezTo>
                <a:cubicBezTo>
                  <a:pt x="4952065" y="4297135"/>
                  <a:pt x="4927102" y="4308158"/>
                  <a:pt x="4900748" y="4314239"/>
                </a:cubicBezTo>
                <a:cubicBezTo>
                  <a:pt x="4857383" y="4324245"/>
                  <a:pt x="4714561" y="4336703"/>
                  <a:pt x="4682651" y="4339894"/>
                </a:cubicBezTo>
                <a:cubicBezTo>
                  <a:pt x="4634746" y="4349474"/>
                  <a:pt x="4576451" y="4362366"/>
                  <a:pt x="4528701" y="4365549"/>
                </a:cubicBezTo>
                <a:cubicBezTo>
                  <a:pt x="4430469" y="4372097"/>
                  <a:pt x="4331987" y="4374101"/>
                  <a:pt x="4233630" y="4378377"/>
                </a:cubicBezTo>
                <a:cubicBezTo>
                  <a:pt x="4069912" y="4401763"/>
                  <a:pt x="4213021" y="4383115"/>
                  <a:pt x="3989876" y="4404032"/>
                </a:cubicBezTo>
                <a:cubicBezTo>
                  <a:pt x="3595315" y="4441018"/>
                  <a:pt x="3874409" y="4420281"/>
                  <a:pt x="3540854" y="4442516"/>
                </a:cubicBezTo>
                <a:lnTo>
                  <a:pt x="2719787" y="4404032"/>
                </a:lnTo>
                <a:cubicBezTo>
                  <a:pt x="2689596" y="4402331"/>
                  <a:pt x="2659956" y="4395201"/>
                  <a:pt x="2629982" y="4391205"/>
                </a:cubicBezTo>
                <a:cubicBezTo>
                  <a:pt x="2585728" y="4385305"/>
                  <a:pt x="2435724" y="4366527"/>
                  <a:pt x="2399057" y="4365549"/>
                </a:cubicBezTo>
                <a:cubicBezTo>
                  <a:pt x="2121157" y="4358139"/>
                  <a:pt x="1843126" y="4356998"/>
                  <a:pt x="1565160" y="4352722"/>
                </a:cubicBezTo>
                <a:lnTo>
                  <a:pt x="885213" y="4365549"/>
                </a:lnTo>
                <a:cubicBezTo>
                  <a:pt x="871699" y="4366032"/>
                  <a:pt x="857730" y="4370518"/>
                  <a:pt x="846726" y="4378377"/>
                </a:cubicBezTo>
                <a:cubicBezTo>
                  <a:pt x="827041" y="4392436"/>
                  <a:pt x="795409" y="4429688"/>
                  <a:pt x="795409" y="4429688"/>
                </a:cubicBezTo>
                <a:cubicBezTo>
                  <a:pt x="791133" y="4442516"/>
                  <a:pt x="785860" y="4455053"/>
                  <a:pt x="782580" y="4468171"/>
                </a:cubicBezTo>
                <a:cubicBezTo>
                  <a:pt x="777292" y="4489323"/>
                  <a:pt x="774481" y="4511025"/>
                  <a:pt x="769751" y="4532309"/>
                </a:cubicBezTo>
                <a:cubicBezTo>
                  <a:pt x="765926" y="4549519"/>
                  <a:pt x="761198" y="4566516"/>
                  <a:pt x="756922" y="4583620"/>
                </a:cubicBezTo>
                <a:cubicBezTo>
                  <a:pt x="761198" y="4622103"/>
                  <a:pt x="754497" y="4663480"/>
                  <a:pt x="769751" y="4699069"/>
                </a:cubicBezTo>
                <a:cubicBezTo>
                  <a:pt x="781663" y="4726861"/>
                  <a:pt x="815753" y="4739019"/>
                  <a:pt x="833897" y="4763208"/>
                </a:cubicBezTo>
                <a:cubicBezTo>
                  <a:pt x="846726" y="4780311"/>
                  <a:pt x="856293" y="4800440"/>
                  <a:pt x="872384" y="4814518"/>
                </a:cubicBezTo>
                <a:cubicBezTo>
                  <a:pt x="891150" y="4830936"/>
                  <a:pt x="915782" y="4839171"/>
                  <a:pt x="936530" y="4853001"/>
                </a:cubicBezTo>
                <a:cubicBezTo>
                  <a:pt x="954321" y="4864860"/>
                  <a:pt x="968308" y="4882801"/>
                  <a:pt x="987847" y="4891484"/>
                </a:cubicBezTo>
                <a:cubicBezTo>
                  <a:pt x="1007773" y="4900339"/>
                  <a:pt x="1031107" y="4898047"/>
                  <a:pt x="1051993" y="4904312"/>
                </a:cubicBezTo>
                <a:cubicBezTo>
                  <a:pt x="1074051" y="4910929"/>
                  <a:pt x="1094292" y="4922685"/>
                  <a:pt x="1116139" y="4929967"/>
                </a:cubicBezTo>
                <a:cubicBezTo>
                  <a:pt x="1132866" y="4935542"/>
                  <a:pt x="1150626" y="4937536"/>
                  <a:pt x="1167455" y="4942795"/>
                </a:cubicBezTo>
                <a:cubicBezTo>
                  <a:pt x="1219085" y="4958928"/>
                  <a:pt x="1268364" y="4983499"/>
                  <a:pt x="1321406" y="4994106"/>
                </a:cubicBezTo>
                <a:cubicBezTo>
                  <a:pt x="1342788" y="4998382"/>
                  <a:pt x="1364305" y="5002031"/>
                  <a:pt x="1385552" y="5006934"/>
                </a:cubicBezTo>
                <a:cubicBezTo>
                  <a:pt x="1419913" y="5014862"/>
                  <a:pt x="1453458" y="5026461"/>
                  <a:pt x="1488185" y="5032589"/>
                </a:cubicBezTo>
                <a:cubicBezTo>
                  <a:pt x="1526320" y="5039318"/>
                  <a:pt x="1565160" y="5041141"/>
                  <a:pt x="1603648" y="5045417"/>
                </a:cubicBezTo>
                <a:cubicBezTo>
                  <a:pt x="1663517" y="5041141"/>
                  <a:pt x="1723564" y="5038872"/>
                  <a:pt x="1783256" y="5032589"/>
                </a:cubicBezTo>
                <a:cubicBezTo>
                  <a:pt x="1804942" y="5030307"/>
                  <a:pt x="1825598" y="5019566"/>
                  <a:pt x="1847402" y="5019761"/>
                </a:cubicBezTo>
                <a:lnTo>
                  <a:pt x="3220125" y="5045417"/>
                </a:lnTo>
                <a:cubicBezTo>
                  <a:pt x="3405537" y="5068590"/>
                  <a:pt x="3486709" y="5083900"/>
                  <a:pt x="3681975" y="5083900"/>
                </a:cubicBezTo>
                <a:cubicBezTo>
                  <a:pt x="3827435" y="5083900"/>
                  <a:pt x="3972770" y="5075348"/>
                  <a:pt x="4118167" y="5071072"/>
                </a:cubicBezTo>
                <a:cubicBezTo>
                  <a:pt x="4230232" y="4987033"/>
                  <a:pt x="4108349" y="5067618"/>
                  <a:pt x="4336264" y="4994106"/>
                </a:cubicBezTo>
                <a:cubicBezTo>
                  <a:pt x="4414866" y="4968753"/>
                  <a:pt x="4488837" y="4930426"/>
                  <a:pt x="4567189" y="4904312"/>
                </a:cubicBezTo>
                <a:cubicBezTo>
                  <a:pt x="4707080" y="4857687"/>
                  <a:pt x="4853639" y="4830793"/>
                  <a:pt x="4990552" y="4776035"/>
                </a:cubicBezTo>
                <a:cubicBezTo>
                  <a:pt x="5033316" y="4758932"/>
                  <a:pt x="5075412" y="4740052"/>
                  <a:pt x="5118844" y="4724725"/>
                </a:cubicBezTo>
                <a:cubicBezTo>
                  <a:pt x="5143164" y="4716142"/>
                  <a:pt x="5291025" y="4676307"/>
                  <a:pt x="5311281" y="4673414"/>
                </a:cubicBezTo>
                <a:lnTo>
                  <a:pt x="5401086" y="4660586"/>
                </a:lnTo>
                <a:cubicBezTo>
                  <a:pt x="5422468" y="4652034"/>
                  <a:pt x="5443174" y="4641548"/>
                  <a:pt x="5465232" y="4634931"/>
                </a:cubicBezTo>
                <a:cubicBezTo>
                  <a:pt x="5486118" y="4628666"/>
                  <a:pt x="5507924" y="4626003"/>
                  <a:pt x="5529378" y="4622103"/>
                </a:cubicBezTo>
                <a:cubicBezTo>
                  <a:pt x="5626642" y="4604420"/>
                  <a:pt x="5616988" y="4608212"/>
                  <a:pt x="5734644" y="4596448"/>
                </a:cubicBezTo>
                <a:cubicBezTo>
                  <a:pt x="5747473" y="4587896"/>
                  <a:pt x="5763097" y="4582498"/>
                  <a:pt x="5773132" y="4570792"/>
                </a:cubicBezTo>
                <a:cubicBezTo>
                  <a:pt x="5837146" y="4496118"/>
                  <a:pt x="5793665" y="4529734"/>
                  <a:pt x="5824449" y="4468171"/>
                </a:cubicBezTo>
                <a:cubicBezTo>
                  <a:pt x="5831344" y="4454382"/>
                  <a:pt x="5842457" y="4443074"/>
                  <a:pt x="5850107" y="4429688"/>
                </a:cubicBezTo>
                <a:cubicBezTo>
                  <a:pt x="5915206" y="4315775"/>
                  <a:pt x="5838917" y="4433642"/>
                  <a:pt x="5901424" y="4339894"/>
                </a:cubicBezTo>
                <a:cubicBezTo>
                  <a:pt x="5927507" y="4209493"/>
                  <a:pt x="5900783" y="4329312"/>
                  <a:pt x="5927082" y="4237273"/>
                </a:cubicBezTo>
                <a:cubicBezTo>
                  <a:pt x="5959292" y="4124549"/>
                  <a:pt x="5921986" y="4239728"/>
                  <a:pt x="5952741" y="4147479"/>
                </a:cubicBezTo>
                <a:cubicBezTo>
                  <a:pt x="5957017" y="4117548"/>
                  <a:pt x="5955400" y="4086159"/>
                  <a:pt x="5965570" y="4057685"/>
                </a:cubicBezTo>
                <a:cubicBezTo>
                  <a:pt x="5977166" y="4025219"/>
                  <a:pt x="6001467" y="3998725"/>
                  <a:pt x="6016886" y="3967891"/>
                </a:cubicBezTo>
                <a:cubicBezTo>
                  <a:pt x="6027185" y="3947296"/>
                  <a:pt x="6033992" y="3925132"/>
                  <a:pt x="6042545" y="3903753"/>
                </a:cubicBezTo>
                <a:cubicBezTo>
                  <a:pt x="6046821" y="3882373"/>
                  <a:pt x="6050085" y="3860766"/>
                  <a:pt x="6055374" y="3839614"/>
                </a:cubicBezTo>
                <a:cubicBezTo>
                  <a:pt x="6058654" y="3826496"/>
                  <a:pt x="6067873" y="3814649"/>
                  <a:pt x="6068203" y="3801131"/>
                </a:cubicBezTo>
                <a:cubicBezTo>
                  <a:pt x="6100106" y="2493260"/>
                  <a:pt x="6052086" y="3163970"/>
                  <a:pt x="6093862" y="2620985"/>
                </a:cubicBezTo>
                <a:cubicBezTo>
                  <a:pt x="6089585" y="2531191"/>
                  <a:pt x="6090961" y="2440949"/>
                  <a:pt x="6081032" y="2351603"/>
                </a:cubicBezTo>
                <a:cubicBezTo>
                  <a:pt x="6078045" y="2324725"/>
                  <a:pt x="6063927" y="2300292"/>
                  <a:pt x="6055374" y="2274637"/>
                </a:cubicBezTo>
                <a:lnTo>
                  <a:pt x="6042545" y="2236154"/>
                </a:lnTo>
                <a:lnTo>
                  <a:pt x="6029716" y="2197671"/>
                </a:lnTo>
                <a:cubicBezTo>
                  <a:pt x="6033992" y="2026635"/>
                  <a:pt x="6035706" y="1855516"/>
                  <a:pt x="6042545" y="1684564"/>
                </a:cubicBezTo>
                <a:cubicBezTo>
                  <a:pt x="6044263" y="1641626"/>
                  <a:pt x="6044951" y="1597976"/>
                  <a:pt x="6055374" y="1556287"/>
                </a:cubicBezTo>
                <a:cubicBezTo>
                  <a:pt x="6058308" y="1544553"/>
                  <a:pt x="6071123" y="1537566"/>
                  <a:pt x="6081032" y="1530631"/>
                </a:cubicBezTo>
                <a:cubicBezTo>
                  <a:pt x="6199089" y="1448000"/>
                  <a:pt x="6148151" y="1476160"/>
                  <a:pt x="6260641" y="1453665"/>
                </a:cubicBezTo>
                <a:cubicBezTo>
                  <a:pt x="6277931" y="1450208"/>
                  <a:pt x="6294481" y="1443168"/>
                  <a:pt x="6311958" y="1440838"/>
                </a:cubicBezTo>
                <a:cubicBezTo>
                  <a:pt x="6358778" y="1434596"/>
                  <a:pt x="6406039" y="1432286"/>
                  <a:pt x="6453079" y="1428010"/>
                </a:cubicBezTo>
                <a:cubicBezTo>
                  <a:pt x="6487290" y="1419458"/>
                  <a:pt x="6522258" y="1413505"/>
                  <a:pt x="6555712" y="1402355"/>
                </a:cubicBezTo>
                <a:lnTo>
                  <a:pt x="6632687" y="1376699"/>
                </a:lnTo>
                <a:cubicBezTo>
                  <a:pt x="6641240" y="1363871"/>
                  <a:pt x="6645517" y="1346767"/>
                  <a:pt x="6658346" y="1338216"/>
                </a:cubicBezTo>
                <a:cubicBezTo>
                  <a:pt x="6673017" y="1328437"/>
                  <a:pt x="6693153" y="1331579"/>
                  <a:pt x="6709662" y="1325389"/>
                </a:cubicBezTo>
                <a:cubicBezTo>
                  <a:pt x="6727569" y="1318675"/>
                  <a:pt x="6743401" y="1307266"/>
                  <a:pt x="6760979" y="1299733"/>
                </a:cubicBezTo>
                <a:cubicBezTo>
                  <a:pt x="6773409" y="1294406"/>
                  <a:pt x="6786845" y="1291759"/>
                  <a:pt x="6799467" y="1286905"/>
                </a:cubicBezTo>
                <a:cubicBezTo>
                  <a:pt x="6842455" y="1270373"/>
                  <a:pt x="6883076" y="1246764"/>
                  <a:pt x="6927758" y="1235595"/>
                </a:cubicBezTo>
                <a:cubicBezTo>
                  <a:pt x="6961969" y="1227043"/>
                  <a:pt x="6998850" y="1225708"/>
                  <a:pt x="7030392" y="1209939"/>
                </a:cubicBezTo>
                <a:cubicBezTo>
                  <a:pt x="7047498" y="1201387"/>
                  <a:pt x="7062912" y="1187808"/>
                  <a:pt x="7081709" y="1184284"/>
                </a:cubicBezTo>
                <a:cubicBezTo>
                  <a:pt x="7188015" y="1164354"/>
                  <a:pt x="7404861" y="1171456"/>
                  <a:pt x="7492243" y="1171456"/>
                </a:cubicBezTo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sz="1013">
              <a:solidFill>
                <a:srgbClr val="FF0000"/>
              </a:solidFill>
            </a:endParaRPr>
          </a:p>
        </p:txBody>
      </p:sp>
      <p:pic>
        <p:nvPicPr>
          <p:cNvPr id="5" name="Picture 19" descr="iphone5s-selection-hero-201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5129" y="188595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708036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75" y="1790962"/>
            <a:ext cx="2370820" cy="1758162"/>
          </a:xfrm>
          <a:prstGeom prst="rect">
            <a:avLst/>
          </a:prstGeom>
        </p:spPr>
      </p:pic>
      <p:pic>
        <p:nvPicPr>
          <p:cNvPr id="5" name="图片 4" descr="Screen Shot 2015-11-13 at 8.32.5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547" y="1834153"/>
            <a:ext cx="3284432" cy="1986414"/>
          </a:xfrm>
          <a:prstGeom prst="rect">
            <a:avLst/>
          </a:prstGeom>
        </p:spPr>
      </p:pic>
      <p:pic>
        <p:nvPicPr>
          <p:cNvPr id="6" name="图片 5" descr="Screen Shot 2015-11-13 at 8.29.2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06" y="4121049"/>
            <a:ext cx="3528075" cy="1651821"/>
          </a:xfrm>
          <a:prstGeom prst="rect">
            <a:avLst/>
          </a:prstGeom>
        </p:spPr>
      </p:pic>
      <p:pic>
        <p:nvPicPr>
          <p:cNvPr id="7" name="图片 6" descr="Screen Shot 2015-11-13 at 8.34.2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3496347"/>
            <a:ext cx="2770367" cy="22765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1170" y="2493903"/>
            <a:ext cx="2004886" cy="2004886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03541ECB-25AF-9F4D-874B-C4226021EF79}"/>
              </a:ext>
            </a:extLst>
          </p:cNvPr>
          <p:cNvSpPr txBox="1">
            <a:spLocks noChangeArrowheads="1"/>
          </p:cNvSpPr>
          <p:nvPr/>
        </p:nvSpPr>
        <p:spPr>
          <a:xfrm>
            <a:off x="2880717" y="1136884"/>
            <a:ext cx="6858000" cy="628650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altLang="zh-CN" sz="2400" dirty="0">
              <a:latin typeface="+mn-ea"/>
              <a:ea typeface="+mn-ea"/>
              <a:cs typeface="ヒラギノ角ゴ Pro W3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4073BC-52E3-5B47-955E-6382AB56AA1F}"/>
              </a:ext>
            </a:extLst>
          </p:cNvPr>
          <p:cNvSpPr/>
          <p:nvPr/>
        </p:nvSpPr>
        <p:spPr>
          <a:xfrm>
            <a:off x="1082087" y="985321"/>
            <a:ext cx="7323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ヒラギノ角ゴ Pro W3" charset="0"/>
              </a:rPr>
              <a:t>Complex and Evolving Data Center </a:t>
            </a:r>
            <a:r>
              <a:rPr lang="en-US" altLang="zh-CN" sz="2400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ヒラギノ角ゴ Pro W3" charset="0"/>
              </a:rPr>
              <a:t>Hardwares</a:t>
            </a:r>
            <a:endParaRPr lang="en-US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E07E8C-4B03-C749-BF93-A474DAF3D096}"/>
              </a:ext>
            </a:extLst>
          </p:cNvPr>
          <p:cNvSpPr txBox="1"/>
          <p:nvPr/>
        </p:nvSpPr>
        <p:spPr>
          <a:xfrm>
            <a:off x="754381" y="1513660"/>
            <a:ext cx="191911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/>
              <a:t>10s of thousands of servers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6C19E3-E355-AF49-A080-540046DAB7CC}"/>
              </a:ext>
            </a:extLst>
          </p:cNvPr>
          <p:cNvSpPr txBox="1"/>
          <p:nvPr/>
        </p:nvSpPr>
        <p:spPr>
          <a:xfrm>
            <a:off x="6133013" y="1582240"/>
            <a:ext cx="190468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Frequent topology changes</a:t>
            </a:r>
          </a:p>
        </p:txBody>
      </p:sp>
    </p:spTree>
    <p:extLst>
      <p:ext uri="{BB962C8B-B14F-4D97-AF65-F5344CB8AC3E}">
        <p14:creationId xmlns:p14="http://schemas.microsoft.com/office/powerpoint/2010/main" val="1800540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4633" y="1650697"/>
            <a:ext cx="411683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b="1" i="1" dirty="0">
                <a:solidFill>
                  <a:schemeClr val="accent1"/>
                </a:solidFill>
              </a:rPr>
              <a:t>Application</a:t>
            </a:r>
            <a:r>
              <a:rPr lang="zh-CN" altLang="en-US" sz="1620" b="1" i="1" dirty="0">
                <a:solidFill>
                  <a:schemeClr val="accent1"/>
                </a:solidFill>
              </a:rPr>
              <a:t> </a:t>
            </a:r>
            <a:r>
              <a:rPr lang="en-US" altLang="zh-CN" sz="1620" b="1" i="1" dirty="0">
                <a:solidFill>
                  <a:schemeClr val="accent1"/>
                </a:solidFill>
              </a:rPr>
              <a:t>dependency</a:t>
            </a:r>
            <a:r>
              <a:rPr lang="zh-CN" altLang="en-US" sz="1620" b="1" i="1" dirty="0">
                <a:solidFill>
                  <a:schemeClr val="accent1"/>
                </a:solidFill>
              </a:rPr>
              <a:t> </a:t>
            </a:r>
            <a:r>
              <a:rPr lang="en-US" altLang="zh-CN" sz="1620" b="1" i="1" dirty="0">
                <a:solidFill>
                  <a:schemeClr val="accent1"/>
                </a:solidFill>
              </a:rPr>
              <a:t>at</a:t>
            </a:r>
            <a:r>
              <a:rPr lang="zh-CN" altLang="en-US" sz="1620" b="1" i="1" dirty="0">
                <a:solidFill>
                  <a:schemeClr val="accent1"/>
                </a:solidFill>
              </a:rPr>
              <a:t> </a:t>
            </a:r>
            <a:r>
              <a:rPr lang="en-US" altLang="zh-CN" sz="1620" b="1" i="1" dirty="0">
                <a:solidFill>
                  <a:schemeClr val="accent1"/>
                </a:solidFill>
              </a:rPr>
              <a:t>Uber</a:t>
            </a:r>
            <a:r>
              <a:rPr lang="zh-CN" altLang="en-US" sz="1620" b="1" i="1" dirty="0">
                <a:solidFill>
                  <a:schemeClr val="accent1"/>
                </a:solidFill>
              </a:rPr>
              <a:t> </a:t>
            </a:r>
            <a:r>
              <a:rPr lang="en-US" altLang="zh-CN" sz="1620" b="1" i="1" dirty="0">
                <a:solidFill>
                  <a:schemeClr val="accent1"/>
                </a:solidFill>
              </a:rPr>
              <a:t>in</a:t>
            </a:r>
            <a:r>
              <a:rPr lang="zh-CN" altLang="en-US" sz="1620" b="1" i="1" dirty="0">
                <a:solidFill>
                  <a:schemeClr val="accent1"/>
                </a:solidFill>
              </a:rPr>
              <a:t> </a:t>
            </a:r>
            <a:r>
              <a:rPr lang="en-US" altLang="zh-CN" sz="1620" b="1" i="1" dirty="0">
                <a:solidFill>
                  <a:schemeClr val="accent1"/>
                </a:solidFill>
              </a:rPr>
              <a:t>2018</a:t>
            </a:r>
            <a:endParaRPr lang="en-US" sz="1620" b="1" i="1" dirty="0">
              <a:solidFill>
                <a:schemeClr val="accent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D7A2D8-52C4-6447-B3E5-A011430143D0}"/>
              </a:ext>
            </a:extLst>
          </p:cNvPr>
          <p:cNvSpPr/>
          <p:nvPr/>
        </p:nvSpPr>
        <p:spPr>
          <a:xfrm>
            <a:off x="519539" y="1212780"/>
            <a:ext cx="6490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华文新魏"/>
              </a:rPr>
              <a:t>Complex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华文新魏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华文新魏"/>
              </a:rPr>
              <a:t>Software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华文新魏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华文新魏"/>
              </a:rPr>
              <a:t>Module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华文新魏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华文新魏"/>
              </a:rPr>
              <a:t>Dependences</a:t>
            </a:r>
            <a:endParaRPr 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925559-E1BD-9D4C-9401-AF2B2E29F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196" y="2122777"/>
            <a:ext cx="4553953" cy="387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2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25" y="1084887"/>
            <a:ext cx="8841917" cy="389082"/>
          </a:xfrm>
        </p:spPr>
        <p:txBody>
          <a:bodyPr/>
          <a:lstStyle/>
          <a:p>
            <a:r>
              <a:rPr lang="en-US" altLang="zh-CN" dirty="0"/>
              <a:t>Evolving</a:t>
            </a:r>
            <a:r>
              <a:rPr lang="zh-CN" altLang="en-US" dirty="0"/>
              <a:t> </a:t>
            </a:r>
            <a:r>
              <a:rPr lang="en-US" altLang="zh-CN" dirty="0"/>
              <a:t>Techniques</a:t>
            </a:r>
            <a:r>
              <a:rPr lang="zh-CN" altLang="en-US" dirty="0"/>
              <a:t> </a:t>
            </a:r>
            <a:r>
              <a:rPr lang="en-US" altLang="zh-CN" dirty="0"/>
              <a:t>Enable</a:t>
            </a:r>
            <a:r>
              <a:rPr lang="zh-CN" altLang="en-US" dirty="0"/>
              <a:t> </a:t>
            </a:r>
            <a:r>
              <a:rPr lang="en-US" altLang="zh-CN" dirty="0"/>
              <a:t>Frequent</a:t>
            </a:r>
            <a:r>
              <a:rPr lang="zh-CN" altLang="en-US" dirty="0"/>
              <a:t> </a:t>
            </a:r>
            <a:r>
              <a:rPr lang="en-US" altLang="zh-CN" dirty="0"/>
              <a:t>Software</a:t>
            </a:r>
            <a:r>
              <a:rPr lang="zh-CN" altLang="en-US" dirty="0"/>
              <a:t> </a:t>
            </a:r>
            <a:r>
              <a:rPr lang="en-US" altLang="zh-CN" dirty="0"/>
              <a:t>Changes, Which Are Major Causes of Failures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806" y="2159348"/>
            <a:ext cx="5368442" cy="1627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8902" y="3904190"/>
            <a:ext cx="2982347" cy="14426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718" y="3921785"/>
            <a:ext cx="1488755" cy="14250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DF7F47-4EAC-B24A-8A2F-398451D3432F}"/>
              </a:ext>
            </a:extLst>
          </p:cNvPr>
          <p:cNvSpPr txBox="1"/>
          <p:nvPr/>
        </p:nvSpPr>
        <p:spPr>
          <a:xfrm>
            <a:off x="1410789" y="1691122"/>
            <a:ext cx="6897189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="1" i="1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10s of thousands software/config changes per day in a large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51DE7B-4D5C-8B44-8D9A-145C0E6C3066}"/>
              </a:ext>
            </a:extLst>
          </p:cNvPr>
          <p:cNvSpPr txBox="1"/>
          <p:nvPr/>
        </p:nvSpPr>
        <p:spPr>
          <a:xfrm>
            <a:off x="2086793" y="5520691"/>
            <a:ext cx="69442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DevOps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A8853E-65B2-2A40-97D7-15ECFBD2F297}"/>
              </a:ext>
            </a:extLst>
          </p:cNvPr>
          <p:cNvSpPr txBox="1"/>
          <p:nvPr/>
        </p:nvSpPr>
        <p:spPr>
          <a:xfrm>
            <a:off x="3993969" y="5517426"/>
            <a:ext cx="314380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Continuous Integration/Continuous Delivery </a:t>
            </a:r>
          </a:p>
        </p:txBody>
      </p:sp>
    </p:spTree>
    <p:extLst>
      <p:ext uri="{BB962C8B-B14F-4D97-AF65-F5344CB8AC3E}">
        <p14:creationId xmlns:p14="http://schemas.microsoft.com/office/powerpoint/2010/main" val="1406648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图片 185">
            <a:extLst>
              <a:ext uri="{FF2B5EF4-FFF2-40B4-BE49-F238E27FC236}">
                <a16:creationId xmlns:a16="http://schemas.microsoft.com/office/drawing/2014/main" id="{3C25DDC3-5B38-A847-BF18-3FEFB5B0B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313" y="2370326"/>
            <a:ext cx="448765" cy="448765"/>
          </a:xfrm>
          <a:prstGeom prst="rect">
            <a:avLst/>
          </a:prstGeom>
        </p:spPr>
      </p:pic>
      <p:pic>
        <p:nvPicPr>
          <p:cNvPr id="115" name="图片 114">
            <a:extLst>
              <a:ext uri="{FF2B5EF4-FFF2-40B4-BE49-F238E27FC236}">
                <a16:creationId xmlns:a16="http://schemas.microsoft.com/office/drawing/2014/main" id="{05F12FE3-421A-9F42-B75D-38A714F2C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376" y="5273657"/>
            <a:ext cx="275167" cy="275167"/>
          </a:xfrm>
          <a:prstGeom prst="rect">
            <a:avLst/>
          </a:prstGeom>
        </p:spPr>
      </p:pic>
      <p:pic>
        <p:nvPicPr>
          <p:cNvPr id="6" name="Picture 2" descr="“server icon”的图片搜索结果">
            <a:extLst>
              <a:ext uri="{FF2B5EF4-FFF2-40B4-BE49-F238E27FC236}">
                <a16:creationId xmlns:a16="http://schemas.microsoft.com/office/drawing/2014/main" id="{907654A9-66DD-AF46-AA1C-FF757E7AF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448" y="4654458"/>
            <a:ext cx="326948" cy="39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“server icon”的图片搜索结果">
            <a:extLst>
              <a:ext uri="{FF2B5EF4-FFF2-40B4-BE49-F238E27FC236}">
                <a16:creationId xmlns:a16="http://schemas.microsoft.com/office/drawing/2014/main" id="{90208A52-778B-4B49-BDB7-9ADAACBB9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08" y="4658895"/>
            <a:ext cx="326948" cy="39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“server icon”的图片搜索结果">
            <a:extLst>
              <a:ext uri="{FF2B5EF4-FFF2-40B4-BE49-F238E27FC236}">
                <a16:creationId xmlns:a16="http://schemas.microsoft.com/office/drawing/2014/main" id="{6658EA74-0274-5F4A-B6A5-AEA089FC7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054" y="4658895"/>
            <a:ext cx="326948" cy="39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“server icon”的图片搜索结果">
            <a:extLst>
              <a:ext uri="{FF2B5EF4-FFF2-40B4-BE49-F238E27FC236}">
                <a16:creationId xmlns:a16="http://schemas.microsoft.com/office/drawing/2014/main" id="{79C1BD7C-8E6A-914B-932C-34A992AB0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35" y="4657032"/>
            <a:ext cx="326948" cy="39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1E6DCC-CA6C-3941-A7B0-3D5A47A83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721" y="5073975"/>
            <a:ext cx="275167" cy="27516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4EDEAD-2A51-5643-BEEA-858AAA53A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923" y="5067626"/>
            <a:ext cx="275167" cy="275167"/>
          </a:xfrm>
          <a:prstGeom prst="rect">
            <a:avLst/>
          </a:prstGeom>
        </p:spPr>
      </p:pic>
      <p:cxnSp>
        <p:nvCxnSpPr>
          <p:cNvPr id="18" name="直接连接符 58">
            <a:extLst>
              <a:ext uri="{FF2B5EF4-FFF2-40B4-BE49-F238E27FC236}">
                <a16:creationId xmlns:a16="http://schemas.microsoft.com/office/drawing/2014/main" id="{D30C6334-CD50-9148-B469-4FC80535E48E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1964924" y="5046519"/>
            <a:ext cx="94157" cy="103210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58">
            <a:extLst>
              <a:ext uri="{FF2B5EF4-FFF2-40B4-BE49-F238E27FC236}">
                <a16:creationId xmlns:a16="http://schemas.microsoft.com/office/drawing/2014/main" id="{3EA5B632-2E47-2744-A4F5-EE99557F432D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2148914" y="5050957"/>
            <a:ext cx="102269" cy="92422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58">
            <a:extLst>
              <a:ext uri="{FF2B5EF4-FFF2-40B4-BE49-F238E27FC236}">
                <a16:creationId xmlns:a16="http://schemas.microsoft.com/office/drawing/2014/main" id="{4FDF0C78-03F4-B749-BE4D-D193F018AB3B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2720528" y="5050957"/>
            <a:ext cx="75128" cy="126930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58">
            <a:extLst>
              <a:ext uri="{FF2B5EF4-FFF2-40B4-BE49-F238E27FC236}">
                <a16:creationId xmlns:a16="http://schemas.microsoft.com/office/drawing/2014/main" id="{300C626C-44AF-5147-88FB-9D8EEB2ED72A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2891410" y="5049093"/>
            <a:ext cx="131300" cy="128794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id="{EAA3DA91-8E8C-5C41-8D22-BA9D2D90E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307" y="5256099"/>
            <a:ext cx="283559" cy="283559"/>
          </a:xfrm>
          <a:prstGeom prst="rect">
            <a:avLst/>
          </a:prstGeom>
        </p:spPr>
      </p:pic>
      <p:cxnSp>
        <p:nvCxnSpPr>
          <p:cNvPr id="24" name="直接连接符 58">
            <a:extLst>
              <a:ext uri="{FF2B5EF4-FFF2-40B4-BE49-F238E27FC236}">
                <a16:creationId xmlns:a16="http://schemas.microsoft.com/office/drawing/2014/main" id="{00F76238-6661-3840-9708-2C1FF6947D60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2240088" y="5205209"/>
            <a:ext cx="156706" cy="169766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58">
            <a:extLst>
              <a:ext uri="{FF2B5EF4-FFF2-40B4-BE49-F238E27FC236}">
                <a16:creationId xmlns:a16="http://schemas.microsoft.com/office/drawing/2014/main" id="{4C448ADA-9E3B-2042-B8E6-CBA9EB588131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2548758" y="5211557"/>
            <a:ext cx="151963" cy="163418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“server icon”的图片搜索结果">
            <a:extLst>
              <a:ext uri="{FF2B5EF4-FFF2-40B4-BE49-F238E27FC236}">
                <a16:creationId xmlns:a16="http://schemas.microsoft.com/office/drawing/2014/main" id="{F4A497BE-10DA-E344-A9F3-3005C2C38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072" y="4657032"/>
            <a:ext cx="326948" cy="39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“server icon”的图片搜索结果">
            <a:extLst>
              <a:ext uri="{FF2B5EF4-FFF2-40B4-BE49-F238E27FC236}">
                <a16:creationId xmlns:a16="http://schemas.microsoft.com/office/drawing/2014/main" id="{423D63B3-2898-C048-9935-2BD59149D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332" y="4655119"/>
            <a:ext cx="326948" cy="39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“server icon”的图片搜索结果">
            <a:extLst>
              <a:ext uri="{FF2B5EF4-FFF2-40B4-BE49-F238E27FC236}">
                <a16:creationId xmlns:a16="http://schemas.microsoft.com/office/drawing/2014/main" id="{60F750B7-3EE9-C140-B113-B9D8631C7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679" y="4655119"/>
            <a:ext cx="326948" cy="39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“server icon”的图片搜索结果">
            <a:extLst>
              <a:ext uri="{FF2B5EF4-FFF2-40B4-BE49-F238E27FC236}">
                <a16:creationId xmlns:a16="http://schemas.microsoft.com/office/drawing/2014/main" id="{BFE93949-0AE5-8D47-89DF-AC938F14F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860" y="4653255"/>
            <a:ext cx="326948" cy="39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1D7B9C6B-FFA1-454E-8AC3-14E207082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345" y="5082899"/>
            <a:ext cx="275167" cy="275167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0F349E7-DC0F-404B-9A0D-2E3DD5955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547" y="5076550"/>
            <a:ext cx="275167" cy="275167"/>
          </a:xfrm>
          <a:prstGeom prst="rect">
            <a:avLst/>
          </a:prstGeom>
        </p:spPr>
      </p:pic>
      <p:cxnSp>
        <p:nvCxnSpPr>
          <p:cNvPr id="43" name="直接连接符 58">
            <a:extLst>
              <a:ext uri="{FF2B5EF4-FFF2-40B4-BE49-F238E27FC236}">
                <a16:creationId xmlns:a16="http://schemas.microsoft.com/office/drawing/2014/main" id="{7C2795F2-F38B-E647-878E-C346ABACAF9E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3581548" y="5049093"/>
            <a:ext cx="94157" cy="103210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58">
            <a:extLst>
              <a:ext uri="{FF2B5EF4-FFF2-40B4-BE49-F238E27FC236}">
                <a16:creationId xmlns:a16="http://schemas.microsoft.com/office/drawing/2014/main" id="{5813B866-6361-4340-879A-31C59E291900}"/>
              </a:ext>
            </a:extLst>
          </p:cNvPr>
          <p:cNvCxnSpPr>
            <a:cxnSpLocks/>
            <a:stCxn id="38" idx="2"/>
          </p:cNvCxnSpPr>
          <p:nvPr/>
        </p:nvCxnSpPr>
        <p:spPr>
          <a:xfrm flipH="1">
            <a:off x="3765539" y="5047181"/>
            <a:ext cx="102269" cy="92422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58">
            <a:extLst>
              <a:ext uri="{FF2B5EF4-FFF2-40B4-BE49-F238E27FC236}">
                <a16:creationId xmlns:a16="http://schemas.microsoft.com/office/drawing/2014/main" id="{DE24D5A0-518C-AC44-9643-64E2C8EF6237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4337152" y="5047181"/>
            <a:ext cx="75128" cy="126930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58">
            <a:extLst>
              <a:ext uri="{FF2B5EF4-FFF2-40B4-BE49-F238E27FC236}">
                <a16:creationId xmlns:a16="http://schemas.microsoft.com/office/drawing/2014/main" id="{68DE11EB-1A47-7346-B118-94C7AF2E183B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4508034" y="5045317"/>
            <a:ext cx="131300" cy="128794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图片 46">
            <a:extLst>
              <a:ext uri="{FF2B5EF4-FFF2-40B4-BE49-F238E27FC236}">
                <a16:creationId xmlns:a16="http://schemas.microsoft.com/office/drawing/2014/main" id="{F3C977A3-33B8-F74D-A49D-A1B9D1513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2932" y="5258673"/>
            <a:ext cx="283559" cy="283559"/>
          </a:xfrm>
          <a:prstGeom prst="rect">
            <a:avLst/>
          </a:prstGeom>
        </p:spPr>
      </p:pic>
      <p:cxnSp>
        <p:nvCxnSpPr>
          <p:cNvPr id="48" name="直接连接符 58">
            <a:extLst>
              <a:ext uri="{FF2B5EF4-FFF2-40B4-BE49-F238E27FC236}">
                <a16:creationId xmlns:a16="http://schemas.microsoft.com/office/drawing/2014/main" id="{2B7BAF96-CABD-5149-B163-7B337641E75E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3856713" y="5214133"/>
            <a:ext cx="156706" cy="169766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58">
            <a:extLst>
              <a:ext uri="{FF2B5EF4-FFF2-40B4-BE49-F238E27FC236}">
                <a16:creationId xmlns:a16="http://schemas.microsoft.com/office/drawing/2014/main" id="{4A6B4ED4-AEBF-F043-B11F-F83996792345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4165382" y="5220481"/>
            <a:ext cx="151963" cy="163418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平行四边形 53">
            <a:extLst>
              <a:ext uri="{FF2B5EF4-FFF2-40B4-BE49-F238E27FC236}">
                <a16:creationId xmlns:a16="http://schemas.microsoft.com/office/drawing/2014/main" id="{8DAF362D-06A1-044D-A3A1-FD036B18CDAA}"/>
              </a:ext>
            </a:extLst>
          </p:cNvPr>
          <p:cNvSpPr/>
          <p:nvPr/>
        </p:nvSpPr>
        <p:spPr>
          <a:xfrm>
            <a:off x="628667" y="3333481"/>
            <a:ext cx="5129326" cy="929885"/>
          </a:xfrm>
          <a:prstGeom prst="parallelogram">
            <a:avLst>
              <a:gd name="adj" fmla="val 121628"/>
            </a:avLst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D174C0AE-BFEB-E243-BB63-F0A830665201}"/>
              </a:ext>
            </a:extLst>
          </p:cNvPr>
          <p:cNvSpPr/>
          <p:nvPr/>
        </p:nvSpPr>
        <p:spPr>
          <a:xfrm>
            <a:off x="1972069" y="3450565"/>
            <a:ext cx="595346" cy="20955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App 1</a:t>
            </a:r>
            <a:endParaRPr kumimoji="1" lang="zh-CN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D33E0327-E31A-2B44-9EEF-AB4A5B3CE461}"/>
              </a:ext>
            </a:extLst>
          </p:cNvPr>
          <p:cNvSpPr/>
          <p:nvPr/>
        </p:nvSpPr>
        <p:spPr>
          <a:xfrm>
            <a:off x="2657869" y="3457125"/>
            <a:ext cx="595346" cy="20955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App 2</a:t>
            </a:r>
            <a:endParaRPr kumimoji="1" lang="zh-CN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E1F5B55A-9853-504D-AD1B-9427E079DD1C}"/>
              </a:ext>
            </a:extLst>
          </p:cNvPr>
          <p:cNvSpPr/>
          <p:nvPr/>
        </p:nvSpPr>
        <p:spPr>
          <a:xfrm>
            <a:off x="1380589" y="3802990"/>
            <a:ext cx="595346" cy="20955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App 3</a:t>
            </a:r>
            <a:endParaRPr kumimoji="1" lang="zh-CN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D5DC7412-A7B7-8843-A3A6-781D522B2B96}"/>
              </a:ext>
            </a:extLst>
          </p:cNvPr>
          <p:cNvSpPr/>
          <p:nvPr/>
        </p:nvSpPr>
        <p:spPr>
          <a:xfrm>
            <a:off x="2314969" y="3844267"/>
            <a:ext cx="595346" cy="20955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App 5</a:t>
            </a:r>
            <a:endParaRPr kumimoji="1" lang="zh-CN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76385CF1-0253-D74D-B97D-5B94C8B57E42}"/>
              </a:ext>
            </a:extLst>
          </p:cNvPr>
          <p:cNvSpPr/>
          <p:nvPr/>
        </p:nvSpPr>
        <p:spPr>
          <a:xfrm>
            <a:off x="3183649" y="3698214"/>
            <a:ext cx="595346" cy="20955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App 4</a:t>
            </a:r>
            <a:endParaRPr kumimoji="1" lang="zh-CN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6D765454-6BEA-B444-8ED4-08ED0CC685E1}"/>
              </a:ext>
            </a:extLst>
          </p:cNvPr>
          <p:cNvSpPr/>
          <p:nvPr/>
        </p:nvSpPr>
        <p:spPr>
          <a:xfrm>
            <a:off x="3851222" y="3473615"/>
            <a:ext cx="595346" cy="20955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App 7</a:t>
            </a:r>
            <a:endParaRPr kumimoji="1" lang="zh-CN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0A1E6F70-74FF-D744-8B92-882F071A61D2}"/>
              </a:ext>
            </a:extLst>
          </p:cNvPr>
          <p:cNvSpPr/>
          <p:nvPr/>
        </p:nvSpPr>
        <p:spPr>
          <a:xfrm>
            <a:off x="3533590" y="3981903"/>
            <a:ext cx="595346" cy="20955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App 6</a:t>
            </a:r>
            <a:endParaRPr kumimoji="1" lang="zh-CN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861C7923-F469-F54B-8315-0AE146D285F7}"/>
              </a:ext>
            </a:extLst>
          </p:cNvPr>
          <p:cNvSpPr/>
          <p:nvPr/>
        </p:nvSpPr>
        <p:spPr>
          <a:xfrm>
            <a:off x="4250497" y="3828179"/>
            <a:ext cx="595346" cy="20955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App 8</a:t>
            </a:r>
            <a:endParaRPr kumimoji="1" lang="zh-CN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101EB1D4-9DF9-654C-936E-5CE6A9B8EDD3}"/>
              </a:ext>
            </a:extLst>
          </p:cNvPr>
          <p:cNvSpPr/>
          <p:nvPr/>
        </p:nvSpPr>
        <p:spPr>
          <a:xfrm>
            <a:off x="4675756" y="3390241"/>
            <a:ext cx="595346" cy="20955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App 9</a:t>
            </a:r>
            <a:endParaRPr kumimoji="1" lang="zh-CN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1" name="直线连接符 80">
            <a:extLst>
              <a:ext uri="{FF2B5EF4-FFF2-40B4-BE49-F238E27FC236}">
                <a16:creationId xmlns:a16="http://schemas.microsoft.com/office/drawing/2014/main" id="{5D7CED44-EF12-4C4D-B662-4D72015F4CED}"/>
              </a:ext>
            </a:extLst>
          </p:cNvPr>
          <p:cNvCxnSpPr>
            <a:stCxn id="69" idx="7"/>
            <a:endCxn id="55" idx="3"/>
          </p:cNvCxnSpPr>
          <p:nvPr/>
        </p:nvCxnSpPr>
        <p:spPr>
          <a:xfrm flipV="1">
            <a:off x="1888750" y="3629428"/>
            <a:ext cx="170507" cy="2042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线连接符 81">
            <a:extLst>
              <a:ext uri="{FF2B5EF4-FFF2-40B4-BE49-F238E27FC236}">
                <a16:creationId xmlns:a16="http://schemas.microsoft.com/office/drawing/2014/main" id="{61F16391-467D-5947-8338-D4A3121A44B0}"/>
              </a:ext>
            </a:extLst>
          </p:cNvPr>
          <p:cNvCxnSpPr>
            <a:cxnSpLocks/>
            <a:stCxn id="69" idx="6"/>
            <a:endCxn id="70" idx="2"/>
          </p:cNvCxnSpPr>
          <p:nvPr/>
        </p:nvCxnSpPr>
        <p:spPr>
          <a:xfrm>
            <a:off x="1975935" y="3907765"/>
            <a:ext cx="339034" cy="412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线连接符 84">
            <a:extLst>
              <a:ext uri="{FF2B5EF4-FFF2-40B4-BE49-F238E27FC236}">
                <a16:creationId xmlns:a16="http://schemas.microsoft.com/office/drawing/2014/main" id="{604751EB-6EAD-5149-AEE5-30A4FA92914E}"/>
              </a:ext>
            </a:extLst>
          </p:cNvPr>
          <p:cNvCxnSpPr>
            <a:cxnSpLocks/>
            <a:stCxn id="70" idx="6"/>
            <a:endCxn id="71" idx="3"/>
          </p:cNvCxnSpPr>
          <p:nvPr/>
        </p:nvCxnSpPr>
        <p:spPr>
          <a:xfrm flipV="1">
            <a:off x="2910316" y="3877075"/>
            <a:ext cx="360521" cy="71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线连接符 87">
            <a:extLst>
              <a:ext uri="{FF2B5EF4-FFF2-40B4-BE49-F238E27FC236}">
                <a16:creationId xmlns:a16="http://schemas.microsoft.com/office/drawing/2014/main" id="{1D29B6EB-E53B-2C41-B9EF-9F2E4EF2AA02}"/>
              </a:ext>
            </a:extLst>
          </p:cNvPr>
          <p:cNvCxnSpPr>
            <a:cxnSpLocks/>
            <a:stCxn id="72" idx="2"/>
            <a:endCxn id="68" idx="6"/>
          </p:cNvCxnSpPr>
          <p:nvPr/>
        </p:nvCxnSpPr>
        <p:spPr>
          <a:xfrm flipH="1" flipV="1">
            <a:off x="3253216" y="3561900"/>
            <a:ext cx="598007" cy="164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线连接符 90">
            <a:extLst>
              <a:ext uri="{FF2B5EF4-FFF2-40B4-BE49-F238E27FC236}">
                <a16:creationId xmlns:a16="http://schemas.microsoft.com/office/drawing/2014/main" id="{84408097-D60F-1546-83A4-BBE2479D282B}"/>
              </a:ext>
            </a:extLst>
          </p:cNvPr>
          <p:cNvCxnSpPr>
            <a:cxnSpLocks/>
            <a:stCxn id="71" idx="6"/>
            <a:endCxn id="77" idx="2"/>
          </p:cNvCxnSpPr>
          <p:nvPr/>
        </p:nvCxnSpPr>
        <p:spPr>
          <a:xfrm>
            <a:off x="3778996" y="3802990"/>
            <a:ext cx="471501" cy="129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线连接符 93">
            <a:extLst>
              <a:ext uri="{FF2B5EF4-FFF2-40B4-BE49-F238E27FC236}">
                <a16:creationId xmlns:a16="http://schemas.microsoft.com/office/drawing/2014/main" id="{578AF0CA-C8AF-194C-B26C-D7FCFDA4C233}"/>
              </a:ext>
            </a:extLst>
          </p:cNvPr>
          <p:cNvCxnSpPr>
            <a:cxnSpLocks/>
            <a:stCxn id="55" idx="5"/>
            <a:endCxn id="73" idx="2"/>
          </p:cNvCxnSpPr>
          <p:nvPr/>
        </p:nvCxnSpPr>
        <p:spPr>
          <a:xfrm>
            <a:off x="2480230" y="3629428"/>
            <a:ext cx="1053361" cy="457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线连接符 101">
            <a:extLst>
              <a:ext uri="{FF2B5EF4-FFF2-40B4-BE49-F238E27FC236}">
                <a16:creationId xmlns:a16="http://schemas.microsoft.com/office/drawing/2014/main" id="{2CCCAB9A-363E-424E-A727-ABD62D83571A}"/>
              </a:ext>
            </a:extLst>
          </p:cNvPr>
          <p:cNvCxnSpPr>
            <a:cxnSpLocks/>
            <a:stCxn id="72" idx="6"/>
            <a:endCxn id="77" idx="7"/>
          </p:cNvCxnSpPr>
          <p:nvPr/>
        </p:nvCxnSpPr>
        <p:spPr>
          <a:xfrm>
            <a:off x="4446568" y="3578390"/>
            <a:ext cx="312088" cy="2804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线连接符 104">
            <a:extLst>
              <a:ext uri="{FF2B5EF4-FFF2-40B4-BE49-F238E27FC236}">
                <a16:creationId xmlns:a16="http://schemas.microsoft.com/office/drawing/2014/main" id="{1D4D4DEE-B0B4-1345-9670-E6A9BE9A8D13}"/>
              </a:ext>
            </a:extLst>
          </p:cNvPr>
          <p:cNvCxnSpPr>
            <a:cxnSpLocks/>
            <a:stCxn id="78" idx="2"/>
            <a:endCxn id="72" idx="6"/>
          </p:cNvCxnSpPr>
          <p:nvPr/>
        </p:nvCxnSpPr>
        <p:spPr>
          <a:xfrm flipH="1">
            <a:off x="4446569" y="3495016"/>
            <a:ext cx="229187" cy="833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平行四边形 107">
            <a:extLst>
              <a:ext uri="{FF2B5EF4-FFF2-40B4-BE49-F238E27FC236}">
                <a16:creationId xmlns:a16="http://schemas.microsoft.com/office/drawing/2014/main" id="{D08F0F4A-4B8D-004B-832B-0575003138BC}"/>
              </a:ext>
            </a:extLst>
          </p:cNvPr>
          <p:cNvSpPr/>
          <p:nvPr/>
        </p:nvSpPr>
        <p:spPr>
          <a:xfrm>
            <a:off x="458046" y="4619525"/>
            <a:ext cx="5129326" cy="929885"/>
          </a:xfrm>
          <a:prstGeom prst="parallelogram">
            <a:avLst>
              <a:gd name="adj" fmla="val 121628"/>
            </a:avLst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56" name="圆角矩形 55">
            <a:extLst>
              <a:ext uri="{FF2B5EF4-FFF2-40B4-BE49-F238E27FC236}">
                <a16:creationId xmlns:a16="http://schemas.microsoft.com/office/drawing/2014/main" id="{6DC2D6F8-9174-2444-A01D-0F95FDFF2F01}"/>
              </a:ext>
            </a:extLst>
          </p:cNvPr>
          <p:cNvSpPr/>
          <p:nvPr/>
        </p:nvSpPr>
        <p:spPr>
          <a:xfrm>
            <a:off x="82982" y="4658897"/>
            <a:ext cx="1187015" cy="80333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13" b="1" dirty="0"/>
              <a:t>Physical Network Topology</a:t>
            </a:r>
            <a:endParaRPr kumimoji="1" lang="en-US" altLang="zh-CN" sz="1013" dirty="0"/>
          </a:p>
        </p:txBody>
      </p:sp>
      <p:pic>
        <p:nvPicPr>
          <p:cNvPr id="110" name="Picture 2" descr="“server icon”的图片搜索结果">
            <a:extLst>
              <a:ext uri="{FF2B5EF4-FFF2-40B4-BE49-F238E27FC236}">
                <a16:creationId xmlns:a16="http://schemas.microsoft.com/office/drawing/2014/main" id="{A3D5174E-5BBF-BB4B-8C22-EC6531C25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229" y="4757667"/>
            <a:ext cx="326948" cy="39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1" name="直接连接符 58">
            <a:extLst>
              <a:ext uri="{FF2B5EF4-FFF2-40B4-BE49-F238E27FC236}">
                <a16:creationId xmlns:a16="http://schemas.microsoft.com/office/drawing/2014/main" id="{7E9F5345-D269-6740-AFC1-AB900FEE3E36}"/>
              </a:ext>
            </a:extLst>
          </p:cNvPr>
          <p:cNvCxnSpPr>
            <a:cxnSpLocks/>
            <a:stCxn id="110" idx="2"/>
          </p:cNvCxnSpPr>
          <p:nvPr/>
        </p:nvCxnSpPr>
        <p:spPr>
          <a:xfrm>
            <a:off x="1644703" y="5149730"/>
            <a:ext cx="134754" cy="214169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接连接符 58">
            <a:extLst>
              <a:ext uri="{FF2B5EF4-FFF2-40B4-BE49-F238E27FC236}">
                <a16:creationId xmlns:a16="http://schemas.microsoft.com/office/drawing/2014/main" id="{EDF61A64-6775-F542-84F4-4A54BD95FFD6}"/>
              </a:ext>
            </a:extLst>
          </p:cNvPr>
          <p:cNvCxnSpPr>
            <a:cxnSpLocks/>
            <a:stCxn id="115" idx="3"/>
            <a:endCxn id="22" idx="1"/>
          </p:cNvCxnSpPr>
          <p:nvPr/>
        </p:nvCxnSpPr>
        <p:spPr>
          <a:xfrm flipV="1">
            <a:off x="1950543" y="5397878"/>
            <a:ext cx="375765" cy="13362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圆角矩形 119">
            <a:extLst>
              <a:ext uri="{FF2B5EF4-FFF2-40B4-BE49-F238E27FC236}">
                <a16:creationId xmlns:a16="http://schemas.microsoft.com/office/drawing/2014/main" id="{EAB7BF16-0912-2F46-A12E-92D6B6460400}"/>
              </a:ext>
            </a:extLst>
          </p:cNvPr>
          <p:cNvSpPr/>
          <p:nvPr/>
        </p:nvSpPr>
        <p:spPr>
          <a:xfrm>
            <a:off x="135178" y="3433711"/>
            <a:ext cx="1213253" cy="8296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13" b="1" dirty="0"/>
              <a:t>Application Dependency</a:t>
            </a:r>
            <a:endParaRPr kumimoji="1" lang="en-US" altLang="zh-CN" sz="1013" dirty="0"/>
          </a:p>
        </p:txBody>
      </p:sp>
      <p:cxnSp>
        <p:nvCxnSpPr>
          <p:cNvPr id="129" name="直线箭头连接符 128">
            <a:extLst>
              <a:ext uri="{FF2B5EF4-FFF2-40B4-BE49-F238E27FC236}">
                <a16:creationId xmlns:a16="http://schemas.microsoft.com/office/drawing/2014/main" id="{25F271D8-B2A3-CE4A-A9C3-A01C6D5FC596}"/>
              </a:ext>
            </a:extLst>
          </p:cNvPr>
          <p:cNvCxnSpPr>
            <a:stCxn id="69" idx="4"/>
            <a:endCxn id="110" idx="0"/>
          </p:cNvCxnSpPr>
          <p:nvPr/>
        </p:nvCxnSpPr>
        <p:spPr>
          <a:xfrm flipH="1">
            <a:off x="1644703" y="4012539"/>
            <a:ext cx="33560" cy="745128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0" name="直线箭头连接符 129">
            <a:extLst>
              <a:ext uri="{FF2B5EF4-FFF2-40B4-BE49-F238E27FC236}">
                <a16:creationId xmlns:a16="http://schemas.microsoft.com/office/drawing/2014/main" id="{226A1680-817D-864A-8FE6-D718AC678674}"/>
              </a:ext>
            </a:extLst>
          </p:cNvPr>
          <p:cNvCxnSpPr>
            <a:cxnSpLocks/>
            <a:stCxn id="69" idx="4"/>
            <a:endCxn id="37" idx="0"/>
          </p:cNvCxnSpPr>
          <p:nvPr/>
        </p:nvCxnSpPr>
        <p:spPr>
          <a:xfrm>
            <a:off x="1678262" y="4012540"/>
            <a:ext cx="1903284" cy="64449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3" name="直线箭头连接符 132">
            <a:extLst>
              <a:ext uri="{FF2B5EF4-FFF2-40B4-BE49-F238E27FC236}">
                <a16:creationId xmlns:a16="http://schemas.microsoft.com/office/drawing/2014/main" id="{2AFA99E6-FA3D-DB4F-B81F-6FB14BE39079}"/>
              </a:ext>
            </a:extLst>
          </p:cNvPr>
          <p:cNvCxnSpPr>
            <a:cxnSpLocks/>
            <a:stCxn id="55" idx="4"/>
            <a:endCxn id="6" idx="0"/>
          </p:cNvCxnSpPr>
          <p:nvPr/>
        </p:nvCxnSpPr>
        <p:spPr>
          <a:xfrm flipH="1">
            <a:off x="1964923" y="3660116"/>
            <a:ext cx="304820" cy="994343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6" name="直线箭头连接符 135">
            <a:extLst>
              <a:ext uri="{FF2B5EF4-FFF2-40B4-BE49-F238E27FC236}">
                <a16:creationId xmlns:a16="http://schemas.microsoft.com/office/drawing/2014/main" id="{6583A648-CCF7-9642-80F2-D7436A20D931}"/>
              </a:ext>
            </a:extLst>
          </p:cNvPr>
          <p:cNvCxnSpPr>
            <a:cxnSpLocks/>
            <a:stCxn id="70" idx="4"/>
            <a:endCxn id="7" idx="0"/>
          </p:cNvCxnSpPr>
          <p:nvPr/>
        </p:nvCxnSpPr>
        <p:spPr>
          <a:xfrm flipH="1">
            <a:off x="2251183" y="4053817"/>
            <a:ext cx="361460" cy="605079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9" name="直线箭头连接符 138">
            <a:extLst>
              <a:ext uri="{FF2B5EF4-FFF2-40B4-BE49-F238E27FC236}">
                <a16:creationId xmlns:a16="http://schemas.microsoft.com/office/drawing/2014/main" id="{57F94B37-051F-814A-9319-0A4081C0D599}"/>
              </a:ext>
            </a:extLst>
          </p:cNvPr>
          <p:cNvCxnSpPr>
            <a:cxnSpLocks/>
            <a:stCxn id="70" idx="4"/>
            <a:endCxn id="38" idx="0"/>
          </p:cNvCxnSpPr>
          <p:nvPr/>
        </p:nvCxnSpPr>
        <p:spPr>
          <a:xfrm>
            <a:off x="2612642" y="4053817"/>
            <a:ext cx="1255164" cy="601303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5" name="直线箭头连接符 144">
            <a:extLst>
              <a:ext uri="{FF2B5EF4-FFF2-40B4-BE49-F238E27FC236}">
                <a16:creationId xmlns:a16="http://schemas.microsoft.com/office/drawing/2014/main" id="{8A81A7A6-011E-C448-970F-190378369445}"/>
              </a:ext>
            </a:extLst>
          </p:cNvPr>
          <p:cNvCxnSpPr>
            <a:cxnSpLocks/>
            <a:stCxn id="73" idx="4"/>
            <a:endCxn id="38" idx="0"/>
          </p:cNvCxnSpPr>
          <p:nvPr/>
        </p:nvCxnSpPr>
        <p:spPr>
          <a:xfrm>
            <a:off x="3831263" y="4191453"/>
            <a:ext cx="36544" cy="463667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8" name="直线箭头连接符 147">
            <a:extLst>
              <a:ext uri="{FF2B5EF4-FFF2-40B4-BE49-F238E27FC236}">
                <a16:creationId xmlns:a16="http://schemas.microsoft.com/office/drawing/2014/main" id="{C6EC1CCA-5FD3-0A4F-8CA1-957D22A52F1D}"/>
              </a:ext>
            </a:extLst>
          </p:cNvPr>
          <p:cNvCxnSpPr>
            <a:cxnSpLocks/>
            <a:stCxn id="77" idx="4"/>
            <a:endCxn id="40" idx="0"/>
          </p:cNvCxnSpPr>
          <p:nvPr/>
        </p:nvCxnSpPr>
        <p:spPr>
          <a:xfrm>
            <a:off x="4548170" y="4037729"/>
            <a:ext cx="91164" cy="615527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1" name="直线箭头连接符 150">
            <a:extLst>
              <a:ext uri="{FF2B5EF4-FFF2-40B4-BE49-F238E27FC236}">
                <a16:creationId xmlns:a16="http://schemas.microsoft.com/office/drawing/2014/main" id="{32A6309A-C999-1045-8CB3-7D58120A9F00}"/>
              </a:ext>
            </a:extLst>
          </p:cNvPr>
          <p:cNvCxnSpPr>
            <a:cxnSpLocks/>
            <a:stCxn id="72" idx="4"/>
            <a:endCxn id="39" idx="0"/>
          </p:cNvCxnSpPr>
          <p:nvPr/>
        </p:nvCxnSpPr>
        <p:spPr>
          <a:xfrm>
            <a:off x="4148895" y="3683165"/>
            <a:ext cx="188258" cy="971954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4" name="直线箭头连接符 153">
            <a:extLst>
              <a:ext uri="{FF2B5EF4-FFF2-40B4-BE49-F238E27FC236}">
                <a16:creationId xmlns:a16="http://schemas.microsoft.com/office/drawing/2014/main" id="{412E19D5-E229-AA4F-B14B-2A3DC5303E1A}"/>
              </a:ext>
            </a:extLst>
          </p:cNvPr>
          <p:cNvCxnSpPr>
            <a:cxnSpLocks/>
            <a:stCxn id="68" idx="4"/>
            <a:endCxn id="8" idx="0"/>
          </p:cNvCxnSpPr>
          <p:nvPr/>
        </p:nvCxnSpPr>
        <p:spPr>
          <a:xfrm flipH="1">
            <a:off x="2720528" y="3666676"/>
            <a:ext cx="235014" cy="99222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9" name="直线箭头连接符 158">
            <a:extLst>
              <a:ext uri="{FF2B5EF4-FFF2-40B4-BE49-F238E27FC236}">
                <a16:creationId xmlns:a16="http://schemas.microsoft.com/office/drawing/2014/main" id="{CD2C7501-4C7A-2E44-BD9C-EA4D21510067}"/>
              </a:ext>
            </a:extLst>
          </p:cNvPr>
          <p:cNvCxnSpPr>
            <a:cxnSpLocks/>
            <a:stCxn id="78" idx="4"/>
          </p:cNvCxnSpPr>
          <p:nvPr/>
        </p:nvCxnSpPr>
        <p:spPr>
          <a:xfrm flipH="1">
            <a:off x="4654183" y="3599791"/>
            <a:ext cx="319247" cy="1267508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3" name="直线箭头连接符 162">
            <a:extLst>
              <a:ext uri="{FF2B5EF4-FFF2-40B4-BE49-F238E27FC236}">
                <a16:creationId xmlns:a16="http://schemas.microsoft.com/office/drawing/2014/main" id="{C51F0A59-C0D3-0141-A60B-0B37688A4D0F}"/>
              </a:ext>
            </a:extLst>
          </p:cNvPr>
          <p:cNvCxnSpPr>
            <a:cxnSpLocks/>
            <a:stCxn id="71" idx="4"/>
            <a:endCxn id="9" idx="0"/>
          </p:cNvCxnSpPr>
          <p:nvPr/>
        </p:nvCxnSpPr>
        <p:spPr>
          <a:xfrm flipH="1">
            <a:off x="3022710" y="3907763"/>
            <a:ext cx="458613" cy="749268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66" name="文本框 165">
            <a:extLst>
              <a:ext uri="{FF2B5EF4-FFF2-40B4-BE49-F238E27FC236}">
                <a16:creationId xmlns:a16="http://schemas.microsoft.com/office/drawing/2014/main" id="{7B4B5147-CD0A-BA4A-803A-BC6238DD594C}"/>
              </a:ext>
            </a:extLst>
          </p:cNvPr>
          <p:cNvSpPr txBox="1"/>
          <p:nvPr/>
        </p:nvSpPr>
        <p:spPr>
          <a:xfrm>
            <a:off x="1196142" y="4285949"/>
            <a:ext cx="9117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/>
              <a:t>Deployment</a:t>
            </a:r>
            <a:endParaRPr kumimoji="1" lang="zh-CN" altLang="en-US" sz="1050" dirty="0"/>
          </a:p>
        </p:txBody>
      </p:sp>
      <p:sp>
        <p:nvSpPr>
          <p:cNvPr id="167" name="平行四边形 166">
            <a:extLst>
              <a:ext uri="{FF2B5EF4-FFF2-40B4-BE49-F238E27FC236}">
                <a16:creationId xmlns:a16="http://schemas.microsoft.com/office/drawing/2014/main" id="{B754363E-92A1-304F-AF9F-1D24F8CA2550}"/>
              </a:ext>
            </a:extLst>
          </p:cNvPr>
          <p:cNvSpPr/>
          <p:nvPr/>
        </p:nvSpPr>
        <p:spPr>
          <a:xfrm>
            <a:off x="721071" y="2171577"/>
            <a:ext cx="5173340" cy="929885"/>
          </a:xfrm>
          <a:prstGeom prst="parallelogram">
            <a:avLst>
              <a:gd name="adj" fmla="val 121628"/>
            </a:avLst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pic>
        <p:nvPicPr>
          <p:cNvPr id="168" name="图片 167">
            <a:extLst>
              <a:ext uri="{FF2B5EF4-FFF2-40B4-BE49-F238E27FC236}">
                <a16:creationId xmlns:a16="http://schemas.microsoft.com/office/drawing/2014/main" id="{0C09B395-81A3-EA40-93C1-1021A30CA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410" y="2230005"/>
            <a:ext cx="448765" cy="448765"/>
          </a:xfrm>
          <a:prstGeom prst="rect">
            <a:avLst/>
          </a:prstGeom>
        </p:spPr>
      </p:pic>
      <p:pic>
        <p:nvPicPr>
          <p:cNvPr id="169" name="图片 168">
            <a:extLst>
              <a:ext uri="{FF2B5EF4-FFF2-40B4-BE49-F238E27FC236}">
                <a16:creationId xmlns:a16="http://schemas.microsoft.com/office/drawing/2014/main" id="{675361E1-8861-EA40-A8BA-9404DE387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203" y="2583541"/>
            <a:ext cx="448765" cy="448765"/>
          </a:xfrm>
          <a:prstGeom prst="rect">
            <a:avLst/>
          </a:prstGeom>
        </p:spPr>
      </p:pic>
      <p:pic>
        <p:nvPicPr>
          <p:cNvPr id="170" name="图片 169">
            <a:extLst>
              <a:ext uri="{FF2B5EF4-FFF2-40B4-BE49-F238E27FC236}">
                <a16:creationId xmlns:a16="http://schemas.microsoft.com/office/drawing/2014/main" id="{A26145D8-AD52-9548-BA77-C969899E4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096" y="2356948"/>
            <a:ext cx="448765" cy="448765"/>
          </a:xfrm>
          <a:prstGeom prst="rect">
            <a:avLst/>
          </a:prstGeom>
        </p:spPr>
      </p:pic>
      <p:pic>
        <p:nvPicPr>
          <p:cNvPr id="171" name="图片 170">
            <a:extLst>
              <a:ext uri="{FF2B5EF4-FFF2-40B4-BE49-F238E27FC236}">
                <a16:creationId xmlns:a16="http://schemas.microsoft.com/office/drawing/2014/main" id="{66C37113-6D59-5341-AA65-20909BCEB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386" y="2606704"/>
            <a:ext cx="448765" cy="448765"/>
          </a:xfrm>
          <a:prstGeom prst="rect">
            <a:avLst/>
          </a:prstGeom>
        </p:spPr>
      </p:pic>
      <p:sp>
        <p:nvSpPr>
          <p:cNvPr id="172" name="矩形 171">
            <a:extLst>
              <a:ext uri="{FF2B5EF4-FFF2-40B4-BE49-F238E27FC236}">
                <a16:creationId xmlns:a16="http://schemas.microsoft.com/office/drawing/2014/main" id="{F8AE9458-CCB0-CD45-B286-8A2D24BAB336}"/>
              </a:ext>
            </a:extLst>
          </p:cNvPr>
          <p:cNvSpPr/>
          <p:nvPr/>
        </p:nvSpPr>
        <p:spPr>
          <a:xfrm>
            <a:off x="1536156" y="2790681"/>
            <a:ext cx="430857" cy="1708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KPI 1</a:t>
            </a:r>
            <a:endParaRPr kumimoji="1" lang="zh-CN" altLang="en-US" sz="8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3" name="矩形 172">
            <a:extLst>
              <a:ext uri="{FF2B5EF4-FFF2-40B4-BE49-F238E27FC236}">
                <a16:creationId xmlns:a16="http://schemas.microsoft.com/office/drawing/2014/main" id="{1AE3B520-F100-6F46-B4B2-B3F9635B6211}"/>
              </a:ext>
            </a:extLst>
          </p:cNvPr>
          <p:cNvSpPr/>
          <p:nvPr/>
        </p:nvSpPr>
        <p:spPr>
          <a:xfrm>
            <a:off x="1666059" y="2500159"/>
            <a:ext cx="430857" cy="1708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KPI 2</a:t>
            </a:r>
            <a:endParaRPr kumimoji="1" lang="zh-CN" altLang="en-US" sz="8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4" name="矩形 173">
            <a:extLst>
              <a:ext uri="{FF2B5EF4-FFF2-40B4-BE49-F238E27FC236}">
                <a16:creationId xmlns:a16="http://schemas.microsoft.com/office/drawing/2014/main" id="{EE52155A-8C82-CE41-9DE8-3F39B82D2FA9}"/>
              </a:ext>
            </a:extLst>
          </p:cNvPr>
          <p:cNvSpPr/>
          <p:nvPr/>
        </p:nvSpPr>
        <p:spPr>
          <a:xfrm>
            <a:off x="2717175" y="2448999"/>
            <a:ext cx="430857" cy="1708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KPI 4</a:t>
            </a:r>
            <a:endParaRPr kumimoji="1" lang="zh-CN" altLang="en-US" sz="8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5" name="矩形 174">
            <a:extLst>
              <a:ext uri="{FF2B5EF4-FFF2-40B4-BE49-F238E27FC236}">
                <a16:creationId xmlns:a16="http://schemas.microsoft.com/office/drawing/2014/main" id="{4AA08F09-A705-A04D-9C37-D42EE33372E7}"/>
              </a:ext>
            </a:extLst>
          </p:cNvPr>
          <p:cNvSpPr/>
          <p:nvPr/>
        </p:nvSpPr>
        <p:spPr>
          <a:xfrm>
            <a:off x="1901840" y="2263358"/>
            <a:ext cx="430857" cy="1708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KPI 3</a:t>
            </a:r>
            <a:endParaRPr kumimoji="1" lang="zh-CN" altLang="en-US" sz="8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6" name="矩形 175">
            <a:extLst>
              <a:ext uri="{FF2B5EF4-FFF2-40B4-BE49-F238E27FC236}">
                <a16:creationId xmlns:a16="http://schemas.microsoft.com/office/drawing/2014/main" id="{EC71CC82-9422-1B40-91BB-94D400CAC2EA}"/>
              </a:ext>
            </a:extLst>
          </p:cNvPr>
          <p:cNvSpPr/>
          <p:nvPr/>
        </p:nvSpPr>
        <p:spPr>
          <a:xfrm>
            <a:off x="2458156" y="2705096"/>
            <a:ext cx="430857" cy="1708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KPI 5</a:t>
            </a:r>
            <a:endParaRPr kumimoji="1" lang="zh-CN" altLang="en-US" sz="8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矩形 176">
            <a:extLst>
              <a:ext uri="{FF2B5EF4-FFF2-40B4-BE49-F238E27FC236}">
                <a16:creationId xmlns:a16="http://schemas.microsoft.com/office/drawing/2014/main" id="{84A48419-10CC-A148-8723-A9CC35D72E2D}"/>
              </a:ext>
            </a:extLst>
          </p:cNvPr>
          <p:cNvSpPr/>
          <p:nvPr/>
        </p:nvSpPr>
        <p:spPr>
          <a:xfrm>
            <a:off x="3467496" y="2250931"/>
            <a:ext cx="430857" cy="1708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KPI 6</a:t>
            </a:r>
            <a:endParaRPr kumimoji="1" lang="zh-CN" altLang="en-US" sz="8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矩形 177">
            <a:extLst>
              <a:ext uri="{FF2B5EF4-FFF2-40B4-BE49-F238E27FC236}">
                <a16:creationId xmlns:a16="http://schemas.microsoft.com/office/drawing/2014/main" id="{7BF36FD8-3DBE-1D45-A437-3D9F15967A72}"/>
              </a:ext>
            </a:extLst>
          </p:cNvPr>
          <p:cNvSpPr/>
          <p:nvPr/>
        </p:nvSpPr>
        <p:spPr>
          <a:xfrm>
            <a:off x="2767677" y="2225501"/>
            <a:ext cx="430857" cy="1708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KPI 7</a:t>
            </a:r>
            <a:endParaRPr kumimoji="1" lang="zh-CN" altLang="en-US" sz="8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9" name="圆角矩形 178">
            <a:extLst>
              <a:ext uri="{FF2B5EF4-FFF2-40B4-BE49-F238E27FC236}">
                <a16:creationId xmlns:a16="http://schemas.microsoft.com/office/drawing/2014/main" id="{0261F4CB-D096-A84E-A7F6-E0069B2F5E3D}"/>
              </a:ext>
            </a:extLst>
          </p:cNvPr>
          <p:cNvSpPr/>
          <p:nvPr/>
        </p:nvSpPr>
        <p:spPr>
          <a:xfrm>
            <a:off x="329028" y="2270292"/>
            <a:ext cx="1017000" cy="8296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13" b="1" dirty="0"/>
              <a:t>Metrics and Logs</a:t>
            </a:r>
            <a:endParaRPr kumimoji="1" lang="en-US" altLang="zh-CN" sz="1013" dirty="0"/>
          </a:p>
        </p:txBody>
      </p:sp>
      <p:pic>
        <p:nvPicPr>
          <p:cNvPr id="180" name="图片 179">
            <a:extLst>
              <a:ext uri="{FF2B5EF4-FFF2-40B4-BE49-F238E27FC236}">
                <a16:creationId xmlns:a16="http://schemas.microsoft.com/office/drawing/2014/main" id="{36E23DB2-17F0-5B4E-93A0-C80E50EC8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617" y="2401245"/>
            <a:ext cx="448765" cy="448765"/>
          </a:xfrm>
          <a:prstGeom prst="rect">
            <a:avLst/>
          </a:prstGeom>
        </p:spPr>
      </p:pic>
      <p:pic>
        <p:nvPicPr>
          <p:cNvPr id="181" name="图片 180">
            <a:extLst>
              <a:ext uri="{FF2B5EF4-FFF2-40B4-BE49-F238E27FC236}">
                <a16:creationId xmlns:a16="http://schemas.microsoft.com/office/drawing/2014/main" id="{57B4FC3F-82AA-3D45-AFD7-B0CAD3C7B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715" y="2643656"/>
            <a:ext cx="448765" cy="448765"/>
          </a:xfrm>
          <a:prstGeom prst="rect">
            <a:avLst/>
          </a:prstGeom>
        </p:spPr>
      </p:pic>
      <p:sp>
        <p:nvSpPr>
          <p:cNvPr id="183" name="矩形 182">
            <a:extLst>
              <a:ext uri="{FF2B5EF4-FFF2-40B4-BE49-F238E27FC236}">
                <a16:creationId xmlns:a16="http://schemas.microsoft.com/office/drawing/2014/main" id="{6BC2986C-68F8-864B-853C-7A6DE6A4DFA2}"/>
              </a:ext>
            </a:extLst>
          </p:cNvPr>
          <p:cNvSpPr/>
          <p:nvPr/>
        </p:nvSpPr>
        <p:spPr>
          <a:xfrm>
            <a:off x="3559164" y="2774332"/>
            <a:ext cx="430857" cy="1708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KPI 10</a:t>
            </a:r>
            <a:endParaRPr kumimoji="1" lang="zh-CN" altLang="en-US" sz="8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4" name="矩形 183">
            <a:extLst>
              <a:ext uri="{FF2B5EF4-FFF2-40B4-BE49-F238E27FC236}">
                <a16:creationId xmlns:a16="http://schemas.microsoft.com/office/drawing/2014/main" id="{502F5AC0-1AEC-C946-94A2-53EE6A7C91A7}"/>
              </a:ext>
            </a:extLst>
          </p:cNvPr>
          <p:cNvSpPr/>
          <p:nvPr/>
        </p:nvSpPr>
        <p:spPr>
          <a:xfrm>
            <a:off x="4670017" y="2295228"/>
            <a:ext cx="430857" cy="1708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KPI 9</a:t>
            </a:r>
            <a:endParaRPr kumimoji="1" lang="zh-CN" altLang="en-US" sz="8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5" name="矩形 184">
            <a:extLst>
              <a:ext uri="{FF2B5EF4-FFF2-40B4-BE49-F238E27FC236}">
                <a16:creationId xmlns:a16="http://schemas.microsoft.com/office/drawing/2014/main" id="{01FFE95F-A798-A740-953A-D6DD8B32C38D}"/>
              </a:ext>
            </a:extLst>
          </p:cNvPr>
          <p:cNvSpPr/>
          <p:nvPr/>
        </p:nvSpPr>
        <p:spPr>
          <a:xfrm>
            <a:off x="3970197" y="2269798"/>
            <a:ext cx="430857" cy="1708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KPI 8</a:t>
            </a:r>
            <a:endParaRPr kumimoji="1" lang="zh-CN" altLang="en-US" sz="8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2" name="平行四边形 191">
            <a:extLst>
              <a:ext uri="{FF2B5EF4-FFF2-40B4-BE49-F238E27FC236}">
                <a16:creationId xmlns:a16="http://schemas.microsoft.com/office/drawing/2014/main" id="{F490AAAC-9DA7-7C43-9C05-81F0B6671A85}"/>
              </a:ext>
            </a:extLst>
          </p:cNvPr>
          <p:cNvSpPr/>
          <p:nvPr/>
        </p:nvSpPr>
        <p:spPr>
          <a:xfrm>
            <a:off x="894652" y="1035446"/>
            <a:ext cx="5173340" cy="929885"/>
          </a:xfrm>
          <a:prstGeom prst="parallelogram">
            <a:avLst>
              <a:gd name="adj" fmla="val 121628"/>
            </a:avLst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204" name="圆角矩形 203">
            <a:extLst>
              <a:ext uri="{FF2B5EF4-FFF2-40B4-BE49-F238E27FC236}">
                <a16:creationId xmlns:a16="http://schemas.microsoft.com/office/drawing/2014/main" id="{4AB6CFC5-74CF-E64A-8C87-A2F0B94C20C0}"/>
              </a:ext>
            </a:extLst>
          </p:cNvPr>
          <p:cNvSpPr/>
          <p:nvPr/>
        </p:nvSpPr>
        <p:spPr>
          <a:xfrm>
            <a:off x="135177" y="1287229"/>
            <a:ext cx="1510539" cy="5764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13" b="1" dirty="0"/>
              <a:t>Anomaly Propagation Graph</a:t>
            </a:r>
            <a:endParaRPr kumimoji="1" lang="en-US" altLang="zh-CN" sz="1013" dirty="0"/>
          </a:p>
        </p:txBody>
      </p:sp>
      <p:cxnSp>
        <p:nvCxnSpPr>
          <p:cNvPr id="211" name="直线箭头连接符 210">
            <a:extLst>
              <a:ext uri="{FF2B5EF4-FFF2-40B4-BE49-F238E27FC236}">
                <a16:creationId xmlns:a16="http://schemas.microsoft.com/office/drawing/2014/main" id="{DDF20636-51DC-A242-80F1-5EAADD267B90}"/>
              </a:ext>
            </a:extLst>
          </p:cNvPr>
          <p:cNvCxnSpPr>
            <a:cxnSpLocks/>
          </p:cNvCxnSpPr>
          <p:nvPr/>
        </p:nvCxnSpPr>
        <p:spPr>
          <a:xfrm flipH="1">
            <a:off x="2092665" y="2929355"/>
            <a:ext cx="116005" cy="224475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14" name="直线箭头连接符 213">
            <a:extLst>
              <a:ext uri="{FF2B5EF4-FFF2-40B4-BE49-F238E27FC236}">
                <a16:creationId xmlns:a16="http://schemas.microsoft.com/office/drawing/2014/main" id="{AB61347E-9D85-4846-B5BE-7FBB8F3D8B4D}"/>
              </a:ext>
            </a:extLst>
          </p:cNvPr>
          <p:cNvCxnSpPr>
            <a:cxnSpLocks/>
            <a:endCxn id="72" idx="0"/>
          </p:cNvCxnSpPr>
          <p:nvPr/>
        </p:nvCxnSpPr>
        <p:spPr>
          <a:xfrm flipH="1">
            <a:off x="4148896" y="2966988"/>
            <a:ext cx="108053" cy="50662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17" name="直线箭头连接符 216">
            <a:extLst>
              <a:ext uri="{FF2B5EF4-FFF2-40B4-BE49-F238E27FC236}">
                <a16:creationId xmlns:a16="http://schemas.microsoft.com/office/drawing/2014/main" id="{F906E467-115C-E74A-8BB3-A18BA893032E}"/>
              </a:ext>
            </a:extLst>
          </p:cNvPr>
          <p:cNvCxnSpPr>
            <a:cxnSpLocks/>
            <a:stCxn id="172" idx="2"/>
            <a:endCxn id="69" idx="0"/>
          </p:cNvCxnSpPr>
          <p:nvPr/>
        </p:nvCxnSpPr>
        <p:spPr>
          <a:xfrm flipH="1">
            <a:off x="1678262" y="2961564"/>
            <a:ext cx="73322" cy="84142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21" name="直线箭头连接符 220">
            <a:extLst>
              <a:ext uri="{FF2B5EF4-FFF2-40B4-BE49-F238E27FC236}">
                <a16:creationId xmlns:a16="http://schemas.microsoft.com/office/drawing/2014/main" id="{1E893D2E-21D3-7043-A183-77E57BAB14FB}"/>
              </a:ext>
            </a:extLst>
          </p:cNvPr>
          <p:cNvCxnSpPr>
            <a:cxnSpLocks/>
            <a:endCxn id="47" idx="0"/>
          </p:cNvCxnSpPr>
          <p:nvPr/>
        </p:nvCxnSpPr>
        <p:spPr>
          <a:xfrm flipH="1">
            <a:off x="4084710" y="2705095"/>
            <a:ext cx="600296" cy="255357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25" name="直线箭头连接符 224">
            <a:extLst>
              <a:ext uri="{FF2B5EF4-FFF2-40B4-BE49-F238E27FC236}">
                <a16:creationId xmlns:a16="http://schemas.microsoft.com/office/drawing/2014/main" id="{71A95F24-553F-7A4E-8911-B9A77CFA663D}"/>
              </a:ext>
            </a:extLst>
          </p:cNvPr>
          <p:cNvCxnSpPr>
            <a:cxnSpLocks/>
            <a:stCxn id="184" idx="2"/>
            <a:endCxn id="78" idx="0"/>
          </p:cNvCxnSpPr>
          <p:nvPr/>
        </p:nvCxnSpPr>
        <p:spPr>
          <a:xfrm>
            <a:off x="4885445" y="2466111"/>
            <a:ext cx="87984" cy="92413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29" name="文本框 228">
            <a:extLst>
              <a:ext uri="{FF2B5EF4-FFF2-40B4-BE49-F238E27FC236}">
                <a16:creationId xmlns:a16="http://schemas.microsoft.com/office/drawing/2014/main" id="{5A185A51-C64F-EF45-ABB1-FAC7ED0AC303}"/>
              </a:ext>
            </a:extLst>
          </p:cNvPr>
          <p:cNvSpPr txBox="1"/>
          <p:nvPr/>
        </p:nvSpPr>
        <p:spPr>
          <a:xfrm>
            <a:off x="1721711" y="3103128"/>
            <a:ext cx="6750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dirty="0"/>
              <a:t>Source</a:t>
            </a:r>
            <a:endParaRPr kumimoji="1" lang="zh-CN" altLang="en-US" sz="1050" dirty="0"/>
          </a:p>
        </p:txBody>
      </p:sp>
      <p:cxnSp>
        <p:nvCxnSpPr>
          <p:cNvPr id="230" name="直线箭头连接符 229">
            <a:extLst>
              <a:ext uri="{FF2B5EF4-FFF2-40B4-BE49-F238E27FC236}">
                <a16:creationId xmlns:a16="http://schemas.microsoft.com/office/drawing/2014/main" id="{21B2CA40-FDE1-C344-829A-5B9A6BB9B5B3}"/>
              </a:ext>
            </a:extLst>
          </p:cNvPr>
          <p:cNvCxnSpPr>
            <a:cxnSpLocks/>
            <a:stCxn id="183" idx="2"/>
          </p:cNvCxnSpPr>
          <p:nvPr/>
        </p:nvCxnSpPr>
        <p:spPr>
          <a:xfrm flipH="1">
            <a:off x="3119527" y="2945215"/>
            <a:ext cx="655064" cy="175635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35" name="六边形 234">
            <a:extLst>
              <a:ext uri="{FF2B5EF4-FFF2-40B4-BE49-F238E27FC236}">
                <a16:creationId xmlns:a16="http://schemas.microsoft.com/office/drawing/2014/main" id="{76C3311B-6B45-D249-8C9B-BBCCA631F7C7}"/>
              </a:ext>
            </a:extLst>
          </p:cNvPr>
          <p:cNvSpPr/>
          <p:nvPr/>
        </p:nvSpPr>
        <p:spPr>
          <a:xfrm>
            <a:off x="2107556" y="1117628"/>
            <a:ext cx="581303" cy="199942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Alert 2</a:t>
            </a:r>
            <a:endParaRPr kumimoji="1" lang="zh-CN" altLang="en-US" sz="101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6" name="六边形 235">
            <a:extLst>
              <a:ext uri="{FF2B5EF4-FFF2-40B4-BE49-F238E27FC236}">
                <a16:creationId xmlns:a16="http://schemas.microsoft.com/office/drawing/2014/main" id="{6AAA4FED-2FBC-C54E-9402-DFB5B4B98F96}"/>
              </a:ext>
            </a:extLst>
          </p:cNvPr>
          <p:cNvSpPr/>
          <p:nvPr/>
        </p:nvSpPr>
        <p:spPr>
          <a:xfrm>
            <a:off x="1705057" y="1581071"/>
            <a:ext cx="581303" cy="199942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Alert 1</a:t>
            </a:r>
            <a:endParaRPr kumimoji="1" lang="zh-CN" altLang="en-US" sz="101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7" name="六边形 236">
            <a:extLst>
              <a:ext uri="{FF2B5EF4-FFF2-40B4-BE49-F238E27FC236}">
                <a16:creationId xmlns:a16="http://schemas.microsoft.com/office/drawing/2014/main" id="{40034D9C-E7AC-CC4C-8343-0D472EE9B4CE}"/>
              </a:ext>
            </a:extLst>
          </p:cNvPr>
          <p:cNvSpPr/>
          <p:nvPr/>
        </p:nvSpPr>
        <p:spPr>
          <a:xfrm>
            <a:off x="2849743" y="1087286"/>
            <a:ext cx="581303" cy="199942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Alert 4</a:t>
            </a:r>
            <a:endParaRPr kumimoji="1" lang="zh-CN" altLang="en-US" sz="101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8" name="六边形 237">
            <a:extLst>
              <a:ext uri="{FF2B5EF4-FFF2-40B4-BE49-F238E27FC236}">
                <a16:creationId xmlns:a16="http://schemas.microsoft.com/office/drawing/2014/main" id="{E4195482-4128-EF4D-A94D-5ACB110A52D2}"/>
              </a:ext>
            </a:extLst>
          </p:cNvPr>
          <p:cNvSpPr/>
          <p:nvPr/>
        </p:nvSpPr>
        <p:spPr>
          <a:xfrm>
            <a:off x="3945597" y="1510246"/>
            <a:ext cx="581303" cy="199942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Alert 7</a:t>
            </a:r>
            <a:endParaRPr kumimoji="1" lang="zh-CN" altLang="en-US" sz="101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9" name="六边形 238">
            <a:extLst>
              <a:ext uri="{FF2B5EF4-FFF2-40B4-BE49-F238E27FC236}">
                <a16:creationId xmlns:a16="http://schemas.microsoft.com/office/drawing/2014/main" id="{06042E17-DECA-D64D-A501-00625B0C271B}"/>
              </a:ext>
            </a:extLst>
          </p:cNvPr>
          <p:cNvSpPr/>
          <p:nvPr/>
        </p:nvSpPr>
        <p:spPr>
          <a:xfrm>
            <a:off x="4432867" y="1057797"/>
            <a:ext cx="581303" cy="199942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Alert 8</a:t>
            </a:r>
            <a:endParaRPr kumimoji="1" lang="zh-CN" altLang="en-US" sz="101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0" name="六边形 239">
            <a:extLst>
              <a:ext uri="{FF2B5EF4-FFF2-40B4-BE49-F238E27FC236}">
                <a16:creationId xmlns:a16="http://schemas.microsoft.com/office/drawing/2014/main" id="{00EFEAFA-9DAA-0244-8A1C-3FA7CEA28A95}"/>
              </a:ext>
            </a:extLst>
          </p:cNvPr>
          <p:cNvSpPr/>
          <p:nvPr/>
        </p:nvSpPr>
        <p:spPr>
          <a:xfrm>
            <a:off x="2507627" y="1454166"/>
            <a:ext cx="581303" cy="199942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Alert 3</a:t>
            </a:r>
            <a:endParaRPr kumimoji="1" lang="zh-CN" altLang="en-US" sz="101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1" name="六边形 240">
            <a:extLst>
              <a:ext uri="{FF2B5EF4-FFF2-40B4-BE49-F238E27FC236}">
                <a16:creationId xmlns:a16="http://schemas.microsoft.com/office/drawing/2014/main" id="{F06E3F76-51AD-8E4F-B9D0-889EF8D902B2}"/>
              </a:ext>
            </a:extLst>
          </p:cNvPr>
          <p:cNvSpPr/>
          <p:nvPr/>
        </p:nvSpPr>
        <p:spPr>
          <a:xfrm>
            <a:off x="3616115" y="1150205"/>
            <a:ext cx="581303" cy="199942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Alert 6</a:t>
            </a:r>
            <a:endParaRPr kumimoji="1" lang="zh-CN" altLang="en-US" sz="101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2" name="六边形 241">
            <a:extLst>
              <a:ext uri="{FF2B5EF4-FFF2-40B4-BE49-F238E27FC236}">
                <a16:creationId xmlns:a16="http://schemas.microsoft.com/office/drawing/2014/main" id="{9490C263-A714-0D4B-9699-B97D8BAF84CE}"/>
              </a:ext>
            </a:extLst>
          </p:cNvPr>
          <p:cNvSpPr/>
          <p:nvPr/>
        </p:nvSpPr>
        <p:spPr>
          <a:xfrm>
            <a:off x="3256181" y="1551336"/>
            <a:ext cx="581303" cy="199942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Alert 5</a:t>
            </a:r>
            <a:endParaRPr kumimoji="1" lang="zh-CN" altLang="en-US" sz="101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3" name="六边形 242">
            <a:extLst>
              <a:ext uri="{FF2B5EF4-FFF2-40B4-BE49-F238E27FC236}">
                <a16:creationId xmlns:a16="http://schemas.microsoft.com/office/drawing/2014/main" id="{221EDC2A-F689-FC49-9481-D8C689AC70CE}"/>
              </a:ext>
            </a:extLst>
          </p:cNvPr>
          <p:cNvSpPr/>
          <p:nvPr/>
        </p:nvSpPr>
        <p:spPr>
          <a:xfrm>
            <a:off x="4626402" y="1400417"/>
            <a:ext cx="581303" cy="199942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Alert 9</a:t>
            </a:r>
            <a:endParaRPr kumimoji="1" lang="zh-CN" altLang="en-US" sz="101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5" name="直线箭头连接符 244">
            <a:extLst>
              <a:ext uri="{FF2B5EF4-FFF2-40B4-BE49-F238E27FC236}">
                <a16:creationId xmlns:a16="http://schemas.microsoft.com/office/drawing/2014/main" id="{F7D396E6-8EB4-E148-9E18-4E52CBF9BD9B}"/>
              </a:ext>
            </a:extLst>
          </p:cNvPr>
          <p:cNvCxnSpPr/>
          <p:nvPr/>
        </p:nvCxnSpPr>
        <p:spPr>
          <a:xfrm flipV="1">
            <a:off x="2047957" y="1317570"/>
            <a:ext cx="328159" cy="251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6" name="直线箭头连接符 245">
            <a:extLst>
              <a:ext uri="{FF2B5EF4-FFF2-40B4-BE49-F238E27FC236}">
                <a16:creationId xmlns:a16="http://schemas.microsoft.com/office/drawing/2014/main" id="{687CCA1B-9559-AD45-97EB-D164FF8009AA}"/>
              </a:ext>
            </a:extLst>
          </p:cNvPr>
          <p:cNvCxnSpPr>
            <a:cxnSpLocks/>
            <a:stCxn id="236" idx="0"/>
            <a:endCxn id="240" idx="3"/>
          </p:cNvCxnSpPr>
          <p:nvPr/>
        </p:nvCxnSpPr>
        <p:spPr>
          <a:xfrm flipV="1">
            <a:off x="2286360" y="1554138"/>
            <a:ext cx="221267" cy="126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9" name="直线箭头连接符 248">
            <a:extLst>
              <a:ext uri="{FF2B5EF4-FFF2-40B4-BE49-F238E27FC236}">
                <a16:creationId xmlns:a16="http://schemas.microsoft.com/office/drawing/2014/main" id="{7B0BF8D2-D37C-8447-9742-D3BB966EE03E}"/>
              </a:ext>
            </a:extLst>
          </p:cNvPr>
          <p:cNvCxnSpPr>
            <a:cxnSpLocks/>
            <a:stCxn id="235" idx="0"/>
            <a:endCxn id="237" idx="3"/>
          </p:cNvCxnSpPr>
          <p:nvPr/>
        </p:nvCxnSpPr>
        <p:spPr>
          <a:xfrm flipV="1">
            <a:off x="2688860" y="1187257"/>
            <a:ext cx="160883" cy="30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2" name="直线箭头连接符 251">
            <a:extLst>
              <a:ext uri="{FF2B5EF4-FFF2-40B4-BE49-F238E27FC236}">
                <a16:creationId xmlns:a16="http://schemas.microsoft.com/office/drawing/2014/main" id="{63C8161C-5350-9541-B98B-BA1591CD8AF1}"/>
              </a:ext>
            </a:extLst>
          </p:cNvPr>
          <p:cNvCxnSpPr>
            <a:cxnSpLocks/>
          </p:cNvCxnSpPr>
          <p:nvPr/>
        </p:nvCxnSpPr>
        <p:spPr>
          <a:xfrm>
            <a:off x="3192543" y="1287227"/>
            <a:ext cx="325380" cy="266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5" name="直线箭头连接符 254">
            <a:extLst>
              <a:ext uri="{FF2B5EF4-FFF2-40B4-BE49-F238E27FC236}">
                <a16:creationId xmlns:a16="http://schemas.microsoft.com/office/drawing/2014/main" id="{03F7F1B5-F1AE-E045-B733-96E43C767442}"/>
              </a:ext>
            </a:extLst>
          </p:cNvPr>
          <p:cNvCxnSpPr>
            <a:cxnSpLocks/>
            <a:stCxn id="240" idx="0"/>
            <a:endCxn id="242" idx="3"/>
          </p:cNvCxnSpPr>
          <p:nvPr/>
        </p:nvCxnSpPr>
        <p:spPr>
          <a:xfrm>
            <a:off x="3088930" y="1554139"/>
            <a:ext cx="167251" cy="97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2" name="直线箭头连接符 261">
            <a:extLst>
              <a:ext uri="{FF2B5EF4-FFF2-40B4-BE49-F238E27FC236}">
                <a16:creationId xmlns:a16="http://schemas.microsoft.com/office/drawing/2014/main" id="{9C9E68E7-6C6B-224A-A197-AB11090AA69A}"/>
              </a:ext>
            </a:extLst>
          </p:cNvPr>
          <p:cNvCxnSpPr>
            <a:cxnSpLocks/>
            <a:stCxn id="242" idx="5"/>
          </p:cNvCxnSpPr>
          <p:nvPr/>
        </p:nvCxnSpPr>
        <p:spPr>
          <a:xfrm flipV="1">
            <a:off x="3787499" y="1356460"/>
            <a:ext cx="119267" cy="194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5" name="直线箭头连接符 264">
            <a:extLst>
              <a:ext uri="{FF2B5EF4-FFF2-40B4-BE49-F238E27FC236}">
                <a16:creationId xmlns:a16="http://schemas.microsoft.com/office/drawing/2014/main" id="{59F60F93-D13D-7641-81C7-02810DEDD76E}"/>
              </a:ext>
            </a:extLst>
          </p:cNvPr>
          <p:cNvCxnSpPr>
            <a:cxnSpLocks/>
            <a:stCxn id="241" idx="0"/>
            <a:endCxn id="243" idx="3"/>
          </p:cNvCxnSpPr>
          <p:nvPr/>
        </p:nvCxnSpPr>
        <p:spPr>
          <a:xfrm>
            <a:off x="4197417" y="1250176"/>
            <a:ext cx="428984" cy="2502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8" name="直线箭头连接符 267">
            <a:extLst>
              <a:ext uri="{FF2B5EF4-FFF2-40B4-BE49-F238E27FC236}">
                <a16:creationId xmlns:a16="http://schemas.microsoft.com/office/drawing/2014/main" id="{E657E8E9-4B3F-3648-A450-AE4C9D3B178F}"/>
              </a:ext>
            </a:extLst>
          </p:cNvPr>
          <p:cNvCxnSpPr>
            <a:cxnSpLocks/>
          </p:cNvCxnSpPr>
          <p:nvPr/>
        </p:nvCxnSpPr>
        <p:spPr>
          <a:xfrm flipH="1">
            <a:off x="4197417" y="1250176"/>
            <a:ext cx="526100" cy="260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直线箭头连接符 120">
            <a:extLst>
              <a:ext uri="{FF2B5EF4-FFF2-40B4-BE49-F238E27FC236}">
                <a16:creationId xmlns:a16="http://schemas.microsoft.com/office/drawing/2014/main" id="{692B2626-59C8-A54E-B7B0-50E4CF7F9225}"/>
              </a:ext>
            </a:extLst>
          </p:cNvPr>
          <p:cNvCxnSpPr>
            <a:cxnSpLocks/>
            <a:stCxn id="176" idx="2"/>
            <a:endCxn id="22" idx="0"/>
          </p:cNvCxnSpPr>
          <p:nvPr/>
        </p:nvCxnSpPr>
        <p:spPr>
          <a:xfrm flipH="1">
            <a:off x="2468086" y="2875979"/>
            <a:ext cx="205498" cy="238012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4" name="直线箭头连接符 123">
            <a:extLst>
              <a:ext uri="{FF2B5EF4-FFF2-40B4-BE49-F238E27FC236}">
                <a16:creationId xmlns:a16="http://schemas.microsoft.com/office/drawing/2014/main" id="{D4A53810-F836-F649-8F78-F242DF21F8ED}"/>
              </a:ext>
            </a:extLst>
          </p:cNvPr>
          <p:cNvCxnSpPr>
            <a:cxnSpLocks/>
          </p:cNvCxnSpPr>
          <p:nvPr/>
        </p:nvCxnSpPr>
        <p:spPr>
          <a:xfrm>
            <a:off x="2011547" y="1778916"/>
            <a:ext cx="256863" cy="48774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7" name="直线箭头连接符 126">
            <a:extLst>
              <a:ext uri="{FF2B5EF4-FFF2-40B4-BE49-F238E27FC236}">
                <a16:creationId xmlns:a16="http://schemas.microsoft.com/office/drawing/2014/main" id="{53E42665-092E-4247-A66A-5C241FE210AB}"/>
              </a:ext>
            </a:extLst>
          </p:cNvPr>
          <p:cNvCxnSpPr>
            <a:cxnSpLocks/>
          </p:cNvCxnSpPr>
          <p:nvPr/>
        </p:nvCxnSpPr>
        <p:spPr>
          <a:xfrm flipH="1">
            <a:off x="2540687" y="1651307"/>
            <a:ext cx="220150" cy="70564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1" name="直线箭头连接符 130">
            <a:extLst>
              <a:ext uri="{FF2B5EF4-FFF2-40B4-BE49-F238E27FC236}">
                <a16:creationId xmlns:a16="http://schemas.microsoft.com/office/drawing/2014/main" id="{525ECE98-5FE8-9E4F-9F48-F2A649E8AE27}"/>
              </a:ext>
            </a:extLst>
          </p:cNvPr>
          <p:cNvCxnSpPr>
            <a:cxnSpLocks/>
            <a:endCxn id="178" idx="0"/>
          </p:cNvCxnSpPr>
          <p:nvPr/>
        </p:nvCxnSpPr>
        <p:spPr>
          <a:xfrm>
            <a:off x="2507626" y="1327584"/>
            <a:ext cx="475478" cy="89791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4" name="直线箭头连接符 133">
            <a:extLst>
              <a:ext uri="{FF2B5EF4-FFF2-40B4-BE49-F238E27FC236}">
                <a16:creationId xmlns:a16="http://schemas.microsoft.com/office/drawing/2014/main" id="{7E5F6AE4-5CD6-1543-A367-35EC551DE7A1}"/>
              </a:ext>
            </a:extLst>
          </p:cNvPr>
          <p:cNvCxnSpPr>
            <a:cxnSpLocks/>
          </p:cNvCxnSpPr>
          <p:nvPr/>
        </p:nvCxnSpPr>
        <p:spPr>
          <a:xfrm>
            <a:off x="3129948" y="1271507"/>
            <a:ext cx="254506" cy="120640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7" name="直线箭头连接符 136">
            <a:extLst>
              <a:ext uri="{FF2B5EF4-FFF2-40B4-BE49-F238E27FC236}">
                <a16:creationId xmlns:a16="http://schemas.microsoft.com/office/drawing/2014/main" id="{0C14BEB8-4B4A-714B-A35A-378BCFD7087A}"/>
              </a:ext>
            </a:extLst>
          </p:cNvPr>
          <p:cNvCxnSpPr>
            <a:cxnSpLocks/>
            <a:endCxn id="174" idx="3"/>
          </p:cNvCxnSpPr>
          <p:nvPr/>
        </p:nvCxnSpPr>
        <p:spPr>
          <a:xfrm flipH="1">
            <a:off x="3148032" y="1737340"/>
            <a:ext cx="432489" cy="7971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0" name="直线箭头连接符 139">
            <a:extLst>
              <a:ext uri="{FF2B5EF4-FFF2-40B4-BE49-F238E27FC236}">
                <a16:creationId xmlns:a16="http://schemas.microsoft.com/office/drawing/2014/main" id="{AE6657BA-25D9-134B-A607-AB4FAABD8EE3}"/>
              </a:ext>
            </a:extLst>
          </p:cNvPr>
          <p:cNvCxnSpPr>
            <a:cxnSpLocks/>
            <a:endCxn id="183" idx="0"/>
          </p:cNvCxnSpPr>
          <p:nvPr/>
        </p:nvCxnSpPr>
        <p:spPr>
          <a:xfrm flipH="1">
            <a:off x="3774591" y="1327583"/>
            <a:ext cx="56672" cy="144674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3" name="直线箭头连接符 142">
            <a:extLst>
              <a:ext uri="{FF2B5EF4-FFF2-40B4-BE49-F238E27FC236}">
                <a16:creationId xmlns:a16="http://schemas.microsoft.com/office/drawing/2014/main" id="{3D98A99F-A9C6-B14D-8375-CB20DC65B0F5}"/>
              </a:ext>
            </a:extLst>
          </p:cNvPr>
          <p:cNvCxnSpPr>
            <a:cxnSpLocks/>
            <a:endCxn id="185" idx="0"/>
          </p:cNvCxnSpPr>
          <p:nvPr/>
        </p:nvCxnSpPr>
        <p:spPr>
          <a:xfrm flipH="1">
            <a:off x="4185626" y="1691469"/>
            <a:ext cx="57401" cy="57832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6" name="直线箭头连接符 145">
            <a:extLst>
              <a:ext uri="{FF2B5EF4-FFF2-40B4-BE49-F238E27FC236}">
                <a16:creationId xmlns:a16="http://schemas.microsoft.com/office/drawing/2014/main" id="{BB0ABBE8-CE07-654C-843E-B67015C5C19D}"/>
              </a:ext>
            </a:extLst>
          </p:cNvPr>
          <p:cNvCxnSpPr>
            <a:cxnSpLocks/>
          </p:cNvCxnSpPr>
          <p:nvPr/>
        </p:nvCxnSpPr>
        <p:spPr>
          <a:xfrm flipH="1">
            <a:off x="4592510" y="1238941"/>
            <a:ext cx="42558" cy="127481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9" name="直线箭头连接符 148">
            <a:extLst>
              <a:ext uri="{FF2B5EF4-FFF2-40B4-BE49-F238E27FC236}">
                <a16:creationId xmlns:a16="http://schemas.microsoft.com/office/drawing/2014/main" id="{DC65C6D5-93CC-FE48-A0AE-FD584A1254BC}"/>
              </a:ext>
            </a:extLst>
          </p:cNvPr>
          <p:cNvCxnSpPr>
            <a:cxnSpLocks/>
            <a:endCxn id="184" idx="0"/>
          </p:cNvCxnSpPr>
          <p:nvPr/>
        </p:nvCxnSpPr>
        <p:spPr>
          <a:xfrm flipH="1">
            <a:off x="4885446" y="1593620"/>
            <a:ext cx="7155" cy="70160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2" name="文本框 151">
            <a:extLst>
              <a:ext uri="{FF2B5EF4-FFF2-40B4-BE49-F238E27FC236}">
                <a16:creationId xmlns:a16="http://schemas.microsoft.com/office/drawing/2014/main" id="{1209076F-5609-7048-8FDA-7ECB8C534214}"/>
              </a:ext>
            </a:extLst>
          </p:cNvPr>
          <p:cNvSpPr txBox="1"/>
          <p:nvPr/>
        </p:nvSpPr>
        <p:spPr>
          <a:xfrm>
            <a:off x="1535032" y="1995903"/>
            <a:ext cx="6412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50" dirty="0"/>
              <a:t>Source</a:t>
            </a:r>
            <a:endParaRPr kumimoji="1" lang="zh-CN" altLang="en-US" sz="1050" dirty="0"/>
          </a:p>
        </p:txBody>
      </p:sp>
      <p:sp>
        <p:nvSpPr>
          <p:cNvPr id="2" name="TextBox 1"/>
          <p:cNvSpPr txBox="1"/>
          <p:nvPr/>
        </p:nvSpPr>
        <p:spPr>
          <a:xfrm>
            <a:off x="2281812" y="2784160"/>
            <a:ext cx="2049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/>
              <a:t>1</a:t>
            </a:r>
            <a:endParaRPr lang="en-US" sz="1050" b="1"/>
          </a:p>
        </p:txBody>
      </p:sp>
      <p:sp>
        <p:nvSpPr>
          <p:cNvPr id="125" name="TextBox 124"/>
          <p:cNvSpPr txBox="1"/>
          <p:nvPr/>
        </p:nvSpPr>
        <p:spPr>
          <a:xfrm>
            <a:off x="2558724" y="2424761"/>
            <a:ext cx="2049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/>
              <a:t>2</a:t>
            </a:r>
            <a:endParaRPr lang="en-US" sz="1050" b="1" dirty="0"/>
          </a:p>
        </p:txBody>
      </p:sp>
      <p:sp>
        <p:nvSpPr>
          <p:cNvPr id="126" name="TextBox 125"/>
          <p:cNvSpPr txBox="1"/>
          <p:nvPr/>
        </p:nvSpPr>
        <p:spPr>
          <a:xfrm>
            <a:off x="3141367" y="2792671"/>
            <a:ext cx="2049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/>
              <a:t>3</a:t>
            </a:r>
            <a:endParaRPr lang="en-US" sz="1050" b="1" dirty="0"/>
          </a:p>
        </p:txBody>
      </p:sp>
      <p:sp>
        <p:nvSpPr>
          <p:cNvPr id="128" name="TextBox 127"/>
          <p:cNvSpPr txBox="1"/>
          <p:nvPr/>
        </p:nvSpPr>
        <p:spPr>
          <a:xfrm>
            <a:off x="3484864" y="2547938"/>
            <a:ext cx="2049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/>
              <a:t>4</a:t>
            </a:r>
            <a:endParaRPr lang="en-US" sz="1050" b="1" dirty="0"/>
          </a:p>
        </p:txBody>
      </p:sp>
      <p:sp>
        <p:nvSpPr>
          <p:cNvPr id="132" name="TextBox 131"/>
          <p:cNvSpPr txBox="1"/>
          <p:nvPr/>
        </p:nvSpPr>
        <p:spPr>
          <a:xfrm>
            <a:off x="4029238" y="2566007"/>
            <a:ext cx="2049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/>
              <a:t>5</a:t>
            </a:r>
            <a:endParaRPr lang="en-US" sz="1050" b="1" dirty="0"/>
          </a:p>
        </p:txBody>
      </p:sp>
      <p:sp>
        <p:nvSpPr>
          <p:cNvPr id="135" name="TextBox 134"/>
          <p:cNvSpPr txBox="1"/>
          <p:nvPr/>
        </p:nvSpPr>
        <p:spPr>
          <a:xfrm>
            <a:off x="4379392" y="2834688"/>
            <a:ext cx="2049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/>
              <a:t>6</a:t>
            </a:r>
            <a:endParaRPr lang="en-US" sz="1050" b="1" dirty="0"/>
          </a:p>
        </p:txBody>
      </p:sp>
      <p:sp>
        <p:nvSpPr>
          <p:cNvPr id="138" name="TextBox 137"/>
          <p:cNvSpPr txBox="1"/>
          <p:nvPr/>
        </p:nvSpPr>
        <p:spPr>
          <a:xfrm>
            <a:off x="4682301" y="2611250"/>
            <a:ext cx="2049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/>
              <a:t>7</a:t>
            </a:r>
            <a:endParaRPr lang="en-US" sz="1050" b="1" dirty="0"/>
          </a:p>
        </p:txBody>
      </p:sp>
      <p:sp>
        <p:nvSpPr>
          <p:cNvPr id="142" name="平行四边形 166">
            <a:extLst>
              <a:ext uri="{FF2B5EF4-FFF2-40B4-BE49-F238E27FC236}">
                <a16:creationId xmlns:a16="http://schemas.microsoft.com/office/drawing/2014/main" id="{B754363E-92A1-304F-AF9F-1D24F8CA2550}"/>
              </a:ext>
            </a:extLst>
          </p:cNvPr>
          <p:cNvSpPr/>
          <p:nvPr/>
        </p:nvSpPr>
        <p:spPr>
          <a:xfrm>
            <a:off x="5587371" y="2065320"/>
            <a:ext cx="3276044" cy="958185"/>
          </a:xfrm>
          <a:prstGeom prst="parallelogram">
            <a:avLst>
              <a:gd name="adj" fmla="val 121628"/>
            </a:avLst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155" name="圆角矩形 178">
            <a:extLst>
              <a:ext uri="{FF2B5EF4-FFF2-40B4-BE49-F238E27FC236}">
                <a16:creationId xmlns:a16="http://schemas.microsoft.com/office/drawing/2014/main" id="{0261F4CB-D096-A84E-A7F6-E0069B2F5E3D}"/>
              </a:ext>
            </a:extLst>
          </p:cNvPr>
          <p:cNvSpPr/>
          <p:nvPr/>
        </p:nvSpPr>
        <p:spPr>
          <a:xfrm>
            <a:off x="7945484" y="1944423"/>
            <a:ext cx="1198517" cy="8296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13" b="1" dirty="0"/>
              <a:t>User </a:t>
            </a:r>
          </a:p>
          <a:p>
            <a:pPr algn="ctr"/>
            <a:r>
              <a:rPr kumimoji="1" lang="en-US" altLang="zh-CN" sz="1013" b="1" dirty="0"/>
              <a:t>Experience</a:t>
            </a:r>
            <a:endParaRPr kumimoji="1" lang="en-US" altLang="zh-CN" sz="1013" dirty="0"/>
          </a:p>
        </p:txBody>
      </p:sp>
      <p:pic>
        <p:nvPicPr>
          <p:cNvPr id="198" name="图片 14">
            <a:extLst>
              <a:ext uri="{FF2B5EF4-FFF2-40B4-BE49-F238E27FC236}">
                <a16:creationId xmlns:a16="http://schemas.microsoft.com/office/drawing/2014/main" id="{DD4EDEAD-2A51-5643-BEEA-858AAA53A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048" y="5373293"/>
            <a:ext cx="275167" cy="275167"/>
          </a:xfrm>
          <a:prstGeom prst="rect">
            <a:avLst/>
          </a:prstGeom>
        </p:spPr>
      </p:pic>
      <p:cxnSp>
        <p:nvCxnSpPr>
          <p:cNvPr id="199" name="直接连接符 58">
            <a:extLst>
              <a:ext uri="{FF2B5EF4-FFF2-40B4-BE49-F238E27FC236}">
                <a16:creationId xmlns:a16="http://schemas.microsoft.com/office/drawing/2014/main" id="{D30C6334-CD50-9148-B469-4FC80535E48E}"/>
              </a:ext>
            </a:extLst>
          </p:cNvPr>
          <p:cNvCxnSpPr>
            <a:cxnSpLocks/>
          </p:cNvCxnSpPr>
          <p:nvPr/>
        </p:nvCxnSpPr>
        <p:spPr>
          <a:xfrm>
            <a:off x="7274607" y="5327523"/>
            <a:ext cx="121911" cy="108375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直接连接符 58">
            <a:extLst>
              <a:ext uri="{FF2B5EF4-FFF2-40B4-BE49-F238E27FC236}">
                <a16:creationId xmlns:a16="http://schemas.microsoft.com/office/drawing/2014/main" id="{300C626C-44AF-5147-88FB-9D8EEB2ED72A}"/>
              </a:ext>
            </a:extLst>
          </p:cNvPr>
          <p:cNvCxnSpPr>
            <a:cxnSpLocks/>
            <a:endCxn id="198" idx="0"/>
          </p:cNvCxnSpPr>
          <p:nvPr/>
        </p:nvCxnSpPr>
        <p:spPr>
          <a:xfrm flipH="1">
            <a:off x="7513631" y="4889300"/>
            <a:ext cx="603876" cy="483992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3" name="图片 21">
            <a:extLst>
              <a:ext uri="{FF2B5EF4-FFF2-40B4-BE49-F238E27FC236}">
                <a16:creationId xmlns:a16="http://schemas.microsoft.com/office/drawing/2014/main" id="{EAA3DA91-8E8C-5C41-8D22-BA9D2D90E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159" y="5327523"/>
            <a:ext cx="283559" cy="283559"/>
          </a:xfrm>
          <a:prstGeom prst="rect">
            <a:avLst/>
          </a:prstGeom>
        </p:spPr>
      </p:pic>
      <p:cxnSp>
        <p:nvCxnSpPr>
          <p:cNvPr id="206" name="直接连接符 58">
            <a:extLst>
              <a:ext uri="{FF2B5EF4-FFF2-40B4-BE49-F238E27FC236}">
                <a16:creationId xmlns:a16="http://schemas.microsoft.com/office/drawing/2014/main" id="{4C448ADA-9E3B-2042-B8E6-CBA9EB588131}"/>
              </a:ext>
            </a:extLst>
          </p:cNvPr>
          <p:cNvCxnSpPr>
            <a:cxnSpLocks/>
            <a:stCxn id="198" idx="1"/>
            <a:endCxn id="203" idx="3"/>
          </p:cNvCxnSpPr>
          <p:nvPr/>
        </p:nvCxnSpPr>
        <p:spPr>
          <a:xfrm flipH="1" flipV="1">
            <a:off x="5824717" y="5469302"/>
            <a:ext cx="1551330" cy="41574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平行四边形 107">
            <a:extLst>
              <a:ext uri="{FF2B5EF4-FFF2-40B4-BE49-F238E27FC236}">
                <a16:creationId xmlns:a16="http://schemas.microsoft.com/office/drawing/2014/main" id="{D08F0F4A-4B8D-004B-832B-0575003138BC}"/>
              </a:ext>
            </a:extLst>
          </p:cNvPr>
          <p:cNvSpPr/>
          <p:nvPr/>
        </p:nvSpPr>
        <p:spPr>
          <a:xfrm>
            <a:off x="5245139" y="4629927"/>
            <a:ext cx="3618277" cy="929885"/>
          </a:xfrm>
          <a:prstGeom prst="parallelogram">
            <a:avLst>
              <a:gd name="adj" fmla="val 121628"/>
            </a:avLst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226" name="圆角矩形 55">
            <a:extLst>
              <a:ext uri="{FF2B5EF4-FFF2-40B4-BE49-F238E27FC236}">
                <a16:creationId xmlns:a16="http://schemas.microsoft.com/office/drawing/2014/main" id="{6DC2D6F8-9174-2444-A01D-0F95FDFF2F01}"/>
              </a:ext>
            </a:extLst>
          </p:cNvPr>
          <p:cNvSpPr/>
          <p:nvPr/>
        </p:nvSpPr>
        <p:spPr>
          <a:xfrm>
            <a:off x="7809967" y="5273656"/>
            <a:ext cx="1290794" cy="6801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13" b="1" dirty="0"/>
              <a:t>Physical Network Topology</a:t>
            </a:r>
            <a:endParaRPr kumimoji="1" lang="en-US" altLang="zh-CN" sz="1013" dirty="0"/>
          </a:p>
        </p:txBody>
      </p:sp>
      <p:pic>
        <p:nvPicPr>
          <p:cNvPr id="233" name="图片 185">
            <a:extLst>
              <a:ext uri="{FF2B5EF4-FFF2-40B4-BE49-F238E27FC236}">
                <a16:creationId xmlns:a16="http://schemas.microsoft.com/office/drawing/2014/main" id="{3C25DDC3-5B38-A847-BF18-3FEFB5B0B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982" y="2496419"/>
            <a:ext cx="448765" cy="448765"/>
          </a:xfrm>
          <a:prstGeom prst="rect">
            <a:avLst/>
          </a:prstGeom>
        </p:spPr>
      </p:pic>
      <p:pic>
        <p:nvPicPr>
          <p:cNvPr id="234" name="图片 179">
            <a:extLst>
              <a:ext uri="{FF2B5EF4-FFF2-40B4-BE49-F238E27FC236}">
                <a16:creationId xmlns:a16="http://schemas.microsoft.com/office/drawing/2014/main" id="{36E23DB2-17F0-5B4E-93A0-C80E50EC8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961" y="2229784"/>
            <a:ext cx="448765" cy="448765"/>
          </a:xfrm>
          <a:prstGeom prst="rect">
            <a:avLst/>
          </a:prstGeom>
        </p:spPr>
      </p:pic>
      <p:pic>
        <p:nvPicPr>
          <p:cNvPr id="244" name="图片 180">
            <a:extLst>
              <a:ext uri="{FF2B5EF4-FFF2-40B4-BE49-F238E27FC236}">
                <a16:creationId xmlns:a16="http://schemas.microsoft.com/office/drawing/2014/main" id="{57B4FC3F-82AA-3D45-AFD7-B0CAD3C7B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904" y="2599634"/>
            <a:ext cx="448765" cy="448765"/>
          </a:xfrm>
          <a:prstGeom prst="rect">
            <a:avLst/>
          </a:prstGeom>
        </p:spPr>
      </p:pic>
      <p:cxnSp>
        <p:nvCxnSpPr>
          <p:cNvPr id="247" name="直线箭头连接符 224">
            <a:extLst>
              <a:ext uri="{FF2B5EF4-FFF2-40B4-BE49-F238E27FC236}">
                <a16:creationId xmlns:a16="http://schemas.microsoft.com/office/drawing/2014/main" id="{71A95F24-553F-7A4E-8911-B9A77CFA663D}"/>
              </a:ext>
            </a:extLst>
          </p:cNvPr>
          <p:cNvCxnSpPr>
            <a:cxnSpLocks/>
          </p:cNvCxnSpPr>
          <p:nvPr/>
        </p:nvCxnSpPr>
        <p:spPr>
          <a:xfrm flipH="1">
            <a:off x="5248089" y="2679326"/>
            <a:ext cx="1146171" cy="69695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48" name="直线箭头连接符 224">
            <a:extLst>
              <a:ext uri="{FF2B5EF4-FFF2-40B4-BE49-F238E27FC236}">
                <a16:creationId xmlns:a16="http://schemas.microsoft.com/office/drawing/2014/main" id="{71A95F24-553F-7A4E-8911-B9A77CFA663D}"/>
              </a:ext>
            </a:extLst>
          </p:cNvPr>
          <p:cNvCxnSpPr>
            <a:cxnSpLocks/>
          </p:cNvCxnSpPr>
          <p:nvPr/>
        </p:nvCxnSpPr>
        <p:spPr>
          <a:xfrm>
            <a:off x="6565822" y="2875978"/>
            <a:ext cx="177492" cy="172271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0" name="直线箭头连接符 224">
            <a:extLst>
              <a:ext uri="{FF2B5EF4-FFF2-40B4-BE49-F238E27FC236}">
                <a16:creationId xmlns:a16="http://schemas.microsoft.com/office/drawing/2014/main" id="{71A95F24-553F-7A4E-8911-B9A77CFA663D}"/>
              </a:ext>
            </a:extLst>
          </p:cNvPr>
          <p:cNvCxnSpPr>
            <a:cxnSpLocks/>
          </p:cNvCxnSpPr>
          <p:nvPr/>
        </p:nvCxnSpPr>
        <p:spPr>
          <a:xfrm flipH="1">
            <a:off x="4781979" y="2960438"/>
            <a:ext cx="2285201" cy="102985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1" name="直线箭头连接符 224">
            <a:extLst>
              <a:ext uri="{FF2B5EF4-FFF2-40B4-BE49-F238E27FC236}">
                <a16:creationId xmlns:a16="http://schemas.microsoft.com/office/drawing/2014/main" id="{71A95F24-553F-7A4E-8911-B9A77CFA663D}"/>
              </a:ext>
            </a:extLst>
          </p:cNvPr>
          <p:cNvCxnSpPr>
            <a:cxnSpLocks/>
            <a:endCxn id="257" idx="0"/>
          </p:cNvCxnSpPr>
          <p:nvPr/>
        </p:nvCxnSpPr>
        <p:spPr>
          <a:xfrm>
            <a:off x="7495724" y="2625627"/>
            <a:ext cx="630275" cy="199282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53" name="矩形 183">
            <a:extLst>
              <a:ext uri="{FF2B5EF4-FFF2-40B4-BE49-F238E27FC236}">
                <a16:creationId xmlns:a16="http://schemas.microsoft.com/office/drawing/2014/main" id="{502F5AC0-1AEC-C946-94A2-53EE6A7C91A7}"/>
              </a:ext>
            </a:extLst>
          </p:cNvPr>
          <p:cNvSpPr/>
          <p:nvPr/>
        </p:nvSpPr>
        <p:spPr>
          <a:xfrm>
            <a:off x="6394260" y="2321097"/>
            <a:ext cx="565115" cy="1431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>
                <a:latin typeface="Calibri" panose="020F0502020204030204" pitchFamily="34" charset="0"/>
                <a:cs typeface="Calibri" panose="020F0502020204030204" pitchFamily="34" charset="0"/>
              </a:rPr>
              <a:t>User KPI1</a:t>
            </a:r>
            <a:endParaRPr kumimoji="1" lang="zh-CN" altLang="en-US" sz="8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4" name="矩形 183">
            <a:extLst>
              <a:ext uri="{FF2B5EF4-FFF2-40B4-BE49-F238E27FC236}">
                <a16:creationId xmlns:a16="http://schemas.microsoft.com/office/drawing/2014/main" id="{502F5AC0-1AEC-C946-94A2-53EE6A7C91A7}"/>
              </a:ext>
            </a:extLst>
          </p:cNvPr>
          <p:cNvSpPr/>
          <p:nvPr/>
        </p:nvSpPr>
        <p:spPr>
          <a:xfrm>
            <a:off x="6714366" y="2484591"/>
            <a:ext cx="565115" cy="1431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User KPI2</a:t>
            </a:r>
            <a:endParaRPr kumimoji="1" lang="zh-CN" altLang="en-US" sz="8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6" name="矩形 183">
            <a:extLst>
              <a:ext uri="{FF2B5EF4-FFF2-40B4-BE49-F238E27FC236}">
                <a16:creationId xmlns:a16="http://schemas.microsoft.com/office/drawing/2014/main" id="{502F5AC0-1AEC-C946-94A2-53EE6A7C91A7}"/>
              </a:ext>
            </a:extLst>
          </p:cNvPr>
          <p:cNvSpPr/>
          <p:nvPr/>
        </p:nvSpPr>
        <p:spPr>
          <a:xfrm>
            <a:off x="7221563" y="2148121"/>
            <a:ext cx="565115" cy="1431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825" dirty="0">
                <a:latin typeface="Calibri" panose="020F0502020204030204" pitchFamily="34" charset="0"/>
                <a:cs typeface="Calibri" panose="020F0502020204030204" pitchFamily="34" charset="0"/>
              </a:rPr>
              <a:t>User KPI3</a:t>
            </a:r>
            <a:endParaRPr kumimoji="1" lang="zh-CN" altLang="en-US" sz="8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02573" y="4684705"/>
            <a:ext cx="555932" cy="4154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/>
              <a:t>phone</a:t>
            </a:r>
            <a:endParaRPr lang="en-US" sz="1050" dirty="0"/>
          </a:p>
        </p:txBody>
      </p:sp>
      <p:sp>
        <p:nvSpPr>
          <p:cNvPr id="16" name="Left-Right Arrow 15"/>
          <p:cNvSpPr/>
          <p:nvPr/>
        </p:nvSpPr>
        <p:spPr>
          <a:xfrm>
            <a:off x="5297900" y="4969855"/>
            <a:ext cx="405417" cy="183037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3" name="TextBox 22"/>
          <p:cNvSpPr txBox="1"/>
          <p:nvPr/>
        </p:nvSpPr>
        <p:spPr>
          <a:xfrm>
            <a:off x="6970301" y="5052946"/>
            <a:ext cx="471401" cy="2482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13" dirty="0"/>
              <a:t>AP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7733716" y="4618453"/>
            <a:ext cx="784564" cy="2539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/>
              <a:t>Desktop</a:t>
            </a:r>
            <a:endParaRPr lang="en-US" sz="1050" dirty="0"/>
          </a:p>
        </p:txBody>
      </p:sp>
      <p:cxnSp>
        <p:nvCxnSpPr>
          <p:cNvPr id="258" name="直接连接符 58">
            <a:extLst>
              <a:ext uri="{FF2B5EF4-FFF2-40B4-BE49-F238E27FC236}">
                <a16:creationId xmlns:a16="http://schemas.microsoft.com/office/drawing/2014/main" id="{300C626C-44AF-5147-88FB-9D8EEB2ED72A}"/>
              </a:ext>
            </a:extLst>
          </p:cNvPr>
          <p:cNvCxnSpPr>
            <a:cxnSpLocks/>
          </p:cNvCxnSpPr>
          <p:nvPr/>
        </p:nvCxnSpPr>
        <p:spPr>
          <a:xfrm>
            <a:off x="6771071" y="4915538"/>
            <a:ext cx="296108" cy="123642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855136" y="4982706"/>
            <a:ext cx="711609" cy="2482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013"/>
              <a:t>Cellular</a:t>
            </a:r>
            <a:endParaRPr lang="en-US" sz="1013"/>
          </a:p>
        </p:txBody>
      </p:sp>
      <p:sp>
        <p:nvSpPr>
          <p:cNvPr id="259" name="Left-Right Arrow 258"/>
          <p:cNvSpPr/>
          <p:nvPr/>
        </p:nvSpPr>
        <p:spPr>
          <a:xfrm>
            <a:off x="4872237" y="5458104"/>
            <a:ext cx="405417" cy="183037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260" name="直接连接符 58">
            <a:extLst>
              <a:ext uri="{FF2B5EF4-FFF2-40B4-BE49-F238E27FC236}">
                <a16:creationId xmlns:a16="http://schemas.microsoft.com/office/drawing/2014/main" id="{300C626C-44AF-5147-88FB-9D8EEB2ED72A}"/>
              </a:ext>
            </a:extLst>
          </p:cNvPr>
          <p:cNvCxnSpPr>
            <a:cxnSpLocks/>
            <a:stCxn id="35" idx="0"/>
            <a:endCxn id="13" idx="1"/>
          </p:cNvCxnSpPr>
          <p:nvPr/>
        </p:nvCxnSpPr>
        <p:spPr>
          <a:xfrm flipV="1">
            <a:off x="6210941" y="4892455"/>
            <a:ext cx="291633" cy="90251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771072" y="3698214"/>
            <a:ext cx="94006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13" dirty="0"/>
              <a:t>access</a:t>
            </a:r>
            <a:endParaRPr lang="en-US" sz="1013" dirty="0"/>
          </a:p>
        </p:txBody>
      </p:sp>
      <p:sp>
        <p:nvSpPr>
          <p:cNvPr id="156" name="TextBox 155"/>
          <p:cNvSpPr txBox="1"/>
          <p:nvPr/>
        </p:nvSpPr>
        <p:spPr>
          <a:xfrm>
            <a:off x="7985334" y="3632410"/>
            <a:ext cx="94006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13"/>
              <a:t>access</a:t>
            </a:r>
            <a:endParaRPr lang="en-US" sz="1013" dirty="0"/>
          </a:p>
        </p:txBody>
      </p:sp>
      <p:sp>
        <p:nvSpPr>
          <p:cNvPr id="157" name="Content Placeholder 4"/>
          <p:cNvSpPr txBox="1">
            <a:spLocks/>
          </p:cNvSpPr>
          <p:nvPr/>
        </p:nvSpPr>
        <p:spPr>
          <a:xfrm>
            <a:off x="5346244" y="1069912"/>
            <a:ext cx="3797757" cy="6696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b="1" dirty="0">
                <a:solidFill>
                  <a:schemeClr val="accent1"/>
                </a:solidFill>
              </a:rPr>
              <a:t>Large-scale, complex, cross-layer, dynamic system’s digitalized running status </a:t>
            </a:r>
            <a:r>
              <a:rPr lang="en-US" altLang="zh-CN" sz="1800" b="1" dirty="0">
                <a:solidFill>
                  <a:schemeClr val="accent1"/>
                </a:solidFill>
                <a:sym typeface="Wingdings" pitchFamily="2" charset="2"/>
              </a:rPr>
              <a:t> monitoring data</a:t>
            </a:r>
            <a:endParaRPr lang="en-US" altLang="zh-CN" sz="1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861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C690306-B7D5-4240-9828-DB51F8487C76}"/>
              </a:ext>
            </a:extLst>
          </p:cNvPr>
          <p:cNvSpPr/>
          <p:nvPr/>
        </p:nvSpPr>
        <p:spPr>
          <a:xfrm>
            <a:off x="233463" y="1410905"/>
            <a:ext cx="8638162" cy="4404139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6B9A962-7315-BC42-BDB0-1636EB104B4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1636" y="4905178"/>
            <a:ext cx="3955733" cy="725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02BA0BD-D672-6E45-911E-3F39076B6B1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61636" y="1710999"/>
            <a:ext cx="3955733" cy="7038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DD8EE99-3352-A447-BD39-6CBF5646711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34219" y="2793615"/>
            <a:ext cx="3955733" cy="71961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15E891-4A65-4849-8362-CA155B533A7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734219" y="1695759"/>
            <a:ext cx="3955733" cy="71913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F95FE7-B18B-7343-BDCE-B58FE9F5288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361636" y="3823694"/>
            <a:ext cx="3955733" cy="72771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AD822C1-659B-0041-84F6-044CDA14E6E9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361636" y="2793616"/>
            <a:ext cx="3955733" cy="72628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E572B43-C3B8-4F4D-9B28-CB53D80E78EA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4734219" y="3852968"/>
            <a:ext cx="3955733" cy="71247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B675379E-E481-CB4A-90DE-4EEE8CE59AEE}"/>
              </a:ext>
            </a:extLst>
          </p:cNvPr>
          <p:cNvSpPr txBox="1"/>
          <p:nvPr/>
        </p:nvSpPr>
        <p:spPr>
          <a:xfrm>
            <a:off x="361637" y="944799"/>
            <a:ext cx="3830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694E3DB-BAC8-0840-BB8E-4E643F991B47}"/>
              </a:ext>
            </a:extLst>
          </p:cNvPr>
          <p:cNvSpPr/>
          <p:nvPr/>
        </p:nvSpPr>
        <p:spPr>
          <a:xfrm>
            <a:off x="233463" y="1042957"/>
            <a:ext cx="8638162" cy="364244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Diverse Metrics and Their Diverse Anomalies</a:t>
            </a:r>
            <a:endParaRPr lang="zh-CN" altLang="en-US" sz="2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ECDD303-4849-5A4D-AF39-6510F76BEA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4219" y="4917707"/>
            <a:ext cx="3955733" cy="71280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2788FA65-0889-E446-A9F1-BBE3C9CD851D}"/>
              </a:ext>
            </a:extLst>
          </p:cNvPr>
          <p:cNvSpPr txBox="1"/>
          <p:nvPr/>
        </p:nvSpPr>
        <p:spPr>
          <a:xfrm>
            <a:off x="299262" y="1521893"/>
            <a:ext cx="3955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/>
              <a:t>（</a:t>
            </a:r>
            <a:r>
              <a:rPr lang="en-US" altLang="zh-CN" sz="1200" b="1" dirty="0"/>
              <a:t>1</a:t>
            </a:r>
            <a:r>
              <a:rPr lang="zh-CN" altLang="en-US" sz="1200" b="1" dirty="0"/>
              <a:t>）</a:t>
            </a:r>
            <a:r>
              <a:rPr lang="en-US" altLang="zh-CN" sz="1200" b="1" dirty="0"/>
              <a:t>Seasonal metrics</a:t>
            </a:r>
            <a:endParaRPr lang="zh-CN" altLang="en-US" sz="1200" b="1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FED8D82-8199-E64B-8B95-D90C607FB29B}"/>
              </a:ext>
            </a:extLst>
          </p:cNvPr>
          <p:cNvSpPr txBox="1"/>
          <p:nvPr/>
        </p:nvSpPr>
        <p:spPr>
          <a:xfrm>
            <a:off x="299262" y="2545836"/>
            <a:ext cx="3955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/>
              <a:t>（</a:t>
            </a:r>
            <a:r>
              <a:rPr lang="en-US" altLang="zh-CN" sz="1200" b="1" dirty="0"/>
              <a:t>2</a:t>
            </a:r>
            <a:r>
              <a:rPr lang="zh-CN" altLang="en-US" sz="1200" b="1" dirty="0"/>
              <a:t>）</a:t>
            </a:r>
            <a:r>
              <a:rPr lang="en-US" altLang="zh-CN" sz="1200" b="1" dirty="0"/>
              <a:t>Periodicity shift</a:t>
            </a:r>
            <a:endParaRPr lang="zh-CN" altLang="en-US" sz="1200" b="1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068DE30-2E82-6448-B1A5-02C465A67228}"/>
              </a:ext>
            </a:extLst>
          </p:cNvPr>
          <p:cNvSpPr txBox="1"/>
          <p:nvPr/>
        </p:nvSpPr>
        <p:spPr>
          <a:xfrm>
            <a:off x="299262" y="3668628"/>
            <a:ext cx="3955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/>
              <a:t>（</a:t>
            </a:r>
            <a:r>
              <a:rPr lang="en-US" altLang="zh-CN" sz="1200" b="1" dirty="0"/>
              <a:t>3</a:t>
            </a:r>
            <a:r>
              <a:rPr lang="zh-CN" altLang="en-US" sz="1200" b="1" dirty="0"/>
              <a:t>）</a:t>
            </a:r>
            <a:r>
              <a:rPr lang="en-US" altLang="zh-CN" sz="1200" b="1" dirty="0"/>
              <a:t>Adopt to holidays</a:t>
            </a:r>
            <a:endParaRPr lang="zh-CN" altLang="en-US" sz="1200" b="1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223C1AE-88E7-744A-87A3-6030E38A70A9}"/>
              </a:ext>
            </a:extLst>
          </p:cNvPr>
          <p:cNvSpPr txBox="1"/>
          <p:nvPr/>
        </p:nvSpPr>
        <p:spPr>
          <a:xfrm>
            <a:off x="299262" y="4706472"/>
            <a:ext cx="4321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/>
              <a:t>（</a:t>
            </a:r>
            <a:r>
              <a:rPr lang="en-US" altLang="zh-CN" sz="1200" b="1" dirty="0"/>
              <a:t>4</a:t>
            </a:r>
            <a:r>
              <a:rPr lang="zh-CN" altLang="en-US" sz="1200" b="1" dirty="0"/>
              <a:t>）</a:t>
            </a:r>
            <a:r>
              <a:rPr lang="en-US" altLang="zh-CN" sz="1200" b="1" dirty="0"/>
              <a:t>Identify variable metrics and obtain extreme threshold</a:t>
            </a:r>
            <a:endParaRPr lang="zh-CN" altLang="en-US" sz="1200" b="1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E2A8AB0-3CE0-BF4E-BE8F-CEFF4A831001}"/>
              </a:ext>
            </a:extLst>
          </p:cNvPr>
          <p:cNvSpPr txBox="1"/>
          <p:nvPr/>
        </p:nvSpPr>
        <p:spPr>
          <a:xfrm>
            <a:off x="4552547" y="1521893"/>
            <a:ext cx="3955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/>
              <a:t>（</a:t>
            </a:r>
            <a:r>
              <a:rPr lang="en-US" altLang="zh-CN" sz="1200" b="1" dirty="0"/>
              <a:t>5</a:t>
            </a:r>
            <a:r>
              <a:rPr lang="zh-CN" altLang="en-US" sz="1200" b="1" dirty="0"/>
              <a:t>）</a:t>
            </a:r>
            <a:r>
              <a:rPr lang="en-US" altLang="zh-CN" sz="1200" b="1" dirty="0"/>
              <a:t>Detect too rapid a change</a:t>
            </a:r>
            <a:endParaRPr lang="zh-CN" altLang="en-US" sz="1200" b="1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F3F2AD3-ABF3-3440-BE6C-9B6C808C08A1}"/>
              </a:ext>
            </a:extLst>
          </p:cNvPr>
          <p:cNvSpPr txBox="1"/>
          <p:nvPr/>
        </p:nvSpPr>
        <p:spPr>
          <a:xfrm>
            <a:off x="4552547" y="2545836"/>
            <a:ext cx="3955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/>
              <a:t>（</a:t>
            </a:r>
            <a:r>
              <a:rPr lang="en-US" altLang="zh-CN" sz="1200" b="1" dirty="0"/>
              <a:t>6</a:t>
            </a:r>
            <a:r>
              <a:rPr lang="zh-CN" altLang="en-US" sz="1200" b="1" dirty="0"/>
              <a:t>）</a:t>
            </a:r>
            <a:r>
              <a:rPr lang="en-US" altLang="zh-CN" sz="1200" b="1" dirty="0"/>
              <a:t>Detect the lack of seasonality. </a:t>
            </a:r>
            <a:endParaRPr lang="zh-CN" altLang="en-US" sz="1200" b="1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174C5BC-4D76-D740-AA39-5D42ADCA500A}"/>
              </a:ext>
            </a:extLst>
          </p:cNvPr>
          <p:cNvSpPr txBox="1"/>
          <p:nvPr/>
        </p:nvSpPr>
        <p:spPr>
          <a:xfrm>
            <a:off x="4552547" y="3668628"/>
            <a:ext cx="3955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/>
              <a:t>（</a:t>
            </a:r>
            <a:r>
              <a:rPr lang="en-US" altLang="zh-CN" sz="1200" b="1" dirty="0"/>
              <a:t>7</a:t>
            </a:r>
            <a:r>
              <a:rPr lang="zh-CN" altLang="en-US" sz="1200" b="1" dirty="0"/>
              <a:t>）</a:t>
            </a:r>
            <a:r>
              <a:rPr lang="en-US" altLang="zh-CN" sz="1200" b="1" dirty="0"/>
              <a:t>Adapt to trend change</a:t>
            </a:r>
            <a:endParaRPr lang="zh-CN" altLang="en-US" sz="1200" b="1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9B0323B-D4F5-5F4E-A2D5-F9C2C83C8624}"/>
              </a:ext>
            </a:extLst>
          </p:cNvPr>
          <p:cNvSpPr txBox="1"/>
          <p:nvPr/>
        </p:nvSpPr>
        <p:spPr>
          <a:xfrm>
            <a:off x="4552547" y="4706472"/>
            <a:ext cx="3955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/>
              <a:t>（</a:t>
            </a:r>
            <a:r>
              <a:rPr lang="en-US" altLang="zh-CN" sz="1200" b="1" dirty="0"/>
              <a:t>8</a:t>
            </a:r>
            <a:r>
              <a:rPr lang="zh-CN" altLang="en-US" sz="1200" b="1" dirty="0"/>
              <a:t>）</a:t>
            </a:r>
            <a:r>
              <a:rPr lang="en-US" altLang="zh-CN" sz="1200" b="1" dirty="0"/>
              <a:t>Robust against data loss or interruption</a:t>
            </a:r>
            <a:endParaRPr lang="zh-CN" altLang="en-US" sz="12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A67ED8-96B6-0247-A566-C133A6802D4E}"/>
              </a:ext>
            </a:extLst>
          </p:cNvPr>
          <p:cNvSpPr txBox="1"/>
          <p:nvPr/>
        </p:nvSpPr>
        <p:spPr>
          <a:xfrm>
            <a:off x="1691680" y="188640"/>
            <a:ext cx="6397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1"/>
                </a:solidFill>
              </a:rPr>
              <a:t>Time series algorithms are needed to parse and make sense of metrics data</a:t>
            </a:r>
          </a:p>
        </p:txBody>
      </p:sp>
    </p:spTree>
    <p:extLst>
      <p:ext uri="{BB962C8B-B14F-4D97-AF65-F5344CB8AC3E}">
        <p14:creationId xmlns:p14="http://schemas.microsoft.com/office/powerpoint/2010/main" val="37065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63091" y="2026448"/>
            <a:ext cx="150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Application logs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267287" y="1925701"/>
            <a:ext cx="1725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Network Logs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2260710" y="4387162"/>
            <a:ext cx="1571804" cy="31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77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DB logs</a:t>
            </a:r>
            <a:endParaRPr lang="zh-CN" altLang="en-US" sz="1477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32308" y="2452077"/>
            <a:ext cx="1193859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66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System logs</a:t>
            </a:r>
            <a:endParaRPr lang="zh-CN" altLang="en-US" sz="1266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91939" y="4288453"/>
            <a:ext cx="16832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Middleware Logs</a:t>
            </a:r>
            <a:endParaRPr lang="zh-CN" altLang="en-US" sz="105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02300" y="3565154"/>
            <a:ext cx="1023867" cy="38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49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Environment Logs</a:t>
            </a:r>
            <a:endParaRPr lang="zh-CN" altLang="en-US" sz="949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52923" y="4574727"/>
            <a:ext cx="1253312" cy="968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845" indent="-180845">
              <a:buFont typeface="Arial" panose="020B0604020202020204" pitchFamily="34" charset="0"/>
              <a:buChar char="•"/>
            </a:pPr>
            <a:r>
              <a:rPr lang="en-US" altLang="zh-CN" sz="949" dirty="0">
                <a:solidFill>
                  <a:schemeClr val="accent2"/>
                </a:solidFill>
              </a:rPr>
              <a:t>Oracle</a:t>
            </a:r>
          </a:p>
          <a:p>
            <a:pPr marL="180845" indent="-180845">
              <a:buFont typeface="Arial" panose="020B0604020202020204" pitchFamily="34" charset="0"/>
              <a:buChar char="•"/>
            </a:pPr>
            <a:r>
              <a:rPr lang="en-US" altLang="zh-CN" sz="949" dirty="0">
                <a:solidFill>
                  <a:schemeClr val="accent2"/>
                </a:solidFill>
              </a:rPr>
              <a:t>DB2</a:t>
            </a:r>
          </a:p>
          <a:p>
            <a:pPr marL="180845" indent="-180845">
              <a:buFont typeface="Arial" panose="020B0604020202020204" pitchFamily="34" charset="0"/>
              <a:buChar char="•"/>
            </a:pPr>
            <a:r>
              <a:rPr lang="en-US" altLang="zh-CN" sz="949" dirty="0">
                <a:solidFill>
                  <a:schemeClr val="accent2"/>
                </a:solidFill>
              </a:rPr>
              <a:t>Informix</a:t>
            </a:r>
          </a:p>
          <a:p>
            <a:pPr marL="180845" indent="-180845">
              <a:buFont typeface="Arial" panose="020B0604020202020204" pitchFamily="34" charset="0"/>
              <a:buChar char="•"/>
            </a:pPr>
            <a:r>
              <a:rPr lang="en-US" altLang="zh-CN" sz="949" dirty="0" err="1">
                <a:solidFill>
                  <a:schemeClr val="accent2"/>
                </a:solidFill>
              </a:rPr>
              <a:t>SQLServer</a:t>
            </a:r>
            <a:endParaRPr lang="en-US" altLang="zh-CN" sz="949" dirty="0">
              <a:solidFill>
                <a:schemeClr val="accent2"/>
              </a:solidFill>
            </a:endParaRPr>
          </a:p>
          <a:p>
            <a:pPr marL="180845" indent="-180845">
              <a:buFont typeface="Arial" panose="020B0604020202020204" pitchFamily="34" charset="0"/>
              <a:buChar char="•"/>
            </a:pPr>
            <a:r>
              <a:rPr lang="en-US" altLang="zh-CN" sz="949" dirty="0">
                <a:solidFill>
                  <a:schemeClr val="accent2"/>
                </a:solidFill>
              </a:rPr>
              <a:t>MySQL</a:t>
            </a:r>
          </a:p>
          <a:p>
            <a:pPr marL="180845" indent="-180845">
              <a:buFont typeface="Arial" panose="020B0604020202020204" pitchFamily="34" charset="0"/>
              <a:buChar char="•"/>
            </a:pPr>
            <a:r>
              <a:rPr lang="en-US" altLang="zh-CN" sz="949" dirty="0">
                <a:solidFill>
                  <a:schemeClr val="accent2"/>
                </a:solidFill>
              </a:rPr>
              <a:t>…</a:t>
            </a:r>
            <a:endParaRPr lang="zh-CN" altLang="en-US" sz="949" dirty="0">
              <a:solidFill>
                <a:schemeClr val="accent2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32837" y="4521880"/>
            <a:ext cx="1253312" cy="968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845" indent="-180845">
              <a:buFont typeface="Arial" panose="020B0604020202020204" pitchFamily="34" charset="0"/>
              <a:buChar char="•"/>
            </a:pPr>
            <a:r>
              <a:rPr lang="en-US" altLang="zh-CN" sz="949" dirty="0">
                <a:solidFill>
                  <a:srgbClr val="7030A0"/>
                </a:solidFill>
              </a:rPr>
              <a:t>Message Queue</a:t>
            </a:r>
          </a:p>
          <a:p>
            <a:pPr marL="180845" indent="-180845">
              <a:buFont typeface="Arial" panose="020B0604020202020204" pitchFamily="34" charset="0"/>
              <a:buChar char="•"/>
            </a:pPr>
            <a:r>
              <a:rPr lang="en-US" altLang="zh-CN" sz="949" dirty="0">
                <a:solidFill>
                  <a:srgbClr val="7030A0"/>
                </a:solidFill>
              </a:rPr>
              <a:t>Tuxedo</a:t>
            </a:r>
          </a:p>
          <a:p>
            <a:pPr marL="180845" indent="-180845">
              <a:buFont typeface="Arial" panose="020B0604020202020204" pitchFamily="34" charset="0"/>
              <a:buChar char="•"/>
            </a:pPr>
            <a:r>
              <a:rPr lang="en-US" altLang="zh-CN" sz="949" dirty="0" err="1">
                <a:solidFill>
                  <a:srgbClr val="7030A0"/>
                </a:solidFill>
              </a:rPr>
              <a:t>Weblogic</a:t>
            </a:r>
            <a:endParaRPr lang="en-US" altLang="zh-CN" sz="949" dirty="0">
              <a:solidFill>
                <a:srgbClr val="7030A0"/>
              </a:solidFill>
            </a:endParaRPr>
          </a:p>
          <a:p>
            <a:pPr marL="180845" indent="-180845">
              <a:buFont typeface="Arial" panose="020B0604020202020204" pitchFamily="34" charset="0"/>
              <a:buChar char="•"/>
            </a:pPr>
            <a:r>
              <a:rPr lang="en-US" altLang="zh-CN" sz="949" dirty="0">
                <a:solidFill>
                  <a:srgbClr val="7030A0"/>
                </a:solidFill>
              </a:rPr>
              <a:t>Tomcat</a:t>
            </a:r>
          </a:p>
          <a:p>
            <a:pPr marL="180845" indent="-180845">
              <a:buFont typeface="Arial" panose="020B0604020202020204" pitchFamily="34" charset="0"/>
              <a:buChar char="•"/>
            </a:pPr>
            <a:r>
              <a:rPr lang="en-US" altLang="zh-CN" sz="949" dirty="0">
                <a:solidFill>
                  <a:srgbClr val="7030A0"/>
                </a:solidFill>
              </a:rPr>
              <a:t>Apache</a:t>
            </a:r>
          </a:p>
          <a:p>
            <a:pPr marL="180845" indent="-180845">
              <a:buFont typeface="Arial" panose="020B0604020202020204" pitchFamily="34" charset="0"/>
              <a:buChar char="•"/>
            </a:pPr>
            <a:r>
              <a:rPr lang="en-US" altLang="zh-CN" sz="949" dirty="0">
                <a:solidFill>
                  <a:srgbClr val="7030A0"/>
                </a:solidFill>
              </a:rPr>
              <a:t>…</a:t>
            </a:r>
            <a:endParaRPr lang="zh-CN" altLang="en-US" sz="949" dirty="0">
              <a:solidFill>
                <a:srgbClr val="7030A0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382698" y="2257289"/>
            <a:ext cx="1253312" cy="676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845" indent="-180845">
              <a:buFont typeface="Arial" panose="020B0604020202020204" pitchFamily="34" charset="0"/>
              <a:buChar char="•"/>
            </a:pPr>
            <a:r>
              <a:rPr lang="en-US" altLang="zh-CN" sz="949" dirty="0">
                <a:solidFill>
                  <a:srgbClr val="002060"/>
                </a:solidFill>
              </a:rPr>
              <a:t>Switch</a:t>
            </a:r>
          </a:p>
          <a:p>
            <a:pPr marL="180845" indent="-180845">
              <a:buFont typeface="Arial" panose="020B0604020202020204" pitchFamily="34" charset="0"/>
              <a:buChar char="•"/>
            </a:pPr>
            <a:r>
              <a:rPr lang="en-US" altLang="zh-CN" sz="949" dirty="0">
                <a:solidFill>
                  <a:srgbClr val="002060"/>
                </a:solidFill>
              </a:rPr>
              <a:t>Router</a:t>
            </a:r>
          </a:p>
          <a:p>
            <a:pPr marL="180845" indent="-180845">
              <a:buFont typeface="Arial" panose="020B0604020202020204" pitchFamily="34" charset="0"/>
              <a:buChar char="•"/>
            </a:pPr>
            <a:r>
              <a:rPr lang="en-US" altLang="zh-CN" sz="949" dirty="0">
                <a:solidFill>
                  <a:srgbClr val="002060"/>
                </a:solidFill>
              </a:rPr>
              <a:t>Load Balancer</a:t>
            </a:r>
          </a:p>
          <a:p>
            <a:pPr marL="180845" indent="-180845">
              <a:buFont typeface="Arial" panose="020B0604020202020204" pitchFamily="34" charset="0"/>
              <a:buChar char="•"/>
            </a:pPr>
            <a:r>
              <a:rPr lang="en-US" altLang="zh-CN" sz="949" dirty="0">
                <a:solidFill>
                  <a:srgbClr val="002060"/>
                </a:solidFill>
              </a:rPr>
              <a:t>…</a:t>
            </a:r>
            <a:endParaRPr lang="zh-CN" altLang="en-US" sz="949" dirty="0">
              <a:solidFill>
                <a:srgbClr val="002060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23833" y="2699819"/>
            <a:ext cx="12533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0845">
              <a:buFont typeface="Arial" panose="020B0604020202020204" pitchFamily="34" charset="0"/>
              <a:buChar char="•"/>
            </a:pPr>
            <a:r>
              <a:rPr lang="en-US" altLang="zh-CN" sz="9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UNIX</a:t>
            </a:r>
          </a:p>
          <a:p>
            <a:pPr indent="-180845">
              <a:buFont typeface="Arial" panose="020B0604020202020204" pitchFamily="34" charset="0"/>
              <a:buChar char="•"/>
            </a:pPr>
            <a:r>
              <a:rPr lang="en-US" altLang="zh-CN" sz="9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Linux</a:t>
            </a:r>
          </a:p>
          <a:p>
            <a:pPr indent="-180845">
              <a:buFont typeface="Arial" panose="020B0604020202020204" pitchFamily="34" charset="0"/>
              <a:buChar char="•"/>
            </a:pPr>
            <a:r>
              <a:rPr lang="en-US" altLang="zh-CN" sz="9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Windows</a:t>
            </a:r>
          </a:p>
          <a:p>
            <a:pPr indent="-180845">
              <a:buFont typeface="Arial" panose="020B0604020202020204" pitchFamily="34" charset="0"/>
              <a:buChar char="•"/>
            </a:pPr>
            <a:r>
              <a:rPr lang="en-US" altLang="zh-CN" sz="9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JVM</a:t>
            </a:r>
          </a:p>
          <a:p>
            <a:pPr indent="-180845">
              <a:buFont typeface="Arial" panose="020B0604020202020204" pitchFamily="34" charset="0"/>
              <a:buChar char="•"/>
            </a:pPr>
            <a:r>
              <a:rPr lang="en-US" altLang="zh-CN" sz="9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sz="105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71008" y="3882736"/>
            <a:ext cx="1253312" cy="968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845" indent="-180845">
              <a:buFont typeface="Arial" panose="020B0604020202020204" pitchFamily="34" charset="0"/>
              <a:buChar char="•"/>
            </a:pPr>
            <a:r>
              <a:rPr lang="en-US" altLang="zh-CN" sz="949" dirty="0">
                <a:solidFill>
                  <a:schemeClr val="accent6"/>
                </a:solidFill>
              </a:rPr>
              <a:t>Power</a:t>
            </a:r>
          </a:p>
          <a:p>
            <a:pPr marL="180845" indent="-180845">
              <a:buFont typeface="Arial" panose="020B0604020202020204" pitchFamily="34" charset="0"/>
              <a:buChar char="•"/>
            </a:pPr>
            <a:r>
              <a:rPr lang="en-US" altLang="zh-CN" sz="949" dirty="0">
                <a:solidFill>
                  <a:schemeClr val="accent6"/>
                </a:solidFill>
              </a:rPr>
              <a:t>A/C</a:t>
            </a:r>
          </a:p>
          <a:p>
            <a:pPr marL="180845" indent="-180845">
              <a:buFont typeface="Arial" panose="020B0604020202020204" pitchFamily="34" charset="0"/>
              <a:buChar char="•"/>
            </a:pPr>
            <a:r>
              <a:rPr lang="en-US" altLang="zh-CN" sz="949" dirty="0">
                <a:solidFill>
                  <a:schemeClr val="accent6"/>
                </a:solidFill>
              </a:rPr>
              <a:t>…</a:t>
            </a:r>
          </a:p>
          <a:p>
            <a:endParaRPr lang="en-US" altLang="zh-CN" sz="949" dirty="0">
              <a:solidFill>
                <a:schemeClr val="accent6"/>
              </a:solidFill>
            </a:endParaRPr>
          </a:p>
          <a:p>
            <a:pPr marL="180845" indent="-180845">
              <a:buFont typeface="Arial" panose="020B0604020202020204" pitchFamily="34" charset="0"/>
              <a:buChar char="•"/>
            </a:pPr>
            <a:endParaRPr lang="en-US" altLang="zh-CN" sz="949" dirty="0">
              <a:solidFill>
                <a:schemeClr val="accent6"/>
              </a:solidFill>
            </a:endParaRPr>
          </a:p>
          <a:p>
            <a:endParaRPr lang="zh-CN" altLang="en-US" sz="949" dirty="0">
              <a:solidFill>
                <a:schemeClr val="accent6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832" y="1866633"/>
            <a:ext cx="5137477" cy="86659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494" y="2884150"/>
            <a:ext cx="5871056" cy="7508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7512" y="3867089"/>
            <a:ext cx="5575319" cy="1451111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49779" y="1122224"/>
            <a:ext cx="8592530" cy="389082"/>
          </a:xfrm>
        </p:spPr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Hundreds of types of logs in a typical enterprise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23">
            <a:extLst>
              <a:ext uri="{FF2B5EF4-FFF2-40B4-BE49-F238E27FC236}">
                <a16:creationId xmlns:a16="http://schemas.microsoft.com/office/drawing/2014/main" id="{EA1A2FF8-E081-6349-85C2-DCF84E689CF1}"/>
              </a:ext>
            </a:extLst>
          </p:cNvPr>
          <p:cNvSpPr txBox="1"/>
          <p:nvPr/>
        </p:nvSpPr>
        <p:spPr>
          <a:xfrm>
            <a:off x="2081142" y="3008896"/>
            <a:ext cx="1725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FF7E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Security Device Logs</a:t>
            </a:r>
          </a:p>
        </p:txBody>
      </p:sp>
      <p:sp>
        <p:nvSpPr>
          <p:cNvPr id="18" name="文本框 31">
            <a:extLst>
              <a:ext uri="{FF2B5EF4-FFF2-40B4-BE49-F238E27FC236}">
                <a16:creationId xmlns:a16="http://schemas.microsoft.com/office/drawing/2014/main" id="{9CCFCFEA-6DDC-DE43-BC19-EBA9A5DF3B82}"/>
              </a:ext>
            </a:extLst>
          </p:cNvPr>
          <p:cNvSpPr txBox="1"/>
          <p:nvPr/>
        </p:nvSpPr>
        <p:spPr>
          <a:xfrm>
            <a:off x="2397455" y="3334029"/>
            <a:ext cx="1253312" cy="822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845" indent="-180845">
              <a:buFont typeface="Arial" panose="020B0604020202020204" pitchFamily="34" charset="0"/>
              <a:buChar char="•"/>
            </a:pPr>
            <a:r>
              <a:rPr lang="en-US" altLang="zh-CN" sz="949" dirty="0">
                <a:solidFill>
                  <a:srgbClr val="FF7E32"/>
                </a:solidFill>
              </a:rPr>
              <a:t>Firewall</a:t>
            </a:r>
          </a:p>
          <a:p>
            <a:pPr marL="180845" indent="-180845">
              <a:buFont typeface="Arial" panose="020B0604020202020204" pitchFamily="34" charset="0"/>
              <a:buChar char="•"/>
            </a:pPr>
            <a:r>
              <a:rPr lang="en-US" altLang="zh-CN" sz="949" dirty="0">
                <a:solidFill>
                  <a:srgbClr val="FF7E32"/>
                </a:solidFill>
              </a:rPr>
              <a:t>IDS</a:t>
            </a:r>
          </a:p>
          <a:p>
            <a:pPr marL="180845" indent="-180845">
              <a:buFont typeface="Arial" panose="020B0604020202020204" pitchFamily="34" charset="0"/>
              <a:buChar char="•"/>
            </a:pPr>
            <a:r>
              <a:rPr lang="en-US" altLang="zh-CN" sz="949" dirty="0">
                <a:solidFill>
                  <a:srgbClr val="FF7E32"/>
                </a:solidFill>
              </a:rPr>
              <a:t>IPS</a:t>
            </a:r>
          </a:p>
          <a:p>
            <a:pPr marL="180845" indent="-180845">
              <a:buFont typeface="Arial" panose="020B0604020202020204" pitchFamily="34" charset="0"/>
              <a:buChar char="•"/>
            </a:pPr>
            <a:r>
              <a:rPr lang="en-US" altLang="zh-CN" sz="949" dirty="0">
                <a:solidFill>
                  <a:srgbClr val="FF7E32"/>
                </a:solidFill>
              </a:rPr>
              <a:t>WAF</a:t>
            </a:r>
          </a:p>
          <a:p>
            <a:pPr marL="180845" indent="-180845">
              <a:buFont typeface="Arial" panose="020B0604020202020204" pitchFamily="34" charset="0"/>
              <a:buChar char="•"/>
            </a:pPr>
            <a:r>
              <a:rPr lang="en-US" altLang="zh-CN" sz="949" dirty="0">
                <a:solidFill>
                  <a:srgbClr val="FF7E32"/>
                </a:solidFill>
              </a:rPr>
              <a:t>…</a:t>
            </a:r>
            <a:endParaRPr lang="zh-CN" altLang="en-US" sz="949" dirty="0">
              <a:solidFill>
                <a:srgbClr val="FF7E3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A5C1F8-F399-A940-8885-370733AE5E5D}"/>
              </a:ext>
            </a:extLst>
          </p:cNvPr>
          <p:cNvSpPr txBox="1"/>
          <p:nvPr/>
        </p:nvSpPr>
        <p:spPr>
          <a:xfrm>
            <a:off x="1907704" y="260648"/>
            <a:ext cx="5770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1"/>
                </a:solidFill>
              </a:rPr>
              <a:t>NLP techniques are needed to parse and make sense of  the log data</a:t>
            </a:r>
          </a:p>
        </p:txBody>
      </p:sp>
    </p:spTree>
    <p:extLst>
      <p:ext uri="{BB962C8B-B14F-4D97-AF65-F5344CB8AC3E}">
        <p14:creationId xmlns:p14="http://schemas.microsoft.com/office/powerpoint/2010/main" val="58083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D1FF39CA-97CB-1C46-8CA7-4A4BB48DD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Software</a:t>
            </a:r>
            <a:r>
              <a:rPr lang="zh-CN" altLang="en-US" dirty="0"/>
              <a:t> </a:t>
            </a:r>
            <a:r>
              <a:rPr lang="en-US" altLang="zh-CN" dirty="0"/>
              <a:t>Module</a:t>
            </a:r>
            <a:r>
              <a:rPr lang="zh-CN" altLang="en-US" dirty="0"/>
              <a:t> </a:t>
            </a:r>
            <a:r>
              <a:rPr lang="en-US" altLang="zh-CN" dirty="0"/>
              <a:t>Invocation</a:t>
            </a:r>
            <a:r>
              <a:rPr lang="zh-CN" altLang="en-US" dirty="0"/>
              <a:t> </a:t>
            </a:r>
            <a:r>
              <a:rPr lang="en-US" altLang="zh-CN" dirty="0"/>
              <a:t>Traces</a:t>
            </a:r>
            <a:br>
              <a:rPr lang="zh-CN" altLang="en-US" dirty="0"/>
            </a:br>
            <a:endParaRPr kumimoji="1" lang="zh-CN" alt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CF7810-62BE-0B4F-B47F-46684D9C81CB}"/>
              </a:ext>
            </a:extLst>
          </p:cNvPr>
          <p:cNvGrpSpPr/>
          <p:nvPr/>
        </p:nvGrpSpPr>
        <p:grpSpPr>
          <a:xfrm>
            <a:off x="21060" y="2874962"/>
            <a:ext cx="4618354" cy="2903118"/>
            <a:chOff x="2389183" y="1809022"/>
            <a:chExt cx="6456028" cy="3987967"/>
          </a:xfrm>
        </p:grpSpPr>
        <p:sp>
          <p:nvSpPr>
            <p:cNvPr id="39" name="文本框 29">
              <a:extLst>
                <a:ext uri="{FF2B5EF4-FFF2-40B4-BE49-F238E27FC236}">
                  <a16:creationId xmlns:a16="http://schemas.microsoft.com/office/drawing/2014/main" id="{3B58CF09-8891-404B-89FE-5A606F98DD9A}"/>
                </a:ext>
              </a:extLst>
            </p:cNvPr>
            <p:cNvSpPr txBox="1"/>
            <p:nvPr/>
          </p:nvSpPr>
          <p:spPr>
            <a:xfrm>
              <a:off x="3037690" y="3632986"/>
              <a:ext cx="427423" cy="41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8,399</a:t>
              </a:r>
              <a:endParaRPr lang="zh-CN" alt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40" name="组合 93">
              <a:extLst>
                <a:ext uri="{FF2B5EF4-FFF2-40B4-BE49-F238E27FC236}">
                  <a16:creationId xmlns:a16="http://schemas.microsoft.com/office/drawing/2014/main" id="{09F1AE74-DE44-8349-949E-3EC0B66CB6E8}"/>
                </a:ext>
              </a:extLst>
            </p:cNvPr>
            <p:cNvGrpSpPr/>
            <p:nvPr/>
          </p:nvGrpSpPr>
          <p:grpSpPr>
            <a:xfrm>
              <a:off x="2389183" y="1809022"/>
              <a:ext cx="5230095" cy="3987967"/>
              <a:chOff x="2398894" y="630564"/>
              <a:chExt cx="6973459" cy="5317288"/>
            </a:xfrm>
          </p:grpSpPr>
          <p:pic>
            <p:nvPicPr>
              <p:cNvPr id="41" name="图片 18">
                <a:extLst>
                  <a:ext uri="{FF2B5EF4-FFF2-40B4-BE49-F238E27FC236}">
                    <a16:creationId xmlns:a16="http://schemas.microsoft.com/office/drawing/2014/main" id="{B8F30DFC-4727-D745-9BAE-325D1B926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23427" y="3064262"/>
                <a:ext cx="569896" cy="569896"/>
              </a:xfrm>
              <a:prstGeom prst="rect">
                <a:avLst/>
              </a:prstGeom>
              <a:noFill/>
            </p:spPr>
          </p:pic>
          <p:pic>
            <p:nvPicPr>
              <p:cNvPr id="42" name="图片 20">
                <a:extLst>
                  <a:ext uri="{FF2B5EF4-FFF2-40B4-BE49-F238E27FC236}">
                    <a16:creationId xmlns:a16="http://schemas.microsoft.com/office/drawing/2014/main" id="{B7C0B94C-CD1E-574D-BBE6-170A4EF358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48515" y="630564"/>
                <a:ext cx="704249" cy="704249"/>
              </a:xfrm>
              <a:prstGeom prst="rect">
                <a:avLst/>
              </a:prstGeom>
            </p:spPr>
          </p:pic>
          <p:pic>
            <p:nvPicPr>
              <p:cNvPr id="43" name="图片 22">
                <a:extLst>
                  <a:ext uri="{FF2B5EF4-FFF2-40B4-BE49-F238E27FC236}">
                    <a16:creationId xmlns:a16="http://schemas.microsoft.com/office/drawing/2014/main" id="{DE825C77-CC69-6341-9663-8068B95E5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49253" y="5066831"/>
                <a:ext cx="654718" cy="600659"/>
              </a:xfrm>
              <a:prstGeom prst="rect">
                <a:avLst/>
              </a:prstGeom>
            </p:spPr>
          </p:pic>
          <p:sp>
            <p:nvSpPr>
              <p:cNvPr id="44" name="文本框 25">
                <a:extLst>
                  <a:ext uri="{FF2B5EF4-FFF2-40B4-BE49-F238E27FC236}">
                    <a16:creationId xmlns:a16="http://schemas.microsoft.com/office/drawing/2014/main" id="{62113551-1C96-1D40-9118-07E007892584}"/>
                  </a:ext>
                </a:extLst>
              </p:cNvPr>
              <p:cNvSpPr txBox="1"/>
              <p:nvPr/>
            </p:nvSpPr>
            <p:spPr>
              <a:xfrm>
                <a:off x="2398894" y="3557676"/>
                <a:ext cx="818965" cy="359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67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USER</a:t>
                </a:r>
                <a:endParaRPr lang="zh-CN" altLang="en-US" sz="6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cxnSp>
            <p:nvCxnSpPr>
              <p:cNvPr id="45" name="直接箭头连接符 27">
                <a:extLst>
                  <a:ext uri="{FF2B5EF4-FFF2-40B4-BE49-F238E27FC236}">
                    <a16:creationId xmlns:a16="http://schemas.microsoft.com/office/drawing/2014/main" id="{0B631B02-6A24-3944-9FD3-BEE4827E3EDB}"/>
                  </a:ext>
                </a:extLst>
              </p:cNvPr>
              <p:cNvCxnSpPr>
                <a:cxnSpLocks/>
                <a:stCxn id="41" idx="3"/>
                <a:endCxn id="75" idx="1"/>
              </p:cNvCxnSpPr>
              <p:nvPr/>
            </p:nvCxnSpPr>
            <p:spPr>
              <a:xfrm>
                <a:off x="3093323" y="3349210"/>
                <a:ext cx="97756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组合 33">
                <a:extLst>
                  <a:ext uri="{FF2B5EF4-FFF2-40B4-BE49-F238E27FC236}">
                    <a16:creationId xmlns:a16="http://schemas.microsoft.com/office/drawing/2014/main" id="{03F20F33-6BA8-C340-B5C8-5D38E0827DEA}"/>
                  </a:ext>
                </a:extLst>
              </p:cNvPr>
              <p:cNvGrpSpPr/>
              <p:nvPr/>
            </p:nvGrpSpPr>
            <p:grpSpPr>
              <a:xfrm>
                <a:off x="3849820" y="3064262"/>
                <a:ext cx="1012034" cy="929267"/>
                <a:chOff x="2232772" y="3064262"/>
                <a:chExt cx="1012034" cy="929267"/>
              </a:xfrm>
            </p:grpSpPr>
            <p:pic>
              <p:nvPicPr>
                <p:cNvPr id="75" name="图片 24">
                  <a:extLst>
                    <a:ext uri="{FF2B5EF4-FFF2-40B4-BE49-F238E27FC236}">
                      <a16:creationId xmlns:a16="http://schemas.microsoft.com/office/drawing/2014/main" id="{2842FADD-DC21-4D4C-8627-882DCB4697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3840" y="3064262"/>
                  <a:ext cx="569896" cy="569896"/>
                </a:xfrm>
                <a:prstGeom prst="rect">
                  <a:avLst/>
                </a:prstGeom>
              </p:spPr>
            </p:pic>
            <p:sp>
              <p:nvSpPr>
                <p:cNvPr id="76" name="文本框 30">
                  <a:extLst>
                    <a:ext uri="{FF2B5EF4-FFF2-40B4-BE49-F238E27FC236}">
                      <a16:creationId xmlns:a16="http://schemas.microsoft.com/office/drawing/2014/main" id="{120A2EB2-30D8-BB42-99D3-8E2EADD04BA5}"/>
                    </a:ext>
                  </a:extLst>
                </p:cNvPr>
                <p:cNvSpPr txBox="1"/>
                <p:nvPr/>
              </p:nvSpPr>
              <p:spPr>
                <a:xfrm>
                  <a:off x="2232772" y="3634159"/>
                  <a:ext cx="1012034" cy="359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675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gateway</a:t>
                  </a:r>
                  <a:endParaRPr lang="zh-CN" altLang="en-US" sz="67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grpSp>
            <p:nvGrpSpPr>
              <p:cNvPr id="47" name="组合 34">
                <a:extLst>
                  <a:ext uri="{FF2B5EF4-FFF2-40B4-BE49-F238E27FC236}">
                    <a16:creationId xmlns:a16="http://schemas.microsoft.com/office/drawing/2014/main" id="{E6EBC9F1-E000-2347-8203-57CBB929A159}"/>
                  </a:ext>
                </a:extLst>
              </p:cNvPr>
              <p:cNvGrpSpPr/>
              <p:nvPr/>
            </p:nvGrpSpPr>
            <p:grpSpPr>
              <a:xfrm>
                <a:off x="5097955" y="1177027"/>
                <a:ext cx="1012034" cy="929267"/>
                <a:chOff x="2232772" y="3064262"/>
                <a:chExt cx="1012034" cy="929267"/>
              </a:xfrm>
            </p:grpSpPr>
            <p:pic>
              <p:nvPicPr>
                <p:cNvPr id="73" name="图片 35">
                  <a:extLst>
                    <a:ext uri="{FF2B5EF4-FFF2-40B4-BE49-F238E27FC236}">
                      <a16:creationId xmlns:a16="http://schemas.microsoft.com/office/drawing/2014/main" id="{5FF38154-895F-BF4D-8CBB-E2916921FA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3840" y="3064262"/>
                  <a:ext cx="569896" cy="569896"/>
                </a:xfrm>
                <a:prstGeom prst="rect">
                  <a:avLst/>
                </a:prstGeom>
              </p:spPr>
            </p:pic>
            <p:sp>
              <p:nvSpPr>
                <p:cNvPr id="74" name="文本框 36">
                  <a:extLst>
                    <a:ext uri="{FF2B5EF4-FFF2-40B4-BE49-F238E27FC236}">
                      <a16:creationId xmlns:a16="http://schemas.microsoft.com/office/drawing/2014/main" id="{D9601CF7-FA22-E44A-B31D-12E39917CD86}"/>
                    </a:ext>
                  </a:extLst>
                </p:cNvPr>
                <p:cNvSpPr txBox="1"/>
                <p:nvPr/>
              </p:nvSpPr>
              <p:spPr>
                <a:xfrm>
                  <a:off x="2232772" y="3634159"/>
                  <a:ext cx="1012034" cy="359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675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gateway</a:t>
                  </a:r>
                  <a:endParaRPr lang="zh-CN" altLang="en-US" sz="67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grpSp>
            <p:nvGrpSpPr>
              <p:cNvPr id="48" name="组合 37">
                <a:extLst>
                  <a:ext uri="{FF2B5EF4-FFF2-40B4-BE49-F238E27FC236}">
                    <a16:creationId xmlns:a16="http://schemas.microsoft.com/office/drawing/2014/main" id="{1C5AD38B-F2F4-E946-B6A3-863677A9DB50}"/>
                  </a:ext>
                </a:extLst>
              </p:cNvPr>
              <p:cNvGrpSpPr/>
              <p:nvPr/>
            </p:nvGrpSpPr>
            <p:grpSpPr>
              <a:xfrm>
                <a:off x="7096739" y="4976012"/>
                <a:ext cx="1012034" cy="929267"/>
                <a:chOff x="2232772" y="3064262"/>
                <a:chExt cx="1012034" cy="929267"/>
              </a:xfrm>
            </p:grpSpPr>
            <p:pic>
              <p:nvPicPr>
                <p:cNvPr id="71" name="图片 38">
                  <a:extLst>
                    <a:ext uri="{FF2B5EF4-FFF2-40B4-BE49-F238E27FC236}">
                      <a16:creationId xmlns:a16="http://schemas.microsoft.com/office/drawing/2014/main" id="{A6558605-9CA9-7346-9BA3-2B40CE0D07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3840" y="3064262"/>
                  <a:ext cx="569896" cy="569896"/>
                </a:xfrm>
                <a:prstGeom prst="rect">
                  <a:avLst/>
                </a:prstGeom>
              </p:spPr>
            </p:pic>
            <p:sp>
              <p:nvSpPr>
                <p:cNvPr id="72" name="文本框 39">
                  <a:extLst>
                    <a:ext uri="{FF2B5EF4-FFF2-40B4-BE49-F238E27FC236}">
                      <a16:creationId xmlns:a16="http://schemas.microsoft.com/office/drawing/2014/main" id="{29FA66AC-9171-964E-98B2-E8F63C3E58B7}"/>
                    </a:ext>
                  </a:extLst>
                </p:cNvPr>
                <p:cNvSpPr txBox="1"/>
                <p:nvPr/>
              </p:nvSpPr>
              <p:spPr>
                <a:xfrm>
                  <a:off x="2232772" y="3634159"/>
                  <a:ext cx="1012034" cy="359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675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gateway</a:t>
                  </a:r>
                  <a:endParaRPr lang="zh-CN" altLang="en-US" sz="67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grpSp>
            <p:nvGrpSpPr>
              <p:cNvPr id="49" name="组合 40">
                <a:extLst>
                  <a:ext uri="{FF2B5EF4-FFF2-40B4-BE49-F238E27FC236}">
                    <a16:creationId xmlns:a16="http://schemas.microsoft.com/office/drawing/2014/main" id="{F1E8ADBC-41B7-6441-9F0C-45DB65E5ABD2}"/>
                  </a:ext>
                </a:extLst>
              </p:cNvPr>
              <p:cNvGrpSpPr/>
              <p:nvPr/>
            </p:nvGrpSpPr>
            <p:grpSpPr>
              <a:xfrm>
                <a:off x="7096740" y="3141922"/>
                <a:ext cx="1012034" cy="929267"/>
                <a:chOff x="2232772" y="3064262"/>
                <a:chExt cx="1012034" cy="929267"/>
              </a:xfrm>
            </p:grpSpPr>
            <p:pic>
              <p:nvPicPr>
                <p:cNvPr id="69" name="图片 41">
                  <a:extLst>
                    <a:ext uri="{FF2B5EF4-FFF2-40B4-BE49-F238E27FC236}">
                      <a16:creationId xmlns:a16="http://schemas.microsoft.com/office/drawing/2014/main" id="{EBA6397A-E98A-C345-9F32-63C46CCDA5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3840" y="3064262"/>
                  <a:ext cx="569896" cy="569896"/>
                </a:xfrm>
                <a:prstGeom prst="rect">
                  <a:avLst/>
                </a:prstGeom>
              </p:spPr>
            </p:pic>
            <p:sp>
              <p:nvSpPr>
                <p:cNvPr id="70" name="文本框 42">
                  <a:extLst>
                    <a:ext uri="{FF2B5EF4-FFF2-40B4-BE49-F238E27FC236}">
                      <a16:creationId xmlns:a16="http://schemas.microsoft.com/office/drawing/2014/main" id="{484A5901-C7E2-7545-A405-18C82A8730A4}"/>
                    </a:ext>
                  </a:extLst>
                </p:cNvPr>
                <p:cNvSpPr txBox="1"/>
                <p:nvPr/>
              </p:nvSpPr>
              <p:spPr>
                <a:xfrm>
                  <a:off x="2232772" y="3634159"/>
                  <a:ext cx="1012034" cy="359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675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gateway</a:t>
                  </a:r>
                  <a:endParaRPr lang="zh-CN" altLang="en-US" sz="67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cxnSp>
            <p:nvCxnSpPr>
              <p:cNvPr id="50" name="直接箭头连接符 44">
                <a:extLst>
                  <a:ext uri="{FF2B5EF4-FFF2-40B4-BE49-F238E27FC236}">
                    <a16:creationId xmlns:a16="http://schemas.microsoft.com/office/drawing/2014/main" id="{0572C51F-25BF-4F4E-A65C-8A5BA68EE21F}"/>
                  </a:ext>
                </a:extLst>
              </p:cNvPr>
              <p:cNvCxnSpPr>
                <a:cxnSpLocks/>
                <a:stCxn id="75" idx="3"/>
                <a:endCxn id="73" idx="1"/>
              </p:cNvCxnSpPr>
              <p:nvPr/>
            </p:nvCxnSpPr>
            <p:spPr>
              <a:xfrm flipV="1">
                <a:off x="4640784" y="1461975"/>
                <a:ext cx="678239" cy="188723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箭头连接符 51">
                <a:extLst>
                  <a:ext uri="{FF2B5EF4-FFF2-40B4-BE49-F238E27FC236}">
                    <a16:creationId xmlns:a16="http://schemas.microsoft.com/office/drawing/2014/main" id="{F2F3EF7D-D2B9-E349-8652-1981622BABE3}"/>
                  </a:ext>
                </a:extLst>
              </p:cNvPr>
              <p:cNvCxnSpPr>
                <a:cxnSpLocks/>
                <a:stCxn id="75" idx="3"/>
                <a:endCxn id="43" idx="0"/>
              </p:cNvCxnSpPr>
              <p:nvPr/>
            </p:nvCxnSpPr>
            <p:spPr>
              <a:xfrm>
                <a:off x="4640784" y="3349210"/>
                <a:ext cx="635828" cy="171762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箭头连接符 55">
                <a:extLst>
                  <a:ext uri="{FF2B5EF4-FFF2-40B4-BE49-F238E27FC236}">
                    <a16:creationId xmlns:a16="http://schemas.microsoft.com/office/drawing/2014/main" id="{78CBC887-B237-E141-B3EC-7476EB65FCFD}"/>
                  </a:ext>
                </a:extLst>
              </p:cNvPr>
              <p:cNvCxnSpPr>
                <a:cxnSpLocks/>
                <a:stCxn id="73" idx="3"/>
                <a:endCxn id="69" idx="1"/>
              </p:cNvCxnSpPr>
              <p:nvPr/>
            </p:nvCxnSpPr>
            <p:spPr>
              <a:xfrm>
                <a:off x="5888919" y="1461975"/>
                <a:ext cx="1428889" cy="196489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箭头连接符 59">
                <a:extLst>
                  <a:ext uri="{FF2B5EF4-FFF2-40B4-BE49-F238E27FC236}">
                    <a16:creationId xmlns:a16="http://schemas.microsoft.com/office/drawing/2014/main" id="{A7670D40-545A-8940-84CF-23C3D8C86D31}"/>
                  </a:ext>
                </a:extLst>
              </p:cNvPr>
              <p:cNvCxnSpPr>
                <a:cxnSpLocks/>
                <a:stCxn id="73" idx="3"/>
                <a:endCxn id="42" idx="1"/>
              </p:cNvCxnSpPr>
              <p:nvPr/>
            </p:nvCxnSpPr>
            <p:spPr>
              <a:xfrm flipV="1">
                <a:off x="5888919" y="982689"/>
                <a:ext cx="859596" cy="47928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箭头连接符 65">
                <a:extLst>
                  <a:ext uri="{FF2B5EF4-FFF2-40B4-BE49-F238E27FC236}">
                    <a16:creationId xmlns:a16="http://schemas.microsoft.com/office/drawing/2014/main" id="{9A5A4B17-ED4A-2846-8FE5-2B8927322C86}"/>
                  </a:ext>
                </a:extLst>
              </p:cNvPr>
              <p:cNvCxnSpPr>
                <a:stCxn id="75" idx="3"/>
                <a:endCxn id="71" idx="1"/>
              </p:cNvCxnSpPr>
              <p:nvPr/>
            </p:nvCxnSpPr>
            <p:spPr>
              <a:xfrm>
                <a:off x="4640784" y="3349210"/>
                <a:ext cx="2677023" cy="19117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5" name="图片 67">
                <a:extLst>
                  <a:ext uri="{FF2B5EF4-FFF2-40B4-BE49-F238E27FC236}">
                    <a16:creationId xmlns:a16="http://schemas.microsoft.com/office/drawing/2014/main" id="{DCE99F65-ACD4-7A4C-ABAF-0B7F189B1B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63274" y="2887502"/>
                <a:ext cx="704249" cy="704249"/>
              </a:xfrm>
              <a:prstGeom prst="rect">
                <a:avLst/>
              </a:prstGeom>
            </p:spPr>
          </p:pic>
          <p:pic>
            <p:nvPicPr>
              <p:cNvPr id="56" name="图片 68">
                <a:extLst>
                  <a:ext uri="{FF2B5EF4-FFF2-40B4-BE49-F238E27FC236}">
                    <a16:creationId xmlns:a16="http://schemas.microsoft.com/office/drawing/2014/main" id="{4BF233E7-0639-4642-92F0-09A1B6EB00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63274" y="3973428"/>
                <a:ext cx="704249" cy="704249"/>
              </a:xfrm>
              <a:prstGeom prst="rect">
                <a:avLst/>
              </a:prstGeom>
            </p:spPr>
          </p:pic>
          <p:pic>
            <p:nvPicPr>
              <p:cNvPr id="57" name="图片 69">
                <a:extLst>
                  <a:ext uri="{FF2B5EF4-FFF2-40B4-BE49-F238E27FC236}">
                    <a16:creationId xmlns:a16="http://schemas.microsoft.com/office/drawing/2014/main" id="{27758374-BE17-A347-948D-5234BE8DD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63273" y="5015037"/>
                <a:ext cx="704249" cy="704249"/>
              </a:xfrm>
              <a:prstGeom prst="rect">
                <a:avLst/>
              </a:prstGeom>
            </p:spPr>
          </p:pic>
          <p:cxnSp>
            <p:nvCxnSpPr>
              <p:cNvPr id="58" name="直接箭头连接符 71">
                <a:extLst>
                  <a:ext uri="{FF2B5EF4-FFF2-40B4-BE49-F238E27FC236}">
                    <a16:creationId xmlns:a16="http://schemas.microsoft.com/office/drawing/2014/main" id="{47F17CC0-D31C-BE43-AC7B-47F11ED39736}"/>
                  </a:ext>
                </a:extLst>
              </p:cNvPr>
              <p:cNvCxnSpPr>
                <a:stCxn id="69" idx="3"/>
                <a:endCxn id="55" idx="1"/>
              </p:cNvCxnSpPr>
              <p:nvPr/>
            </p:nvCxnSpPr>
            <p:spPr>
              <a:xfrm flipV="1">
                <a:off x="7887704" y="3239627"/>
                <a:ext cx="775570" cy="18724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箭头连接符 73">
                <a:extLst>
                  <a:ext uri="{FF2B5EF4-FFF2-40B4-BE49-F238E27FC236}">
                    <a16:creationId xmlns:a16="http://schemas.microsoft.com/office/drawing/2014/main" id="{6292276E-1A69-7D43-9704-02DF54918AC8}"/>
                  </a:ext>
                </a:extLst>
              </p:cNvPr>
              <p:cNvCxnSpPr>
                <a:stCxn id="69" idx="3"/>
                <a:endCxn id="56" idx="1"/>
              </p:cNvCxnSpPr>
              <p:nvPr/>
            </p:nvCxnSpPr>
            <p:spPr>
              <a:xfrm>
                <a:off x="7887704" y="3426870"/>
                <a:ext cx="775570" cy="89868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箭头连接符 75">
                <a:extLst>
                  <a:ext uri="{FF2B5EF4-FFF2-40B4-BE49-F238E27FC236}">
                    <a16:creationId xmlns:a16="http://schemas.microsoft.com/office/drawing/2014/main" id="{43AE82E8-985E-784C-B46E-2C72D0406C28}"/>
                  </a:ext>
                </a:extLst>
              </p:cNvPr>
              <p:cNvCxnSpPr>
                <a:stCxn id="71" idx="3"/>
                <a:endCxn id="56" idx="1"/>
              </p:cNvCxnSpPr>
              <p:nvPr/>
            </p:nvCxnSpPr>
            <p:spPr>
              <a:xfrm flipV="1">
                <a:off x="7887703" y="4325553"/>
                <a:ext cx="775571" cy="93540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箭头连接符 77">
                <a:extLst>
                  <a:ext uri="{FF2B5EF4-FFF2-40B4-BE49-F238E27FC236}">
                    <a16:creationId xmlns:a16="http://schemas.microsoft.com/office/drawing/2014/main" id="{5F6EA606-1582-9047-B725-C18A47EE0121}"/>
                  </a:ext>
                </a:extLst>
              </p:cNvPr>
              <p:cNvCxnSpPr>
                <a:stCxn id="71" idx="3"/>
                <a:endCxn id="57" idx="1"/>
              </p:cNvCxnSpPr>
              <p:nvPr/>
            </p:nvCxnSpPr>
            <p:spPr>
              <a:xfrm>
                <a:off x="7887703" y="5260960"/>
                <a:ext cx="775570" cy="1062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箭头连接符 81">
                <a:extLst>
                  <a:ext uri="{FF2B5EF4-FFF2-40B4-BE49-F238E27FC236}">
                    <a16:creationId xmlns:a16="http://schemas.microsoft.com/office/drawing/2014/main" id="{0BD4C69C-2C9B-B947-A25B-E051F72BFE6B}"/>
                  </a:ext>
                </a:extLst>
              </p:cNvPr>
              <p:cNvCxnSpPr>
                <a:stCxn id="75" idx="3"/>
                <a:endCxn id="69" idx="1"/>
              </p:cNvCxnSpPr>
              <p:nvPr/>
            </p:nvCxnSpPr>
            <p:spPr>
              <a:xfrm>
                <a:off x="4640784" y="3349210"/>
                <a:ext cx="2677024" cy="776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3" name="图片 83">
                <a:extLst>
                  <a:ext uri="{FF2B5EF4-FFF2-40B4-BE49-F238E27FC236}">
                    <a16:creationId xmlns:a16="http://schemas.microsoft.com/office/drawing/2014/main" id="{3EF96399-1AA5-5847-A343-4E1204F707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17635" y="1849340"/>
                <a:ext cx="654718" cy="600659"/>
              </a:xfrm>
              <a:prstGeom prst="rect">
                <a:avLst/>
              </a:prstGeom>
            </p:spPr>
          </p:pic>
          <p:cxnSp>
            <p:nvCxnSpPr>
              <p:cNvPr id="64" name="直接箭头连接符 85">
                <a:extLst>
                  <a:ext uri="{FF2B5EF4-FFF2-40B4-BE49-F238E27FC236}">
                    <a16:creationId xmlns:a16="http://schemas.microsoft.com/office/drawing/2014/main" id="{51520B47-6F21-164E-9F9D-F8ED603A1ADC}"/>
                  </a:ext>
                </a:extLst>
              </p:cNvPr>
              <p:cNvCxnSpPr>
                <a:stCxn id="73" idx="3"/>
                <a:endCxn id="63" idx="1"/>
              </p:cNvCxnSpPr>
              <p:nvPr/>
            </p:nvCxnSpPr>
            <p:spPr>
              <a:xfrm>
                <a:off x="5888919" y="1461975"/>
                <a:ext cx="2828716" cy="68769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文本框 89">
                <a:extLst>
                  <a:ext uri="{FF2B5EF4-FFF2-40B4-BE49-F238E27FC236}">
                    <a16:creationId xmlns:a16="http://schemas.microsoft.com/office/drawing/2014/main" id="{06BADF59-FBDB-F54A-A12E-09F85939923F}"/>
                  </a:ext>
                </a:extLst>
              </p:cNvPr>
              <p:cNvSpPr txBox="1"/>
              <p:nvPr/>
            </p:nvSpPr>
            <p:spPr>
              <a:xfrm>
                <a:off x="6815088" y="1254685"/>
                <a:ext cx="569897" cy="359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67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DB</a:t>
                </a:r>
                <a:endParaRPr lang="zh-CN" altLang="en-US" sz="6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66" name="文本框 90">
                <a:extLst>
                  <a:ext uri="{FF2B5EF4-FFF2-40B4-BE49-F238E27FC236}">
                    <a16:creationId xmlns:a16="http://schemas.microsoft.com/office/drawing/2014/main" id="{2AE083AA-954F-534E-8783-304EC94AA62D}"/>
                  </a:ext>
                </a:extLst>
              </p:cNvPr>
              <p:cNvSpPr txBox="1"/>
              <p:nvPr/>
            </p:nvSpPr>
            <p:spPr>
              <a:xfrm>
                <a:off x="8730449" y="3470908"/>
                <a:ext cx="569897" cy="359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67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DB</a:t>
                </a:r>
                <a:endParaRPr lang="zh-CN" altLang="en-US" sz="6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67" name="文本框 91">
                <a:extLst>
                  <a:ext uri="{FF2B5EF4-FFF2-40B4-BE49-F238E27FC236}">
                    <a16:creationId xmlns:a16="http://schemas.microsoft.com/office/drawing/2014/main" id="{E34D78BE-8DDE-D945-A037-BE64B26D0F36}"/>
                  </a:ext>
                </a:extLst>
              </p:cNvPr>
              <p:cNvSpPr txBox="1"/>
              <p:nvPr/>
            </p:nvSpPr>
            <p:spPr>
              <a:xfrm>
                <a:off x="8758678" y="4531646"/>
                <a:ext cx="569897" cy="359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67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DB</a:t>
                </a:r>
                <a:endParaRPr lang="zh-CN" altLang="en-US" sz="6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68" name="文本框 92">
                <a:extLst>
                  <a:ext uri="{FF2B5EF4-FFF2-40B4-BE49-F238E27FC236}">
                    <a16:creationId xmlns:a16="http://schemas.microsoft.com/office/drawing/2014/main" id="{3B6234D6-B169-6840-A5DF-E57F64C7E3A2}"/>
                  </a:ext>
                </a:extLst>
              </p:cNvPr>
              <p:cNvSpPr txBox="1"/>
              <p:nvPr/>
            </p:nvSpPr>
            <p:spPr>
              <a:xfrm>
                <a:off x="8758678" y="5588482"/>
                <a:ext cx="569897" cy="359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67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DB</a:t>
                </a:r>
                <a:endParaRPr lang="zh-CN" altLang="en-US" sz="6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77" name="直接箭头连接符 95">
              <a:extLst>
                <a:ext uri="{FF2B5EF4-FFF2-40B4-BE49-F238E27FC236}">
                  <a16:creationId xmlns:a16="http://schemas.microsoft.com/office/drawing/2014/main" id="{0463A544-2294-5440-92C1-CA0A2E3B7322}"/>
                </a:ext>
              </a:extLst>
            </p:cNvPr>
            <p:cNvCxnSpPr>
              <a:cxnSpLocks/>
              <a:stCxn id="75" idx="3"/>
              <a:endCxn id="73" idx="1"/>
            </p:cNvCxnSpPr>
            <p:nvPr/>
          </p:nvCxnSpPr>
          <p:spPr>
            <a:xfrm flipV="1">
              <a:off x="4070602" y="2432581"/>
              <a:ext cx="508679" cy="141542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箭头连接符 96">
              <a:extLst>
                <a:ext uri="{FF2B5EF4-FFF2-40B4-BE49-F238E27FC236}">
                  <a16:creationId xmlns:a16="http://schemas.microsoft.com/office/drawing/2014/main" id="{84872AF5-7D14-6E49-80EF-EDCCFB322B3E}"/>
                </a:ext>
              </a:extLst>
            </p:cNvPr>
            <p:cNvCxnSpPr>
              <a:cxnSpLocks/>
              <a:stCxn id="73" idx="3"/>
              <a:endCxn id="69" idx="1"/>
            </p:cNvCxnSpPr>
            <p:nvPr/>
          </p:nvCxnSpPr>
          <p:spPr>
            <a:xfrm>
              <a:off x="5006703" y="2432581"/>
              <a:ext cx="1071667" cy="147367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箭头连接符 98">
              <a:extLst>
                <a:ext uri="{FF2B5EF4-FFF2-40B4-BE49-F238E27FC236}">
                  <a16:creationId xmlns:a16="http://schemas.microsoft.com/office/drawing/2014/main" id="{72370D0E-2052-4E43-8080-D3910F36F7E1}"/>
                </a:ext>
              </a:extLst>
            </p:cNvPr>
            <p:cNvCxnSpPr>
              <a:cxnSpLocks/>
              <a:stCxn id="69" idx="3"/>
              <a:endCxn id="56" idx="1"/>
            </p:cNvCxnSpPr>
            <p:nvPr/>
          </p:nvCxnSpPr>
          <p:spPr>
            <a:xfrm>
              <a:off x="6505791" y="3906252"/>
              <a:ext cx="581678" cy="67401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文本框 105">
              <a:extLst>
                <a:ext uri="{FF2B5EF4-FFF2-40B4-BE49-F238E27FC236}">
                  <a16:creationId xmlns:a16="http://schemas.microsoft.com/office/drawing/2014/main" id="{CDC0102D-BF7D-D945-AA08-A708BB284855}"/>
                </a:ext>
              </a:extLst>
            </p:cNvPr>
            <p:cNvSpPr txBox="1"/>
            <p:nvPr/>
          </p:nvSpPr>
          <p:spPr>
            <a:xfrm>
              <a:off x="6395953" y="4285228"/>
              <a:ext cx="528186" cy="41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7,028</a:t>
              </a:r>
              <a:endParaRPr lang="zh-CN" alt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1" name="矩形 106">
              <a:extLst>
                <a:ext uri="{FF2B5EF4-FFF2-40B4-BE49-F238E27FC236}">
                  <a16:creationId xmlns:a16="http://schemas.microsoft.com/office/drawing/2014/main" id="{AD7D49FE-2810-AD4B-BFD2-07157F151076}"/>
                </a:ext>
              </a:extLst>
            </p:cNvPr>
            <p:cNvSpPr/>
            <p:nvPr/>
          </p:nvSpPr>
          <p:spPr>
            <a:xfrm>
              <a:off x="7087468" y="4257925"/>
              <a:ext cx="531810" cy="74134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2" name="左大括号 107">
              <a:extLst>
                <a:ext uri="{FF2B5EF4-FFF2-40B4-BE49-F238E27FC236}">
                  <a16:creationId xmlns:a16="http://schemas.microsoft.com/office/drawing/2014/main" id="{1EAD04BD-DDB2-B743-AC97-B3FDEC90A0CF}"/>
                </a:ext>
              </a:extLst>
            </p:cNvPr>
            <p:cNvSpPr/>
            <p:nvPr/>
          </p:nvSpPr>
          <p:spPr>
            <a:xfrm>
              <a:off x="7811175" y="4159821"/>
              <a:ext cx="146115" cy="1121998"/>
            </a:xfrm>
            <a:prstGeom prst="leftBrace">
              <a:avLst>
                <a:gd name="adj1" fmla="val 57646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3" name="文本框 108">
              <a:extLst>
                <a:ext uri="{FF2B5EF4-FFF2-40B4-BE49-F238E27FC236}">
                  <a16:creationId xmlns:a16="http://schemas.microsoft.com/office/drawing/2014/main" id="{E5CF0DD8-31EF-AF47-9090-8CA24E9C6477}"/>
                </a:ext>
              </a:extLst>
            </p:cNvPr>
            <p:cNvSpPr txBox="1"/>
            <p:nvPr/>
          </p:nvSpPr>
          <p:spPr>
            <a:xfrm>
              <a:off x="8036688" y="4085337"/>
              <a:ext cx="808523" cy="269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CPU</a:t>
              </a:r>
              <a:endParaRPr lang="zh-CN" alt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4" name="文本框 109">
              <a:extLst>
                <a:ext uri="{FF2B5EF4-FFF2-40B4-BE49-F238E27FC236}">
                  <a16:creationId xmlns:a16="http://schemas.microsoft.com/office/drawing/2014/main" id="{FC14F615-3BC7-A343-A71C-6A53584EF712}"/>
                </a:ext>
              </a:extLst>
            </p:cNvPr>
            <p:cNvSpPr txBox="1"/>
            <p:nvPr/>
          </p:nvSpPr>
          <p:spPr>
            <a:xfrm>
              <a:off x="8036688" y="4360321"/>
              <a:ext cx="808523" cy="269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I/O</a:t>
              </a:r>
              <a:endParaRPr lang="zh-CN" alt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5" name="文本框 110">
              <a:extLst>
                <a:ext uri="{FF2B5EF4-FFF2-40B4-BE49-F238E27FC236}">
                  <a16:creationId xmlns:a16="http://schemas.microsoft.com/office/drawing/2014/main" id="{A15DBD41-E92B-6D45-A01F-B5B94647B3B9}"/>
                </a:ext>
              </a:extLst>
            </p:cNvPr>
            <p:cNvSpPr txBox="1"/>
            <p:nvPr/>
          </p:nvSpPr>
          <p:spPr>
            <a:xfrm>
              <a:off x="8036688" y="4635306"/>
              <a:ext cx="808523" cy="41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Table</a:t>
              </a:r>
              <a:r>
                <a:rPr lang="zh-CN" altLang="en-US" sz="6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sz="6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space</a:t>
              </a:r>
              <a:endParaRPr lang="zh-CN" alt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6" name="文本框 111">
              <a:extLst>
                <a:ext uri="{FF2B5EF4-FFF2-40B4-BE49-F238E27FC236}">
                  <a16:creationId xmlns:a16="http://schemas.microsoft.com/office/drawing/2014/main" id="{D4310479-6A27-F04F-BB49-00D0C017C9C8}"/>
                </a:ext>
              </a:extLst>
            </p:cNvPr>
            <p:cNvSpPr txBox="1"/>
            <p:nvPr/>
          </p:nvSpPr>
          <p:spPr>
            <a:xfrm>
              <a:off x="8036687" y="4916576"/>
              <a:ext cx="808523" cy="269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session</a:t>
              </a:r>
              <a:endParaRPr lang="zh-CN" alt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7" name="文本框 112">
              <a:extLst>
                <a:ext uri="{FF2B5EF4-FFF2-40B4-BE49-F238E27FC236}">
                  <a16:creationId xmlns:a16="http://schemas.microsoft.com/office/drawing/2014/main" id="{25850F28-D76A-5C47-8F06-C81A9725F0CC}"/>
                </a:ext>
              </a:extLst>
            </p:cNvPr>
            <p:cNvSpPr txBox="1"/>
            <p:nvPr/>
          </p:nvSpPr>
          <p:spPr>
            <a:xfrm>
              <a:off x="8036686" y="5166402"/>
              <a:ext cx="808523" cy="269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……</a:t>
              </a:r>
              <a:endParaRPr lang="zh-CN" alt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90" name="图片 2">
            <a:extLst>
              <a:ext uri="{FF2B5EF4-FFF2-40B4-BE49-F238E27FC236}">
                <a16:creationId xmlns:a16="http://schemas.microsoft.com/office/drawing/2014/main" id="{6A1FCC3B-24B4-8045-AA92-898608A48C3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92" y="4077072"/>
            <a:ext cx="4429969" cy="156148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172AB8-F7B9-B94F-B8DD-F926FC159B21}"/>
              </a:ext>
            </a:extLst>
          </p:cNvPr>
          <p:cNvSpPr/>
          <p:nvPr/>
        </p:nvSpPr>
        <p:spPr>
          <a:xfrm>
            <a:off x="0" y="764704"/>
            <a:ext cx="8112035" cy="170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35" indent="-160735" defTabSz="5143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Invocation</a:t>
            </a:r>
            <a:r>
              <a:rPr kumimoji="1"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trace:</a:t>
            </a:r>
            <a:r>
              <a:rPr kumimoji="1"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kumimoji="1"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10s~100s of</a:t>
            </a:r>
            <a:r>
              <a:rPr kumimoji="1"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module-to-module invocations</a:t>
            </a:r>
            <a:r>
              <a:rPr kumimoji="1"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for</a:t>
            </a:r>
            <a:r>
              <a:rPr kumimoji="1"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kumimoji="1"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unique</a:t>
            </a:r>
            <a:r>
              <a:rPr kumimoji="1"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transaction</a:t>
            </a:r>
          </a:p>
          <a:p>
            <a:pPr marL="503635" lvl="1" indent="-160735" defTabSz="5143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One module failure can manifest itself cross-invocation and cross-transaction</a:t>
            </a:r>
          </a:p>
        </p:txBody>
      </p:sp>
    </p:spTree>
    <p:extLst>
      <p:ext uri="{BB962C8B-B14F-4D97-AF65-F5344CB8AC3E}">
        <p14:creationId xmlns:p14="http://schemas.microsoft.com/office/powerpoint/2010/main" val="2798245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5" name="Line 24"/>
          <p:cNvSpPr>
            <a:spLocks noChangeShapeType="1"/>
          </p:cNvSpPr>
          <p:nvPr/>
        </p:nvSpPr>
        <p:spPr bwMode="auto">
          <a:xfrm>
            <a:off x="2868930" y="3063240"/>
            <a:ext cx="800100" cy="51435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sysDot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1013"/>
          </a:p>
        </p:txBody>
      </p:sp>
      <p:sp>
        <p:nvSpPr>
          <p:cNvPr id="10256" name="Line 25"/>
          <p:cNvSpPr>
            <a:spLocks noChangeShapeType="1"/>
          </p:cNvSpPr>
          <p:nvPr/>
        </p:nvSpPr>
        <p:spPr bwMode="auto">
          <a:xfrm>
            <a:off x="3954780" y="2891790"/>
            <a:ext cx="114300" cy="62865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1013"/>
          </a:p>
        </p:txBody>
      </p:sp>
      <p:sp>
        <p:nvSpPr>
          <p:cNvPr id="10258" name="Line 27"/>
          <p:cNvSpPr>
            <a:spLocks noChangeShapeType="1"/>
          </p:cNvSpPr>
          <p:nvPr/>
        </p:nvSpPr>
        <p:spPr bwMode="auto">
          <a:xfrm flipH="1">
            <a:off x="5212080" y="2626940"/>
            <a:ext cx="985838" cy="836351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1013"/>
          </a:p>
        </p:txBody>
      </p:sp>
      <p:sp>
        <p:nvSpPr>
          <p:cNvPr id="10259" name="Line 28"/>
          <p:cNvSpPr>
            <a:spLocks noChangeShapeType="1"/>
          </p:cNvSpPr>
          <p:nvPr/>
        </p:nvSpPr>
        <p:spPr bwMode="auto">
          <a:xfrm flipH="1">
            <a:off x="5440680" y="3291840"/>
            <a:ext cx="1600200" cy="28575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1013"/>
          </a:p>
        </p:txBody>
      </p:sp>
      <p:sp>
        <p:nvSpPr>
          <p:cNvPr id="10260" name="Line 31"/>
          <p:cNvSpPr>
            <a:spLocks noChangeShapeType="1"/>
          </p:cNvSpPr>
          <p:nvPr/>
        </p:nvSpPr>
        <p:spPr bwMode="auto">
          <a:xfrm>
            <a:off x="2868930" y="3577590"/>
            <a:ext cx="857250" cy="22860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sysDot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1013"/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173236" y="942648"/>
            <a:ext cx="9290804" cy="81081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24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TeraBytes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of Ops Data per Day Overwhelm Ops Engineers </a:t>
            </a:r>
          </a:p>
        </p:txBody>
      </p:sp>
      <p:pic>
        <p:nvPicPr>
          <p:cNvPr id="36" name="Picture 9">
            <a:extLst>
              <a:ext uri="{FF2B5EF4-FFF2-40B4-BE49-F238E27FC236}">
                <a16:creationId xmlns:a16="http://schemas.microsoft.com/office/drawing/2014/main" id="{559F500B-0B88-DD4F-BB61-1DA0028C2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120" y="3771776"/>
            <a:ext cx="1775775" cy="998874"/>
          </a:xfrm>
          <a:prstGeom prst="rect">
            <a:avLst/>
          </a:prstGeom>
        </p:spPr>
      </p:pic>
      <p:sp>
        <p:nvSpPr>
          <p:cNvPr id="37" name="矩形 3">
            <a:extLst>
              <a:ext uri="{FF2B5EF4-FFF2-40B4-BE49-F238E27FC236}">
                <a16:creationId xmlns:a16="http://schemas.microsoft.com/office/drawing/2014/main" id="{47D871E1-C341-E749-8141-8C277BC5083C}"/>
              </a:ext>
            </a:extLst>
          </p:cNvPr>
          <p:cNvSpPr/>
          <p:nvPr/>
        </p:nvSpPr>
        <p:spPr>
          <a:xfrm>
            <a:off x="518105" y="2374799"/>
            <a:ext cx="2406429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49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Metrics</a:t>
            </a:r>
            <a:endParaRPr kumimoji="1" lang="zh-CN" altLang="en-US" sz="495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矩形 4">
            <a:extLst>
              <a:ext uri="{FF2B5EF4-FFF2-40B4-BE49-F238E27FC236}">
                <a16:creationId xmlns:a16="http://schemas.microsoft.com/office/drawing/2014/main" id="{70BC52B5-11A0-A443-918D-5D2229FD32C3}"/>
              </a:ext>
            </a:extLst>
          </p:cNvPr>
          <p:cNvSpPr/>
          <p:nvPr/>
        </p:nvSpPr>
        <p:spPr>
          <a:xfrm>
            <a:off x="1633702" y="3452100"/>
            <a:ext cx="156324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45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Logs</a:t>
            </a:r>
            <a:endParaRPr kumimoji="1" lang="zh-CN" altLang="en-US" sz="45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9" name="矩形 5">
            <a:extLst>
              <a:ext uri="{FF2B5EF4-FFF2-40B4-BE49-F238E27FC236}">
                <a16:creationId xmlns:a16="http://schemas.microsoft.com/office/drawing/2014/main" id="{C6B79481-280B-AF4F-AEBE-9ACF65BCA787}"/>
              </a:ext>
            </a:extLst>
          </p:cNvPr>
          <p:cNvSpPr/>
          <p:nvPr/>
        </p:nvSpPr>
        <p:spPr>
          <a:xfrm>
            <a:off x="6868675" y="3363061"/>
            <a:ext cx="14927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Alerts</a:t>
            </a:r>
            <a:endParaRPr kumimoji="1" lang="zh-CN" altLang="en-US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0" name="矩形 6">
            <a:extLst>
              <a:ext uri="{FF2B5EF4-FFF2-40B4-BE49-F238E27FC236}">
                <a16:creationId xmlns:a16="http://schemas.microsoft.com/office/drawing/2014/main" id="{DBAE8DD5-EF03-224D-911C-CAF358D35866}"/>
              </a:ext>
            </a:extLst>
          </p:cNvPr>
          <p:cNvSpPr/>
          <p:nvPr/>
        </p:nvSpPr>
        <p:spPr>
          <a:xfrm>
            <a:off x="2769155" y="1985607"/>
            <a:ext cx="31086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27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Software module </a:t>
            </a:r>
          </a:p>
          <a:p>
            <a:pPr algn="ctr"/>
            <a:r>
              <a:rPr kumimoji="1" lang="en-US" altLang="zh-CN" sz="27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Invocation Traces</a:t>
            </a:r>
            <a:endParaRPr kumimoji="1" lang="zh-CN" altLang="en-US" sz="27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1" name="矩形 7">
            <a:extLst>
              <a:ext uri="{FF2B5EF4-FFF2-40B4-BE49-F238E27FC236}">
                <a16:creationId xmlns:a16="http://schemas.microsoft.com/office/drawing/2014/main" id="{E521EC17-7530-1C41-A439-C74A1480750F}"/>
              </a:ext>
            </a:extLst>
          </p:cNvPr>
          <p:cNvSpPr/>
          <p:nvPr/>
        </p:nvSpPr>
        <p:spPr>
          <a:xfrm>
            <a:off x="3401960" y="5404976"/>
            <a:ext cx="208916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27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Traffic dump</a:t>
            </a:r>
            <a:endParaRPr kumimoji="1" lang="zh-CN" altLang="en-US" sz="27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矩形 8">
            <a:extLst>
              <a:ext uri="{FF2B5EF4-FFF2-40B4-BE49-F238E27FC236}">
                <a16:creationId xmlns:a16="http://schemas.microsoft.com/office/drawing/2014/main" id="{FD9C643C-8596-1443-BA47-8B804F45634A}"/>
              </a:ext>
            </a:extLst>
          </p:cNvPr>
          <p:cNvSpPr/>
          <p:nvPr/>
        </p:nvSpPr>
        <p:spPr>
          <a:xfrm>
            <a:off x="5988951" y="2129452"/>
            <a:ext cx="311175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2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Application Performance</a:t>
            </a:r>
          </a:p>
          <a:p>
            <a:pPr algn="ctr"/>
            <a:r>
              <a:rPr kumimoji="1" lang="en-US" altLang="zh-CN" sz="2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Monitoring</a:t>
            </a:r>
            <a:endParaRPr kumimoji="1" lang="zh-CN" altLang="en-US" sz="21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矩形 9">
            <a:extLst>
              <a:ext uri="{FF2B5EF4-FFF2-40B4-BE49-F238E27FC236}">
                <a16:creationId xmlns:a16="http://schemas.microsoft.com/office/drawing/2014/main" id="{4AA00C53-31D0-3B4C-BC3E-3D92FF439DE6}"/>
              </a:ext>
            </a:extLst>
          </p:cNvPr>
          <p:cNvSpPr/>
          <p:nvPr/>
        </p:nvSpPr>
        <p:spPr>
          <a:xfrm>
            <a:off x="7071814" y="2976574"/>
            <a:ext cx="110959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2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Probing</a:t>
            </a:r>
            <a:endParaRPr kumimoji="1" lang="zh-CN" altLang="en-US" sz="21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矩形 10">
            <a:extLst>
              <a:ext uri="{FF2B5EF4-FFF2-40B4-BE49-F238E27FC236}">
                <a16:creationId xmlns:a16="http://schemas.microsoft.com/office/drawing/2014/main" id="{DB7C23F9-11E5-7046-96EA-480D9575E42C}"/>
              </a:ext>
            </a:extLst>
          </p:cNvPr>
          <p:cNvSpPr/>
          <p:nvPr/>
        </p:nvSpPr>
        <p:spPr>
          <a:xfrm>
            <a:off x="40663" y="4706456"/>
            <a:ext cx="363593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2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Free texts</a:t>
            </a:r>
          </a:p>
          <a:p>
            <a:pPr algn="ctr"/>
            <a:r>
              <a:rPr kumimoji="1" lang="zh-CN" altLang="en-US" sz="2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（</a:t>
            </a:r>
            <a:r>
              <a:rPr kumimoji="1" lang="en-US" altLang="zh-CN" sz="21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tickets</a:t>
            </a:r>
            <a:r>
              <a:rPr kumimoji="1" lang="en-US" altLang="zh-CN" sz="2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change, manual</a:t>
            </a:r>
            <a:r>
              <a:rPr kumimoji="1" lang="zh-CN" altLang="en-US" sz="2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）</a:t>
            </a:r>
          </a:p>
        </p:txBody>
      </p:sp>
      <p:sp>
        <p:nvSpPr>
          <p:cNvPr id="45" name="矩形 11">
            <a:extLst>
              <a:ext uri="{FF2B5EF4-FFF2-40B4-BE49-F238E27FC236}">
                <a16:creationId xmlns:a16="http://schemas.microsoft.com/office/drawing/2014/main" id="{D6F3E4C1-1702-1F47-AC36-7F447322A866}"/>
              </a:ext>
            </a:extLst>
          </p:cNvPr>
          <p:cNvSpPr/>
          <p:nvPr/>
        </p:nvSpPr>
        <p:spPr>
          <a:xfrm>
            <a:off x="6560484" y="5432083"/>
            <a:ext cx="128913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1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Social Media</a:t>
            </a:r>
            <a:endParaRPr kumimoji="1" lang="zh-CN" altLang="en-US" sz="15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6" name="矩形 12">
            <a:extLst>
              <a:ext uri="{FF2B5EF4-FFF2-40B4-BE49-F238E27FC236}">
                <a16:creationId xmlns:a16="http://schemas.microsoft.com/office/drawing/2014/main" id="{83904633-5E8D-E14B-95D1-BED07234C741}"/>
              </a:ext>
            </a:extLst>
          </p:cNvPr>
          <p:cNvSpPr/>
          <p:nvPr/>
        </p:nvSpPr>
        <p:spPr>
          <a:xfrm>
            <a:off x="6936002" y="4541843"/>
            <a:ext cx="135806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27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Configs</a:t>
            </a:r>
            <a:endParaRPr lang="zh-CN" altLang="en-US" sz="27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7" name="Line 28">
            <a:extLst>
              <a:ext uri="{FF2B5EF4-FFF2-40B4-BE49-F238E27FC236}">
                <a16:creationId xmlns:a16="http://schemas.microsoft.com/office/drawing/2014/main" id="{F0F01F27-2149-B948-87C3-18A14C5D61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7830" y="4339793"/>
            <a:ext cx="1371600" cy="27432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1013"/>
          </a:p>
        </p:txBody>
      </p:sp>
      <p:sp>
        <p:nvSpPr>
          <p:cNvPr id="48" name="Line 28">
            <a:extLst>
              <a:ext uri="{FF2B5EF4-FFF2-40B4-BE49-F238E27FC236}">
                <a16:creationId xmlns:a16="http://schemas.microsoft.com/office/drawing/2014/main" id="{A48AA4E0-A0A2-DC49-A304-3125C19068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46292" y="3743935"/>
            <a:ext cx="1600200" cy="133007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1013"/>
          </a:p>
        </p:txBody>
      </p:sp>
      <p:sp>
        <p:nvSpPr>
          <p:cNvPr id="49" name="Line 28">
            <a:extLst>
              <a:ext uri="{FF2B5EF4-FFF2-40B4-BE49-F238E27FC236}">
                <a16:creationId xmlns:a16="http://schemas.microsoft.com/office/drawing/2014/main" id="{73F4E9CD-5FEE-024D-A73B-586F566C70D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40681" y="4772941"/>
            <a:ext cx="1260201" cy="71558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1013"/>
          </a:p>
        </p:txBody>
      </p:sp>
      <p:sp>
        <p:nvSpPr>
          <p:cNvPr id="50" name="Line 28">
            <a:extLst>
              <a:ext uri="{FF2B5EF4-FFF2-40B4-BE49-F238E27FC236}">
                <a16:creationId xmlns:a16="http://schemas.microsoft.com/office/drawing/2014/main" id="{45D40D08-60B7-444D-A802-02E452889F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04849" y="4784562"/>
            <a:ext cx="9898" cy="637475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1013"/>
          </a:p>
        </p:txBody>
      </p:sp>
      <p:sp>
        <p:nvSpPr>
          <p:cNvPr id="51" name="Line 28">
            <a:extLst>
              <a:ext uri="{FF2B5EF4-FFF2-40B4-BE49-F238E27FC236}">
                <a16:creationId xmlns:a16="http://schemas.microsoft.com/office/drawing/2014/main" id="{C94031E3-5BC6-6E47-B2A5-E30ACF8195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33893" y="4477855"/>
            <a:ext cx="969227" cy="499412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101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EBD4FB-38E7-AF4E-8001-A54561834A1E}"/>
              </a:ext>
            </a:extLst>
          </p:cNvPr>
          <p:cNvSpPr txBox="1"/>
          <p:nvPr/>
        </p:nvSpPr>
        <p:spPr>
          <a:xfrm>
            <a:off x="391887" y="1494067"/>
            <a:ext cx="9088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Each offers some clues, but due to complexity and volume,</a:t>
            </a:r>
          </a:p>
          <a:p>
            <a:r>
              <a:rPr lang="en-US" sz="1200" b="1" i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		 each is hard to manually analyze, let alone collectively analyze all data sources.</a:t>
            </a:r>
          </a:p>
        </p:txBody>
      </p:sp>
    </p:spTree>
    <p:extLst>
      <p:ext uri="{BB962C8B-B14F-4D97-AF65-F5344CB8AC3E}">
        <p14:creationId xmlns:p14="http://schemas.microsoft.com/office/powerpoint/2010/main" val="414066631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05545" y="3690711"/>
            <a:ext cx="7535228" cy="3347103"/>
          </a:xfrm>
        </p:spPr>
        <p:txBody>
          <a:bodyPr/>
          <a:lstStyle/>
          <a:p>
            <a:r>
              <a:rPr lang="en-US" altLang="zh-CN" sz="2700" b="1" dirty="0"/>
              <a:t>Volume</a:t>
            </a:r>
          </a:p>
          <a:p>
            <a:r>
              <a:rPr lang="en-US" altLang="zh-CN" sz="2700" b="1" dirty="0"/>
              <a:t>Velocity</a:t>
            </a:r>
          </a:p>
          <a:p>
            <a:r>
              <a:rPr lang="en-US" altLang="zh-CN" sz="2700" b="1" dirty="0"/>
              <a:t>Variety</a:t>
            </a:r>
          </a:p>
          <a:p>
            <a:r>
              <a:rPr lang="en-US" altLang="zh-CN" sz="2700" b="1" dirty="0"/>
              <a:t>Value</a:t>
            </a:r>
          </a:p>
          <a:p>
            <a:pPr marL="0" indent="0">
              <a:buNone/>
            </a:pPr>
            <a:endParaRPr lang="en-US" altLang="zh-CN" sz="27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1753-46AE-4342-8A08-950C497D117D}" type="slidenum">
              <a:rPr lang="uk-UA" smtClean="0"/>
              <a:pPr/>
              <a:t>29</a:t>
            </a:fld>
            <a:endParaRPr lang="uk-U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1226" y="1656621"/>
            <a:ext cx="4325369" cy="1112420"/>
          </a:xfrm>
        </p:spPr>
        <p:txBody>
          <a:bodyPr/>
          <a:lstStyle/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choice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relying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Artificial</a:t>
            </a:r>
            <a:r>
              <a:rPr lang="zh-CN" altLang="en-US" dirty="0"/>
              <a:t> </a:t>
            </a:r>
            <a:r>
              <a:rPr lang="en-US" altLang="zh-CN" dirty="0"/>
              <a:t>Intelligence</a:t>
            </a:r>
            <a:r>
              <a:rPr lang="zh-CN" altLang="en-US" dirty="0"/>
              <a:t> </a:t>
            </a:r>
            <a:r>
              <a:rPr lang="en-US" altLang="zh-CN" dirty="0"/>
              <a:t>to </a:t>
            </a:r>
            <a:r>
              <a:rPr lang="en-US" altLang="zh-CN" dirty="0">
                <a:solidFill>
                  <a:schemeClr val="accent1"/>
                </a:solidFill>
              </a:rPr>
              <a:t>extract useful signals </a:t>
            </a:r>
            <a:r>
              <a:rPr lang="en-US" altLang="zh-CN" dirty="0"/>
              <a:t>out of the Big</a:t>
            </a:r>
            <a:r>
              <a:rPr lang="zh-CN" altLang="en-US" dirty="0"/>
              <a:t> </a:t>
            </a:r>
            <a:r>
              <a:rPr lang="en-US" altLang="zh-CN" dirty="0"/>
              <a:t>Ops Data</a:t>
            </a:r>
            <a:r>
              <a:rPr lang="zh-CN" altLang="en-US" dirty="0"/>
              <a:t> </a:t>
            </a:r>
            <a:r>
              <a:rPr lang="en-US" altLang="zh-CN" dirty="0"/>
              <a:t>which have </a:t>
            </a:r>
            <a:r>
              <a:rPr lang="en-US" altLang="zh-CN" dirty="0">
                <a:solidFill>
                  <a:schemeClr val="accent1"/>
                </a:solidFill>
              </a:rPr>
              <a:t>every low signal-to-noise ratio.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CF846A2B-FC7B-7A4F-A3BD-1C46A982328A}"/>
              </a:ext>
            </a:extLst>
          </p:cNvPr>
          <p:cNvSpPr txBox="1">
            <a:spLocks/>
          </p:cNvSpPr>
          <p:nvPr/>
        </p:nvSpPr>
        <p:spPr>
          <a:xfrm>
            <a:off x="4818632" y="1076007"/>
            <a:ext cx="4325369" cy="11124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微软雅黑"/>
                <a:ea typeface="微软雅黑"/>
                <a:cs typeface="微软雅黑"/>
              </a:defRPr>
            </a:lvl1pPr>
          </a:lstStyle>
          <a:p>
            <a:r>
              <a:rPr lang="en-US" altLang="zh-CN" sz="2400" dirty="0"/>
              <a:t>We</a:t>
            </a:r>
            <a:r>
              <a:rPr lang="zh-CN" altLang="en-US" sz="2400" dirty="0"/>
              <a:t> </a:t>
            </a:r>
            <a:r>
              <a:rPr lang="en-US" altLang="zh-CN" sz="2400" dirty="0"/>
              <a:t>have</a:t>
            </a:r>
            <a:r>
              <a:rPr lang="zh-CN" altLang="en-US" sz="2400" dirty="0"/>
              <a:t> </a:t>
            </a:r>
            <a:r>
              <a:rPr lang="en-US" altLang="zh-CN" sz="2400" dirty="0"/>
              <a:t>no</a:t>
            </a:r>
            <a:r>
              <a:rPr lang="zh-CN" altLang="en-US" sz="2400" dirty="0"/>
              <a:t> </a:t>
            </a:r>
            <a:r>
              <a:rPr lang="en-US" altLang="zh-CN" sz="2400" dirty="0"/>
              <a:t>choice</a:t>
            </a:r>
            <a:r>
              <a:rPr lang="zh-CN" altLang="en-US" sz="2400" dirty="0"/>
              <a:t> </a:t>
            </a:r>
            <a:r>
              <a:rPr lang="en-US" altLang="zh-CN" sz="2400" dirty="0"/>
              <a:t>but</a:t>
            </a:r>
            <a:r>
              <a:rPr lang="zh-CN" altLang="en-US" sz="2400" dirty="0"/>
              <a:t> </a:t>
            </a:r>
            <a:r>
              <a:rPr lang="en-US" altLang="zh-CN" sz="2400" dirty="0"/>
              <a:t>relying</a:t>
            </a:r>
            <a:r>
              <a:rPr lang="zh-CN" altLang="en-US" sz="2400" dirty="0"/>
              <a:t> </a:t>
            </a:r>
            <a:r>
              <a:rPr lang="en-US" altLang="zh-CN" sz="2400" dirty="0"/>
              <a:t>on</a:t>
            </a:r>
            <a:r>
              <a:rPr lang="zh-CN" altLang="en-US" sz="2400" dirty="0"/>
              <a:t> </a:t>
            </a:r>
            <a:r>
              <a:rPr lang="en-US" altLang="zh-CN" sz="2400" dirty="0"/>
              <a:t>Artificial</a:t>
            </a:r>
            <a:r>
              <a:rPr lang="zh-CN" altLang="en-US" sz="2400" dirty="0"/>
              <a:t> </a:t>
            </a:r>
            <a:r>
              <a:rPr lang="en-US" altLang="zh-CN" sz="2400" dirty="0"/>
              <a:t>Intelligence</a:t>
            </a:r>
            <a:r>
              <a:rPr lang="zh-CN" altLang="en-US" sz="2400" dirty="0"/>
              <a:t> </a:t>
            </a:r>
            <a:r>
              <a:rPr lang="en-US" altLang="zh-CN" sz="2400" dirty="0">
                <a:solidFill>
                  <a:schemeClr val="accent1"/>
                </a:solidFill>
              </a:rPr>
              <a:t>to</a:t>
            </a:r>
            <a:r>
              <a:rPr lang="zh-CN" altLang="en-US" sz="2400" dirty="0">
                <a:solidFill>
                  <a:schemeClr val="accent1"/>
                </a:solidFill>
              </a:rPr>
              <a:t> </a:t>
            </a:r>
            <a:r>
              <a:rPr lang="en-US" altLang="zh-CN" sz="2400" dirty="0">
                <a:solidFill>
                  <a:schemeClr val="accent1"/>
                </a:solidFill>
              </a:rPr>
              <a:t>incorporate</a:t>
            </a:r>
            <a:r>
              <a:rPr lang="zh-CN" altLang="en-US" sz="2400" dirty="0">
                <a:solidFill>
                  <a:schemeClr val="accent1"/>
                </a:solidFill>
              </a:rPr>
              <a:t> </a:t>
            </a:r>
            <a:r>
              <a:rPr lang="en-US" altLang="zh-CN" sz="2400" dirty="0">
                <a:solidFill>
                  <a:schemeClr val="accent1"/>
                </a:solidFill>
              </a:rPr>
              <a:t>(expert or</a:t>
            </a:r>
            <a:r>
              <a:rPr lang="zh-CN" altLang="en-US" sz="2400" dirty="0">
                <a:solidFill>
                  <a:schemeClr val="accent1"/>
                </a:solidFill>
              </a:rPr>
              <a:t> </a:t>
            </a:r>
            <a:r>
              <a:rPr lang="en-US" altLang="zh-CN" sz="2400" dirty="0">
                <a:solidFill>
                  <a:schemeClr val="accent1"/>
                </a:solidFill>
              </a:rPr>
              <a:t>mined)</a:t>
            </a:r>
            <a:r>
              <a:rPr lang="zh-CN" altLang="en-US" sz="2400" dirty="0">
                <a:solidFill>
                  <a:schemeClr val="accent1"/>
                </a:solidFill>
              </a:rPr>
              <a:t> </a:t>
            </a:r>
            <a:r>
              <a:rPr lang="en-US" altLang="zh-CN" sz="2400" dirty="0">
                <a:solidFill>
                  <a:schemeClr val="accent1"/>
                </a:solidFill>
              </a:rPr>
              <a:t>knowledge</a:t>
            </a:r>
            <a:r>
              <a:rPr lang="zh-CN" altLang="en-US" sz="2400" dirty="0"/>
              <a:t> </a:t>
            </a:r>
            <a:r>
              <a:rPr lang="en-US" altLang="zh-CN" sz="2400" dirty="0"/>
              <a:t>(topology,</a:t>
            </a:r>
            <a:r>
              <a:rPr lang="zh-CN" altLang="en-US" sz="2400" dirty="0"/>
              <a:t> </a:t>
            </a:r>
            <a:r>
              <a:rPr lang="en-US" altLang="zh-CN" sz="2400" dirty="0"/>
              <a:t>call</a:t>
            </a:r>
            <a:r>
              <a:rPr lang="zh-CN" altLang="en-US" sz="2400" dirty="0"/>
              <a:t> </a:t>
            </a:r>
            <a:r>
              <a:rPr lang="en-US" altLang="zh-CN" sz="2400" dirty="0"/>
              <a:t>graph,</a:t>
            </a:r>
            <a:r>
              <a:rPr lang="zh-CN" altLang="en-US" sz="2400" dirty="0"/>
              <a:t> </a:t>
            </a:r>
            <a:r>
              <a:rPr lang="en-US" altLang="zh-CN" sz="2400" dirty="0"/>
              <a:t>causal</a:t>
            </a:r>
            <a:r>
              <a:rPr lang="zh-CN" altLang="en-US" sz="2400" dirty="0"/>
              <a:t> </a:t>
            </a:r>
            <a:r>
              <a:rPr lang="en-US" altLang="zh-CN" sz="2400" dirty="0"/>
              <a:t>relationship)</a:t>
            </a:r>
            <a:r>
              <a:rPr lang="zh-CN" altLang="en-US" sz="2400" dirty="0"/>
              <a:t> </a:t>
            </a:r>
            <a:r>
              <a:rPr lang="en-US" altLang="zh-CN" sz="2400" dirty="0">
                <a:solidFill>
                  <a:schemeClr val="accent1"/>
                </a:solidFill>
              </a:rPr>
              <a:t>to correlate signals.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E15E93-DD72-E24D-B824-DB2154A04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769" y="3460900"/>
            <a:ext cx="5010410" cy="244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4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0C472A-40A7-0A40-8788-FCB740D37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1753-46AE-4342-8A08-950C497D117D}" type="slidenum">
              <a:rPr lang="uk-UA" smtClean="0"/>
              <a:pPr/>
              <a:t>3</a:t>
            </a:fld>
            <a:endParaRPr lang="uk-U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093695-89F8-EF45-8090-F8B7DF85D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32656"/>
            <a:ext cx="5760640" cy="38834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FBEBB-0CBB-CA4D-98E2-6F6E210D6B8D}"/>
              </a:ext>
            </a:extLst>
          </p:cNvPr>
          <p:cNvSpPr txBox="1"/>
          <p:nvPr/>
        </p:nvSpPr>
        <p:spPr>
          <a:xfrm>
            <a:off x="-36512" y="260648"/>
            <a:ext cx="964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Int</a:t>
            </a:r>
            <a:r>
              <a:rPr lang="en-US" altLang="zh-CN" sz="2400" dirty="0"/>
              <a:t>ernet:</a:t>
            </a:r>
            <a:r>
              <a:rPr lang="zh-CN" altLang="en-US" sz="2400" dirty="0"/>
              <a:t> </a:t>
            </a:r>
            <a:r>
              <a:rPr lang="en-US" altLang="zh-CN" sz="2400" dirty="0"/>
              <a:t>connecting</a:t>
            </a:r>
            <a:r>
              <a:rPr lang="zh-CN" altLang="en-US" sz="2400" dirty="0"/>
              <a:t> 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6354A3-EAC9-044C-BC83-528E69040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293096"/>
            <a:ext cx="8296275" cy="20574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898AD86B-566D-BC42-A346-041D64430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6309320"/>
            <a:ext cx="8608821" cy="389082"/>
          </a:xfrm>
        </p:spPr>
        <p:txBody>
          <a:bodyPr/>
          <a:lstStyle/>
          <a:p>
            <a:r>
              <a:rPr lang="en-US" altLang="zh-CN" sz="3200" dirty="0"/>
              <a:t>Internet</a:t>
            </a:r>
            <a:r>
              <a:rPr lang="zh-CN" altLang="en-US" sz="3200" dirty="0"/>
              <a:t> </a:t>
            </a:r>
            <a:r>
              <a:rPr lang="en-US" altLang="zh-CN" sz="3200" dirty="0"/>
              <a:t>Evolution: </a:t>
            </a:r>
            <a:r>
              <a:rPr lang="zh-CN" altLang="en-US" sz="3200" dirty="0"/>
              <a:t> </a:t>
            </a:r>
            <a:r>
              <a:rPr lang="en-US" altLang="zh-CN" sz="3200" dirty="0"/>
              <a:t>from</a:t>
            </a:r>
            <a:r>
              <a:rPr lang="zh-CN" altLang="en-US" sz="3200" dirty="0"/>
              <a:t> </a:t>
            </a:r>
            <a:r>
              <a:rPr lang="en-US" altLang="zh-CN" sz="3200" dirty="0"/>
              <a:t>4</a:t>
            </a:r>
            <a:r>
              <a:rPr lang="zh-CN" altLang="en-US" sz="3200" dirty="0"/>
              <a:t> </a:t>
            </a:r>
            <a:r>
              <a:rPr lang="en-US" altLang="zh-CN" sz="3200" dirty="0"/>
              <a:t>nodes</a:t>
            </a:r>
            <a:r>
              <a:rPr lang="zh-CN" altLang="en-US" sz="3200" dirty="0"/>
              <a:t> </a:t>
            </a:r>
            <a:r>
              <a:rPr lang="en-US" altLang="zh-CN" sz="3200" dirty="0"/>
              <a:t>to</a:t>
            </a:r>
            <a:r>
              <a:rPr lang="zh-CN" altLang="en-US" sz="3200" dirty="0"/>
              <a:t> </a:t>
            </a:r>
            <a:r>
              <a:rPr lang="en-US" altLang="zh-CN" sz="3200" dirty="0"/>
              <a:t>50</a:t>
            </a:r>
            <a:r>
              <a:rPr lang="zh-CN" altLang="en-US" sz="3200" dirty="0"/>
              <a:t> </a:t>
            </a:r>
            <a:r>
              <a:rPr lang="en-US" altLang="zh-CN" sz="3200" dirty="0"/>
              <a:t>billions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7954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4282098" y="1971799"/>
            <a:ext cx="558764" cy="3250669"/>
          </a:xfrm>
          <a:prstGeom prst="downArrow">
            <a:avLst/>
          </a:prstGeom>
          <a:solidFill>
            <a:schemeClr val="accent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9" name="标题 4">
            <a:extLst>
              <a:ext uri="{FF2B5EF4-FFF2-40B4-BE49-F238E27FC236}">
                <a16:creationId xmlns:a16="http://schemas.microsoft.com/office/drawing/2014/main" id="{D359CF9C-7690-F043-AF08-FD7EFFFE0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20" y="1084203"/>
            <a:ext cx="8610005" cy="264496"/>
          </a:xfrm>
        </p:spPr>
        <p:txBody>
          <a:bodyPr>
            <a:noAutofit/>
          </a:bodyPr>
          <a:lstStyle/>
          <a:p>
            <a:r>
              <a:rPr lang="en-US" altLang="zh-CN" sz="3240" dirty="0"/>
              <a:t>Towards Autonomous IT Operations</a:t>
            </a:r>
            <a:endParaRPr kumimoji="1" lang="zh-CN" altLang="en-US" sz="900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2112" y="1995135"/>
            <a:ext cx="192202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="1" dirty="0"/>
              <a:t>Manual</a:t>
            </a:r>
            <a:r>
              <a:rPr lang="zh-CN" altLang="en-US" sz="1013" b="1" dirty="0"/>
              <a:t> </a:t>
            </a:r>
            <a:r>
              <a:rPr lang="en-US" altLang="zh-CN" sz="1013" b="1" dirty="0"/>
              <a:t>and</a:t>
            </a:r>
            <a:r>
              <a:rPr lang="zh-CN" altLang="en-US" sz="1013" b="1" dirty="0"/>
              <a:t> </a:t>
            </a:r>
            <a:r>
              <a:rPr lang="en-US" altLang="zh-CN" sz="1013" b="1" dirty="0"/>
              <a:t>few</a:t>
            </a:r>
            <a:r>
              <a:rPr lang="zh-CN" altLang="en-US" sz="1013" b="1" dirty="0"/>
              <a:t> </a:t>
            </a:r>
            <a:r>
              <a:rPr lang="en-US" altLang="zh-CN" sz="1013" b="1" dirty="0"/>
              <a:t>data</a:t>
            </a:r>
            <a:r>
              <a:rPr lang="zh-CN" altLang="en-US" sz="1013" b="1" dirty="0"/>
              <a:t>  </a:t>
            </a:r>
            <a:endParaRPr lang="en-US" sz="1013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836912" y="3195568"/>
            <a:ext cx="1922021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13" b="1" dirty="0"/>
              <a:t>Lots</a:t>
            </a:r>
            <a:r>
              <a:rPr lang="zh-CN" altLang="en-US" sz="1013" b="1" dirty="0"/>
              <a:t> </a:t>
            </a:r>
            <a:r>
              <a:rPr lang="en-US" altLang="zh-CN" sz="1013" b="1" dirty="0"/>
              <a:t>of</a:t>
            </a:r>
            <a:r>
              <a:rPr lang="zh-CN" altLang="en-US" sz="1013" b="1" dirty="0"/>
              <a:t> </a:t>
            </a:r>
            <a:r>
              <a:rPr lang="en-US" altLang="zh-CN" sz="1013" b="1" dirty="0"/>
              <a:t>data</a:t>
            </a:r>
            <a:r>
              <a:rPr lang="zh-CN" altLang="en-US" sz="1013" b="1" dirty="0"/>
              <a:t> </a:t>
            </a:r>
            <a:r>
              <a:rPr lang="en-US" altLang="zh-CN" sz="1013" b="1" dirty="0"/>
              <a:t>but</a:t>
            </a:r>
            <a:r>
              <a:rPr lang="zh-CN" altLang="en-US" sz="1013" b="1" dirty="0"/>
              <a:t> </a:t>
            </a:r>
            <a:r>
              <a:rPr lang="en-US" altLang="zh-CN" sz="1013" b="1" dirty="0"/>
              <a:t>manual decision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78983" y="4613195"/>
            <a:ext cx="192202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13" b="1" dirty="0"/>
              <a:t>     </a:t>
            </a:r>
            <a:r>
              <a:rPr lang="en-US" altLang="zh-CN" sz="1013" b="1" dirty="0"/>
              <a:t>Autonomous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406" y="1666428"/>
            <a:ext cx="1554643" cy="963327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E47689B9-8EC9-EC48-B8AE-0563A039C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692" y="2991066"/>
            <a:ext cx="1515977" cy="11001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3450A4-1FBC-F349-AFAB-4D67E97C8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475" y="1743473"/>
            <a:ext cx="1653542" cy="6995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CA72C3-43CB-D344-9F71-7CC5B338E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367" y="2686611"/>
            <a:ext cx="1733723" cy="11525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B1ACD7-52FC-8846-A5E7-D8374B0BD6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9733" y="4538460"/>
            <a:ext cx="1924545" cy="10312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72242F-D173-A94F-B4B4-530BF0F392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13" y="4000783"/>
            <a:ext cx="1289029" cy="12890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59232F2-EA33-3048-8FE0-C27D32006466}"/>
              </a:ext>
            </a:extLst>
          </p:cNvPr>
          <p:cNvSpPr txBox="1"/>
          <p:nvPr/>
        </p:nvSpPr>
        <p:spPr>
          <a:xfrm>
            <a:off x="97426" y="5310614"/>
            <a:ext cx="4569602" cy="653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15" b="1" dirty="0"/>
              <a:t>Spaceship</a:t>
            </a:r>
            <a:r>
              <a:rPr lang="zh-CN" altLang="en-US" sz="1215" b="1" dirty="0"/>
              <a:t> </a:t>
            </a:r>
            <a:r>
              <a:rPr lang="en-US" sz="1215" b="1" dirty="0"/>
              <a:t>Avalon</a:t>
            </a:r>
            <a:r>
              <a:rPr lang="en-US" altLang="zh-CN" sz="1215" b="1" dirty="0"/>
              <a:t>:</a:t>
            </a:r>
            <a:r>
              <a:rPr lang="zh-CN" altLang="en-US" sz="1215" b="1" dirty="0"/>
              <a:t> </a:t>
            </a:r>
            <a:r>
              <a:rPr lang="en-US" altLang="zh-CN" sz="1215" b="1" dirty="0"/>
              <a:t>5000</a:t>
            </a:r>
            <a:r>
              <a:rPr lang="zh-CN" altLang="en-US" sz="1215" b="1" dirty="0"/>
              <a:t> </a:t>
            </a:r>
            <a:r>
              <a:rPr lang="en-US" altLang="zh-CN" sz="1215" b="1" dirty="0"/>
              <a:t>passengers</a:t>
            </a:r>
            <a:r>
              <a:rPr lang="zh-CN" altLang="en-US" sz="1215" b="1" dirty="0"/>
              <a:t> </a:t>
            </a:r>
            <a:r>
              <a:rPr lang="en-US" altLang="zh-CN" sz="1215" b="1" dirty="0"/>
              <a:t>and</a:t>
            </a:r>
            <a:r>
              <a:rPr lang="zh-CN" altLang="en-US" sz="1215" b="1" dirty="0"/>
              <a:t> </a:t>
            </a:r>
            <a:r>
              <a:rPr lang="en-US" altLang="zh-CN" sz="1215" b="1" dirty="0"/>
              <a:t>258</a:t>
            </a:r>
            <a:r>
              <a:rPr lang="zh-CN" altLang="en-US" sz="1215" b="1" dirty="0"/>
              <a:t> </a:t>
            </a:r>
            <a:r>
              <a:rPr lang="en-US" altLang="zh-CN" sz="1215" b="1" dirty="0"/>
              <a:t>crew</a:t>
            </a:r>
            <a:r>
              <a:rPr lang="zh-CN" altLang="en-US" sz="1215" b="1" dirty="0"/>
              <a:t> </a:t>
            </a:r>
            <a:r>
              <a:rPr lang="en-US" altLang="zh-CN" sz="1215" b="1" dirty="0"/>
              <a:t>members in hibernation.</a:t>
            </a:r>
            <a:r>
              <a:rPr lang="zh-CN" altLang="en-US" sz="1215" b="1" dirty="0"/>
              <a:t> </a:t>
            </a:r>
            <a:r>
              <a:rPr lang="en-US" altLang="zh-CN" sz="1215" b="1" dirty="0"/>
              <a:t>Flying</a:t>
            </a:r>
            <a:r>
              <a:rPr lang="zh-CN" altLang="en-US" sz="1215" b="1" dirty="0"/>
              <a:t> </a:t>
            </a:r>
            <a:r>
              <a:rPr lang="en-US" altLang="zh-CN" sz="1215" b="1" dirty="0"/>
              <a:t>towards</a:t>
            </a:r>
            <a:r>
              <a:rPr lang="zh-CN" altLang="en-US" sz="1215" b="1" dirty="0"/>
              <a:t> </a:t>
            </a:r>
            <a:r>
              <a:rPr lang="en-US" altLang="zh-CN" sz="1215" b="1" dirty="0"/>
              <a:t>Planet</a:t>
            </a:r>
            <a:r>
              <a:rPr lang="zh-CN" altLang="en-US" sz="1215" b="1" dirty="0"/>
              <a:t> </a:t>
            </a:r>
            <a:r>
              <a:rPr lang="en-US" sz="1215" b="1" dirty="0"/>
              <a:t>Homestead </a:t>
            </a:r>
            <a:r>
              <a:rPr lang="en-US" altLang="zh-CN" sz="1215" b="1" dirty="0"/>
              <a:t>II,</a:t>
            </a:r>
            <a:r>
              <a:rPr lang="zh-CN" altLang="en-US" sz="1215" b="1" dirty="0"/>
              <a:t> </a:t>
            </a:r>
            <a:r>
              <a:rPr lang="en-US" altLang="zh-CN" sz="1215" b="1" dirty="0"/>
              <a:t>120-year</a:t>
            </a:r>
            <a:r>
              <a:rPr lang="zh-CN" altLang="en-US" sz="1215" b="1" dirty="0"/>
              <a:t> </a:t>
            </a:r>
            <a:r>
              <a:rPr lang="en-US" altLang="zh-CN" sz="1215" b="1" dirty="0"/>
              <a:t>trip.</a:t>
            </a:r>
          </a:p>
        </p:txBody>
      </p:sp>
    </p:spTree>
    <p:extLst>
      <p:ext uri="{BB962C8B-B14F-4D97-AF65-F5344CB8AC3E}">
        <p14:creationId xmlns:p14="http://schemas.microsoft.com/office/powerpoint/2010/main" val="340338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8" grpId="0"/>
      <p:bldP spid="11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C9A6D80-97BA-C44F-B7C9-89026F5BB38D}"/>
              </a:ext>
            </a:extLst>
          </p:cNvPr>
          <p:cNvSpPr/>
          <p:nvPr/>
        </p:nvSpPr>
        <p:spPr>
          <a:xfrm>
            <a:off x="610389" y="2285218"/>
            <a:ext cx="2020078" cy="2634079"/>
          </a:xfrm>
          <a:prstGeom prst="rect">
            <a:avLst/>
          </a:prstGeom>
          <a:solidFill>
            <a:srgbClr val="F5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4ABC271-6BD8-EF49-84A1-CDCF8535F89A}"/>
              </a:ext>
            </a:extLst>
          </p:cNvPr>
          <p:cNvSpPr/>
          <p:nvPr/>
        </p:nvSpPr>
        <p:spPr>
          <a:xfrm>
            <a:off x="2996597" y="2285218"/>
            <a:ext cx="1090020" cy="2634079"/>
          </a:xfrm>
          <a:prstGeom prst="rect">
            <a:avLst/>
          </a:prstGeom>
          <a:solidFill>
            <a:srgbClr val="DBE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81C3122-9C8C-FC48-992B-4684E16666A7}"/>
              </a:ext>
            </a:extLst>
          </p:cNvPr>
          <p:cNvSpPr/>
          <p:nvPr/>
        </p:nvSpPr>
        <p:spPr>
          <a:xfrm>
            <a:off x="4462142" y="2285218"/>
            <a:ext cx="1090020" cy="2634079"/>
          </a:xfrm>
          <a:prstGeom prst="rect">
            <a:avLst/>
          </a:prstGeom>
          <a:solidFill>
            <a:srgbClr val="F9CE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D8E9454-8749-6D41-A7CE-8430A7FE608F}"/>
              </a:ext>
            </a:extLst>
          </p:cNvPr>
          <p:cNvSpPr/>
          <p:nvPr/>
        </p:nvSpPr>
        <p:spPr>
          <a:xfrm>
            <a:off x="5937082" y="2285218"/>
            <a:ext cx="1090020" cy="2634079"/>
          </a:xfrm>
          <a:prstGeom prst="rect">
            <a:avLst/>
          </a:prstGeom>
          <a:solidFill>
            <a:srgbClr val="D5E9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2FA37CE-4CAA-0F47-8831-3223E46A474C}"/>
              </a:ext>
            </a:extLst>
          </p:cNvPr>
          <p:cNvSpPr/>
          <p:nvPr/>
        </p:nvSpPr>
        <p:spPr>
          <a:xfrm>
            <a:off x="7440205" y="2285218"/>
            <a:ext cx="1090020" cy="2634079"/>
          </a:xfrm>
          <a:prstGeom prst="rect">
            <a:avLst/>
          </a:prstGeom>
          <a:solidFill>
            <a:srgbClr val="D5E9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493C7F1-A4AD-8449-8C48-A0C499AB5065}"/>
              </a:ext>
            </a:extLst>
          </p:cNvPr>
          <p:cNvSpPr/>
          <p:nvPr/>
        </p:nvSpPr>
        <p:spPr>
          <a:xfrm>
            <a:off x="779747" y="2604631"/>
            <a:ext cx="770351" cy="1409178"/>
          </a:xfrm>
          <a:prstGeom prst="rect">
            <a:avLst/>
          </a:prstGeom>
          <a:solidFill>
            <a:srgbClr val="FFE6CC"/>
          </a:solidFill>
          <a:ln>
            <a:solidFill>
              <a:srgbClr val="E4B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3623CFF-1CB5-0E49-83F8-74D259423F3A}"/>
              </a:ext>
            </a:extLst>
          </p:cNvPr>
          <p:cNvSpPr/>
          <p:nvPr/>
        </p:nvSpPr>
        <p:spPr>
          <a:xfrm>
            <a:off x="1700410" y="2604632"/>
            <a:ext cx="770351" cy="916165"/>
          </a:xfrm>
          <a:prstGeom prst="rect">
            <a:avLst/>
          </a:prstGeom>
          <a:solidFill>
            <a:srgbClr val="FFE6CC"/>
          </a:solidFill>
          <a:ln>
            <a:solidFill>
              <a:srgbClr val="E4B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285DFE5-97F9-FC4F-A118-08CC01254124}"/>
              </a:ext>
            </a:extLst>
          </p:cNvPr>
          <p:cNvSpPr/>
          <p:nvPr/>
        </p:nvSpPr>
        <p:spPr>
          <a:xfrm>
            <a:off x="3147166" y="2604631"/>
            <a:ext cx="770351" cy="725656"/>
          </a:xfrm>
          <a:prstGeom prst="rect">
            <a:avLst/>
          </a:prstGeom>
          <a:solidFill>
            <a:srgbClr val="FFE6CC"/>
          </a:solidFill>
          <a:ln>
            <a:solidFill>
              <a:srgbClr val="E4B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002D198-EA0B-B64E-89CF-A15A151A6B81}"/>
              </a:ext>
            </a:extLst>
          </p:cNvPr>
          <p:cNvSpPr/>
          <p:nvPr/>
        </p:nvSpPr>
        <p:spPr>
          <a:xfrm>
            <a:off x="4620354" y="3080907"/>
            <a:ext cx="770351" cy="857799"/>
          </a:xfrm>
          <a:prstGeom prst="rect">
            <a:avLst/>
          </a:prstGeom>
          <a:solidFill>
            <a:srgbClr val="1BA1E2"/>
          </a:solidFill>
          <a:ln>
            <a:solidFill>
              <a:srgbClr val="0A7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F62785C-54E7-B745-8572-C609DDF1393F}"/>
              </a:ext>
            </a:extLst>
          </p:cNvPr>
          <p:cNvSpPr/>
          <p:nvPr/>
        </p:nvSpPr>
        <p:spPr>
          <a:xfrm>
            <a:off x="6106439" y="3005801"/>
            <a:ext cx="770351" cy="1067349"/>
          </a:xfrm>
          <a:prstGeom prst="rect">
            <a:avLst/>
          </a:prstGeom>
          <a:solidFill>
            <a:srgbClr val="1BA1E2"/>
          </a:solidFill>
          <a:ln>
            <a:solidFill>
              <a:srgbClr val="0A7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85BF2E2-26A3-854D-B122-A928A5A77243}"/>
              </a:ext>
            </a:extLst>
          </p:cNvPr>
          <p:cNvSpPr/>
          <p:nvPr/>
        </p:nvSpPr>
        <p:spPr>
          <a:xfrm>
            <a:off x="7609563" y="2604631"/>
            <a:ext cx="770351" cy="1468518"/>
          </a:xfrm>
          <a:prstGeom prst="rect">
            <a:avLst/>
          </a:prstGeom>
          <a:solidFill>
            <a:srgbClr val="1BA1E2"/>
          </a:solidFill>
          <a:ln>
            <a:solidFill>
              <a:srgbClr val="0A7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A4E952F-6BC3-7047-976F-61C089337BED}"/>
              </a:ext>
            </a:extLst>
          </p:cNvPr>
          <p:cNvSpPr/>
          <p:nvPr/>
        </p:nvSpPr>
        <p:spPr>
          <a:xfrm>
            <a:off x="7609563" y="4107755"/>
            <a:ext cx="770351" cy="4535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32EBBBC-80CE-A047-AFF8-BA2F9523374E}"/>
              </a:ext>
            </a:extLst>
          </p:cNvPr>
          <p:cNvSpPr/>
          <p:nvPr/>
        </p:nvSpPr>
        <p:spPr>
          <a:xfrm>
            <a:off x="7609563" y="4611450"/>
            <a:ext cx="770351" cy="232740"/>
          </a:xfrm>
          <a:prstGeom prst="rect">
            <a:avLst/>
          </a:prstGeom>
          <a:solidFill>
            <a:srgbClr val="DBE9FD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01BCBED-3706-C644-B24D-34FDEC9947CB}"/>
              </a:ext>
            </a:extLst>
          </p:cNvPr>
          <p:cNvSpPr/>
          <p:nvPr/>
        </p:nvSpPr>
        <p:spPr>
          <a:xfrm>
            <a:off x="6106439" y="4115715"/>
            <a:ext cx="770351" cy="4456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9E61EB3-D555-B74A-A864-BAB34C8A6666}"/>
              </a:ext>
            </a:extLst>
          </p:cNvPr>
          <p:cNvSpPr/>
          <p:nvPr/>
        </p:nvSpPr>
        <p:spPr>
          <a:xfrm>
            <a:off x="6106439" y="4607787"/>
            <a:ext cx="770351" cy="236404"/>
          </a:xfrm>
          <a:prstGeom prst="rect">
            <a:avLst/>
          </a:prstGeom>
          <a:solidFill>
            <a:srgbClr val="DBE9FD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A3F5785-0169-DA41-8995-4119C99EE0EA}"/>
              </a:ext>
            </a:extLst>
          </p:cNvPr>
          <p:cNvSpPr/>
          <p:nvPr/>
        </p:nvSpPr>
        <p:spPr>
          <a:xfrm>
            <a:off x="4620354" y="4013810"/>
            <a:ext cx="770351" cy="5475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FDBB0AE-909C-1245-9E81-D33E764A431D}"/>
              </a:ext>
            </a:extLst>
          </p:cNvPr>
          <p:cNvSpPr/>
          <p:nvPr/>
        </p:nvSpPr>
        <p:spPr>
          <a:xfrm>
            <a:off x="4620354" y="4607787"/>
            <a:ext cx="770351" cy="236404"/>
          </a:xfrm>
          <a:prstGeom prst="rect">
            <a:avLst/>
          </a:prstGeom>
          <a:solidFill>
            <a:srgbClr val="DBE9FD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4274F65-5773-4944-B0EE-57EE30BBD264}"/>
              </a:ext>
            </a:extLst>
          </p:cNvPr>
          <p:cNvSpPr/>
          <p:nvPr/>
        </p:nvSpPr>
        <p:spPr>
          <a:xfrm>
            <a:off x="3147166" y="4054787"/>
            <a:ext cx="770351" cy="4818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F7F5C03-E141-1B49-A246-6CDA055B9CBE}"/>
              </a:ext>
            </a:extLst>
          </p:cNvPr>
          <p:cNvSpPr/>
          <p:nvPr/>
        </p:nvSpPr>
        <p:spPr>
          <a:xfrm>
            <a:off x="1701119" y="4092297"/>
            <a:ext cx="770351" cy="4818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53A38F7-8451-4743-875D-3008DD11473C}"/>
              </a:ext>
            </a:extLst>
          </p:cNvPr>
          <p:cNvSpPr/>
          <p:nvPr/>
        </p:nvSpPr>
        <p:spPr>
          <a:xfrm>
            <a:off x="776087" y="4092297"/>
            <a:ext cx="770351" cy="4818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CE1B23F-600E-AC48-BE4D-52343A70F95A}"/>
              </a:ext>
            </a:extLst>
          </p:cNvPr>
          <p:cNvSpPr/>
          <p:nvPr/>
        </p:nvSpPr>
        <p:spPr>
          <a:xfrm>
            <a:off x="1701119" y="3600451"/>
            <a:ext cx="770351" cy="402199"/>
          </a:xfrm>
          <a:prstGeom prst="rect">
            <a:avLst/>
          </a:prstGeom>
          <a:solidFill>
            <a:srgbClr val="1BA1E2"/>
          </a:solidFill>
          <a:ln>
            <a:solidFill>
              <a:srgbClr val="0A7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D71D7266-19D3-A948-BD0C-9C7385FD4C26}"/>
              </a:ext>
            </a:extLst>
          </p:cNvPr>
          <p:cNvSpPr/>
          <p:nvPr/>
        </p:nvSpPr>
        <p:spPr>
          <a:xfrm>
            <a:off x="3147166" y="3410550"/>
            <a:ext cx="770351" cy="573484"/>
          </a:xfrm>
          <a:prstGeom prst="rect">
            <a:avLst/>
          </a:prstGeom>
          <a:solidFill>
            <a:srgbClr val="1BA1E2"/>
          </a:solidFill>
          <a:ln>
            <a:solidFill>
              <a:srgbClr val="0A7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8D39749E-F87E-8146-BD9D-F463CFB47DB9}"/>
              </a:ext>
            </a:extLst>
          </p:cNvPr>
          <p:cNvSpPr/>
          <p:nvPr/>
        </p:nvSpPr>
        <p:spPr>
          <a:xfrm>
            <a:off x="4620354" y="2613314"/>
            <a:ext cx="770351" cy="392486"/>
          </a:xfrm>
          <a:prstGeom prst="rect">
            <a:avLst/>
          </a:prstGeom>
          <a:solidFill>
            <a:srgbClr val="FFE6CC"/>
          </a:solidFill>
          <a:ln>
            <a:solidFill>
              <a:srgbClr val="E4B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9FC13678-2056-B84B-B458-AC825DCF51F5}"/>
              </a:ext>
            </a:extLst>
          </p:cNvPr>
          <p:cNvSpPr/>
          <p:nvPr/>
        </p:nvSpPr>
        <p:spPr>
          <a:xfrm>
            <a:off x="6106254" y="2613315"/>
            <a:ext cx="770351" cy="317380"/>
          </a:xfrm>
          <a:prstGeom prst="rect">
            <a:avLst/>
          </a:prstGeom>
          <a:solidFill>
            <a:srgbClr val="FFE6CC"/>
          </a:solidFill>
          <a:ln>
            <a:solidFill>
              <a:srgbClr val="E4B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31" name="右箭头 30">
            <a:extLst>
              <a:ext uri="{FF2B5EF4-FFF2-40B4-BE49-F238E27FC236}">
                <a16:creationId xmlns:a16="http://schemas.microsoft.com/office/drawing/2014/main" id="{C41EA2F6-18DE-B541-9DC0-7BAF55224614}"/>
              </a:ext>
            </a:extLst>
          </p:cNvPr>
          <p:cNvSpPr/>
          <p:nvPr/>
        </p:nvSpPr>
        <p:spPr>
          <a:xfrm>
            <a:off x="610389" y="1640473"/>
            <a:ext cx="7919837" cy="536894"/>
          </a:xfrm>
          <a:prstGeom prst="rightArrow">
            <a:avLst/>
          </a:prstGeom>
          <a:solidFill>
            <a:srgbClr val="6476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1091F6B-B3BC-6A4A-9184-36B1CF24C085}"/>
              </a:ext>
            </a:extLst>
          </p:cNvPr>
          <p:cNvSpPr txBox="1"/>
          <p:nvPr/>
        </p:nvSpPr>
        <p:spPr>
          <a:xfrm>
            <a:off x="3661924" y="1781961"/>
            <a:ext cx="18758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spc="22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RoadMap of AIOps</a:t>
            </a:r>
            <a:endParaRPr kumimoji="1" lang="zh-CN" altLang="en-US" sz="1050" spc="225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774A9FB-605B-1B4E-84D6-60957124DBC5}"/>
              </a:ext>
            </a:extLst>
          </p:cNvPr>
          <p:cNvSpPr txBox="1"/>
          <p:nvPr/>
        </p:nvSpPr>
        <p:spPr>
          <a:xfrm>
            <a:off x="690122" y="1813136"/>
            <a:ext cx="570990" cy="2077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7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HUMAN</a:t>
            </a:r>
            <a:endParaRPr kumimoji="1" lang="zh-CN" altLang="en-US" sz="75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EDF9C9E-25CA-8042-BB72-9D1DDF4308F6}"/>
              </a:ext>
            </a:extLst>
          </p:cNvPr>
          <p:cNvSpPr txBox="1"/>
          <p:nvPr/>
        </p:nvSpPr>
        <p:spPr>
          <a:xfrm>
            <a:off x="7507393" y="1813136"/>
            <a:ext cx="782587" cy="2077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7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AI/MACHINE</a:t>
            </a:r>
            <a:endParaRPr kumimoji="1" lang="zh-CN" altLang="en-US" sz="75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77CD0B1-8518-8B41-A0C1-D228FE2BDB9B}"/>
              </a:ext>
            </a:extLst>
          </p:cNvPr>
          <p:cNvSpPr txBox="1"/>
          <p:nvPr/>
        </p:nvSpPr>
        <p:spPr>
          <a:xfrm>
            <a:off x="896276" y="2382482"/>
            <a:ext cx="6799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LEVEL</a:t>
            </a:r>
            <a:r>
              <a:rPr kumimoji="1"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0</a:t>
            </a:r>
            <a:endParaRPr kumimoji="1" lang="zh-CN" altLang="en-US" sz="105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FD60DAC-09DE-964A-9063-2086597E5109}"/>
              </a:ext>
            </a:extLst>
          </p:cNvPr>
          <p:cNvSpPr txBox="1"/>
          <p:nvPr/>
        </p:nvSpPr>
        <p:spPr>
          <a:xfrm>
            <a:off x="1758721" y="2382482"/>
            <a:ext cx="6799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LEVEL</a:t>
            </a:r>
            <a:r>
              <a:rPr kumimoji="1"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endParaRPr kumimoji="1" lang="zh-CN" altLang="en-US" sz="105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09018A3B-F193-3947-984E-D1094475D275}"/>
              </a:ext>
            </a:extLst>
          </p:cNvPr>
          <p:cNvSpPr txBox="1"/>
          <p:nvPr/>
        </p:nvSpPr>
        <p:spPr>
          <a:xfrm>
            <a:off x="3203057" y="2382482"/>
            <a:ext cx="6799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LEVEL</a:t>
            </a:r>
            <a:r>
              <a:rPr kumimoji="1"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endParaRPr kumimoji="1" lang="zh-CN" altLang="en-US" sz="105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DC7A2A3B-EC4B-B846-9AA5-6C3C8CCE90A6}"/>
              </a:ext>
            </a:extLst>
          </p:cNvPr>
          <p:cNvSpPr txBox="1"/>
          <p:nvPr/>
        </p:nvSpPr>
        <p:spPr>
          <a:xfrm>
            <a:off x="4699348" y="2382482"/>
            <a:ext cx="6799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LEVEL</a:t>
            </a:r>
            <a:r>
              <a:rPr kumimoji="1"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endParaRPr kumimoji="1" lang="zh-CN" altLang="en-US" sz="105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ACF8D88F-B487-D345-BE5A-8706622AF476}"/>
              </a:ext>
            </a:extLst>
          </p:cNvPr>
          <p:cNvSpPr txBox="1"/>
          <p:nvPr/>
        </p:nvSpPr>
        <p:spPr>
          <a:xfrm>
            <a:off x="6206029" y="2382482"/>
            <a:ext cx="6799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LEVEL</a:t>
            </a:r>
            <a:r>
              <a:rPr kumimoji="1"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endParaRPr kumimoji="1" lang="zh-CN" altLang="en-US" sz="105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B55C7D1E-0680-DB43-9862-6B6CE63903FD}"/>
              </a:ext>
            </a:extLst>
          </p:cNvPr>
          <p:cNvSpPr txBox="1"/>
          <p:nvPr/>
        </p:nvSpPr>
        <p:spPr>
          <a:xfrm>
            <a:off x="7691929" y="2382482"/>
            <a:ext cx="6799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LEVEL</a:t>
            </a:r>
            <a:r>
              <a:rPr kumimoji="1"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endParaRPr kumimoji="1" lang="zh-CN" altLang="en-US" sz="105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2710641-79B6-574C-9C10-A389BCE2BC41}"/>
              </a:ext>
            </a:extLst>
          </p:cNvPr>
          <p:cNvSpPr txBox="1"/>
          <p:nvPr/>
        </p:nvSpPr>
        <p:spPr>
          <a:xfrm>
            <a:off x="776087" y="3062713"/>
            <a:ext cx="7703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CN" sz="1050" dirty="0"/>
              <a:t>traditional Ops</a:t>
            </a:r>
            <a:endParaRPr kumimoji="1" lang="zh-CN" altLang="en-US" sz="1050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4DE4B8D-2B7C-1848-9CFA-BFFBC9763273}"/>
              </a:ext>
            </a:extLst>
          </p:cNvPr>
          <p:cNvSpPr txBox="1"/>
          <p:nvPr/>
        </p:nvSpPr>
        <p:spPr>
          <a:xfrm>
            <a:off x="1690487" y="3062713"/>
            <a:ext cx="7703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CN" sz="1050" dirty="0"/>
              <a:t>trouble disposal</a:t>
            </a:r>
            <a:endParaRPr kumimoji="1" lang="zh-CN" altLang="en-US" sz="1050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C7879F97-516F-7244-9982-FA3AD24FF6FE}"/>
              </a:ext>
            </a:extLst>
          </p:cNvPr>
          <p:cNvSpPr txBox="1"/>
          <p:nvPr/>
        </p:nvSpPr>
        <p:spPr>
          <a:xfrm>
            <a:off x="1690487" y="2678251"/>
            <a:ext cx="7703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CN" sz="1050" dirty="0"/>
              <a:t>trouble analysis</a:t>
            </a:r>
            <a:endParaRPr kumimoji="1" lang="zh-CN" altLang="en-US" sz="1050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FB555F17-ADD7-024E-A05B-C85CA3F2D838}"/>
              </a:ext>
            </a:extLst>
          </p:cNvPr>
          <p:cNvSpPr txBox="1"/>
          <p:nvPr/>
        </p:nvSpPr>
        <p:spPr>
          <a:xfrm>
            <a:off x="3145214" y="2647077"/>
            <a:ext cx="770351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CN" sz="825" dirty="0"/>
              <a:t>partial trouble analysis</a:t>
            </a:r>
            <a:endParaRPr kumimoji="1" lang="zh-CN" altLang="en-US" sz="825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E5B048E5-84E5-C04C-801B-DE2B0CAC7ECF}"/>
              </a:ext>
            </a:extLst>
          </p:cNvPr>
          <p:cNvSpPr txBox="1"/>
          <p:nvPr/>
        </p:nvSpPr>
        <p:spPr>
          <a:xfrm>
            <a:off x="3145214" y="2989977"/>
            <a:ext cx="770351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CN" sz="825" dirty="0"/>
              <a:t>partial trouble mitigation</a:t>
            </a:r>
            <a:endParaRPr kumimoji="1" lang="zh-CN" altLang="en-US" sz="825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9E03A65C-679D-0840-A112-5188AC990939}"/>
              </a:ext>
            </a:extLst>
          </p:cNvPr>
          <p:cNvSpPr txBox="1"/>
          <p:nvPr/>
        </p:nvSpPr>
        <p:spPr>
          <a:xfrm>
            <a:off x="4599571" y="2626060"/>
            <a:ext cx="825725" cy="40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40"/>
              </a:lnSpc>
            </a:pPr>
            <a:r>
              <a:rPr kumimoji="1" lang="en" altLang="zh-CN" sz="825" dirty="0"/>
              <a:t>manual decision in special scene</a:t>
            </a:r>
            <a:endParaRPr kumimoji="1" lang="zh-CN" altLang="en-US" sz="825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669E1450-EE00-4445-8421-77D48AF421BD}"/>
              </a:ext>
            </a:extLst>
          </p:cNvPr>
          <p:cNvSpPr txBox="1"/>
          <p:nvPr/>
        </p:nvSpPr>
        <p:spPr>
          <a:xfrm>
            <a:off x="5995191" y="2584495"/>
            <a:ext cx="973802" cy="40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40"/>
              </a:lnSpc>
            </a:pPr>
            <a:r>
              <a:rPr kumimoji="1" lang="en" altLang="zh-CN" sz="825" dirty="0"/>
              <a:t>manual intervention in special scene</a:t>
            </a:r>
            <a:endParaRPr kumimoji="1" lang="zh-CN" altLang="en-US" sz="825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A2919FE8-A888-024A-8329-8C261416CD50}"/>
              </a:ext>
            </a:extLst>
          </p:cNvPr>
          <p:cNvSpPr txBox="1"/>
          <p:nvPr/>
        </p:nvSpPr>
        <p:spPr>
          <a:xfrm>
            <a:off x="1659600" y="3622698"/>
            <a:ext cx="863404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40"/>
              </a:lnSpc>
            </a:pPr>
            <a:r>
              <a:rPr kumimoji="1" lang="en" altLang="zh-CN" sz="675" dirty="0">
                <a:solidFill>
                  <a:schemeClr val="bg1"/>
                </a:solidFill>
              </a:rPr>
              <a:t>Anomaly detection</a:t>
            </a:r>
            <a:endParaRPr kumimoji="1" lang="zh-CN" altLang="en-US" sz="675" dirty="0">
              <a:solidFill>
                <a:schemeClr val="bg1"/>
              </a:solidFill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6743913F-ED34-4245-B0B2-B6E7A9EA0D04}"/>
              </a:ext>
            </a:extLst>
          </p:cNvPr>
          <p:cNvSpPr txBox="1"/>
          <p:nvPr/>
        </p:nvSpPr>
        <p:spPr>
          <a:xfrm>
            <a:off x="1668536" y="3769544"/>
            <a:ext cx="817568" cy="272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90"/>
              </a:lnSpc>
            </a:pPr>
            <a:r>
              <a:rPr kumimoji="1" lang="en" altLang="zh-CN" sz="675" dirty="0">
                <a:solidFill>
                  <a:schemeClr val="bg1"/>
                </a:solidFill>
              </a:rPr>
              <a:t>Automatic scheduling</a:t>
            </a:r>
            <a:endParaRPr kumimoji="1" lang="zh-CN" altLang="en-US" sz="675" dirty="0">
              <a:solidFill>
                <a:schemeClr val="bg1"/>
              </a:solidFill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8C6DB745-EDE5-9F42-B93D-DE3E8E436895}"/>
              </a:ext>
            </a:extLst>
          </p:cNvPr>
          <p:cNvSpPr txBox="1"/>
          <p:nvPr/>
        </p:nvSpPr>
        <p:spPr>
          <a:xfrm>
            <a:off x="3097644" y="3436203"/>
            <a:ext cx="863404" cy="302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40"/>
              </a:lnSpc>
            </a:pPr>
            <a:r>
              <a:rPr kumimoji="1" lang="en" altLang="zh-CN" sz="900" dirty="0">
                <a:solidFill>
                  <a:schemeClr val="bg1"/>
                </a:solidFill>
              </a:rPr>
              <a:t>Root cause</a:t>
            </a:r>
          </a:p>
          <a:p>
            <a:pPr algn="ctr">
              <a:lnSpc>
                <a:spcPts val="840"/>
              </a:lnSpc>
            </a:pPr>
            <a:r>
              <a:rPr kumimoji="1" lang="en" altLang="zh-CN" sz="900" dirty="0">
                <a:solidFill>
                  <a:schemeClr val="bg1"/>
                </a:solidFill>
              </a:rPr>
              <a:t> analysis</a:t>
            </a:r>
            <a:endParaRPr kumimoji="1" lang="zh-CN" altLang="en-US" sz="900" dirty="0">
              <a:solidFill>
                <a:schemeClr val="bg1"/>
              </a:solidFill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97968D43-4C66-7E4E-BCC0-DAF0119985AD}"/>
              </a:ext>
            </a:extLst>
          </p:cNvPr>
          <p:cNvSpPr txBox="1"/>
          <p:nvPr/>
        </p:nvSpPr>
        <p:spPr>
          <a:xfrm>
            <a:off x="2985254" y="3751093"/>
            <a:ext cx="1088183" cy="280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90"/>
              </a:lnSpc>
            </a:pPr>
            <a:r>
              <a:rPr kumimoji="1" lang="en" altLang="zh-CN" sz="900" dirty="0">
                <a:solidFill>
                  <a:schemeClr val="bg1"/>
                </a:solidFill>
              </a:rPr>
              <a:t>Manual </a:t>
            </a:r>
          </a:p>
          <a:p>
            <a:pPr algn="ctr">
              <a:lnSpc>
                <a:spcPts val="690"/>
              </a:lnSpc>
            </a:pPr>
            <a:r>
              <a:rPr kumimoji="1" lang="en" altLang="zh-CN" sz="900" dirty="0">
                <a:solidFill>
                  <a:schemeClr val="bg1"/>
                </a:solidFill>
              </a:rPr>
              <a:t>Action</a:t>
            </a:r>
            <a:endParaRPr kumimoji="1" lang="zh-CN" altLang="en-US" sz="900" dirty="0">
              <a:solidFill>
                <a:schemeClr val="bg1"/>
              </a:solidFill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7EAF2BB5-4C64-6141-9C55-2BFE4E84182F}"/>
              </a:ext>
            </a:extLst>
          </p:cNvPr>
          <p:cNvSpPr txBox="1"/>
          <p:nvPr/>
        </p:nvSpPr>
        <p:spPr>
          <a:xfrm>
            <a:off x="4577451" y="3216598"/>
            <a:ext cx="863404" cy="302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40"/>
              </a:lnSpc>
            </a:pPr>
            <a:r>
              <a:rPr kumimoji="1" lang="en" altLang="zh-CN" sz="900" dirty="0">
                <a:solidFill>
                  <a:schemeClr val="bg1"/>
                </a:solidFill>
              </a:rPr>
              <a:t>Automatic </a:t>
            </a:r>
          </a:p>
          <a:p>
            <a:pPr algn="ctr">
              <a:lnSpc>
                <a:spcPts val="840"/>
              </a:lnSpc>
            </a:pPr>
            <a:r>
              <a:rPr kumimoji="1" lang="en" altLang="zh-CN" sz="900" dirty="0">
                <a:solidFill>
                  <a:schemeClr val="bg1"/>
                </a:solidFill>
              </a:rPr>
              <a:t>decision</a:t>
            </a:r>
            <a:endParaRPr kumimoji="1" lang="zh-CN" altLang="en-US" sz="900" dirty="0">
              <a:solidFill>
                <a:schemeClr val="bg1"/>
              </a:solidFill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0583D89B-5F80-CA47-9BD0-18F0988AD924}"/>
              </a:ext>
            </a:extLst>
          </p:cNvPr>
          <p:cNvSpPr txBox="1"/>
          <p:nvPr/>
        </p:nvSpPr>
        <p:spPr>
          <a:xfrm>
            <a:off x="4600369" y="3540518"/>
            <a:ext cx="817568" cy="280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90"/>
              </a:lnSpc>
            </a:pPr>
            <a:r>
              <a:rPr kumimoji="1" lang="en" altLang="zh-CN" sz="900" dirty="0">
                <a:solidFill>
                  <a:schemeClr val="bg1"/>
                </a:solidFill>
              </a:rPr>
              <a:t>Automatic Action</a:t>
            </a:r>
            <a:endParaRPr kumimoji="1" lang="zh-CN" altLang="en-US" sz="900" dirty="0">
              <a:solidFill>
                <a:schemeClr val="bg1"/>
              </a:solidFill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409F79F7-A73D-BF4C-B5B0-B0CACAE0FA4B}"/>
              </a:ext>
            </a:extLst>
          </p:cNvPr>
          <p:cNvSpPr txBox="1"/>
          <p:nvPr/>
        </p:nvSpPr>
        <p:spPr>
          <a:xfrm>
            <a:off x="6069243" y="3216598"/>
            <a:ext cx="863404" cy="302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40"/>
              </a:lnSpc>
            </a:pPr>
            <a:r>
              <a:rPr kumimoji="1" lang="en" altLang="zh-CN" sz="900" dirty="0">
                <a:solidFill>
                  <a:schemeClr val="bg1"/>
                </a:solidFill>
              </a:rPr>
              <a:t>Automatic </a:t>
            </a:r>
          </a:p>
          <a:p>
            <a:pPr algn="ctr">
              <a:lnSpc>
                <a:spcPts val="840"/>
              </a:lnSpc>
            </a:pPr>
            <a:r>
              <a:rPr kumimoji="1" lang="en" altLang="zh-CN" sz="900" dirty="0">
                <a:solidFill>
                  <a:schemeClr val="bg1"/>
                </a:solidFill>
              </a:rPr>
              <a:t>decision</a:t>
            </a:r>
            <a:endParaRPr kumimoji="1" lang="zh-CN" altLang="en-US" sz="900" dirty="0">
              <a:solidFill>
                <a:schemeClr val="bg1"/>
              </a:solidFill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E6D45E86-9CB2-A14E-A453-0ED5E6C56A72}"/>
              </a:ext>
            </a:extLst>
          </p:cNvPr>
          <p:cNvSpPr txBox="1"/>
          <p:nvPr/>
        </p:nvSpPr>
        <p:spPr>
          <a:xfrm>
            <a:off x="6092161" y="3540518"/>
            <a:ext cx="817568" cy="280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90"/>
              </a:lnSpc>
            </a:pPr>
            <a:r>
              <a:rPr kumimoji="1" lang="en" altLang="zh-CN" sz="900" dirty="0">
                <a:solidFill>
                  <a:schemeClr val="bg1"/>
                </a:solidFill>
              </a:rPr>
              <a:t>Automatic Action</a:t>
            </a:r>
            <a:endParaRPr kumimoji="1" lang="zh-CN" altLang="en-US" sz="900" dirty="0">
              <a:solidFill>
                <a:schemeClr val="bg1"/>
              </a:solidFill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E9971B2-C229-5D41-A0B5-D99264D3464D}"/>
              </a:ext>
            </a:extLst>
          </p:cNvPr>
          <p:cNvSpPr txBox="1"/>
          <p:nvPr/>
        </p:nvSpPr>
        <p:spPr>
          <a:xfrm>
            <a:off x="7573880" y="3064614"/>
            <a:ext cx="766203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CN" sz="825" dirty="0">
                <a:solidFill>
                  <a:schemeClr val="bg1"/>
                </a:solidFill>
              </a:rPr>
              <a:t>Autonomous </a:t>
            </a:r>
          </a:p>
          <a:p>
            <a:pPr algn="ctr"/>
            <a:r>
              <a:rPr kumimoji="1" lang="en" altLang="zh-CN" sz="825" dirty="0">
                <a:solidFill>
                  <a:schemeClr val="bg1"/>
                </a:solidFill>
              </a:rPr>
              <a:t>operations</a:t>
            </a:r>
            <a:endParaRPr kumimoji="1" lang="zh-CN" altLang="en-US" sz="825" dirty="0">
              <a:solidFill>
                <a:schemeClr val="bg1"/>
              </a:solidFill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5D922387-FA0A-8A4E-B56D-2B394AFAD37B}"/>
              </a:ext>
            </a:extLst>
          </p:cNvPr>
          <p:cNvSpPr txBox="1"/>
          <p:nvPr/>
        </p:nvSpPr>
        <p:spPr>
          <a:xfrm>
            <a:off x="840301" y="4227215"/>
            <a:ext cx="7825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/>
              <a:t>EYES</a:t>
            </a:r>
            <a:r>
              <a:rPr kumimoji="1" lang="zh-CN" altLang="en-US" sz="1050" dirty="0"/>
              <a:t> </a:t>
            </a:r>
            <a:r>
              <a:rPr kumimoji="1" lang="en-US" altLang="zh-CN" sz="1050" dirty="0"/>
              <a:t>ON</a:t>
            </a:r>
            <a:endParaRPr kumimoji="1" lang="zh-CN" altLang="en-US" sz="1050" dirty="0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626D1B7E-FB02-5F41-BC8D-95D38B302496}"/>
              </a:ext>
            </a:extLst>
          </p:cNvPr>
          <p:cNvSpPr txBox="1"/>
          <p:nvPr/>
        </p:nvSpPr>
        <p:spPr>
          <a:xfrm>
            <a:off x="1704648" y="4246198"/>
            <a:ext cx="957313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750" dirty="0"/>
              <a:t>EYES</a:t>
            </a:r>
            <a:r>
              <a:rPr kumimoji="1" lang="zh-CN" altLang="en-US" sz="750" dirty="0"/>
              <a:t> </a:t>
            </a:r>
            <a:r>
              <a:rPr kumimoji="1" lang="en-US" altLang="zh-CN" sz="750" dirty="0"/>
              <a:t>TEMP</a:t>
            </a:r>
            <a:r>
              <a:rPr kumimoji="1" lang="zh-CN" altLang="en-US" sz="750" dirty="0"/>
              <a:t> </a:t>
            </a:r>
            <a:r>
              <a:rPr kumimoji="1" lang="en-US" altLang="zh-CN" sz="750" dirty="0"/>
              <a:t>OFF</a:t>
            </a:r>
            <a:endParaRPr kumimoji="1" lang="zh-CN" altLang="en-US" sz="750" dirty="0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36B54580-2A25-064F-BF40-F80AD0A8308B}"/>
              </a:ext>
            </a:extLst>
          </p:cNvPr>
          <p:cNvSpPr txBox="1"/>
          <p:nvPr/>
        </p:nvSpPr>
        <p:spPr>
          <a:xfrm>
            <a:off x="3192771" y="4095983"/>
            <a:ext cx="877163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75" dirty="0"/>
              <a:t>EYES</a:t>
            </a:r>
            <a:r>
              <a:rPr kumimoji="1" lang="zh-CN" altLang="en-US" sz="675" dirty="0"/>
              <a:t> </a:t>
            </a:r>
            <a:r>
              <a:rPr kumimoji="1" lang="en-US" altLang="zh-CN" sz="675" dirty="0"/>
              <a:t>TEMP</a:t>
            </a:r>
            <a:r>
              <a:rPr kumimoji="1" lang="zh-CN" altLang="en-US" sz="675" dirty="0"/>
              <a:t> </a:t>
            </a:r>
            <a:r>
              <a:rPr kumimoji="1" lang="en-US" altLang="zh-CN" sz="675" dirty="0"/>
              <a:t>OFF</a:t>
            </a:r>
            <a:endParaRPr kumimoji="1" lang="zh-CN" altLang="en-US" sz="675" dirty="0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079BCD71-5248-9B45-A10E-51582901106E}"/>
              </a:ext>
            </a:extLst>
          </p:cNvPr>
          <p:cNvSpPr txBox="1"/>
          <p:nvPr/>
        </p:nvSpPr>
        <p:spPr>
          <a:xfrm>
            <a:off x="3171370" y="4226909"/>
            <a:ext cx="867545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75" dirty="0"/>
              <a:t>MIND</a:t>
            </a:r>
            <a:r>
              <a:rPr kumimoji="1" lang="zh-CN" altLang="en-US" sz="675" dirty="0"/>
              <a:t> </a:t>
            </a:r>
            <a:r>
              <a:rPr kumimoji="1" lang="en-US" altLang="zh-CN" sz="675" dirty="0"/>
              <a:t>TEMP</a:t>
            </a:r>
            <a:r>
              <a:rPr kumimoji="1" lang="zh-CN" altLang="en-US" sz="675" dirty="0"/>
              <a:t> </a:t>
            </a:r>
            <a:r>
              <a:rPr kumimoji="1" lang="en-US" altLang="zh-CN" sz="675" dirty="0"/>
              <a:t>OFF</a:t>
            </a:r>
            <a:endParaRPr kumimoji="1" lang="zh-CN" altLang="en-US" sz="675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EA45C0AD-1663-2349-BB15-7FB653F1A8C5}"/>
              </a:ext>
            </a:extLst>
          </p:cNvPr>
          <p:cNvSpPr txBox="1"/>
          <p:nvPr/>
        </p:nvSpPr>
        <p:spPr>
          <a:xfrm>
            <a:off x="3127913" y="4362237"/>
            <a:ext cx="949299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75" dirty="0"/>
              <a:t>HANDS</a:t>
            </a:r>
            <a:r>
              <a:rPr kumimoji="1" lang="zh-CN" altLang="en-US" sz="675" dirty="0"/>
              <a:t> </a:t>
            </a:r>
            <a:r>
              <a:rPr kumimoji="1" lang="en-US" altLang="zh-CN" sz="675" dirty="0"/>
              <a:t>TEMP</a:t>
            </a:r>
            <a:r>
              <a:rPr kumimoji="1" lang="zh-CN" altLang="en-US" sz="675" dirty="0"/>
              <a:t> </a:t>
            </a:r>
            <a:r>
              <a:rPr kumimoji="1" lang="en-US" altLang="zh-CN" sz="675" dirty="0"/>
              <a:t>OFF</a:t>
            </a:r>
            <a:endParaRPr kumimoji="1" lang="zh-CN" altLang="en-US" sz="675" dirty="0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316F15EA-F5C7-5B4B-8E4D-20F230E0B11A}"/>
              </a:ext>
            </a:extLst>
          </p:cNvPr>
          <p:cNvSpPr txBox="1"/>
          <p:nvPr/>
        </p:nvSpPr>
        <p:spPr>
          <a:xfrm>
            <a:off x="4761351" y="4095983"/>
            <a:ext cx="612668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75" dirty="0"/>
              <a:t>EYES</a:t>
            </a:r>
            <a:r>
              <a:rPr kumimoji="1" lang="zh-CN" altLang="en-US" sz="675" dirty="0"/>
              <a:t> </a:t>
            </a:r>
            <a:r>
              <a:rPr kumimoji="1" lang="en-US" altLang="zh-CN" sz="675" dirty="0"/>
              <a:t>OFF</a:t>
            </a:r>
            <a:endParaRPr kumimoji="1" lang="zh-CN" altLang="en-US" sz="675" dirty="0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FDE899B5-099C-B748-96B3-6B13FE14A0F3}"/>
              </a:ext>
            </a:extLst>
          </p:cNvPr>
          <p:cNvSpPr txBox="1"/>
          <p:nvPr/>
        </p:nvSpPr>
        <p:spPr>
          <a:xfrm>
            <a:off x="4612543" y="4226909"/>
            <a:ext cx="867545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75" dirty="0"/>
              <a:t>MIND</a:t>
            </a:r>
            <a:r>
              <a:rPr kumimoji="1" lang="zh-CN" altLang="en-US" sz="675" dirty="0"/>
              <a:t> </a:t>
            </a:r>
            <a:r>
              <a:rPr kumimoji="1" lang="en-US" altLang="zh-CN" sz="675" dirty="0"/>
              <a:t>TEMP</a:t>
            </a:r>
            <a:r>
              <a:rPr kumimoji="1" lang="zh-CN" altLang="en-US" sz="675" dirty="0"/>
              <a:t> </a:t>
            </a:r>
            <a:r>
              <a:rPr kumimoji="1" lang="en-US" altLang="zh-CN" sz="675" dirty="0"/>
              <a:t>OFF</a:t>
            </a:r>
            <a:endParaRPr kumimoji="1" lang="zh-CN" altLang="en-US" sz="675" dirty="0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70B68EF2-DAFF-974B-86D5-CBAB658EABF9}"/>
              </a:ext>
            </a:extLst>
          </p:cNvPr>
          <p:cNvSpPr txBox="1"/>
          <p:nvPr/>
        </p:nvSpPr>
        <p:spPr>
          <a:xfrm>
            <a:off x="4737894" y="4362237"/>
            <a:ext cx="684803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75" dirty="0"/>
              <a:t>HANDS</a:t>
            </a:r>
            <a:r>
              <a:rPr kumimoji="1" lang="zh-CN" altLang="en-US" sz="675" dirty="0"/>
              <a:t> </a:t>
            </a:r>
            <a:r>
              <a:rPr kumimoji="1" lang="en-US" altLang="zh-CN" sz="675" dirty="0"/>
              <a:t>OFF</a:t>
            </a:r>
            <a:endParaRPr kumimoji="1" lang="zh-CN" altLang="en-US" sz="675" dirty="0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7E739C02-77BB-A246-8669-95ABD7BE96C1}"/>
              </a:ext>
            </a:extLst>
          </p:cNvPr>
          <p:cNvSpPr txBox="1"/>
          <p:nvPr/>
        </p:nvSpPr>
        <p:spPr>
          <a:xfrm>
            <a:off x="6252221" y="4125800"/>
            <a:ext cx="612668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75" dirty="0"/>
              <a:t>EYES</a:t>
            </a:r>
            <a:r>
              <a:rPr kumimoji="1" lang="zh-CN" altLang="en-US" sz="675" dirty="0"/>
              <a:t> </a:t>
            </a:r>
            <a:r>
              <a:rPr kumimoji="1" lang="en-US" altLang="zh-CN" sz="675" dirty="0"/>
              <a:t>OFF</a:t>
            </a:r>
            <a:endParaRPr kumimoji="1" lang="zh-CN" altLang="en-US" sz="675" dirty="0"/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C0ACD216-8295-5349-AC52-8F62EAF0DBF8}"/>
              </a:ext>
            </a:extLst>
          </p:cNvPr>
          <p:cNvSpPr txBox="1"/>
          <p:nvPr/>
        </p:nvSpPr>
        <p:spPr>
          <a:xfrm>
            <a:off x="6103414" y="4256726"/>
            <a:ext cx="867545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75" dirty="0"/>
              <a:t>MIND</a:t>
            </a:r>
            <a:r>
              <a:rPr kumimoji="1" lang="zh-CN" altLang="en-US" sz="675" dirty="0"/>
              <a:t> </a:t>
            </a:r>
            <a:r>
              <a:rPr kumimoji="1" lang="en-US" altLang="zh-CN" sz="675" dirty="0"/>
              <a:t>TEMP</a:t>
            </a:r>
            <a:r>
              <a:rPr kumimoji="1" lang="zh-CN" altLang="en-US" sz="675" dirty="0"/>
              <a:t> </a:t>
            </a:r>
            <a:r>
              <a:rPr kumimoji="1" lang="en-US" altLang="zh-CN" sz="675" dirty="0"/>
              <a:t>OFF</a:t>
            </a:r>
            <a:endParaRPr kumimoji="1" lang="zh-CN" altLang="en-US" sz="675" dirty="0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6ED068C7-0053-C744-965E-55D5C6746ACC}"/>
              </a:ext>
            </a:extLst>
          </p:cNvPr>
          <p:cNvSpPr txBox="1"/>
          <p:nvPr/>
        </p:nvSpPr>
        <p:spPr>
          <a:xfrm>
            <a:off x="6228764" y="4392054"/>
            <a:ext cx="684803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75" dirty="0"/>
              <a:t>HANDS</a:t>
            </a:r>
            <a:r>
              <a:rPr kumimoji="1" lang="zh-CN" altLang="en-US" sz="675" dirty="0"/>
              <a:t> </a:t>
            </a:r>
            <a:r>
              <a:rPr kumimoji="1" lang="en-US" altLang="zh-CN" sz="675" dirty="0"/>
              <a:t>OFF</a:t>
            </a:r>
            <a:endParaRPr kumimoji="1" lang="zh-CN" altLang="en-US" sz="675" dirty="0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2DEEE3DE-5BF0-BB42-8253-49077382D395}"/>
              </a:ext>
            </a:extLst>
          </p:cNvPr>
          <p:cNvSpPr txBox="1"/>
          <p:nvPr/>
        </p:nvSpPr>
        <p:spPr>
          <a:xfrm>
            <a:off x="7692820" y="4260587"/>
            <a:ext cx="699230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75" dirty="0"/>
              <a:t>HUMAN</a:t>
            </a:r>
            <a:r>
              <a:rPr kumimoji="1" lang="zh-CN" altLang="en-US" sz="675" dirty="0"/>
              <a:t> </a:t>
            </a:r>
            <a:r>
              <a:rPr kumimoji="1" lang="en-US" altLang="zh-CN" sz="675" dirty="0"/>
              <a:t>OFF</a:t>
            </a:r>
            <a:endParaRPr kumimoji="1" lang="zh-CN" altLang="en-US" sz="675" dirty="0"/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CF04E19D-2F61-C447-96B2-0EA2D27A0FA1}"/>
              </a:ext>
            </a:extLst>
          </p:cNvPr>
          <p:cNvSpPr txBox="1"/>
          <p:nvPr/>
        </p:nvSpPr>
        <p:spPr>
          <a:xfrm>
            <a:off x="7672052" y="4599230"/>
            <a:ext cx="621494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75" dirty="0"/>
              <a:t>complex environment</a:t>
            </a:r>
            <a:endParaRPr kumimoji="1" lang="zh-CN" altLang="en-US" sz="675" dirty="0"/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68418774-4875-B544-9738-05490D723822}"/>
              </a:ext>
            </a:extLst>
          </p:cNvPr>
          <p:cNvSpPr txBox="1"/>
          <p:nvPr/>
        </p:nvSpPr>
        <p:spPr>
          <a:xfrm>
            <a:off x="6161305" y="4599230"/>
            <a:ext cx="621494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75" dirty="0"/>
              <a:t>complex environment</a:t>
            </a:r>
            <a:endParaRPr kumimoji="1" lang="zh-CN" altLang="en-US" sz="675" dirty="0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EBFE3970-7E44-D749-8C38-D0DA962012AC}"/>
              </a:ext>
            </a:extLst>
          </p:cNvPr>
          <p:cNvSpPr txBox="1"/>
          <p:nvPr/>
        </p:nvSpPr>
        <p:spPr>
          <a:xfrm>
            <a:off x="4723621" y="4589422"/>
            <a:ext cx="621494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75" dirty="0"/>
              <a:t>standard environment</a:t>
            </a:r>
            <a:endParaRPr kumimoji="1" lang="zh-CN" altLang="en-US" sz="675" dirty="0"/>
          </a:p>
        </p:txBody>
      </p:sp>
      <p:pic>
        <p:nvPicPr>
          <p:cNvPr id="73" name="图形 72">
            <a:extLst>
              <a:ext uri="{FF2B5EF4-FFF2-40B4-BE49-F238E27FC236}">
                <a16:creationId xmlns:a16="http://schemas.microsoft.com/office/drawing/2014/main" id="{739DF4D5-4DE0-A048-8D40-7EE6EBB15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84435" y="3056557"/>
            <a:ext cx="270959" cy="320081"/>
          </a:xfrm>
          <a:prstGeom prst="rect">
            <a:avLst/>
          </a:prstGeom>
        </p:spPr>
      </p:pic>
      <p:pic>
        <p:nvPicPr>
          <p:cNvPr id="74" name="图形 73">
            <a:extLst>
              <a:ext uri="{FF2B5EF4-FFF2-40B4-BE49-F238E27FC236}">
                <a16:creationId xmlns:a16="http://schemas.microsoft.com/office/drawing/2014/main" id="{30C59255-ADEE-0240-AE2D-FB1821BB3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84435" y="3655347"/>
            <a:ext cx="270959" cy="320081"/>
          </a:xfrm>
          <a:prstGeom prst="rect">
            <a:avLst/>
          </a:prstGeom>
        </p:spPr>
      </p:pic>
      <p:pic>
        <p:nvPicPr>
          <p:cNvPr id="75" name="图形 74">
            <a:extLst>
              <a:ext uri="{FF2B5EF4-FFF2-40B4-BE49-F238E27FC236}">
                <a16:creationId xmlns:a16="http://schemas.microsoft.com/office/drawing/2014/main" id="{AF9A57B4-D75F-8647-AD66-9A5CADABE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4811" y="2726230"/>
            <a:ext cx="270959" cy="320081"/>
          </a:xfrm>
          <a:prstGeom prst="rect">
            <a:avLst/>
          </a:prstGeom>
        </p:spPr>
      </p:pic>
      <p:pic>
        <p:nvPicPr>
          <p:cNvPr id="76" name="图形 75">
            <a:extLst>
              <a:ext uri="{FF2B5EF4-FFF2-40B4-BE49-F238E27FC236}">
                <a16:creationId xmlns:a16="http://schemas.microsoft.com/office/drawing/2014/main" id="{4A5CC423-EBB4-0843-95C9-81AFA57C8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4811" y="3325020"/>
            <a:ext cx="270959" cy="320081"/>
          </a:xfrm>
          <a:prstGeom prst="rect">
            <a:avLst/>
          </a:prstGeom>
        </p:spPr>
      </p:pic>
      <p:pic>
        <p:nvPicPr>
          <p:cNvPr id="77" name="图形 76">
            <a:extLst>
              <a:ext uri="{FF2B5EF4-FFF2-40B4-BE49-F238E27FC236}">
                <a16:creationId xmlns:a16="http://schemas.microsoft.com/office/drawing/2014/main" id="{015094C0-3112-0548-B67B-C81461692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4811" y="3901490"/>
            <a:ext cx="270959" cy="320081"/>
          </a:xfrm>
          <a:prstGeom prst="rect">
            <a:avLst/>
          </a:prstGeom>
        </p:spPr>
      </p:pic>
      <p:pic>
        <p:nvPicPr>
          <p:cNvPr id="78" name="图形 77">
            <a:extLst>
              <a:ext uri="{FF2B5EF4-FFF2-40B4-BE49-F238E27FC236}">
                <a16:creationId xmlns:a16="http://schemas.microsoft.com/office/drawing/2014/main" id="{FB81D7F1-3C0F-5045-B566-CE5BC90D7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15561" y="2606330"/>
            <a:ext cx="270959" cy="320081"/>
          </a:xfrm>
          <a:prstGeom prst="rect">
            <a:avLst/>
          </a:prstGeom>
        </p:spPr>
      </p:pic>
      <p:pic>
        <p:nvPicPr>
          <p:cNvPr id="79" name="图形 78">
            <a:extLst>
              <a:ext uri="{FF2B5EF4-FFF2-40B4-BE49-F238E27FC236}">
                <a16:creationId xmlns:a16="http://schemas.microsoft.com/office/drawing/2014/main" id="{1826D1F5-406E-054D-B4DF-058630CEA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15561" y="3205120"/>
            <a:ext cx="270959" cy="320081"/>
          </a:xfrm>
          <a:prstGeom prst="rect">
            <a:avLst/>
          </a:prstGeom>
        </p:spPr>
      </p:pic>
      <p:pic>
        <p:nvPicPr>
          <p:cNvPr id="80" name="图形 79">
            <a:extLst>
              <a:ext uri="{FF2B5EF4-FFF2-40B4-BE49-F238E27FC236}">
                <a16:creationId xmlns:a16="http://schemas.microsoft.com/office/drawing/2014/main" id="{9DA922CE-670D-9746-A962-6A907F188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15561" y="3781589"/>
            <a:ext cx="270959" cy="320081"/>
          </a:xfrm>
          <a:prstGeom prst="rect">
            <a:avLst/>
          </a:prstGeom>
        </p:spPr>
      </p:pic>
      <p:pic>
        <p:nvPicPr>
          <p:cNvPr id="81" name="图形 80">
            <a:extLst>
              <a:ext uri="{FF2B5EF4-FFF2-40B4-BE49-F238E27FC236}">
                <a16:creationId xmlns:a16="http://schemas.microsoft.com/office/drawing/2014/main" id="{59505C1C-2DAA-A042-8650-A241324FF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15561" y="4328242"/>
            <a:ext cx="270959" cy="320081"/>
          </a:xfrm>
          <a:prstGeom prst="rect">
            <a:avLst/>
          </a:prstGeom>
        </p:spPr>
      </p:pic>
      <p:pic>
        <p:nvPicPr>
          <p:cNvPr id="82" name="图形 81">
            <a:extLst>
              <a:ext uri="{FF2B5EF4-FFF2-40B4-BE49-F238E27FC236}">
                <a16:creationId xmlns:a16="http://schemas.microsoft.com/office/drawing/2014/main" id="{AA9577A6-42FD-6E49-8CA9-A61372EDB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6169" y="2480169"/>
            <a:ext cx="270959" cy="320081"/>
          </a:xfrm>
          <a:prstGeom prst="rect">
            <a:avLst/>
          </a:prstGeom>
        </p:spPr>
      </p:pic>
      <p:pic>
        <p:nvPicPr>
          <p:cNvPr id="83" name="图形 82">
            <a:extLst>
              <a:ext uri="{FF2B5EF4-FFF2-40B4-BE49-F238E27FC236}">
                <a16:creationId xmlns:a16="http://schemas.microsoft.com/office/drawing/2014/main" id="{350EF599-7C93-B44E-90DD-6AE984194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6169" y="2927430"/>
            <a:ext cx="270959" cy="320081"/>
          </a:xfrm>
          <a:prstGeom prst="rect">
            <a:avLst/>
          </a:prstGeom>
        </p:spPr>
      </p:pic>
      <p:pic>
        <p:nvPicPr>
          <p:cNvPr id="84" name="图形 83">
            <a:extLst>
              <a:ext uri="{FF2B5EF4-FFF2-40B4-BE49-F238E27FC236}">
                <a16:creationId xmlns:a16="http://schemas.microsoft.com/office/drawing/2014/main" id="{0634E120-ACA2-A642-A119-89BBB5F33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6169" y="3374691"/>
            <a:ext cx="270959" cy="320081"/>
          </a:xfrm>
          <a:prstGeom prst="rect">
            <a:avLst/>
          </a:prstGeom>
        </p:spPr>
      </p:pic>
      <p:pic>
        <p:nvPicPr>
          <p:cNvPr id="85" name="图形 84">
            <a:extLst>
              <a:ext uri="{FF2B5EF4-FFF2-40B4-BE49-F238E27FC236}">
                <a16:creationId xmlns:a16="http://schemas.microsoft.com/office/drawing/2014/main" id="{6D8F63AC-5250-D744-82E0-332472C49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6169" y="3821952"/>
            <a:ext cx="270959" cy="320081"/>
          </a:xfrm>
          <a:prstGeom prst="rect">
            <a:avLst/>
          </a:prstGeom>
        </p:spPr>
      </p:pic>
      <p:pic>
        <p:nvPicPr>
          <p:cNvPr id="86" name="图形 85">
            <a:extLst>
              <a:ext uri="{FF2B5EF4-FFF2-40B4-BE49-F238E27FC236}">
                <a16:creationId xmlns:a16="http://schemas.microsoft.com/office/drawing/2014/main" id="{600DED51-4B39-BF48-8904-CC1DC9331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6169" y="4259274"/>
            <a:ext cx="270959" cy="320081"/>
          </a:xfrm>
          <a:prstGeom prst="rect">
            <a:avLst/>
          </a:prstGeom>
        </p:spPr>
      </p:pic>
      <p:sp>
        <p:nvSpPr>
          <p:cNvPr id="87" name="标题 1">
            <a:extLst>
              <a:ext uri="{FF2B5EF4-FFF2-40B4-BE49-F238E27FC236}">
                <a16:creationId xmlns:a16="http://schemas.microsoft.com/office/drawing/2014/main" id="{2C4F9845-D57B-6048-935E-26D01FEA72BF}"/>
              </a:ext>
            </a:extLst>
          </p:cNvPr>
          <p:cNvSpPr txBox="1">
            <a:spLocks/>
          </p:cNvSpPr>
          <p:nvPr/>
        </p:nvSpPr>
        <p:spPr>
          <a:xfrm>
            <a:off x="349780" y="1251046"/>
            <a:ext cx="7522310" cy="38908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500" dirty="0"/>
              <a:t>Levels</a:t>
            </a:r>
            <a:r>
              <a:rPr kumimoji="1" lang="zh-CN" altLang="en-US" sz="4500" dirty="0"/>
              <a:t> </a:t>
            </a:r>
            <a:r>
              <a:rPr kumimoji="1" lang="en-US" altLang="zh-CN" sz="4500" dirty="0"/>
              <a:t>of</a:t>
            </a:r>
            <a:r>
              <a:rPr kumimoji="1" lang="zh-CN" altLang="en-US" sz="4500" dirty="0"/>
              <a:t> </a:t>
            </a:r>
            <a:r>
              <a:rPr kumimoji="1" lang="en-US" altLang="zh-CN" sz="4500" dirty="0"/>
              <a:t>AIOps</a:t>
            </a:r>
            <a:endParaRPr kumimoji="1" lang="zh-CN" altLang="en-US" sz="4500" dirty="0"/>
          </a:p>
        </p:txBody>
      </p:sp>
    </p:spTree>
    <p:extLst>
      <p:ext uri="{BB962C8B-B14F-4D97-AF65-F5344CB8AC3E}">
        <p14:creationId xmlns:p14="http://schemas.microsoft.com/office/powerpoint/2010/main" val="25365326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D359CF9C-7690-F043-AF08-FD7EFFFE0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524" y="1162886"/>
            <a:ext cx="6577295" cy="264496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Brain for IT Operations</a:t>
            </a:r>
            <a:endParaRPr kumimoji="1" lang="zh-CN" altLang="en-US" sz="1125" dirty="0"/>
          </a:p>
        </p:txBody>
      </p:sp>
      <p:grpSp>
        <p:nvGrpSpPr>
          <p:cNvPr id="7" name="Group 6"/>
          <p:cNvGrpSpPr/>
          <p:nvPr/>
        </p:nvGrpSpPr>
        <p:grpSpPr>
          <a:xfrm>
            <a:off x="1389378" y="1688072"/>
            <a:ext cx="6683467" cy="4038357"/>
            <a:chOff x="351491" y="858041"/>
            <a:chExt cx="8581353" cy="5700306"/>
          </a:xfrm>
        </p:grpSpPr>
        <p:sp>
          <p:nvSpPr>
            <p:cNvPr id="75" name="矩形 7">
              <a:extLst>
                <a:ext uri="{FF2B5EF4-FFF2-40B4-BE49-F238E27FC236}">
                  <a16:creationId xmlns:a16="http://schemas.microsoft.com/office/drawing/2014/main" id="{00FF6CAE-2589-A344-8F90-A500F87CF5C4}"/>
                </a:ext>
              </a:extLst>
            </p:cNvPr>
            <p:cNvSpPr/>
            <p:nvPr/>
          </p:nvSpPr>
          <p:spPr>
            <a:xfrm>
              <a:off x="456635" y="1604180"/>
              <a:ext cx="8384857" cy="1871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kumimoji="1" lang="en-US" altLang="zh-CN" sz="825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	</a:t>
              </a:r>
              <a:r>
                <a:rPr kumimoji="1" lang="zh-CN" altLang="en-US" sz="825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     </a:t>
              </a:r>
              <a:r>
                <a:rPr kumimoji="1" lang="en-US" altLang="zh-CN" sz="825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Decision Algorithm</a:t>
              </a:r>
              <a:r>
                <a:rPr kumimoji="1" lang="zh-CN" altLang="en-US" sz="825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（</a:t>
              </a:r>
              <a:r>
                <a:rPr kumimoji="1" lang="en-US" altLang="zh-CN" sz="825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using </a:t>
              </a:r>
              <a:r>
                <a:rPr kumimoji="1" lang="en-US" altLang="zh-CN" sz="825" b="1" dirty="0" err="1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realtime</a:t>
              </a:r>
              <a:r>
                <a:rPr kumimoji="1" lang="en-US" altLang="zh-CN" sz="825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monitoring data and knowledge graph to make decision)</a:t>
              </a:r>
              <a:endParaRPr kumimoji="1" lang="zh-CN" altLang="en-US" sz="825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zh-CN" altLang="en-US" sz="825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70CBA4C5-A487-3E40-946B-A1020ED4A790}"/>
                </a:ext>
              </a:extLst>
            </p:cNvPr>
            <p:cNvSpPr txBox="1"/>
            <p:nvPr/>
          </p:nvSpPr>
          <p:spPr>
            <a:xfrm>
              <a:off x="3229603" y="1238828"/>
              <a:ext cx="4443289" cy="39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b="1" dirty="0">
                  <a:solidFill>
                    <a:srgbClr val="0070C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Brain for IT Operations</a:t>
              </a:r>
              <a:endParaRPr kumimoji="1" lang="zh-CN" altLang="en-US" sz="12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35E839C4-70CE-450A-80A9-5D0494546ABD}"/>
                </a:ext>
              </a:extLst>
            </p:cNvPr>
            <p:cNvSpPr/>
            <p:nvPr/>
          </p:nvSpPr>
          <p:spPr>
            <a:xfrm>
              <a:off x="351492" y="5817401"/>
              <a:ext cx="8490000" cy="740946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kumimoji="1" lang="en-US" altLang="zh-CN" sz="1200" b="1" dirty="0">
                  <a:solidFill>
                    <a:schemeClr val="accent6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data sources</a:t>
              </a:r>
              <a:endParaRPr kumimoji="1" lang="zh-CN" altLang="en-US" sz="12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5BF70F90-2D94-A745-8C0A-63C4B75D6FF2}"/>
                </a:ext>
              </a:extLst>
            </p:cNvPr>
            <p:cNvSpPr/>
            <p:nvPr/>
          </p:nvSpPr>
          <p:spPr>
            <a:xfrm>
              <a:off x="482693" y="5159868"/>
              <a:ext cx="8358799" cy="46780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Unified Ops Data Platform</a:t>
              </a:r>
              <a:endParaRPr kumimoji="1" lang="zh-CN" altLang="en-US" sz="10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00FF6CAE-2589-A344-8F90-A500F87CF5C4}"/>
                </a:ext>
              </a:extLst>
            </p:cNvPr>
            <p:cNvSpPr/>
            <p:nvPr/>
          </p:nvSpPr>
          <p:spPr>
            <a:xfrm>
              <a:off x="489567" y="3527270"/>
              <a:ext cx="8351926" cy="15642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kumimoji="1" lang="en-US" altLang="zh-CN" sz="10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Ops Knowledge graph (Mining historical Ops data to construct varies “profiles”)</a:t>
              </a:r>
              <a:endParaRPr kumimoji="1" lang="zh-CN" altLang="en-US" sz="10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F0B6289C-C949-514F-9CD7-C46F71F93CBD}"/>
                </a:ext>
              </a:extLst>
            </p:cNvPr>
            <p:cNvSpPr/>
            <p:nvPr/>
          </p:nvSpPr>
          <p:spPr>
            <a:xfrm>
              <a:off x="351491" y="1258505"/>
              <a:ext cx="8581353" cy="4488850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50" b="1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B9CF6F8-3355-1448-98BF-DFC03F8B8AA4}"/>
                </a:ext>
              </a:extLst>
            </p:cNvPr>
            <p:cNvSpPr/>
            <p:nvPr/>
          </p:nvSpPr>
          <p:spPr>
            <a:xfrm>
              <a:off x="482694" y="1899109"/>
              <a:ext cx="1996206" cy="151117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kumimoji="1" lang="en-US" altLang="zh-CN" sz="10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Failure Discovery</a:t>
              </a:r>
              <a:endParaRPr kumimoji="1" lang="zh-CN" altLang="en-US" sz="10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9F335EC-6376-4B20-8E0F-80B3C8234F47}"/>
                </a:ext>
              </a:extLst>
            </p:cNvPr>
            <p:cNvSpPr/>
            <p:nvPr/>
          </p:nvSpPr>
          <p:spPr>
            <a:xfrm>
              <a:off x="554664" y="2233110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60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KPI Anomaly Detection</a:t>
              </a:r>
              <a:endParaRPr lang="zh-CN" altLang="en-US" sz="6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747A5929-909F-4E93-A43F-EA6D83ABD271}"/>
                </a:ext>
              </a:extLst>
            </p:cNvPr>
            <p:cNvSpPr/>
            <p:nvPr/>
          </p:nvSpPr>
          <p:spPr>
            <a:xfrm>
              <a:off x="1543253" y="2233110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multi-KPI Anomaly Detection</a:t>
              </a:r>
              <a:endParaRPr lang="zh-CN" altLang="en-US" sz="6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1AC876D2-443E-44A3-99BF-46AAD283ABFF}"/>
                </a:ext>
              </a:extLst>
            </p:cNvPr>
            <p:cNvSpPr/>
            <p:nvPr/>
          </p:nvSpPr>
          <p:spPr>
            <a:xfrm>
              <a:off x="554664" y="2747046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Log Anomaly Detection</a:t>
              </a:r>
              <a:endParaRPr lang="zh-CN" altLang="en-US" sz="6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2FFACA2A-3AE3-45BF-9B04-6A34CCF525B7}"/>
                </a:ext>
              </a:extLst>
            </p:cNvPr>
            <p:cNvSpPr/>
            <p:nvPr/>
          </p:nvSpPr>
          <p:spPr>
            <a:xfrm>
              <a:off x="1543253" y="2747046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Trace Anomaly Detection</a:t>
              </a:r>
              <a:endParaRPr lang="zh-CN" altLang="en-US" sz="6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CDAF1C03-1C4C-4F6D-A2EE-FF46A02E84D8}"/>
                </a:ext>
              </a:extLst>
            </p:cNvPr>
            <p:cNvSpPr/>
            <p:nvPr/>
          </p:nvSpPr>
          <p:spPr>
            <a:xfrm>
              <a:off x="2585533" y="1899109"/>
              <a:ext cx="1996206" cy="151117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kumimoji="1" lang="en-US" altLang="zh-CN" sz="10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Failure Localization</a:t>
              </a:r>
              <a:endParaRPr kumimoji="1" lang="zh-CN" altLang="en-US" sz="10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B70BC65B-5B81-4909-B4FB-93F49473B865}"/>
                </a:ext>
              </a:extLst>
            </p:cNvPr>
            <p:cNvSpPr/>
            <p:nvPr/>
          </p:nvSpPr>
          <p:spPr>
            <a:xfrm>
              <a:off x="2657503" y="2233110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525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Anomalous Machine Localization</a:t>
              </a:r>
              <a:endParaRPr lang="zh-CN" altLang="en-US" sz="525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72E16E55-0B74-4CD3-AB95-B648A92DFE9C}"/>
                </a:ext>
              </a:extLst>
            </p:cNvPr>
            <p:cNvSpPr/>
            <p:nvPr/>
          </p:nvSpPr>
          <p:spPr>
            <a:xfrm>
              <a:off x="3646092" y="2233110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50" b="1" dirty="0" err="1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mutidimensional</a:t>
              </a:r>
              <a:r>
                <a:rPr lang="en-US" altLang="zh-CN" sz="4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KPI anomaly localization</a:t>
              </a:r>
              <a:endParaRPr lang="zh-CN" altLang="en-US" sz="4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7CBB0901-EB07-4877-8B28-188CD953DB2F}"/>
                </a:ext>
              </a:extLst>
            </p:cNvPr>
            <p:cNvSpPr/>
            <p:nvPr/>
          </p:nvSpPr>
          <p:spPr>
            <a:xfrm>
              <a:off x="2657504" y="2772656"/>
              <a:ext cx="863677" cy="3741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Change-induced Anomaly Detection</a:t>
              </a:r>
              <a:endParaRPr lang="zh-CN" altLang="en-US" sz="4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9D527099-1937-4D79-97D2-313780648352}"/>
                </a:ext>
              </a:extLst>
            </p:cNvPr>
            <p:cNvSpPr/>
            <p:nvPr/>
          </p:nvSpPr>
          <p:spPr>
            <a:xfrm>
              <a:off x="3646092" y="2747046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25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Trace Anomaly Localization</a:t>
              </a:r>
              <a:endParaRPr lang="zh-CN" altLang="en-US" sz="525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E1C7FDA2-752C-4B99-BE02-6E050B586068}"/>
                </a:ext>
              </a:extLst>
            </p:cNvPr>
            <p:cNvGrpSpPr/>
            <p:nvPr/>
          </p:nvGrpSpPr>
          <p:grpSpPr>
            <a:xfrm>
              <a:off x="567492" y="3888284"/>
              <a:ext cx="1911408" cy="399758"/>
              <a:chOff x="1792271" y="3894109"/>
              <a:chExt cx="1911408" cy="399758"/>
            </a:xfrm>
          </p:grpSpPr>
          <p:sp>
            <p:nvSpPr>
              <p:cNvPr id="81" name="矩形 80">
                <a:extLst>
                  <a:ext uri="{FF2B5EF4-FFF2-40B4-BE49-F238E27FC236}">
                    <a16:creationId xmlns:a16="http://schemas.microsoft.com/office/drawing/2014/main" id="{46A90CC3-DAA6-49CF-BB80-4F4B0BD10D32}"/>
                  </a:ext>
                </a:extLst>
              </p:cNvPr>
              <p:cNvSpPr/>
              <p:nvPr/>
            </p:nvSpPr>
            <p:spPr>
              <a:xfrm>
                <a:off x="1792271" y="3894109"/>
                <a:ext cx="897239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physical topology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1BCA250E-B641-464D-8E58-3B4DFC765AD2}"/>
                  </a:ext>
                </a:extLst>
              </p:cNvPr>
              <p:cNvSpPr/>
              <p:nvPr/>
            </p:nvSpPr>
            <p:spPr>
              <a:xfrm>
                <a:off x="2780860" y="3894109"/>
                <a:ext cx="922819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app</a:t>
                </a:r>
              </a:p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topology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8FBE7FA4-40C5-4659-9CE5-BF1D8D0BE6AA}"/>
                </a:ext>
              </a:extLst>
            </p:cNvPr>
            <p:cNvGrpSpPr/>
            <p:nvPr/>
          </p:nvGrpSpPr>
          <p:grpSpPr>
            <a:xfrm>
              <a:off x="2570251" y="3888284"/>
              <a:ext cx="1939516" cy="399758"/>
              <a:chOff x="3683161" y="3899216"/>
              <a:chExt cx="1939516" cy="399758"/>
            </a:xfrm>
          </p:grpSpPr>
          <p:sp>
            <p:nvSpPr>
              <p:cNvPr id="83" name="矩形 82">
                <a:extLst>
                  <a:ext uri="{FF2B5EF4-FFF2-40B4-BE49-F238E27FC236}">
                    <a16:creationId xmlns:a16="http://schemas.microsoft.com/office/drawing/2014/main" id="{AC68114E-CF72-4BD1-86ED-3632315BC90D}"/>
                  </a:ext>
                </a:extLst>
              </p:cNvPr>
              <p:cNvSpPr/>
              <p:nvPr/>
            </p:nvSpPr>
            <p:spPr>
              <a:xfrm>
                <a:off x="3683161" y="3899216"/>
                <a:ext cx="1153051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fault</a:t>
                </a:r>
              </a:p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propagation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4" name="矩形 83">
                <a:extLst>
                  <a:ext uri="{FF2B5EF4-FFF2-40B4-BE49-F238E27FC236}">
                    <a16:creationId xmlns:a16="http://schemas.microsoft.com/office/drawing/2014/main" id="{D3AC5245-D015-430E-9560-D383FC8DD8C8}"/>
                  </a:ext>
                </a:extLst>
              </p:cNvPr>
              <p:cNvSpPr/>
              <p:nvPr/>
            </p:nvSpPr>
            <p:spPr>
              <a:xfrm>
                <a:off x="4759000" y="3899216"/>
                <a:ext cx="863677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ticket profiles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07384499-1708-4ACC-9C1B-99CCD5B42A89}"/>
                </a:ext>
              </a:extLst>
            </p:cNvPr>
            <p:cNvGrpSpPr/>
            <p:nvPr/>
          </p:nvGrpSpPr>
          <p:grpSpPr>
            <a:xfrm>
              <a:off x="4760547" y="3888284"/>
              <a:ext cx="2092494" cy="399758"/>
              <a:chOff x="5747380" y="3899216"/>
              <a:chExt cx="2092494" cy="399758"/>
            </a:xfrm>
          </p:grpSpPr>
          <p:sp>
            <p:nvSpPr>
              <p:cNvPr id="85" name="矩形 84">
                <a:extLst>
                  <a:ext uri="{FF2B5EF4-FFF2-40B4-BE49-F238E27FC236}">
                    <a16:creationId xmlns:a16="http://schemas.microsoft.com/office/drawing/2014/main" id="{ABEBF64E-A31C-4773-87E0-9E8F37F6445F}"/>
                  </a:ext>
                </a:extLst>
              </p:cNvPr>
              <p:cNvSpPr/>
              <p:nvPr/>
            </p:nvSpPr>
            <p:spPr>
              <a:xfrm>
                <a:off x="5747380" y="3899216"/>
                <a:ext cx="1093909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mitigation</a:t>
                </a:r>
              </a:p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profiles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6" name="矩形 85">
                <a:extLst>
                  <a:ext uri="{FF2B5EF4-FFF2-40B4-BE49-F238E27FC236}">
                    <a16:creationId xmlns:a16="http://schemas.microsoft.com/office/drawing/2014/main" id="{49ACDC80-F25B-4ECE-913A-5FBE7486F02A}"/>
                  </a:ext>
                </a:extLst>
              </p:cNvPr>
              <p:cNvSpPr/>
              <p:nvPr/>
            </p:nvSpPr>
            <p:spPr>
              <a:xfrm>
                <a:off x="6735763" y="3899216"/>
                <a:ext cx="1104111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script profile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EC760C06-7BA7-44FD-A3EB-26EF3CCC0E63}"/>
                </a:ext>
              </a:extLst>
            </p:cNvPr>
            <p:cNvSpPr/>
            <p:nvPr/>
          </p:nvSpPr>
          <p:spPr>
            <a:xfrm>
              <a:off x="6863543" y="1887106"/>
              <a:ext cx="1996206" cy="151117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kumimoji="1" lang="en-US" altLang="zh-CN" sz="10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Failure Avoidance</a:t>
              </a:r>
              <a:endParaRPr kumimoji="1" lang="zh-CN" altLang="en-US" sz="10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74472BD4-9F1C-4DD8-A30E-D0BC1AA323DE}"/>
                </a:ext>
              </a:extLst>
            </p:cNvPr>
            <p:cNvSpPr/>
            <p:nvPr/>
          </p:nvSpPr>
          <p:spPr>
            <a:xfrm>
              <a:off x="6925444" y="2221107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bottleneck report</a:t>
              </a:r>
              <a:endParaRPr lang="zh-CN" altLang="en-US" sz="7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246DB694-C296-449B-9622-23441073E5E7}"/>
                </a:ext>
              </a:extLst>
            </p:cNvPr>
            <p:cNvSpPr/>
            <p:nvPr/>
          </p:nvSpPr>
          <p:spPr>
            <a:xfrm>
              <a:off x="7927962" y="2748707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25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change risk evaluation</a:t>
              </a:r>
              <a:endParaRPr lang="zh-CN" altLang="en-US" sz="525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72E0006F-753E-42A9-80B3-7302B315F16B}"/>
                </a:ext>
              </a:extLst>
            </p:cNvPr>
            <p:cNvSpPr/>
            <p:nvPr/>
          </p:nvSpPr>
          <p:spPr>
            <a:xfrm>
              <a:off x="6925444" y="2735043"/>
              <a:ext cx="929424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75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Failure prediction</a:t>
              </a:r>
              <a:endParaRPr lang="zh-CN" altLang="en-US" sz="675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5BEC0474-69E8-41F5-8B63-7BB32023BE18}"/>
                </a:ext>
              </a:extLst>
            </p:cNvPr>
            <p:cNvSpPr/>
            <p:nvPr/>
          </p:nvSpPr>
          <p:spPr>
            <a:xfrm>
              <a:off x="7934246" y="2221107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capacity prediction</a:t>
              </a:r>
              <a:endParaRPr lang="zh-CN" altLang="en-US" sz="6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19EC7B39-601D-4896-81B8-2D2AC2013F33}"/>
                </a:ext>
              </a:extLst>
            </p:cNvPr>
            <p:cNvSpPr txBox="1"/>
            <p:nvPr/>
          </p:nvSpPr>
          <p:spPr>
            <a:xfrm>
              <a:off x="1166342" y="3078488"/>
              <a:ext cx="1017235" cy="358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……</a:t>
              </a:r>
              <a:endParaRPr kumimoji="1" lang="zh-CN" altLang="en-US" sz="10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01B4A775-BA81-426F-8991-4B978E9B9387}"/>
                </a:ext>
              </a:extLst>
            </p:cNvPr>
            <p:cNvSpPr txBox="1"/>
            <p:nvPr/>
          </p:nvSpPr>
          <p:spPr>
            <a:xfrm>
              <a:off x="3311430" y="3077847"/>
              <a:ext cx="978871" cy="358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……</a:t>
              </a:r>
              <a:endParaRPr kumimoji="1" lang="zh-CN" altLang="en-US" sz="10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1848472A-8B82-4C63-8DE4-E3518F80DECE}"/>
                </a:ext>
              </a:extLst>
            </p:cNvPr>
            <p:cNvSpPr txBox="1"/>
            <p:nvPr/>
          </p:nvSpPr>
          <p:spPr>
            <a:xfrm>
              <a:off x="7616349" y="3078686"/>
              <a:ext cx="974134" cy="358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……</a:t>
              </a:r>
              <a:endParaRPr kumimoji="1" lang="zh-CN" altLang="en-US" sz="10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83119CC0-B46D-4BED-B0AB-637C2DE8CC77}"/>
                </a:ext>
              </a:extLst>
            </p:cNvPr>
            <p:cNvSpPr txBox="1"/>
            <p:nvPr/>
          </p:nvSpPr>
          <p:spPr>
            <a:xfrm>
              <a:off x="4248589" y="4847794"/>
              <a:ext cx="669324" cy="358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…</a:t>
              </a:r>
              <a:endParaRPr kumimoji="1" lang="zh-CN" altLang="en-US" sz="10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3E5ADC62-2012-425E-B6F8-191C6727CCA2}"/>
                </a:ext>
              </a:extLst>
            </p:cNvPr>
            <p:cNvSpPr/>
            <p:nvPr/>
          </p:nvSpPr>
          <p:spPr>
            <a:xfrm>
              <a:off x="351491" y="858041"/>
              <a:ext cx="8490001" cy="315406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kumimoji="1" lang="en-US" altLang="zh-CN" sz="1050" b="1" dirty="0">
                  <a:solidFill>
                    <a:schemeClr val="accent6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Automated Software using hard-coded logic</a:t>
              </a:r>
              <a:endParaRPr kumimoji="1" lang="zh-CN" altLang="en-US" sz="105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0" name="矩形 88">
              <a:extLst>
                <a:ext uri="{FF2B5EF4-FFF2-40B4-BE49-F238E27FC236}">
                  <a16:creationId xmlns:a16="http://schemas.microsoft.com/office/drawing/2014/main" id="{EC760C06-7BA7-44FD-A3EB-26EF3CCC0E63}"/>
                </a:ext>
              </a:extLst>
            </p:cNvPr>
            <p:cNvSpPr/>
            <p:nvPr/>
          </p:nvSpPr>
          <p:spPr>
            <a:xfrm>
              <a:off x="4799453" y="1901841"/>
              <a:ext cx="1996206" cy="151117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kumimoji="1" lang="en-US" altLang="zh-CN" sz="10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Failure Mitigation</a:t>
              </a:r>
              <a:endParaRPr kumimoji="1" lang="zh-CN" altLang="en-US" sz="10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7" name="矩形 75">
              <a:extLst>
                <a:ext uri="{FF2B5EF4-FFF2-40B4-BE49-F238E27FC236}">
                  <a16:creationId xmlns:a16="http://schemas.microsoft.com/office/drawing/2014/main" id="{74472BD4-9F1C-4DD8-A30E-D0BC1AA323DE}"/>
                </a:ext>
              </a:extLst>
            </p:cNvPr>
            <p:cNvSpPr/>
            <p:nvPr/>
          </p:nvSpPr>
          <p:spPr>
            <a:xfrm>
              <a:off x="4946618" y="2243519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525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automatic deployment rollback</a:t>
              </a:r>
              <a:endParaRPr lang="zh-CN" altLang="en-US" sz="525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7" name="矩形 75">
              <a:extLst>
                <a:ext uri="{FF2B5EF4-FFF2-40B4-BE49-F238E27FC236}">
                  <a16:creationId xmlns:a16="http://schemas.microsoft.com/office/drawing/2014/main" id="{74472BD4-9F1C-4DD8-A30E-D0BC1AA323DE}"/>
                </a:ext>
              </a:extLst>
            </p:cNvPr>
            <p:cNvSpPr/>
            <p:nvPr/>
          </p:nvSpPr>
          <p:spPr>
            <a:xfrm>
              <a:off x="5906333" y="2243519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Failover evaluation</a:t>
              </a:r>
              <a:endParaRPr lang="zh-CN" altLang="en-US" sz="7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8" name="矩形 75">
              <a:extLst>
                <a:ext uri="{FF2B5EF4-FFF2-40B4-BE49-F238E27FC236}">
                  <a16:creationId xmlns:a16="http://schemas.microsoft.com/office/drawing/2014/main" id="{74472BD4-9F1C-4DD8-A30E-D0BC1AA323DE}"/>
                </a:ext>
              </a:extLst>
            </p:cNvPr>
            <p:cNvSpPr/>
            <p:nvPr/>
          </p:nvSpPr>
          <p:spPr>
            <a:xfrm>
              <a:off x="4937470" y="2771119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Elastic Sizing</a:t>
              </a:r>
              <a:endParaRPr lang="zh-CN" altLang="en-US" sz="7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9" name="文本框 91">
              <a:extLst>
                <a:ext uri="{FF2B5EF4-FFF2-40B4-BE49-F238E27FC236}">
                  <a16:creationId xmlns:a16="http://schemas.microsoft.com/office/drawing/2014/main" id="{1848472A-8B82-4C63-8DE4-E3518F80DECE}"/>
                </a:ext>
              </a:extLst>
            </p:cNvPr>
            <p:cNvSpPr txBox="1"/>
            <p:nvPr/>
          </p:nvSpPr>
          <p:spPr>
            <a:xfrm>
              <a:off x="5484508" y="3101699"/>
              <a:ext cx="1083709" cy="358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……</a:t>
              </a:r>
              <a:endParaRPr kumimoji="1" lang="zh-CN" altLang="en-US" sz="10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101" name="组合 44">
              <a:extLst>
                <a:ext uri="{FF2B5EF4-FFF2-40B4-BE49-F238E27FC236}">
                  <a16:creationId xmlns:a16="http://schemas.microsoft.com/office/drawing/2014/main" id="{07384499-1708-4ACC-9C1B-99CCD5B42A89}"/>
                </a:ext>
              </a:extLst>
            </p:cNvPr>
            <p:cNvGrpSpPr/>
            <p:nvPr/>
          </p:nvGrpSpPr>
          <p:grpSpPr>
            <a:xfrm>
              <a:off x="6868627" y="3902453"/>
              <a:ext cx="1852059" cy="399758"/>
              <a:chOff x="5747382" y="3899216"/>
              <a:chExt cx="1852059" cy="399758"/>
            </a:xfrm>
          </p:grpSpPr>
          <p:sp>
            <p:nvSpPr>
              <p:cNvPr id="102" name="矩形 84">
                <a:extLst>
                  <a:ext uri="{FF2B5EF4-FFF2-40B4-BE49-F238E27FC236}">
                    <a16:creationId xmlns:a16="http://schemas.microsoft.com/office/drawing/2014/main" id="{ABEBF64E-A31C-4773-87E0-9E8F37F6445F}"/>
                  </a:ext>
                </a:extLst>
              </p:cNvPr>
              <p:cNvSpPr/>
              <p:nvPr/>
            </p:nvSpPr>
            <p:spPr>
              <a:xfrm>
                <a:off x="5747382" y="3899216"/>
                <a:ext cx="863677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app</a:t>
                </a:r>
              </a:p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profile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03" name="矩形 85">
                <a:extLst>
                  <a:ext uri="{FF2B5EF4-FFF2-40B4-BE49-F238E27FC236}">
                    <a16:creationId xmlns:a16="http://schemas.microsoft.com/office/drawing/2014/main" id="{49ACDC80-F25B-4ECE-913A-5FBE7486F02A}"/>
                  </a:ext>
                </a:extLst>
              </p:cNvPr>
              <p:cNvSpPr/>
              <p:nvPr/>
            </p:nvSpPr>
            <p:spPr>
              <a:xfrm>
                <a:off x="6735764" y="3899216"/>
                <a:ext cx="863677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metric profile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104" name="组合 44">
              <a:extLst>
                <a:ext uri="{FF2B5EF4-FFF2-40B4-BE49-F238E27FC236}">
                  <a16:creationId xmlns:a16="http://schemas.microsoft.com/office/drawing/2014/main" id="{07384499-1708-4ACC-9C1B-99CCD5B42A89}"/>
                </a:ext>
              </a:extLst>
            </p:cNvPr>
            <p:cNvGrpSpPr/>
            <p:nvPr/>
          </p:nvGrpSpPr>
          <p:grpSpPr>
            <a:xfrm>
              <a:off x="578609" y="4427830"/>
              <a:ext cx="2100337" cy="399758"/>
              <a:chOff x="5747380" y="3899216"/>
              <a:chExt cx="2100337" cy="399758"/>
            </a:xfrm>
          </p:grpSpPr>
          <p:sp>
            <p:nvSpPr>
              <p:cNvPr id="105" name="矩形 84">
                <a:extLst>
                  <a:ext uri="{FF2B5EF4-FFF2-40B4-BE49-F238E27FC236}">
                    <a16:creationId xmlns:a16="http://schemas.microsoft.com/office/drawing/2014/main" id="{ABEBF64E-A31C-4773-87E0-9E8F37F6445F}"/>
                  </a:ext>
                </a:extLst>
              </p:cNvPr>
              <p:cNvSpPr/>
              <p:nvPr/>
            </p:nvSpPr>
            <p:spPr>
              <a:xfrm>
                <a:off x="5747380" y="3899216"/>
                <a:ext cx="1074753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log </a:t>
                </a:r>
                <a:r>
                  <a:rPr lang="en-US" altLang="zh-CN" sz="750" b="1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pattern profile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06" name="矩形 85">
                <a:extLst>
                  <a:ext uri="{FF2B5EF4-FFF2-40B4-BE49-F238E27FC236}">
                    <a16:creationId xmlns:a16="http://schemas.microsoft.com/office/drawing/2014/main" id="{49ACDC80-F25B-4ECE-913A-5FBE7486F02A}"/>
                  </a:ext>
                </a:extLst>
              </p:cNvPr>
              <p:cNvSpPr/>
              <p:nvPr/>
            </p:nvSpPr>
            <p:spPr>
              <a:xfrm>
                <a:off x="6735763" y="3899216"/>
                <a:ext cx="1111954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failure omen profile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107" name="组合 44">
              <a:extLst>
                <a:ext uri="{FF2B5EF4-FFF2-40B4-BE49-F238E27FC236}">
                  <a16:creationId xmlns:a16="http://schemas.microsoft.com/office/drawing/2014/main" id="{07384499-1708-4ACC-9C1B-99CCD5B42A89}"/>
                </a:ext>
              </a:extLst>
            </p:cNvPr>
            <p:cNvGrpSpPr/>
            <p:nvPr/>
          </p:nvGrpSpPr>
          <p:grpSpPr>
            <a:xfrm>
              <a:off x="2678947" y="4425398"/>
              <a:ext cx="1975630" cy="399758"/>
              <a:chOff x="5747382" y="3899216"/>
              <a:chExt cx="1975630" cy="399758"/>
            </a:xfrm>
          </p:grpSpPr>
          <p:sp>
            <p:nvSpPr>
              <p:cNvPr id="108" name="矩形 84">
                <a:extLst>
                  <a:ext uri="{FF2B5EF4-FFF2-40B4-BE49-F238E27FC236}">
                    <a16:creationId xmlns:a16="http://schemas.microsoft.com/office/drawing/2014/main" id="{ABEBF64E-A31C-4773-87E0-9E8F37F6445F}"/>
                  </a:ext>
                </a:extLst>
              </p:cNvPr>
              <p:cNvSpPr/>
              <p:nvPr/>
            </p:nvSpPr>
            <p:spPr>
              <a:xfrm>
                <a:off x="5747382" y="3899216"/>
                <a:ext cx="863677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capacity profile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09" name="矩形 85">
                <a:extLst>
                  <a:ext uri="{FF2B5EF4-FFF2-40B4-BE49-F238E27FC236}">
                    <a16:creationId xmlns:a16="http://schemas.microsoft.com/office/drawing/2014/main" id="{49ACDC80-F25B-4ECE-913A-5FBE7486F02A}"/>
                  </a:ext>
                </a:extLst>
              </p:cNvPr>
              <p:cNvSpPr/>
              <p:nvPr/>
            </p:nvSpPr>
            <p:spPr>
              <a:xfrm>
                <a:off x="6714526" y="3899216"/>
                <a:ext cx="1008486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bottleneck</a:t>
                </a:r>
              </a:p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profile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110" name="组合 44">
              <a:extLst>
                <a:ext uri="{FF2B5EF4-FFF2-40B4-BE49-F238E27FC236}">
                  <a16:creationId xmlns:a16="http://schemas.microsoft.com/office/drawing/2014/main" id="{07384499-1708-4ACC-9C1B-99CCD5B42A89}"/>
                </a:ext>
              </a:extLst>
            </p:cNvPr>
            <p:cNvGrpSpPr/>
            <p:nvPr/>
          </p:nvGrpSpPr>
          <p:grpSpPr>
            <a:xfrm>
              <a:off x="4760342" y="4438115"/>
              <a:ext cx="1967992" cy="399758"/>
              <a:chOff x="5747382" y="3899216"/>
              <a:chExt cx="1967992" cy="399758"/>
            </a:xfrm>
          </p:grpSpPr>
          <p:sp>
            <p:nvSpPr>
              <p:cNvPr id="111" name="矩形 84">
                <a:extLst>
                  <a:ext uri="{FF2B5EF4-FFF2-40B4-BE49-F238E27FC236}">
                    <a16:creationId xmlns:a16="http://schemas.microsoft.com/office/drawing/2014/main" id="{ABEBF64E-A31C-4773-87E0-9E8F37F6445F}"/>
                  </a:ext>
                </a:extLst>
              </p:cNvPr>
              <p:cNvSpPr/>
              <p:nvPr/>
            </p:nvSpPr>
            <p:spPr>
              <a:xfrm>
                <a:off x="5747382" y="3899216"/>
                <a:ext cx="863677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trace profile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12" name="矩形 85">
                <a:extLst>
                  <a:ext uri="{FF2B5EF4-FFF2-40B4-BE49-F238E27FC236}">
                    <a16:creationId xmlns:a16="http://schemas.microsoft.com/office/drawing/2014/main" id="{49ACDC80-F25B-4ECE-913A-5FBE7486F02A}"/>
                  </a:ext>
                </a:extLst>
              </p:cNvPr>
              <p:cNvSpPr/>
              <p:nvPr/>
            </p:nvSpPr>
            <p:spPr>
              <a:xfrm>
                <a:off x="6735763" y="3899216"/>
                <a:ext cx="979611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app health profile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116" name="组合 44">
              <a:extLst>
                <a:ext uri="{FF2B5EF4-FFF2-40B4-BE49-F238E27FC236}">
                  <a16:creationId xmlns:a16="http://schemas.microsoft.com/office/drawing/2014/main" id="{07384499-1708-4ACC-9C1B-99CCD5B42A89}"/>
                </a:ext>
              </a:extLst>
            </p:cNvPr>
            <p:cNvGrpSpPr/>
            <p:nvPr/>
          </p:nvGrpSpPr>
          <p:grpSpPr>
            <a:xfrm>
              <a:off x="6853041" y="4466753"/>
              <a:ext cx="2006709" cy="399758"/>
              <a:chOff x="5747382" y="3899216"/>
              <a:chExt cx="2006709" cy="399758"/>
            </a:xfrm>
          </p:grpSpPr>
          <p:sp>
            <p:nvSpPr>
              <p:cNvPr id="117" name="矩形 84">
                <a:extLst>
                  <a:ext uri="{FF2B5EF4-FFF2-40B4-BE49-F238E27FC236}">
                    <a16:creationId xmlns:a16="http://schemas.microsoft.com/office/drawing/2014/main" id="{ABEBF64E-A31C-4773-87E0-9E8F37F6445F}"/>
                  </a:ext>
                </a:extLst>
              </p:cNvPr>
              <p:cNvSpPr/>
              <p:nvPr/>
            </p:nvSpPr>
            <p:spPr>
              <a:xfrm>
                <a:off x="5747382" y="3899216"/>
                <a:ext cx="1074921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special data profile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18" name="矩形 85">
                <a:extLst>
                  <a:ext uri="{FF2B5EF4-FFF2-40B4-BE49-F238E27FC236}">
                    <a16:creationId xmlns:a16="http://schemas.microsoft.com/office/drawing/2014/main" id="{49ACDC80-F25B-4ECE-913A-5FBE7486F02A}"/>
                  </a:ext>
                </a:extLst>
              </p:cNvPr>
              <p:cNvSpPr/>
              <p:nvPr/>
            </p:nvSpPr>
            <p:spPr>
              <a:xfrm>
                <a:off x="6683462" y="3899216"/>
                <a:ext cx="1070629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data </a:t>
                </a:r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quality profile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19" name="矩形 75">
              <a:extLst>
                <a:ext uri="{FF2B5EF4-FFF2-40B4-BE49-F238E27FC236}">
                  <a16:creationId xmlns:a16="http://schemas.microsoft.com/office/drawing/2014/main" id="{74472BD4-9F1C-4DD8-A30E-D0BC1AA323DE}"/>
                </a:ext>
              </a:extLst>
            </p:cNvPr>
            <p:cNvSpPr/>
            <p:nvPr/>
          </p:nvSpPr>
          <p:spPr>
            <a:xfrm>
              <a:off x="5892654" y="2789073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Rate Limiting</a:t>
              </a:r>
              <a:endParaRPr lang="zh-CN" altLang="en-US" sz="7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331354" y="5408882"/>
            <a:ext cx="5618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logs, network, middleware, database, storage, server, application</a:t>
            </a:r>
            <a:endParaRPr lang="en-US" sz="1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B2B554-AB46-434E-8CDD-7731EAF0B39B}"/>
              </a:ext>
            </a:extLst>
          </p:cNvPr>
          <p:cNvSpPr txBox="1"/>
          <p:nvPr/>
        </p:nvSpPr>
        <p:spPr>
          <a:xfrm>
            <a:off x="178784" y="5254500"/>
            <a:ext cx="1163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Monitoring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6EC365E-D81F-0D43-AD47-6DB9D3A700F0}"/>
              </a:ext>
            </a:extLst>
          </p:cNvPr>
          <p:cNvSpPr txBox="1"/>
          <p:nvPr/>
        </p:nvSpPr>
        <p:spPr>
          <a:xfrm>
            <a:off x="230738" y="3404918"/>
            <a:ext cx="883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Decision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6B1580D-7354-C547-8977-07DFF015B133}"/>
              </a:ext>
            </a:extLst>
          </p:cNvPr>
          <p:cNvSpPr txBox="1"/>
          <p:nvPr/>
        </p:nvSpPr>
        <p:spPr>
          <a:xfrm>
            <a:off x="251520" y="1700808"/>
            <a:ext cx="883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Action</a:t>
            </a:r>
          </a:p>
        </p:txBody>
      </p:sp>
    </p:spTree>
    <p:extLst>
      <p:ext uri="{BB962C8B-B14F-4D97-AF65-F5344CB8AC3E}">
        <p14:creationId xmlns:p14="http://schemas.microsoft.com/office/powerpoint/2010/main" val="1506725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29">
            <a:extLst>
              <a:ext uri="{FF2B5EF4-FFF2-40B4-BE49-F238E27FC236}">
                <a16:creationId xmlns:a16="http://schemas.microsoft.com/office/drawing/2014/main" id="{96F8E757-A6A5-5048-BF9E-4983F81EEE98}"/>
              </a:ext>
            </a:extLst>
          </p:cNvPr>
          <p:cNvGrpSpPr/>
          <p:nvPr/>
        </p:nvGrpSpPr>
        <p:grpSpPr>
          <a:xfrm>
            <a:off x="827584" y="1910923"/>
            <a:ext cx="6683467" cy="4038357"/>
            <a:chOff x="351491" y="858041"/>
            <a:chExt cx="8581353" cy="5700306"/>
          </a:xfrm>
        </p:grpSpPr>
        <p:sp>
          <p:nvSpPr>
            <p:cNvPr id="131" name="矩形 7">
              <a:extLst>
                <a:ext uri="{FF2B5EF4-FFF2-40B4-BE49-F238E27FC236}">
                  <a16:creationId xmlns:a16="http://schemas.microsoft.com/office/drawing/2014/main" id="{9DE45D8D-ADB3-2D49-869D-B5AE2EEBD406}"/>
                </a:ext>
              </a:extLst>
            </p:cNvPr>
            <p:cNvSpPr/>
            <p:nvPr/>
          </p:nvSpPr>
          <p:spPr>
            <a:xfrm>
              <a:off x="456635" y="1604180"/>
              <a:ext cx="8384857" cy="1871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kumimoji="1" lang="en-US" altLang="zh-CN" sz="825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	</a:t>
              </a:r>
              <a:r>
                <a:rPr kumimoji="1" lang="zh-CN" altLang="en-US" sz="825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     </a:t>
              </a:r>
              <a:r>
                <a:rPr kumimoji="1" lang="en-US" altLang="zh-CN" sz="825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Decision Algorithm</a:t>
              </a:r>
              <a:r>
                <a:rPr kumimoji="1" lang="zh-CN" altLang="en-US" sz="825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（</a:t>
              </a:r>
              <a:r>
                <a:rPr kumimoji="1" lang="en-US" altLang="zh-CN" sz="825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using </a:t>
              </a:r>
              <a:r>
                <a:rPr kumimoji="1" lang="en-US" altLang="zh-CN" sz="825" b="1" dirty="0" err="1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realtime</a:t>
              </a:r>
              <a:r>
                <a:rPr kumimoji="1" lang="en-US" altLang="zh-CN" sz="825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monitoring data and knowledge graph to make decision)</a:t>
              </a:r>
              <a:endParaRPr kumimoji="1" lang="zh-CN" altLang="en-US" sz="825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zh-CN" altLang="en-US" sz="825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2" name="文本框 48">
              <a:extLst>
                <a:ext uri="{FF2B5EF4-FFF2-40B4-BE49-F238E27FC236}">
                  <a16:creationId xmlns:a16="http://schemas.microsoft.com/office/drawing/2014/main" id="{22FCF4C2-1A18-DD41-AA5C-CD442077DF81}"/>
                </a:ext>
              </a:extLst>
            </p:cNvPr>
            <p:cNvSpPr txBox="1"/>
            <p:nvPr/>
          </p:nvSpPr>
          <p:spPr>
            <a:xfrm>
              <a:off x="3229603" y="1238828"/>
              <a:ext cx="4443289" cy="39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b="1" dirty="0">
                  <a:solidFill>
                    <a:srgbClr val="0070C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Brain for IT Operations</a:t>
              </a:r>
              <a:endParaRPr kumimoji="1" lang="zh-CN" altLang="en-US" sz="12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3" name="矩形 94">
              <a:extLst>
                <a:ext uri="{FF2B5EF4-FFF2-40B4-BE49-F238E27FC236}">
                  <a16:creationId xmlns:a16="http://schemas.microsoft.com/office/drawing/2014/main" id="{2E470D2D-B3E4-0348-983D-316AED45A676}"/>
                </a:ext>
              </a:extLst>
            </p:cNvPr>
            <p:cNvSpPr/>
            <p:nvPr/>
          </p:nvSpPr>
          <p:spPr>
            <a:xfrm>
              <a:off x="351492" y="5817401"/>
              <a:ext cx="8490000" cy="740946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kumimoji="1" lang="en-US" altLang="zh-CN" sz="1200" b="1" dirty="0">
                  <a:solidFill>
                    <a:schemeClr val="accent6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data sources</a:t>
              </a:r>
              <a:endParaRPr kumimoji="1" lang="zh-CN" altLang="en-US" sz="12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4" name="矩形 1">
              <a:extLst>
                <a:ext uri="{FF2B5EF4-FFF2-40B4-BE49-F238E27FC236}">
                  <a16:creationId xmlns:a16="http://schemas.microsoft.com/office/drawing/2014/main" id="{657ACE28-125F-4B4F-826F-9ED62E9D76D5}"/>
                </a:ext>
              </a:extLst>
            </p:cNvPr>
            <p:cNvSpPr/>
            <p:nvPr/>
          </p:nvSpPr>
          <p:spPr>
            <a:xfrm>
              <a:off x="482693" y="5159868"/>
              <a:ext cx="8358799" cy="46780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Unified Ops Data Platform</a:t>
              </a:r>
              <a:endParaRPr kumimoji="1" lang="zh-CN" altLang="en-US" sz="10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5" name="矩形 7">
              <a:extLst>
                <a:ext uri="{FF2B5EF4-FFF2-40B4-BE49-F238E27FC236}">
                  <a16:creationId xmlns:a16="http://schemas.microsoft.com/office/drawing/2014/main" id="{B8601178-451D-CA40-9EEF-99C5237F29F0}"/>
                </a:ext>
              </a:extLst>
            </p:cNvPr>
            <p:cNvSpPr/>
            <p:nvPr/>
          </p:nvSpPr>
          <p:spPr>
            <a:xfrm>
              <a:off x="489567" y="3527270"/>
              <a:ext cx="8351926" cy="15642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kumimoji="1" lang="en-US" altLang="zh-CN" sz="10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Ops Knowledge graph (Mining historical Ops data to construct varies “profiles”)</a:t>
              </a:r>
              <a:endParaRPr kumimoji="1" lang="zh-CN" altLang="en-US" sz="10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6" name="矩形 51">
              <a:extLst>
                <a:ext uri="{FF2B5EF4-FFF2-40B4-BE49-F238E27FC236}">
                  <a16:creationId xmlns:a16="http://schemas.microsoft.com/office/drawing/2014/main" id="{DE956866-9115-304C-A4C1-6519A69F47C4}"/>
                </a:ext>
              </a:extLst>
            </p:cNvPr>
            <p:cNvSpPr/>
            <p:nvPr/>
          </p:nvSpPr>
          <p:spPr>
            <a:xfrm>
              <a:off x="351491" y="1258505"/>
              <a:ext cx="8581353" cy="4488850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50" b="1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7" name="矩形 8">
              <a:extLst>
                <a:ext uri="{FF2B5EF4-FFF2-40B4-BE49-F238E27FC236}">
                  <a16:creationId xmlns:a16="http://schemas.microsoft.com/office/drawing/2014/main" id="{E111C744-4CC2-624B-8481-C963C6986E28}"/>
                </a:ext>
              </a:extLst>
            </p:cNvPr>
            <p:cNvSpPr/>
            <p:nvPr/>
          </p:nvSpPr>
          <p:spPr>
            <a:xfrm>
              <a:off x="482694" y="1899109"/>
              <a:ext cx="1996206" cy="151117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kumimoji="1" lang="en-US" altLang="zh-CN" sz="10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Failure Discovery</a:t>
              </a:r>
              <a:endParaRPr kumimoji="1" lang="zh-CN" altLang="en-US" sz="10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8" name="矩形 11">
              <a:extLst>
                <a:ext uri="{FF2B5EF4-FFF2-40B4-BE49-F238E27FC236}">
                  <a16:creationId xmlns:a16="http://schemas.microsoft.com/office/drawing/2014/main" id="{447FB3EF-9C9E-DC47-8556-3B242934E56F}"/>
                </a:ext>
              </a:extLst>
            </p:cNvPr>
            <p:cNvSpPr/>
            <p:nvPr/>
          </p:nvSpPr>
          <p:spPr>
            <a:xfrm>
              <a:off x="554664" y="2233110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60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KPI Anomaly Detection</a:t>
              </a:r>
              <a:endParaRPr lang="zh-CN" altLang="en-US" sz="6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9" name="矩形 66">
              <a:extLst>
                <a:ext uri="{FF2B5EF4-FFF2-40B4-BE49-F238E27FC236}">
                  <a16:creationId xmlns:a16="http://schemas.microsoft.com/office/drawing/2014/main" id="{BF388E0E-99A5-A647-9978-265AB2B8B22B}"/>
                </a:ext>
              </a:extLst>
            </p:cNvPr>
            <p:cNvSpPr/>
            <p:nvPr/>
          </p:nvSpPr>
          <p:spPr>
            <a:xfrm>
              <a:off x="1543253" y="2233110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multi-KPI Anomaly Detection</a:t>
              </a:r>
              <a:endParaRPr lang="zh-CN" altLang="en-US" sz="6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40" name="矩形 67">
              <a:extLst>
                <a:ext uri="{FF2B5EF4-FFF2-40B4-BE49-F238E27FC236}">
                  <a16:creationId xmlns:a16="http://schemas.microsoft.com/office/drawing/2014/main" id="{9B290A39-D4EB-D446-8ABF-E333D1DA0846}"/>
                </a:ext>
              </a:extLst>
            </p:cNvPr>
            <p:cNvSpPr/>
            <p:nvPr/>
          </p:nvSpPr>
          <p:spPr>
            <a:xfrm>
              <a:off x="554664" y="2747046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Log Anomaly Detection</a:t>
              </a:r>
              <a:endParaRPr lang="zh-CN" altLang="en-US" sz="6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41" name="矩形 68">
              <a:extLst>
                <a:ext uri="{FF2B5EF4-FFF2-40B4-BE49-F238E27FC236}">
                  <a16:creationId xmlns:a16="http://schemas.microsoft.com/office/drawing/2014/main" id="{277CE9A4-3C66-3247-8CFD-DA7DD5EBC7CF}"/>
                </a:ext>
              </a:extLst>
            </p:cNvPr>
            <p:cNvSpPr/>
            <p:nvPr/>
          </p:nvSpPr>
          <p:spPr>
            <a:xfrm>
              <a:off x="1543253" y="2747046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Trace Anomaly Detection</a:t>
              </a:r>
              <a:endParaRPr lang="zh-CN" altLang="en-US" sz="6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42" name="矩形 87">
              <a:extLst>
                <a:ext uri="{FF2B5EF4-FFF2-40B4-BE49-F238E27FC236}">
                  <a16:creationId xmlns:a16="http://schemas.microsoft.com/office/drawing/2014/main" id="{C7B745E1-AAAA-AA4C-8832-11A0EDC17B82}"/>
                </a:ext>
              </a:extLst>
            </p:cNvPr>
            <p:cNvSpPr/>
            <p:nvPr/>
          </p:nvSpPr>
          <p:spPr>
            <a:xfrm>
              <a:off x="2585533" y="1899109"/>
              <a:ext cx="1996206" cy="151117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kumimoji="1" lang="en-US" altLang="zh-CN" sz="10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Failure Localization</a:t>
              </a:r>
              <a:endParaRPr kumimoji="1" lang="zh-CN" altLang="en-US" sz="10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43" name="矩形 70">
              <a:extLst>
                <a:ext uri="{FF2B5EF4-FFF2-40B4-BE49-F238E27FC236}">
                  <a16:creationId xmlns:a16="http://schemas.microsoft.com/office/drawing/2014/main" id="{EE397F11-D62B-E142-8588-33F9A2BC47E7}"/>
                </a:ext>
              </a:extLst>
            </p:cNvPr>
            <p:cNvSpPr/>
            <p:nvPr/>
          </p:nvSpPr>
          <p:spPr>
            <a:xfrm>
              <a:off x="2657503" y="2233110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525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Anomalous Machine Localization</a:t>
              </a:r>
              <a:endParaRPr lang="zh-CN" altLang="en-US" sz="525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44" name="矩形 71">
              <a:extLst>
                <a:ext uri="{FF2B5EF4-FFF2-40B4-BE49-F238E27FC236}">
                  <a16:creationId xmlns:a16="http://schemas.microsoft.com/office/drawing/2014/main" id="{08D33CC2-E407-AC43-B352-810C0BF2CA82}"/>
                </a:ext>
              </a:extLst>
            </p:cNvPr>
            <p:cNvSpPr/>
            <p:nvPr/>
          </p:nvSpPr>
          <p:spPr>
            <a:xfrm>
              <a:off x="3646092" y="2233110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50" b="1" dirty="0" err="1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mutidimensional</a:t>
              </a:r>
              <a:r>
                <a:rPr lang="en-US" altLang="zh-CN" sz="4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KPI anomaly localization</a:t>
              </a:r>
              <a:endParaRPr lang="zh-CN" altLang="en-US" sz="4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45" name="矩形 72">
              <a:extLst>
                <a:ext uri="{FF2B5EF4-FFF2-40B4-BE49-F238E27FC236}">
                  <a16:creationId xmlns:a16="http://schemas.microsoft.com/office/drawing/2014/main" id="{F8F5A388-3EDB-4342-A9C5-3D83B0329CB2}"/>
                </a:ext>
              </a:extLst>
            </p:cNvPr>
            <p:cNvSpPr/>
            <p:nvPr/>
          </p:nvSpPr>
          <p:spPr>
            <a:xfrm>
              <a:off x="2657504" y="2772656"/>
              <a:ext cx="863677" cy="3741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Change-induced Anomaly Detection</a:t>
              </a:r>
              <a:endParaRPr lang="zh-CN" altLang="en-US" sz="4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46" name="矩形 73">
              <a:extLst>
                <a:ext uri="{FF2B5EF4-FFF2-40B4-BE49-F238E27FC236}">
                  <a16:creationId xmlns:a16="http://schemas.microsoft.com/office/drawing/2014/main" id="{DABDC15E-DA60-254A-A034-55CECD2732E5}"/>
                </a:ext>
              </a:extLst>
            </p:cNvPr>
            <p:cNvSpPr/>
            <p:nvPr/>
          </p:nvSpPr>
          <p:spPr>
            <a:xfrm>
              <a:off x="3646092" y="2747046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25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Trace Anomaly Localization</a:t>
              </a:r>
              <a:endParaRPr lang="zh-CN" altLang="en-US" sz="525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147" name="组合 46">
              <a:extLst>
                <a:ext uri="{FF2B5EF4-FFF2-40B4-BE49-F238E27FC236}">
                  <a16:creationId xmlns:a16="http://schemas.microsoft.com/office/drawing/2014/main" id="{EF017D0D-67F3-0841-87A2-3EE21099FC43}"/>
                </a:ext>
              </a:extLst>
            </p:cNvPr>
            <p:cNvGrpSpPr/>
            <p:nvPr/>
          </p:nvGrpSpPr>
          <p:grpSpPr>
            <a:xfrm>
              <a:off x="567492" y="3888284"/>
              <a:ext cx="1911408" cy="399758"/>
              <a:chOff x="1792271" y="3894109"/>
              <a:chExt cx="1911408" cy="399758"/>
            </a:xfrm>
          </p:grpSpPr>
          <p:sp>
            <p:nvSpPr>
              <p:cNvPr id="185" name="矩形 80">
                <a:extLst>
                  <a:ext uri="{FF2B5EF4-FFF2-40B4-BE49-F238E27FC236}">
                    <a16:creationId xmlns:a16="http://schemas.microsoft.com/office/drawing/2014/main" id="{B7605B46-2D32-D242-8E93-252E29B1D1B3}"/>
                  </a:ext>
                </a:extLst>
              </p:cNvPr>
              <p:cNvSpPr/>
              <p:nvPr/>
            </p:nvSpPr>
            <p:spPr>
              <a:xfrm>
                <a:off x="1792271" y="3894109"/>
                <a:ext cx="897239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physical topology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86" name="矩形 81">
                <a:extLst>
                  <a:ext uri="{FF2B5EF4-FFF2-40B4-BE49-F238E27FC236}">
                    <a16:creationId xmlns:a16="http://schemas.microsoft.com/office/drawing/2014/main" id="{0B1022FB-F488-8F4C-A95E-A7780D35D064}"/>
                  </a:ext>
                </a:extLst>
              </p:cNvPr>
              <p:cNvSpPr/>
              <p:nvPr/>
            </p:nvSpPr>
            <p:spPr>
              <a:xfrm>
                <a:off x="2780860" y="3894109"/>
                <a:ext cx="922819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app</a:t>
                </a:r>
              </a:p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topology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148" name="组合 45">
              <a:extLst>
                <a:ext uri="{FF2B5EF4-FFF2-40B4-BE49-F238E27FC236}">
                  <a16:creationId xmlns:a16="http://schemas.microsoft.com/office/drawing/2014/main" id="{B6CF8E51-FE50-3841-B364-7543A81D6F7F}"/>
                </a:ext>
              </a:extLst>
            </p:cNvPr>
            <p:cNvGrpSpPr/>
            <p:nvPr/>
          </p:nvGrpSpPr>
          <p:grpSpPr>
            <a:xfrm>
              <a:off x="2570251" y="3888284"/>
              <a:ext cx="1939516" cy="399758"/>
              <a:chOff x="3683161" y="3899216"/>
              <a:chExt cx="1939516" cy="399758"/>
            </a:xfrm>
          </p:grpSpPr>
          <p:sp>
            <p:nvSpPr>
              <p:cNvPr id="183" name="矩形 82">
                <a:extLst>
                  <a:ext uri="{FF2B5EF4-FFF2-40B4-BE49-F238E27FC236}">
                    <a16:creationId xmlns:a16="http://schemas.microsoft.com/office/drawing/2014/main" id="{D3FC1417-2219-F04E-8F98-2D3D402D2D0D}"/>
                  </a:ext>
                </a:extLst>
              </p:cNvPr>
              <p:cNvSpPr/>
              <p:nvPr/>
            </p:nvSpPr>
            <p:spPr>
              <a:xfrm>
                <a:off x="3683161" y="3899216"/>
                <a:ext cx="1153051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fault</a:t>
                </a:r>
              </a:p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propagation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84" name="矩形 83">
                <a:extLst>
                  <a:ext uri="{FF2B5EF4-FFF2-40B4-BE49-F238E27FC236}">
                    <a16:creationId xmlns:a16="http://schemas.microsoft.com/office/drawing/2014/main" id="{3DCCC078-2D9C-2949-AB04-D712D06FD0FE}"/>
                  </a:ext>
                </a:extLst>
              </p:cNvPr>
              <p:cNvSpPr/>
              <p:nvPr/>
            </p:nvSpPr>
            <p:spPr>
              <a:xfrm>
                <a:off x="4759000" y="3899216"/>
                <a:ext cx="863677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ticket profiles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149" name="组合 44">
              <a:extLst>
                <a:ext uri="{FF2B5EF4-FFF2-40B4-BE49-F238E27FC236}">
                  <a16:creationId xmlns:a16="http://schemas.microsoft.com/office/drawing/2014/main" id="{988CB77D-B119-1740-9613-C3F4DD4E5C34}"/>
                </a:ext>
              </a:extLst>
            </p:cNvPr>
            <p:cNvGrpSpPr/>
            <p:nvPr/>
          </p:nvGrpSpPr>
          <p:grpSpPr>
            <a:xfrm>
              <a:off x="4760547" y="3888284"/>
              <a:ext cx="2092494" cy="399758"/>
              <a:chOff x="5747380" y="3899216"/>
              <a:chExt cx="2092494" cy="399758"/>
            </a:xfrm>
          </p:grpSpPr>
          <p:sp>
            <p:nvSpPr>
              <p:cNvPr id="181" name="矩形 84">
                <a:extLst>
                  <a:ext uri="{FF2B5EF4-FFF2-40B4-BE49-F238E27FC236}">
                    <a16:creationId xmlns:a16="http://schemas.microsoft.com/office/drawing/2014/main" id="{270C4425-E973-3E41-B1F6-3F36690D4479}"/>
                  </a:ext>
                </a:extLst>
              </p:cNvPr>
              <p:cNvSpPr/>
              <p:nvPr/>
            </p:nvSpPr>
            <p:spPr>
              <a:xfrm>
                <a:off x="5747380" y="3899216"/>
                <a:ext cx="1093909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mitigation</a:t>
                </a:r>
              </a:p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profiles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82" name="矩形 85">
                <a:extLst>
                  <a:ext uri="{FF2B5EF4-FFF2-40B4-BE49-F238E27FC236}">
                    <a16:creationId xmlns:a16="http://schemas.microsoft.com/office/drawing/2014/main" id="{87A015F9-09F9-BF40-AD26-D97076BFEA4B}"/>
                  </a:ext>
                </a:extLst>
              </p:cNvPr>
              <p:cNvSpPr/>
              <p:nvPr/>
            </p:nvSpPr>
            <p:spPr>
              <a:xfrm>
                <a:off x="6735763" y="3899216"/>
                <a:ext cx="1104111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script profile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50" name="矩形 88">
              <a:extLst>
                <a:ext uri="{FF2B5EF4-FFF2-40B4-BE49-F238E27FC236}">
                  <a16:creationId xmlns:a16="http://schemas.microsoft.com/office/drawing/2014/main" id="{B593E06D-B6BF-D845-8D28-A6AD8F3504E8}"/>
                </a:ext>
              </a:extLst>
            </p:cNvPr>
            <p:cNvSpPr/>
            <p:nvPr/>
          </p:nvSpPr>
          <p:spPr>
            <a:xfrm>
              <a:off x="6863543" y="1887106"/>
              <a:ext cx="1996206" cy="151117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kumimoji="1" lang="en-US" altLang="zh-CN" sz="10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Failure Avoidance</a:t>
              </a:r>
              <a:endParaRPr kumimoji="1" lang="zh-CN" altLang="en-US" sz="10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1" name="矩形 75">
              <a:extLst>
                <a:ext uri="{FF2B5EF4-FFF2-40B4-BE49-F238E27FC236}">
                  <a16:creationId xmlns:a16="http://schemas.microsoft.com/office/drawing/2014/main" id="{539946E3-A40A-2745-AC3B-CA34539ADEB1}"/>
                </a:ext>
              </a:extLst>
            </p:cNvPr>
            <p:cNvSpPr/>
            <p:nvPr/>
          </p:nvSpPr>
          <p:spPr>
            <a:xfrm>
              <a:off x="6925444" y="2221107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bottleneck report</a:t>
              </a:r>
              <a:endParaRPr lang="zh-CN" altLang="en-US" sz="7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2" name="矩形 76">
              <a:extLst>
                <a:ext uri="{FF2B5EF4-FFF2-40B4-BE49-F238E27FC236}">
                  <a16:creationId xmlns:a16="http://schemas.microsoft.com/office/drawing/2014/main" id="{49733634-D867-354F-BD99-5E1FF2F10652}"/>
                </a:ext>
              </a:extLst>
            </p:cNvPr>
            <p:cNvSpPr/>
            <p:nvPr/>
          </p:nvSpPr>
          <p:spPr>
            <a:xfrm>
              <a:off x="7927962" y="2748707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25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change risk evaluation</a:t>
              </a:r>
              <a:endParaRPr lang="zh-CN" altLang="en-US" sz="525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3" name="矩形 77">
              <a:extLst>
                <a:ext uri="{FF2B5EF4-FFF2-40B4-BE49-F238E27FC236}">
                  <a16:creationId xmlns:a16="http://schemas.microsoft.com/office/drawing/2014/main" id="{F79F28C4-4060-4943-B4C4-1B6D36A97B8B}"/>
                </a:ext>
              </a:extLst>
            </p:cNvPr>
            <p:cNvSpPr/>
            <p:nvPr/>
          </p:nvSpPr>
          <p:spPr>
            <a:xfrm>
              <a:off x="6925444" y="2735043"/>
              <a:ext cx="929424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75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Failure prediction</a:t>
              </a:r>
              <a:endParaRPr lang="zh-CN" altLang="en-US" sz="675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4" name="矩形 78">
              <a:extLst>
                <a:ext uri="{FF2B5EF4-FFF2-40B4-BE49-F238E27FC236}">
                  <a16:creationId xmlns:a16="http://schemas.microsoft.com/office/drawing/2014/main" id="{69B7F521-0E2F-C748-B312-7D55D81CD6A7}"/>
                </a:ext>
              </a:extLst>
            </p:cNvPr>
            <p:cNvSpPr/>
            <p:nvPr/>
          </p:nvSpPr>
          <p:spPr>
            <a:xfrm>
              <a:off x="7934246" y="2221107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capacity prediction</a:t>
              </a:r>
              <a:endParaRPr lang="zh-CN" altLang="en-US" sz="6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5" name="文本框 89">
              <a:extLst>
                <a:ext uri="{FF2B5EF4-FFF2-40B4-BE49-F238E27FC236}">
                  <a16:creationId xmlns:a16="http://schemas.microsoft.com/office/drawing/2014/main" id="{4AC7C5FB-271B-6F49-90DA-7B885FDBE7CA}"/>
                </a:ext>
              </a:extLst>
            </p:cNvPr>
            <p:cNvSpPr txBox="1"/>
            <p:nvPr/>
          </p:nvSpPr>
          <p:spPr>
            <a:xfrm>
              <a:off x="1166342" y="3078488"/>
              <a:ext cx="1017235" cy="358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……</a:t>
              </a:r>
              <a:endParaRPr kumimoji="1" lang="zh-CN" altLang="en-US" sz="10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6" name="文本框 90">
              <a:extLst>
                <a:ext uri="{FF2B5EF4-FFF2-40B4-BE49-F238E27FC236}">
                  <a16:creationId xmlns:a16="http://schemas.microsoft.com/office/drawing/2014/main" id="{C744741C-0D6B-F74A-96EE-DDF463093D84}"/>
                </a:ext>
              </a:extLst>
            </p:cNvPr>
            <p:cNvSpPr txBox="1"/>
            <p:nvPr/>
          </p:nvSpPr>
          <p:spPr>
            <a:xfrm>
              <a:off x="3311430" y="3077847"/>
              <a:ext cx="978871" cy="358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……</a:t>
              </a:r>
              <a:endParaRPr kumimoji="1" lang="zh-CN" altLang="en-US" sz="10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7" name="文本框 91">
              <a:extLst>
                <a:ext uri="{FF2B5EF4-FFF2-40B4-BE49-F238E27FC236}">
                  <a16:creationId xmlns:a16="http://schemas.microsoft.com/office/drawing/2014/main" id="{7A8040F8-35CC-1A42-A17D-7CDDF7CF1F27}"/>
                </a:ext>
              </a:extLst>
            </p:cNvPr>
            <p:cNvSpPr txBox="1"/>
            <p:nvPr/>
          </p:nvSpPr>
          <p:spPr>
            <a:xfrm>
              <a:off x="7616349" y="3078686"/>
              <a:ext cx="974134" cy="358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……</a:t>
              </a:r>
              <a:endParaRPr kumimoji="1" lang="zh-CN" altLang="en-US" sz="10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8" name="文本框 92">
              <a:extLst>
                <a:ext uri="{FF2B5EF4-FFF2-40B4-BE49-F238E27FC236}">
                  <a16:creationId xmlns:a16="http://schemas.microsoft.com/office/drawing/2014/main" id="{4B2408A5-13C6-F145-B518-CF5FCD223906}"/>
                </a:ext>
              </a:extLst>
            </p:cNvPr>
            <p:cNvSpPr txBox="1"/>
            <p:nvPr/>
          </p:nvSpPr>
          <p:spPr>
            <a:xfrm>
              <a:off x="4248589" y="4847794"/>
              <a:ext cx="669324" cy="358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…</a:t>
              </a:r>
              <a:endParaRPr kumimoji="1" lang="zh-CN" altLang="en-US" sz="10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9" name="矩形 93">
              <a:extLst>
                <a:ext uri="{FF2B5EF4-FFF2-40B4-BE49-F238E27FC236}">
                  <a16:creationId xmlns:a16="http://schemas.microsoft.com/office/drawing/2014/main" id="{42ED73F6-6686-1D48-B935-53CA1E16885E}"/>
                </a:ext>
              </a:extLst>
            </p:cNvPr>
            <p:cNvSpPr/>
            <p:nvPr/>
          </p:nvSpPr>
          <p:spPr>
            <a:xfrm>
              <a:off x="351491" y="858041"/>
              <a:ext cx="8490001" cy="315406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kumimoji="1" lang="en-US" altLang="zh-CN" sz="1050" b="1" dirty="0">
                  <a:solidFill>
                    <a:schemeClr val="accent6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Automated Software using hard-coded logic</a:t>
              </a:r>
              <a:endParaRPr kumimoji="1" lang="zh-CN" altLang="en-US" sz="105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60" name="矩形 88">
              <a:extLst>
                <a:ext uri="{FF2B5EF4-FFF2-40B4-BE49-F238E27FC236}">
                  <a16:creationId xmlns:a16="http://schemas.microsoft.com/office/drawing/2014/main" id="{4A9C522A-7265-094E-AA1B-568F67E2CE95}"/>
                </a:ext>
              </a:extLst>
            </p:cNvPr>
            <p:cNvSpPr/>
            <p:nvPr/>
          </p:nvSpPr>
          <p:spPr>
            <a:xfrm>
              <a:off x="4799453" y="1901841"/>
              <a:ext cx="1996206" cy="151117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kumimoji="1" lang="en-US" altLang="zh-CN" sz="10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Failure Mitigation</a:t>
              </a:r>
              <a:endParaRPr kumimoji="1" lang="zh-CN" altLang="en-US" sz="10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61" name="矩形 75">
              <a:extLst>
                <a:ext uri="{FF2B5EF4-FFF2-40B4-BE49-F238E27FC236}">
                  <a16:creationId xmlns:a16="http://schemas.microsoft.com/office/drawing/2014/main" id="{BD98E894-8C67-A24C-B171-7734A961926A}"/>
                </a:ext>
              </a:extLst>
            </p:cNvPr>
            <p:cNvSpPr/>
            <p:nvPr/>
          </p:nvSpPr>
          <p:spPr>
            <a:xfrm>
              <a:off x="4946618" y="2243519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525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automatic deployment rollback</a:t>
              </a:r>
              <a:endParaRPr lang="zh-CN" altLang="en-US" sz="525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62" name="矩形 75">
              <a:extLst>
                <a:ext uri="{FF2B5EF4-FFF2-40B4-BE49-F238E27FC236}">
                  <a16:creationId xmlns:a16="http://schemas.microsoft.com/office/drawing/2014/main" id="{A9AA7A6B-FB69-FC4C-B11C-E39A98B0AA0D}"/>
                </a:ext>
              </a:extLst>
            </p:cNvPr>
            <p:cNvSpPr/>
            <p:nvPr/>
          </p:nvSpPr>
          <p:spPr>
            <a:xfrm>
              <a:off x="5906333" y="2243519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Failover evaluation</a:t>
              </a:r>
              <a:endParaRPr lang="zh-CN" altLang="en-US" sz="7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63" name="矩形 75">
              <a:extLst>
                <a:ext uri="{FF2B5EF4-FFF2-40B4-BE49-F238E27FC236}">
                  <a16:creationId xmlns:a16="http://schemas.microsoft.com/office/drawing/2014/main" id="{461603EB-35A6-214D-8C94-41F7E52393AD}"/>
                </a:ext>
              </a:extLst>
            </p:cNvPr>
            <p:cNvSpPr/>
            <p:nvPr/>
          </p:nvSpPr>
          <p:spPr>
            <a:xfrm>
              <a:off x="4937470" y="2771119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Elastic Sizing</a:t>
              </a:r>
              <a:endParaRPr lang="zh-CN" altLang="en-US" sz="7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64" name="文本框 91">
              <a:extLst>
                <a:ext uri="{FF2B5EF4-FFF2-40B4-BE49-F238E27FC236}">
                  <a16:creationId xmlns:a16="http://schemas.microsoft.com/office/drawing/2014/main" id="{30811762-0B24-0947-A766-E5094B4298B9}"/>
                </a:ext>
              </a:extLst>
            </p:cNvPr>
            <p:cNvSpPr txBox="1"/>
            <p:nvPr/>
          </p:nvSpPr>
          <p:spPr>
            <a:xfrm>
              <a:off x="5484508" y="3101699"/>
              <a:ext cx="1083709" cy="358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……</a:t>
              </a:r>
              <a:endParaRPr kumimoji="1" lang="zh-CN" altLang="en-US" sz="10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165" name="组合 44">
              <a:extLst>
                <a:ext uri="{FF2B5EF4-FFF2-40B4-BE49-F238E27FC236}">
                  <a16:creationId xmlns:a16="http://schemas.microsoft.com/office/drawing/2014/main" id="{BFB91721-FD6C-A544-8D3C-C3CF0444E516}"/>
                </a:ext>
              </a:extLst>
            </p:cNvPr>
            <p:cNvGrpSpPr/>
            <p:nvPr/>
          </p:nvGrpSpPr>
          <p:grpSpPr>
            <a:xfrm>
              <a:off x="6868627" y="3902453"/>
              <a:ext cx="1852059" cy="399758"/>
              <a:chOff x="5747382" y="3899216"/>
              <a:chExt cx="1852059" cy="399758"/>
            </a:xfrm>
          </p:grpSpPr>
          <p:sp>
            <p:nvSpPr>
              <p:cNvPr id="179" name="矩形 84">
                <a:extLst>
                  <a:ext uri="{FF2B5EF4-FFF2-40B4-BE49-F238E27FC236}">
                    <a16:creationId xmlns:a16="http://schemas.microsoft.com/office/drawing/2014/main" id="{31270D51-998C-0741-8AD6-CE8DD498035B}"/>
                  </a:ext>
                </a:extLst>
              </p:cNvPr>
              <p:cNvSpPr/>
              <p:nvPr/>
            </p:nvSpPr>
            <p:spPr>
              <a:xfrm>
                <a:off x="5747382" y="3899216"/>
                <a:ext cx="863677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app</a:t>
                </a:r>
              </a:p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profile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80" name="矩形 85">
                <a:extLst>
                  <a:ext uri="{FF2B5EF4-FFF2-40B4-BE49-F238E27FC236}">
                    <a16:creationId xmlns:a16="http://schemas.microsoft.com/office/drawing/2014/main" id="{E5658D37-E427-464E-852F-C911B60E92C9}"/>
                  </a:ext>
                </a:extLst>
              </p:cNvPr>
              <p:cNvSpPr/>
              <p:nvPr/>
            </p:nvSpPr>
            <p:spPr>
              <a:xfrm>
                <a:off x="6735764" y="3899216"/>
                <a:ext cx="863677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metric profile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166" name="组合 44">
              <a:extLst>
                <a:ext uri="{FF2B5EF4-FFF2-40B4-BE49-F238E27FC236}">
                  <a16:creationId xmlns:a16="http://schemas.microsoft.com/office/drawing/2014/main" id="{7074AA48-9F6B-3041-B954-4E50EA519A85}"/>
                </a:ext>
              </a:extLst>
            </p:cNvPr>
            <p:cNvGrpSpPr/>
            <p:nvPr/>
          </p:nvGrpSpPr>
          <p:grpSpPr>
            <a:xfrm>
              <a:off x="578609" y="4427830"/>
              <a:ext cx="2100337" cy="399758"/>
              <a:chOff x="5747380" y="3899216"/>
              <a:chExt cx="2100337" cy="399758"/>
            </a:xfrm>
          </p:grpSpPr>
          <p:sp>
            <p:nvSpPr>
              <p:cNvPr id="177" name="矩形 84">
                <a:extLst>
                  <a:ext uri="{FF2B5EF4-FFF2-40B4-BE49-F238E27FC236}">
                    <a16:creationId xmlns:a16="http://schemas.microsoft.com/office/drawing/2014/main" id="{A73F6C95-2B1C-BD4B-8522-6AEAAA71EECE}"/>
                  </a:ext>
                </a:extLst>
              </p:cNvPr>
              <p:cNvSpPr/>
              <p:nvPr/>
            </p:nvSpPr>
            <p:spPr>
              <a:xfrm>
                <a:off x="5747380" y="3899216"/>
                <a:ext cx="1074753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log </a:t>
                </a:r>
                <a:r>
                  <a:rPr lang="en-US" altLang="zh-CN" sz="750" b="1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pattern profile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78" name="矩形 85">
                <a:extLst>
                  <a:ext uri="{FF2B5EF4-FFF2-40B4-BE49-F238E27FC236}">
                    <a16:creationId xmlns:a16="http://schemas.microsoft.com/office/drawing/2014/main" id="{A8C13FD3-1477-D14F-AA88-056C86E9549B}"/>
                  </a:ext>
                </a:extLst>
              </p:cNvPr>
              <p:cNvSpPr/>
              <p:nvPr/>
            </p:nvSpPr>
            <p:spPr>
              <a:xfrm>
                <a:off x="6735763" y="3899216"/>
                <a:ext cx="1111954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failure omen profile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167" name="组合 44">
              <a:extLst>
                <a:ext uri="{FF2B5EF4-FFF2-40B4-BE49-F238E27FC236}">
                  <a16:creationId xmlns:a16="http://schemas.microsoft.com/office/drawing/2014/main" id="{4D125EDF-1138-FB41-84DC-9C45ED3FC2C4}"/>
                </a:ext>
              </a:extLst>
            </p:cNvPr>
            <p:cNvGrpSpPr/>
            <p:nvPr/>
          </p:nvGrpSpPr>
          <p:grpSpPr>
            <a:xfrm>
              <a:off x="2678947" y="4425398"/>
              <a:ext cx="1975630" cy="399758"/>
              <a:chOff x="5747382" y="3899216"/>
              <a:chExt cx="1975630" cy="399758"/>
            </a:xfrm>
          </p:grpSpPr>
          <p:sp>
            <p:nvSpPr>
              <p:cNvPr id="175" name="矩形 84">
                <a:extLst>
                  <a:ext uri="{FF2B5EF4-FFF2-40B4-BE49-F238E27FC236}">
                    <a16:creationId xmlns:a16="http://schemas.microsoft.com/office/drawing/2014/main" id="{CDDEDC96-9270-8A43-B511-2605A803B715}"/>
                  </a:ext>
                </a:extLst>
              </p:cNvPr>
              <p:cNvSpPr/>
              <p:nvPr/>
            </p:nvSpPr>
            <p:spPr>
              <a:xfrm>
                <a:off x="5747382" y="3899216"/>
                <a:ext cx="863677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capacity profile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76" name="矩形 85">
                <a:extLst>
                  <a:ext uri="{FF2B5EF4-FFF2-40B4-BE49-F238E27FC236}">
                    <a16:creationId xmlns:a16="http://schemas.microsoft.com/office/drawing/2014/main" id="{1AF03FA4-83BA-7843-87E6-08F4C165425F}"/>
                  </a:ext>
                </a:extLst>
              </p:cNvPr>
              <p:cNvSpPr/>
              <p:nvPr/>
            </p:nvSpPr>
            <p:spPr>
              <a:xfrm>
                <a:off x="6714526" y="3899216"/>
                <a:ext cx="1008486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bottleneck</a:t>
                </a:r>
              </a:p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profile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168" name="组合 44">
              <a:extLst>
                <a:ext uri="{FF2B5EF4-FFF2-40B4-BE49-F238E27FC236}">
                  <a16:creationId xmlns:a16="http://schemas.microsoft.com/office/drawing/2014/main" id="{3C4CCF78-F5DC-8842-9E78-CA34C0ED17E0}"/>
                </a:ext>
              </a:extLst>
            </p:cNvPr>
            <p:cNvGrpSpPr/>
            <p:nvPr/>
          </p:nvGrpSpPr>
          <p:grpSpPr>
            <a:xfrm>
              <a:off x="4760342" y="4438115"/>
              <a:ext cx="1967992" cy="399758"/>
              <a:chOff x="5747382" y="3899216"/>
              <a:chExt cx="1967992" cy="399758"/>
            </a:xfrm>
          </p:grpSpPr>
          <p:sp>
            <p:nvSpPr>
              <p:cNvPr id="173" name="矩形 84">
                <a:extLst>
                  <a:ext uri="{FF2B5EF4-FFF2-40B4-BE49-F238E27FC236}">
                    <a16:creationId xmlns:a16="http://schemas.microsoft.com/office/drawing/2014/main" id="{218FF940-C094-F745-AABF-DCA97BE855B3}"/>
                  </a:ext>
                </a:extLst>
              </p:cNvPr>
              <p:cNvSpPr/>
              <p:nvPr/>
            </p:nvSpPr>
            <p:spPr>
              <a:xfrm>
                <a:off x="5747382" y="3899216"/>
                <a:ext cx="863677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trace profile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74" name="矩形 85">
                <a:extLst>
                  <a:ext uri="{FF2B5EF4-FFF2-40B4-BE49-F238E27FC236}">
                    <a16:creationId xmlns:a16="http://schemas.microsoft.com/office/drawing/2014/main" id="{4624EBF2-ED07-9F43-843D-9906847C9CEF}"/>
                  </a:ext>
                </a:extLst>
              </p:cNvPr>
              <p:cNvSpPr/>
              <p:nvPr/>
            </p:nvSpPr>
            <p:spPr>
              <a:xfrm>
                <a:off x="6735763" y="3899216"/>
                <a:ext cx="979611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app health profile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169" name="组合 44">
              <a:extLst>
                <a:ext uri="{FF2B5EF4-FFF2-40B4-BE49-F238E27FC236}">
                  <a16:creationId xmlns:a16="http://schemas.microsoft.com/office/drawing/2014/main" id="{AD07CD81-35A7-4E41-81B7-75479BF3E3CA}"/>
                </a:ext>
              </a:extLst>
            </p:cNvPr>
            <p:cNvGrpSpPr/>
            <p:nvPr/>
          </p:nvGrpSpPr>
          <p:grpSpPr>
            <a:xfrm>
              <a:off x="6853041" y="4466753"/>
              <a:ext cx="2006709" cy="399758"/>
              <a:chOff x="5747382" y="3899216"/>
              <a:chExt cx="2006709" cy="399758"/>
            </a:xfrm>
          </p:grpSpPr>
          <p:sp>
            <p:nvSpPr>
              <p:cNvPr id="171" name="矩形 84">
                <a:extLst>
                  <a:ext uri="{FF2B5EF4-FFF2-40B4-BE49-F238E27FC236}">
                    <a16:creationId xmlns:a16="http://schemas.microsoft.com/office/drawing/2014/main" id="{E483E354-D9E4-D44F-B80C-C413854BEF37}"/>
                  </a:ext>
                </a:extLst>
              </p:cNvPr>
              <p:cNvSpPr/>
              <p:nvPr/>
            </p:nvSpPr>
            <p:spPr>
              <a:xfrm>
                <a:off x="5747382" y="3899216"/>
                <a:ext cx="1074921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special data profile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72" name="矩形 85">
                <a:extLst>
                  <a:ext uri="{FF2B5EF4-FFF2-40B4-BE49-F238E27FC236}">
                    <a16:creationId xmlns:a16="http://schemas.microsoft.com/office/drawing/2014/main" id="{23F05547-EF90-6942-B419-06015A688395}"/>
                  </a:ext>
                </a:extLst>
              </p:cNvPr>
              <p:cNvSpPr/>
              <p:nvPr/>
            </p:nvSpPr>
            <p:spPr>
              <a:xfrm>
                <a:off x="6683462" y="3899216"/>
                <a:ext cx="1070629" cy="3997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0" b="1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data </a:t>
                </a:r>
                <a:r>
                  <a:rPr lang="en-US" altLang="zh-CN" sz="750" b="1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quality profile</a:t>
                </a:r>
                <a:endParaRPr lang="zh-CN" altLang="en-US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70" name="矩形 75">
              <a:extLst>
                <a:ext uri="{FF2B5EF4-FFF2-40B4-BE49-F238E27FC236}">
                  <a16:creationId xmlns:a16="http://schemas.microsoft.com/office/drawing/2014/main" id="{573E9F12-9D82-F149-B05B-0CC628CA3F17}"/>
                </a:ext>
              </a:extLst>
            </p:cNvPr>
            <p:cNvSpPr/>
            <p:nvPr/>
          </p:nvSpPr>
          <p:spPr>
            <a:xfrm>
              <a:off x="5892654" y="2789073"/>
              <a:ext cx="863677" cy="399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750" b="1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Rate Limiting</a:t>
              </a:r>
              <a:endParaRPr lang="zh-CN" altLang="en-US" sz="7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5" name="标题 4">
            <a:extLst>
              <a:ext uri="{FF2B5EF4-FFF2-40B4-BE49-F238E27FC236}">
                <a16:creationId xmlns:a16="http://schemas.microsoft.com/office/drawing/2014/main" id="{D359CF9C-7690-F043-AF08-FD7EFFFE0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28" y="836712"/>
            <a:ext cx="6577295" cy="264496"/>
          </a:xfrm>
        </p:spPr>
        <p:txBody>
          <a:bodyPr>
            <a:noAutofit/>
          </a:bodyPr>
          <a:lstStyle/>
          <a:p>
            <a:r>
              <a:rPr lang="en-US" altLang="zh-CN" sz="2800" dirty="0">
                <a:solidFill>
                  <a:schemeClr val="tx1"/>
                </a:solidFill>
              </a:rPr>
              <a:t>Various ML algorithms used in </a:t>
            </a:r>
            <a:r>
              <a:rPr lang="en-US" altLang="zh-CN" sz="2800" dirty="0" err="1">
                <a:solidFill>
                  <a:schemeClr val="tx1"/>
                </a:solidFill>
              </a:rPr>
              <a:t>AIOps</a:t>
            </a:r>
            <a:endParaRPr kumimoji="1" lang="zh-CN" altLang="en-US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2298605" y="5111298"/>
            <a:ext cx="465910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13" dirty="0"/>
              <a:t>logs, network, middleware, database, storage, server</a:t>
            </a:r>
            <a:r>
              <a:rPr lang="en-US" altLang="zh-CN" sz="1013"/>
              <a:t>, application</a:t>
            </a:r>
            <a:endParaRPr lang="en-US" sz="1013" dirty="0"/>
          </a:p>
        </p:txBody>
      </p:sp>
      <p:sp>
        <p:nvSpPr>
          <p:cNvPr id="61" name="TextBox 60"/>
          <p:cNvSpPr txBox="1"/>
          <p:nvPr/>
        </p:nvSpPr>
        <p:spPr>
          <a:xfrm>
            <a:off x="-154731" y="2808303"/>
            <a:ext cx="1680232" cy="307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75" b="1" dirty="0">
                <a:solidFill>
                  <a:srgbClr val="00B050"/>
                </a:solidFill>
              </a:rPr>
              <a:t>VAE</a:t>
            </a:r>
            <a:r>
              <a:rPr lang="zh-CN" altLang="en-US" sz="675" b="1" dirty="0">
                <a:solidFill>
                  <a:srgbClr val="00B050"/>
                </a:solidFill>
              </a:rPr>
              <a:t> </a:t>
            </a:r>
            <a:r>
              <a:rPr lang="en-US" altLang="zh-CN" sz="675" b="1" dirty="0">
                <a:solidFill>
                  <a:srgbClr val="00B050"/>
                </a:solidFill>
              </a:rPr>
              <a:t>DBSCAN</a:t>
            </a:r>
            <a:r>
              <a:rPr lang="zh-CN" altLang="en-US" sz="675" b="1" dirty="0">
                <a:solidFill>
                  <a:srgbClr val="00B050"/>
                </a:solidFill>
              </a:rPr>
              <a:t> </a:t>
            </a:r>
            <a:r>
              <a:rPr lang="en-US" altLang="zh-CN" sz="675" b="1" dirty="0">
                <a:solidFill>
                  <a:srgbClr val="00B050"/>
                </a:solidFill>
              </a:rPr>
              <a:t>DTW</a:t>
            </a:r>
            <a:r>
              <a:rPr lang="zh-CN" altLang="en-US" sz="675" b="1" dirty="0">
                <a:solidFill>
                  <a:srgbClr val="00B050"/>
                </a:solidFill>
              </a:rPr>
              <a:t> </a:t>
            </a:r>
            <a:r>
              <a:rPr lang="en-US" altLang="zh-CN" sz="675" b="1" dirty="0">
                <a:solidFill>
                  <a:srgbClr val="00B050"/>
                </a:solidFill>
              </a:rPr>
              <a:t>RLF</a:t>
            </a:r>
          </a:p>
          <a:p>
            <a:r>
              <a:rPr lang="en-US" altLang="zh-CN" sz="675" b="1" dirty="0">
                <a:solidFill>
                  <a:srgbClr val="7030A0"/>
                </a:solidFill>
              </a:rPr>
              <a:t>Self-training </a:t>
            </a:r>
            <a:r>
              <a:rPr lang="en-US" altLang="zh-CN" sz="720" b="1" dirty="0">
                <a:solidFill>
                  <a:schemeClr val="accent1">
                    <a:lumMod val="75000"/>
                  </a:schemeClr>
                </a:solidFill>
              </a:rPr>
              <a:t>Transfer Learning</a:t>
            </a:r>
            <a:endParaRPr lang="en-US" sz="62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434" y="3351729"/>
            <a:ext cx="1164586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75" b="1" dirty="0">
                <a:solidFill>
                  <a:srgbClr val="00B050"/>
                </a:solidFill>
              </a:rPr>
              <a:t>NLP</a:t>
            </a:r>
            <a:r>
              <a:rPr lang="zh-CN" altLang="en-US" sz="675" b="1" dirty="0">
                <a:solidFill>
                  <a:srgbClr val="FF0000"/>
                </a:solidFill>
              </a:rPr>
              <a:t> </a:t>
            </a:r>
            <a:r>
              <a:rPr lang="en-US" altLang="zh-CN" sz="675" b="1" dirty="0">
                <a:solidFill>
                  <a:srgbClr val="FF9300"/>
                </a:solidFill>
              </a:rPr>
              <a:t>LSTM</a:t>
            </a:r>
            <a:r>
              <a:rPr lang="zh-CN" altLang="en-US" sz="675" b="1" dirty="0">
                <a:solidFill>
                  <a:srgbClr val="FF0000"/>
                </a:solidFill>
              </a:rPr>
              <a:t> </a:t>
            </a:r>
            <a:r>
              <a:rPr lang="en-US" altLang="zh-CN" sz="675" b="1" dirty="0">
                <a:solidFill>
                  <a:srgbClr val="00B050"/>
                </a:solidFill>
              </a:rPr>
              <a:t>DBSCAN</a:t>
            </a:r>
            <a:endParaRPr lang="en-US" sz="675" b="1" dirty="0">
              <a:solidFill>
                <a:srgbClr val="00B05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373620" y="2396960"/>
            <a:ext cx="833225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75" b="1" dirty="0">
                <a:solidFill>
                  <a:srgbClr val="00B050"/>
                </a:solidFill>
              </a:rPr>
              <a:t>KDE</a:t>
            </a:r>
            <a:r>
              <a:rPr lang="zh-CN" altLang="en-US" sz="675" b="1" dirty="0">
                <a:solidFill>
                  <a:srgbClr val="00B050"/>
                </a:solidFill>
              </a:rPr>
              <a:t>，</a:t>
            </a:r>
            <a:r>
              <a:rPr lang="en-US" altLang="zh-CN" sz="675" b="1" dirty="0">
                <a:solidFill>
                  <a:srgbClr val="00B050"/>
                </a:solidFill>
              </a:rPr>
              <a:t>DBSCAN</a:t>
            </a:r>
          </a:p>
          <a:p>
            <a:r>
              <a:rPr lang="en-US" altLang="zh-CN" sz="675" b="1" dirty="0">
                <a:solidFill>
                  <a:srgbClr val="F9A934"/>
                </a:solidFill>
              </a:rPr>
              <a:t>Learning</a:t>
            </a:r>
            <a:r>
              <a:rPr lang="zh-CN" altLang="en-US" sz="675" b="1" dirty="0">
                <a:solidFill>
                  <a:srgbClr val="F9A934"/>
                </a:solidFill>
              </a:rPr>
              <a:t> </a:t>
            </a:r>
            <a:r>
              <a:rPr lang="en-US" altLang="zh-CN" sz="675" b="1" dirty="0">
                <a:solidFill>
                  <a:srgbClr val="F9A934"/>
                </a:solidFill>
              </a:rPr>
              <a:t>to</a:t>
            </a:r>
            <a:r>
              <a:rPr lang="zh-CN" altLang="en-US" sz="675" b="1" dirty="0">
                <a:solidFill>
                  <a:srgbClr val="F9A934"/>
                </a:solidFill>
              </a:rPr>
              <a:t> </a:t>
            </a:r>
            <a:r>
              <a:rPr lang="en-US" altLang="zh-CN" sz="675" b="1" dirty="0">
                <a:solidFill>
                  <a:srgbClr val="F9A934"/>
                </a:solidFill>
              </a:rPr>
              <a:t>Rank</a:t>
            </a:r>
            <a:endParaRPr lang="en-US" sz="675" b="1" dirty="0">
              <a:solidFill>
                <a:srgbClr val="F9A934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839124" y="2778464"/>
            <a:ext cx="402881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75" b="1" dirty="0">
                <a:solidFill>
                  <a:srgbClr val="00B050"/>
                </a:solidFill>
              </a:rPr>
              <a:t>VAE</a:t>
            </a:r>
            <a:endParaRPr lang="en-US" sz="675" b="1" dirty="0">
              <a:solidFill>
                <a:srgbClr val="00B05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563848" y="3461092"/>
            <a:ext cx="54046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75" b="1" dirty="0">
                <a:solidFill>
                  <a:srgbClr val="00B050"/>
                </a:solidFill>
              </a:rPr>
              <a:t>GMVAE</a:t>
            </a:r>
            <a:endParaRPr lang="en-US" sz="675" b="1" dirty="0">
              <a:solidFill>
                <a:srgbClr val="00B05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655177" y="2803430"/>
            <a:ext cx="54046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75" b="1" dirty="0"/>
              <a:t>E2-UCB</a:t>
            </a:r>
            <a:endParaRPr lang="en-US" sz="675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5420376" y="2764355"/>
            <a:ext cx="5404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b="1" dirty="0">
                <a:solidFill>
                  <a:srgbClr val="F9A934"/>
                </a:solidFill>
              </a:rPr>
              <a:t>Decision Tree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965769" y="3507271"/>
            <a:ext cx="693782" cy="27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90" b="1" dirty="0">
                <a:solidFill>
                  <a:srgbClr val="F9A934"/>
                </a:solidFill>
              </a:rPr>
              <a:t>Random Forest</a:t>
            </a:r>
            <a:endParaRPr lang="en-US" sz="590" b="1" dirty="0">
              <a:solidFill>
                <a:srgbClr val="F9A934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656473" y="3479713"/>
            <a:ext cx="5404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75" b="1" dirty="0">
                <a:solidFill>
                  <a:srgbClr val="00B050"/>
                </a:solidFill>
              </a:rPr>
              <a:t>SST, </a:t>
            </a:r>
            <a:r>
              <a:rPr lang="en-US" altLang="zh-CN" sz="675" b="1" dirty="0" err="1">
                <a:solidFill>
                  <a:srgbClr val="00B050"/>
                </a:solidFill>
              </a:rPr>
              <a:t>DiD</a:t>
            </a:r>
            <a:endParaRPr lang="en-US" sz="675" b="1" dirty="0">
              <a:solidFill>
                <a:srgbClr val="00B050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359416" y="2824777"/>
            <a:ext cx="54046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75" b="1" dirty="0">
                <a:solidFill>
                  <a:srgbClr val="00B050"/>
                </a:solidFill>
              </a:rPr>
              <a:t>EVT</a:t>
            </a:r>
            <a:endParaRPr lang="en-US" sz="675" b="1" dirty="0">
              <a:solidFill>
                <a:srgbClr val="00B05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358792" y="3452797"/>
            <a:ext cx="69232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75" b="1" dirty="0"/>
              <a:t>DRL</a:t>
            </a:r>
            <a:endParaRPr lang="en-US" sz="675" b="1" dirty="0"/>
          </a:p>
        </p:txBody>
      </p:sp>
      <p:sp>
        <p:nvSpPr>
          <p:cNvPr id="115" name="TextBox 114"/>
          <p:cNvSpPr txBox="1"/>
          <p:nvPr/>
        </p:nvSpPr>
        <p:spPr>
          <a:xfrm>
            <a:off x="5083617" y="3470191"/>
            <a:ext cx="69232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75" b="1" dirty="0"/>
              <a:t>DRL</a:t>
            </a:r>
            <a:endParaRPr lang="en-US" sz="675" b="1" dirty="0"/>
          </a:p>
        </p:txBody>
      </p:sp>
      <p:sp>
        <p:nvSpPr>
          <p:cNvPr id="120" name="TextBox 119"/>
          <p:cNvSpPr txBox="1"/>
          <p:nvPr/>
        </p:nvSpPr>
        <p:spPr>
          <a:xfrm>
            <a:off x="4325849" y="2983505"/>
            <a:ext cx="69232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75" b="1" dirty="0"/>
              <a:t>DRL</a:t>
            </a:r>
            <a:endParaRPr lang="en-US" sz="675" b="1" dirty="0"/>
          </a:p>
        </p:txBody>
      </p:sp>
      <p:sp>
        <p:nvSpPr>
          <p:cNvPr id="121" name="TextBox 120"/>
          <p:cNvSpPr txBox="1"/>
          <p:nvPr/>
        </p:nvSpPr>
        <p:spPr>
          <a:xfrm>
            <a:off x="6399078" y="2791288"/>
            <a:ext cx="54046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75" b="1" dirty="0">
                <a:solidFill>
                  <a:srgbClr val="FF9300"/>
                </a:solidFill>
              </a:rPr>
              <a:t>LSTM</a:t>
            </a:r>
            <a:endParaRPr lang="en-US" sz="675" b="1" dirty="0">
              <a:solidFill>
                <a:srgbClr val="FF9300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1115616" y="1124744"/>
            <a:ext cx="690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solidFill>
                  <a:srgbClr val="00B050"/>
                </a:solidFill>
              </a:rPr>
              <a:t>Unsupervised    </a:t>
            </a:r>
            <a:r>
              <a:rPr lang="en-US" altLang="zh-CN" sz="900" b="1" dirty="0"/>
              <a:t>Reinforcement Learning    </a:t>
            </a:r>
            <a:r>
              <a:rPr lang="en-US" altLang="zh-CN" sz="900" b="1" dirty="0">
                <a:solidFill>
                  <a:srgbClr val="FF9300"/>
                </a:solidFill>
              </a:rPr>
              <a:t>Supervised but with labels  </a:t>
            </a:r>
          </a:p>
          <a:p>
            <a:r>
              <a:rPr lang="en-US" altLang="zh-CN" sz="900" b="1" dirty="0">
                <a:solidFill>
                  <a:srgbClr val="FF9300"/>
                </a:solidFill>
              </a:rPr>
              <a:t>    </a:t>
            </a:r>
            <a:r>
              <a:rPr lang="en-US" altLang="zh-CN" sz="900" b="1" dirty="0">
                <a:solidFill>
                  <a:srgbClr val="7030A0"/>
                </a:solidFill>
              </a:rPr>
              <a:t>Semi-supervised Learning</a:t>
            </a:r>
            <a:r>
              <a:rPr lang="zh-CN" altLang="en-US" sz="900" b="1" dirty="0">
                <a:solidFill>
                  <a:srgbClr val="7030A0"/>
                </a:solidFill>
              </a:rPr>
              <a:t>   </a:t>
            </a:r>
            <a:r>
              <a:rPr lang="en-US" altLang="zh-CN" sz="900" b="1" dirty="0">
                <a:solidFill>
                  <a:schemeClr val="accent1">
                    <a:lumMod val="75000"/>
                  </a:schemeClr>
                </a:solidFill>
              </a:rPr>
              <a:t>Transfer Learning</a:t>
            </a:r>
            <a:endParaRPr lang="en-US" sz="9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753647" y="3934647"/>
            <a:ext cx="19846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75" b="1" dirty="0">
                <a:solidFill>
                  <a:srgbClr val="00B050"/>
                </a:solidFill>
              </a:rPr>
              <a:t>Association Mining –KPI correlation</a:t>
            </a:r>
          </a:p>
          <a:p>
            <a:r>
              <a:rPr lang="en-US" altLang="zh-CN" sz="675" b="1" dirty="0" err="1">
                <a:solidFill>
                  <a:srgbClr val="00B050"/>
                </a:solidFill>
              </a:rPr>
              <a:t>Fluxation</a:t>
            </a:r>
            <a:r>
              <a:rPr lang="en-US" altLang="zh-CN" sz="675" b="1" dirty="0">
                <a:solidFill>
                  <a:srgbClr val="00B050"/>
                </a:solidFill>
              </a:rPr>
              <a:t> Correlation  Causal Inference</a:t>
            </a:r>
            <a:endParaRPr lang="en-US" sz="675" b="1" dirty="0">
              <a:solidFill>
                <a:srgbClr val="00B050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4321656" y="3926118"/>
            <a:ext cx="168023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75" b="1" dirty="0">
                <a:solidFill>
                  <a:srgbClr val="FF9300"/>
                </a:solidFill>
              </a:rPr>
              <a:t>Random Forest </a:t>
            </a:r>
            <a:r>
              <a:rPr lang="en-US" altLang="zh-CN" sz="675" b="1" dirty="0" err="1">
                <a:solidFill>
                  <a:srgbClr val="FF9300"/>
                </a:solidFill>
              </a:rPr>
              <a:t>XGBoot</a:t>
            </a:r>
            <a:endParaRPr lang="en-US" sz="675" b="1" dirty="0">
              <a:solidFill>
                <a:srgbClr val="FF9300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093965" y="3992730"/>
            <a:ext cx="560319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75" b="1" dirty="0">
                <a:solidFill>
                  <a:srgbClr val="00B050"/>
                </a:solidFill>
              </a:rPr>
              <a:t>DBSCAN</a:t>
            </a:r>
            <a:endParaRPr lang="en-US" sz="675" b="1" dirty="0">
              <a:solidFill>
                <a:srgbClr val="00B050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2763980" y="4394022"/>
            <a:ext cx="168023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75" b="1" dirty="0">
                <a:solidFill>
                  <a:srgbClr val="00B050"/>
                </a:solidFill>
              </a:rPr>
              <a:t>LCS^2</a:t>
            </a:r>
            <a:endParaRPr lang="en-US" sz="675" b="1" dirty="0">
              <a:solidFill>
                <a:srgbClr val="00B050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443694" y="4702103"/>
            <a:ext cx="85580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75" b="1" dirty="0">
                <a:solidFill>
                  <a:srgbClr val="F9A934"/>
                </a:solidFill>
              </a:rPr>
              <a:t>Decision Tree</a:t>
            </a:r>
            <a:endParaRPr lang="en-US" sz="675" b="1" dirty="0">
              <a:solidFill>
                <a:srgbClr val="F9A934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4512007" y="4455851"/>
            <a:ext cx="386644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75" b="1" dirty="0">
                <a:solidFill>
                  <a:srgbClr val="00B050"/>
                </a:solidFill>
              </a:rPr>
              <a:t>VAE</a:t>
            </a:r>
            <a:r>
              <a:rPr lang="zh-CN" altLang="en-US" sz="675" b="1" dirty="0">
                <a:solidFill>
                  <a:srgbClr val="00B050"/>
                </a:solidFill>
              </a:rPr>
              <a:t> </a:t>
            </a:r>
            <a:endParaRPr lang="en-US" sz="675" dirty="0"/>
          </a:p>
        </p:txBody>
      </p:sp>
      <p:sp>
        <p:nvSpPr>
          <p:cNvPr id="129" name="TextBox 128"/>
          <p:cNvSpPr txBox="1"/>
          <p:nvPr/>
        </p:nvSpPr>
        <p:spPr>
          <a:xfrm>
            <a:off x="1764400" y="4689082"/>
            <a:ext cx="1164586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75" b="1" dirty="0">
                <a:solidFill>
                  <a:srgbClr val="00B050"/>
                </a:solidFill>
              </a:rPr>
              <a:t>NLP</a:t>
            </a:r>
            <a:r>
              <a:rPr lang="zh-CN" altLang="en-US" sz="675" b="1" dirty="0">
                <a:solidFill>
                  <a:srgbClr val="FF0000"/>
                </a:solidFill>
              </a:rPr>
              <a:t> </a:t>
            </a:r>
            <a:r>
              <a:rPr lang="en-US" altLang="zh-CN" sz="675" b="1" dirty="0">
                <a:solidFill>
                  <a:srgbClr val="FF9300"/>
                </a:solidFill>
              </a:rPr>
              <a:t>LSTM</a:t>
            </a:r>
            <a:r>
              <a:rPr lang="zh-CN" altLang="en-US" sz="675" b="1" dirty="0">
                <a:solidFill>
                  <a:srgbClr val="FF0000"/>
                </a:solidFill>
              </a:rPr>
              <a:t> </a:t>
            </a:r>
            <a:r>
              <a:rPr lang="en-US" altLang="zh-CN" sz="675" b="1" dirty="0">
                <a:solidFill>
                  <a:srgbClr val="00B050"/>
                </a:solidFill>
              </a:rPr>
              <a:t>DBSCAN</a:t>
            </a:r>
            <a:endParaRPr lang="en-US" sz="675" b="1" dirty="0">
              <a:solidFill>
                <a:srgbClr val="00B05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71ECB7-92B4-1C41-82C3-9DB50CD940B2}"/>
              </a:ext>
            </a:extLst>
          </p:cNvPr>
          <p:cNvSpPr/>
          <p:nvPr/>
        </p:nvSpPr>
        <p:spPr>
          <a:xfrm>
            <a:off x="5220072" y="116632"/>
            <a:ext cx="4032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charset="0"/>
              <a:buChar char="•"/>
              <a:defRPr/>
            </a:pPr>
            <a:r>
              <a:rPr lang="en-US" altLang="zh-CN" sz="1200" dirty="0">
                <a:solidFill>
                  <a:srgbClr val="666666"/>
                </a:solidFill>
                <a:latin typeface="Arial" charset="0"/>
              </a:rPr>
              <a:t>State-of-art</a:t>
            </a:r>
            <a:r>
              <a:rPr lang="zh-CN" altLang="en-US" sz="1200" dirty="0">
                <a:solidFill>
                  <a:srgbClr val="666666"/>
                </a:solidFill>
                <a:latin typeface="Arial" charset="0"/>
              </a:rPr>
              <a:t> </a:t>
            </a:r>
            <a:r>
              <a:rPr lang="en-US" sz="1200" dirty="0">
                <a:solidFill>
                  <a:srgbClr val="666666"/>
                </a:solidFill>
                <a:latin typeface="Arial" charset="0"/>
              </a:rPr>
              <a:t>Machine Learning Algorithms are applied to solve the unique challenges in </a:t>
            </a:r>
            <a:r>
              <a:rPr lang="en-US" sz="1200" dirty="0" err="1">
                <a:solidFill>
                  <a:srgbClr val="666666"/>
                </a:solidFill>
                <a:latin typeface="Arial" charset="0"/>
              </a:rPr>
              <a:t>AIOps</a:t>
            </a:r>
            <a:r>
              <a:rPr lang="en-US" altLang="zh-CN" sz="1200" dirty="0">
                <a:solidFill>
                  <a:srgbClr val="666666"/>
                </a:solidFill>
                <a:latin typeface="Arial" charset="0"/>
              </a:rPr>
              <a:t>:</a:t>
            </a:r>
          </a:p>
          <a:p>
            <a:pPr lvl="1">
              <a:buFont typeface="+mj-lt"/>
              <a:buAutoNum type="arabicPeriod"/>
              <a:defRPr/>
            </a:pPr>
            <a:r>
              <a:rPr lang="en-US" sz="1200" dirty="0">
                <a:solidFill>
                  <a:srgbClr val="666666"/>
                </a:solidFill>
                <a:latin typeface="Arial" charset="0"/>
              </a:rPr>
              <a:t>Deep Neural Networks for Time Series or Sequence</a:t>
            </a:r>
          </a:p>
          <a:p>
            <a:pPr lvl="1">
              <a:buFont typeface="+mj-lt"/>
              <a:buAutoNum type="arabicPeriod"/>
              <a:defRPr/>
            </a:pPr>
            <a:r>
              <a:rPr lang="en-US" sz="1200" dirty="0">
                <a:solidFill>
                  <a:srgbClr val="666666"/>
                </a:solidFill>
                <a:latin typeface="Arial" charset="0"/>
              </a:rPr>
              <a:t>Deep Generative Model (VAE, GAN)</a:t>
            </a:r>
          </a:p>
          <a:p>
            <a:pPr lvl="1">
              <a:buFont typeface="+mj-lt"/>
              <a:buAutoNum type="arabicPeriod"/>
              <a:defRPr/>
            </a:pPr>
            <a:r>
              <a:rPr lang="en-US" sz="1200" dirty="0">
                <a:solidFill>
                  <a:srgbClr val="666666"/>
                </a:solidFill>
                <a:latin typeface="Arial" charset="0"/>
              </a:rPr>
              <a:t>Deep Reinforcement Learning</a:t>
            </a:r>
          </a:p>
          <a:p>
            <a:pPr lvl="1">
              <a:buFont typeface="+mj-lt"/>
              <a:buAutoNum type="arabicPeriod"/>
              <a:defRPr/>
            </a:pPr>
            <a:r>
              <a:rPr lang="en-US" sz="1200" dirty="0">
                <a:solidFill>
                  <a:srgbClr val="666666"/>
                </a:solidFill>
                <a:latin typeface="Arial" charset="0"/>
              </a:rPr>
              <a:t>Natural Language Processing</a:t>
            </a:r>
          </a:p>
          <a:p>
            <a:pPr lvl="1">
              <a:buFont typeface="+mj-lt"/>
              <a:buAutoNum type="arabicPeriod"/>
              <a:defRPr/>
            </a:pPr>
            <a:r>
              <a:rPr lang="en-US" sz="1200" dirty="0">
                <a:solidFill>
                  <a:srgbClr val="666666"/>
                </a:solidFill>
                <a:latin typeface="Arial" charset="0"/>
              </a:rPr>
              <a:t>Causal Inference</a:t>
            </a:r>
          </a:p>
        </p:txBody>
      </p:sp>
    </p:spTree>
    <p:extLst>
      <p:ext uri="{BB962C8B-B14F-4D97-AF65-F5344CB8AC3E}">
        <p14:creationId xmlns:p14="http://schemas.microsoft.com/office/powerpoint/2010/main" val="4114211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图片 25">
            <a:extLst>
              <a:ext uri="{FF2B5EF4-FFF2-40B4-BE49-F238E27FC236}">
                <a16:creationId xmlns:a16="http://schemas.microsoft.com/office/drawing/2014/main" id="{6B3EC9C0-126B-9B4E-B3F8-E4EF3FD3E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649413"/>
            <a:ext cx="828675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4" name="图片 26">
            <a:extLst>
              <a:ext uri="{FF2B5EF4-FFF2-40B4-BE49-F238E27FC236}">
                <a16:creationId xmlns:a16="http://schemas.microsoft.com/office/drawing/2014/main" id="{4B26EFF7-FFEB-2D4A-A72F-4863E8D59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666875"/>
            <a:ext cx="5588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图片 27">
            <a:extLst>
              <a:ext uri="{FF2B5EF4-FFF2-40B4-BE49-F238E27FC236}">
                <a16:creationId xmlns:a16="http://schemas.microsoft.com/office/drawing/2014/main" id="{F4A15C6C-E015-1A49-8A86-69B921541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1376363"/>
            <a:ext cx="80010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图片 29">
            <a:extLst>
              <a:ext uri="{FF2B5EF4-FFF2-40B4-BE49-F238E27FC236}">
                <a16:creationId xmlns:a16="http://schemas.microsoft.com/office/drawing/2014/main" id="{0FA4A6D5-2DF7-DA4F-BB2E-0C3E29B517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2005013"/>
            <a:ext cx="638175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图片 9">
            <a:extLst>
              <a:ext uri="{FF2B5EF4-FFF2-40B4-BE49-F238E27FC236}">
                <a16:creationId xmlns:a16="http://schemas.microsoft.com/office/drawing/2014/main" id="{D72CA9CB-5BBE-1241-9847-1564D34C70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1970088"/>
            <a:ext cx="376238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Content Placeholder 4">
            <a:extLst>
              <a:ext uri="{FF2B5EF4-FFF2-40B4-BE49-F238E27FC236}">
                <a16:creationId xmlns:a16="http://schemas.microsoft.com/office/drawing/2014/main" id="{FCCA634A-C33B-2842-AB60-DE9D089865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1477963"/>
            <a:ext cx="1404938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图片 43">
            <a:extLst>
              <a:ext uri="{FF2B5EF4-FFF2-40B4-BE49-F238E27FC236}">
                <a16:creationId xmlns:a16="http://schemas.microsoft.com/office/drawing/2014/main" id="{99EE0763-9631-994D-A51C-DC9A2FA2AA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346200"/>
            <a:ext cx="2540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95F2C1F-4B4E-864D-9BEF-3FA69A6B35F3}"/>
              </a:ext>
            </a:extLst>
          </p:cNvPr>
          <p:cNvSpPr txBox="1"/>
          <p:nvPr/>
        </p:nvSpPr>
        <p:spPr>
          <a:xfrm>
            <a:off x="206375" y="1055688"/>
            <a:ext cx="2784475" cy="347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667" dirty="0"/>
              <a:t>Industry</a:t>
            </a:r>
            <a:r>
              <a:rPr lang="zh-CN" altLang="en-US" sz="1667" dirty="0"/>
              <a:t> </a:t>
            </a:r>
            <a:r>
              <a:rPr lang="en-US" altLang="zh-CN" sz="1667" dirty="0"/>
              <a:t>Collaborators</a:t>
            </a:r>
            <a:endParaRPr lang="en-US" sz="1667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21BD7E-6496-D640-BDFC-3FA99B61F367}"/>
              </a:ext>
            </a:extLst>
          </p:cNvPr>
          <p:cNvSpPr txBox="1"/>
          <p:nvPr/>
        </p:nvSpPr>
        <p:spPr>
          <a:xfrm>
            <a:off x="2520950" y="1047750"/>
            <a:ext cx="1971675" cy="349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667" dirty="0"/>
              <a:t>Media</a:t>
            </a:r>
            <a:r>
              <a:rPr lang="zh-CN" altLang="en-US" sz="1667" dirty="0"/>
              <a:t> </a:t>
            </a:r>
            <a:r>
              <a:rPr lang="en-US" altLang="zh-CN" sz="1667" dirty="0"/>
              <a:t>Coverage</a:t>
            </a:r>
            <a:endParaRPr lang="en-US" sz="1667" dirty="0"/>
          </a:p>
        </p:txBody>
      </p:sp>
      <p:sp>
        <p:nvSpPr>
          <p:cNvPr id="90122" name="Rectangle 22">
            <a:extLst>
              <a:ext uri="{FF2B5EF4-FFF2-40B4-BE49-F238E27FC236}">
                <a16:creationId xmlns:a16="http://schemas.microsoft.com/office/drawing/2014/main" id="{F2601B26-B366-DC46-93D7-CB933807A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0888" y="1081088"/>
            <a:ext cx="257175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600">
                <a:latin typeface="Arial" panose="020B0604020202020204" pitchFamily="34" charset="0"/>
              </a:rPr>
              <a:t>Publications:</a:t>
            </a:r>
            <a:r>
              <a:rPr lang="zh-CN" altLang="en-US" sz="1600">
                <a:latin typeface="Arial" panose="020B0604020202020204" pitchFamily="34" charset="0"/>
              </a:rPr>
              <a:t> </a:t>
            </a:r>
            <a:endParaRPr lang="en-US" altLang="zh-CN" sz="16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200">
                <a:latin typeface="Arial" panose="020B0604020202020204" pitchFamily="34" charset="0"/>
              </a:rPr>
              <a:t>100+</a:t>
            </a:r>
            <a:r>
              <a:rPr lang="zh-CN" altLang="en-US" sz="1200">
                <a:latin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</a:rPr>
              <a:t>of</a:t>
            </a:r>
            <a:r>
              <a:rPr lang="zh-CN" altLang="en-US" sz="1200">
                <a:latin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</a:rPr>
              <a:t>AIOps</a:t>
            </a:r>
            <a:r>
              <a:rPr lang="zh-CN" altLang="en-US" sz="1200">
                <a:latin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</a:rPr>
              <a:t>papers</a:t>
            </a:r>
            <a:r>
              <a:rPr lang="zh-CN" altLang="en-US" sz="1200">
                <a:latin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</a:rPr>
              <a:t>and</a:t>
            </a:r>
            <a:r>
              <a:rPr lang="zh-CN" altLang="en-US" sz="1200">
                <a:latin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</a:rPr>
              <a:t>20+</a:t>
            </a:r>
            <a:r>
              <a:rPr lang="zh-CN" altLang="en-US" sz="1200">
                <a:latin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</a:rPr>
              <a:t>issued</a:t>
            </a:r>
            <a:r>
              <a:rPr lang="zh-CN" altLang="en-US" sz="1200">
                <a:latin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</a:rPr>
              <a:t>US</a:t>
            </a:r>
            <a:r>
              <a:rPr lang="zh-CN" altLang="en-US" sz="1200">
                <a:latin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</a:rPr>
              <a:t>Patents.</a:t>
            </a:r>
            <a:r>
              <a:rPr lang="zh-CN" altLang="en-US" sz="1200">
                <a:latin typeface="Arial" panose="020B0604020202020204" pitchFamily="34" charset="0"/>
              </a:rPr>
              <a:t>  </a:t>
            </a:r>
            <a:r>
              <a:rPr lang="en-US" altLang="zh-CN" sz="1200">
                <a:latin typeface="Arial" panose="020B0604020202020204" pitchFamily="34" charset="0"/>
              </a:rPr>
              <a:t>Published</a:t>
            </a:r>
            <a:r>
              <a:rPr lang="zh-CN" altLang="en-US" sz="1200">
                <a:latin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</a:rPr>
              <a:t>in</a:t>
            </a:r>
            <a:r>
              <a:rPr lang="zh-CN" altLang="en-US" sz="1200">
                <a:latin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</a:rPr>
              <a:t>SIGCOMM</a:t>
            </a:r>
            <a:r>
              <a:rPr lang="zh-CN" altLang="en-US" sz="1200">
                <a:latin typeface="Arial" panose="020B0604020202020204" pitchFamily="34" charset="0"/>
              </a:rPr>
              <a:t>、</a:t>
            </a:r>
            <a:r>
              <a:rPr lang="en-US" altLang="zh-CN" sz="1200">
                <a:latin typeface="Arial" panose="020B0604020202020204" pitchFamily="34" charset="0"/>
              </a:rPr>
              <a:t>WWW</a:t>
            </a:r>
            <a:r>
              <a:rPr lang="zh-CN" altLang="en-US" sz="1200">
                <a:latin typeface="Arial" panose="020B0604020202020204" pitchFamily="34" charset="0"/>
              </a:rPr>
              <a:t>、</a:t>
            </a:r>
            <a:r>
              <a:rPr lang="en-US" altLang="zh-CN" sz="1200">
                <a:latin typeface="Arial" panose="020B0604020202020204" pitchFamily="34" charset="0"/>
              </a:rPr>
              <a:t>SIGMETRICS</a:t>
            </a:r>
            <a:r>
              <a:rPr lang="zh-CN" altLang="en-US" sz="1200">
                <a:latin typeface="Arial" panose="020B0604020202020204" pitchFamily="34" charset="0"/>
              </a:rPr>
              <a:t>、</a:t>
            </a:r>
            <a:r>
              <a:rPr lang="en-US" altLang="zh-CN" sz="1200">
                <a:latin typeface="Arial" panose="020B0604020202020204" pitchFamily="34" charset="0"/>
              </a:rPr>
              <a:t>TON</a:t>
            </a:r>
            <a:r>
              <a:rPr lang="zh-CN" altLang="en-US" sz="1200">
                <a:latin typeface="Arial" panose="020B0604020202020204" pitchFamily="34" charset="0"/>
              </a:rPr>
              <a:t>、</a:t>
            </a:r>
            <a:r>
              <a:rPr lang="en-US" altLang="zh-CN" sz="1200">
                <a:latin typeface="Arial" panose="020B0604020202020204" pitchFamily="34" charset="0"/>
              </a:rPr>
              <a:t>INFOCOM</a:t>
            </a:r>
            <a:r>
              <a:rPr lang="zh-CN" altLang="en-US" sz="1200">
                <a:latin typeface="Arial" panose="020B0604020202020204" pitchFamily="34" charset="0"/>
              </a:rPr>
              <a:t>、</a:t>
            </a:r>
            <a:r>
              <a:rPr lang="en-US" altLang="zh-CN" sz="1200">
                <a:latin typeface="Arial" panose="020B0604020202020204" pitchFamily="34" charset="0"/>
              </a:rPr>
              <a:t>IMC</a:t>
            </a:r>
            <a:r>
              <a:rPr lang="zh-CN" altLang="en-US" sz="1200">
                <a:latin typeface="Arial" panose="020B0604020202020204" pitchFamily="34" charset="0"/>
              </a:rPr>
              <a:t>、</a:t>
            </a:r>
            <a:r>
              <a:rPr lang="en-US" altLang="zh-CN" sz="1200">
                <a:latin typeface="Arial" panose="020B0604020202020204" pitchFamily="34" charset="0"/>
              </a:rPr>
              <a:t>CoNEXT</a:t>
            </a:r>
            <a:r>
              <a:rPr lang="zh-CN" altLang="en-US" sz="1200">
                <a:latin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</a:rPr>
              <a:t>etc.</a:t>
            </a:r>
            <a:r>
              <a:rPr lang="zh-CN" altLang="en-US" sz="1200">
                <a:latin typeface="Arial" panose="020B0604020202020204" pitchFamily="34" charset="0"/>
              </a:rPr>
              <a:t> </a:t>
            </a:r>
            <a:endParaRPr lang="en-US" altLang="zh-CN" sz="1200"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5D132-9728-7A4C-BEBC-FA0D946945E4}"/>
              </a:ext>
            </a:extLst>
          </p:cNvPr>
          <p:cNvSpPr txBox="1"/>
          <p:nvPr/>
        </p:nvSpPr>
        <p:spPr>
          <a:xfrm>
            <a:off x="7152972" y="819601"/>
            <a:ext cx="1886556" cy="1408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200" dirty="0"/>
              <a:t>Website:</a:t>
            </a:r>
            <a:r>
              <a:rPr lang="zh-CN" altLang="en-US" sz="1200" dirty="0"/>
              <a:t> </a:t>
            </a:r>
            <a:endParaRPr lang="en-US" altLang="zh-CN" sz="1200" dirty="0"/>
          </a:p>
          <a:p>
            <a:pPr>
              <a:defRPr/>
            </a:pPr>
            <a:r>
              <a:rPr lang="en-US" altLang="zh-CN" sz="1200" dirty="0">
                <a:hlinkClick r:id="rId10"/>
              </a:rPr>
              <a:t>http://netman.aiops.org</a:t>
            </a:r>
            <a:endParaRPr lang="en-US" altLang="zh-CN" sz="1200" dirty="0"/>
          </a:p>
          <a:p>
            <a:pPr>
              <a:defRPr/>
            </a:pPr>
            <a:endParaRPr lang="en-US" altLang="zh-CN" sz="1200" dirty="0"/>
          </a:p>
          <a:p>
            <a:pPr>
              <a:defRPr/>
            </a:pPr>
            <a:r>
              <a:rPr lang="en-US" altLang="zh-CN" sz="1200" dirty="0"/>
              <a:t>Contact:</a:t>
            </a:r>
            <a:br>
              <a:rPr lang="en-US" altLang="zh-CN" sz="1200" dirty="0"/>
            </a:br>
            <a:r>
              <a:rPr lang="en-US" altLang="zh-CN" sz="1200" dirty="0"/>
              <a:t>Prof. Dan Pei</a:t>
            </a:r>
          </a:p>
          <a:p>
            <a:pPr>
              <a:defRPr/>
            </a:pPr>
            <a:r>
              <a:rPr lang="en-US" altLang="zh-CN" sz="1200" dirty="0" err="1"/>
              <a:t>peidan@tsinghua.edu.cn</a:t>
            </a:r>
            <a:endParaRPr lang="en-US" altLang="zh-CN" sz="1350" dirty="0"/>
          </a:p>
          <a:p>
            <a:pPr>
              <a:defRPr/>
            </a:pPr>
            <a:endParaRPr lang="en-US" sz="1350" dirty="0"/>
          </a:p>
        </p:txBody>
      </p:sp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DF7C3E19-24CF-904C-80B0-CC67C5568254}"/>
              </a:ext>
            </a:extLst>
          </p:cNvPr>
          <p:cNvGraphicFramePr/>
          <p:nvPr/>
        </p:nvGraphicFramePr>
        <p:xfrm>
          <a:off x="430032" y="3580611"/>
          <a:ext cx="7938346" cy="1415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90125" name="图片 7">
            <a:extLst>
              <a:ext uri="{FF2B5EF4-FFF2-40B4-BE49-F238E27FC236}">
                <a16:creationId xmlns:a16="http://schemas.microsoft.com/office/drawing/2014/main" id="{898C7383-740A-EE44-8153-B4A240979F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982913"/>
            <a:ext cx="2849563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椭圆 1">
            <a:extLst>
              <a:ext uri="{FF2B5EF4-FFF2-40B4-BE49-F238E27FC236}">
                <a16:creationId xmlns:a16="http://schemas.microsoft.com/office/drawing/2014/main" id="{CA86CEA6-A0D9-E244-BF3D-3662B25204CC}"/>
              </a:ext>
            </a:extLst>
          </p:cNvPr>
          <p:cNvSpPr/>
          <p:nvPr/>
        </p:nvSpPr>
        <p:spPr>
          <a:xfrm>
            <a:off x="539552" y="3068960"/>
            <a:ext cx="66675" cy="1651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sz="900"/>
          </a:p>
        </p:txBody>
      </p:sp>
      <p:sp>
        <p:nvSpPr>
          <p:cNvPr id="30" name="椭圆 1">
            <a:extLst>
              <a:ext uri="{FF2B5EF4-FFF2-40B4-BE49-F238E27FC236}">
                <a16:creationId xmlns:a16="http://schemas.microsoft.com/office/drawing/2014/main" id="{E0CCBF50-E4C5-6F45-9D5E-451C1F161D2B}"/>
              </a:ext>
            </a:extLst>
          </p:cNvPr>
          <p:cNvSpPr/>
          <p:nvPr/>
        </p:nvSpPr>
        <p:spPr>
          <a:xfrm>
            <a:off x="1763688" y="3068960"/>
            <a:ext cx="65087" cy="1666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sz="900"/>
          </a:p>
        </p:txBody>
      </p:sp>
      <p:pic>
        <p:nvPicPr>
          <p:cNvPr id="90128" name="Picture 30">
            <a:extLst>
              <a:ext uri="{FF2B5EF4-FFF2-40B4-BE49-F238E27FC236}">
                <a16:creationId xmlns:a16="http://schemas.microsoft.com/office/drawing/2014/main" id="{3F210FCC-7C69-C348-8F97-472407415D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4945063"/>
            <a:ext cx="11811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9" name="Picture 31">
            <a:extLst>
              <a:ext uri="{FF2B5EF4-FFF2-40B4-BE49-F238E27FC236}">
                <a16:creationId xmlns:a16="http://schemas.microsoft.com/office/drawing/2014/main" id="{AFEB458E-00B4-2C42-A439-4C403F78380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4913313"/>
            <a:ext cx="12160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0" name="Picture 32">
            <a:extLst>
              <a:ext uri="{FF2B5EF4-FFF2-40B4-BE49-F238E27FC236}">
                <a16:creationId xmlns:a16="http://schemas.microsoft.com/office/drawing/2014/main" id="{796006CC-AAD4-CB4E-A94F-F409E380B9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922838"/>
            <a:ext cx="12477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1" name="图片 6">
            <a:extLst>
              <a:ext uri="{FF2B5EF4-FFF2-40B4-BE49-F238E27FC236}">
                <a16:creationId xmlns:a16="http://schemas.microsoft.com/office/drawing/2014/main" id="{0381361A-D995-3644-8FF9-93E7283FF88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4913313"/>
            <a:ext cx="106521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2" name="Picture 34">
            <a:extLst>
              <a:ext uri="{FF2B5EF4-FFF2-40B4-BE49-F238E27FC236}">
                <a16:creationId xmlns:a16="http://schemas.microsoft.com/office/drawing/2014/main" id="{C7853A11-D200-A642-A0B9-797630612BF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4841875"/>
            <a:ext cx="1020762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3" name="Picture 35">
            <a:extLst>
              <a:ext uri="{FF2B5EF4-FFF2-40B4-BE49-F238E27FC236}">
                <a16:creationId xmlns:a16="http://schemas.microsoft.com/office/drawing/2014/main" id="{4DBEE41A-1F1C-5E49-825D-34D251E091D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762500"/>
            <a:ext cx="985838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D3217FF-1449-3A4A-87A7-1A162EE56AAB}"/>
              </a:ext>
            </a:extLst>
          </p:cNvPr>
          <p:cNvSpPr txBox="1"/>
          <p:nvPr/>
        </p:nvSpPr>
        <p:spPr>
          <a:xfrm>
            <a:off x="457200" y="5719763"/>
            <a:ext cx="1003300" cy="379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933" b="1" dirty="0">
                <a:solidFill>
                  <a:srgbClr val="0070C0"/>
                </a:solidFill>
              </a:rPr>
              <a:t>INFOCOM</a:t>
            </a:r>
            <a:r>
              <a:rPr lang="zh-CN" altLang="en-US" sz="933" b="1" dirty="0">
                <a:solidFill>
                  <a:srgbClr val="0070C0"/>
                </a:solidFill>
              </a:rPr>
              <a:t> </a:t>
            </a:r>
            <a:r>
              <a:rPr lang="en-US" altLang="zh-CN" sz="933" b="1" dirty="0">
                <a:solidFill>
                  <a:srgbClr val="0070C0"/>
                </a:solidFill>
              </a:rPr>
              <a:t>2012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B8B1BE-9BD8-7947-8450-2F7E1EDB264F}"/>
              </a:ext>
            </a:extLst>
          </p:cNvPr>
          <p:cNvSpPr txBox="1"/>
          <p:nvPr/>
        </p:nvSpPr>
        <p:spPr>
          <a:xfrm>
            <a:off x="2160588" y="5684838"/>
            <a:ext cx="1003300" cy="2365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933" b="1" dirty="0">
                <a:solidFill>
                  <a:srgbClr val="0070C0"/>
                </a:solidFill>
              </a:rPr>
              <a:t>IMC</a:t>
            </a:r>
            <a:r>
              <a:rPr lang="zh-CN" altLang="en-US" sz="933" b="1" dirty="0">
                <a:solidFill>
                  <a:srgbClr val="0070C0"/>
                </a:solidFill>
              </a:rPr>
              <a:t> </a:t>
            </a:r>
            <a:r>
              <a:rPr lang="en-US" altLang="zh-CN" sz="933" b="1" dirty="0">
                <a:solidFill>
                  <a:srgbClr val="0070C0"/>
                </a:solidFill>
              </a:rPr>
              <a:t>2015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74B6D0-9CCA-8F4B-945D-2C9B8221F852}"/>
              </a:ext>
            </a:extLst>
          </p:cNvPr>
          <p:cNvSpPr txBox="1"/>
          <p:nvPr/>
        </p:nvSpPr>
        <p:spPr>
          <a:xfrm>
            <a:off x="3667125" y="5719763"/>
            <a:ext cx="1001713" cy="234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933" b="1">
                <a:solidFill>
                  <a:srgbClr val="0070C0"/>
                </a:solidFill>
              </a:rPr>
              <a:t>WWW2018</a:t>
            </a:r>
            <a:endParaRPr lang="en-US" altLang="zh-CN" sz="933" b="1" dirty="0">
              <a:solidFill>
                <a:srgbClr val="0070C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D9BDAE1-1E85-7042-91A7-A2EBC3718C67}"/>
              </a:ext>
            </a:extLst>
          </p:cNvPr>
          <p:cNvSpPr txBox="1"/>
          <p:nvPr/>
        </p:nvSpPr>
        <p:spPr>
          <a:xfrm>
            <a:off x="4764088" y="5692775"/>
            <a:ext cx="1403350" cy="379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933" b="1" dirty="0">
                <a:solidFill>
                  <a:srgbClr val="0070C0"/>
                </a:solidFill>
              </a:rPr>
              <a:t>INFOCOM</a:t>
            </a:r>
            <a:r>
              <a:rPr lang="zh-CN" altLang="en-US" sz="933" b="1" dirty="0">
                <a:solidFill>
                  <a:srgbClr val="0070C0"/>
                </a:solidFill>
              </a:rPr>
              <a:t>  </a:t>
            </a:r>
            <a:r>
              <a:rPr lang="en-US" altLang="zh-CN" sz="933" b="1" dirty="0">
                <a:solidFill>
                  <a:srgbClr val="0070C0"/>
                </a:solidFill>
              </a:rPr>
              <a:t>2019</a:t>
            </a:r>
          </a:p>
          <a:p>
            <a:pPr>
              <a:defRPr/>
            </a:pPr>
            <a:endParaRPr lang="en-US" sz="933" b="1" dirty="0">
              <a:solidFill>
                <a:srgbClr val="0070C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7235EB-5EEE-AD49-92C4-0AAEB8BC521F}"/>
              </a:ext>
            </a:extLst>
          </p:cNvPr>
          <p:cNvSpPr txBox="1"/>
          <p:nvPr/>
        </p:nvSpPr>
        <p:spPr>
          <a:xfrm>
            <a:off x="6356350" y="5676900"/>
            <a:ext cx="1001713" cy="2365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933" b="1" dirty="0">
                <a:solidFill>
                  <a:srgbClr val="0070C0"/>
                </a:solidFill>
              </a:rPr>
              <a:t>IWQOS</a:t>
            </a:r>
            <a:r>
              <a:rPr lang="zh-CN" altLang="en-US" sz="933" b="1" dirty="0">
                <a:solidFill>
                  <a:srgbClr val="0070C0"/>
                </a:solidFill>
              </a:rPr>
              <a:t> </a:t>
            </a:r>
            <a:r>
              <a:rPr lang="en-US" altLang="zh-CN" sz="933" b="1" dirty="0">
                <a:solidFill>
                  <a:srgbClr val="0070C0"/>
                </a:solidFill>
              </a:rPr>
              <a:t>2018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3822D9F-04FA-C449-BD09-EF1135CC32A8}"/>
              </a:ext>
            </a:extLst>
          </p:cNvPr>
          <p:cNvSpPr txBox="1"/>
          <p:nvPr/>
        </p:nvSpPr>
        <p:spPr>
          <a:xfrm>
            <a:off x="7505700" y="5697538"/>
            <a:ext cx="1001713" cy="3794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933" b="1" dirty="0">
                <a:solidFill>
                  <a:srgbClr val="0070C0"/>
                </a:solidFill>
              </a:rPr>
              <a:t>ISSRE</a:t>
            </a:r>
            <a:r>
              <a:rPr lang="zh-CN" altLang="en-US" sz="933" b="1" dirty="0">
                <a:solidFill>
                  <a:srgbClr val="0070C0"/>
                </a:solidFill>
              </a:rPr>
              <a:t> </a:t>
            </a:r>
            <a:r>
              <a:rPr lang="en-US" altLang="zh-CN" sz="933" b="1" dirty="0">
                <a:solidFill>
                  <a:srgbClr val="0070C0"/>
                </a:solidFill>
              </a:rPr>
              <a:t>2018</a:t>
            </a:r>
          </a:p>
          <a:p>
            <a:pPr>
              <a:defRPr/>
            </a:pPr>
            <a:r>
              <a:rPr lang="en-US" altLang="zh-CN" sz="933" b="1" dirty="0">
                <a:solidFill>
                  <a:srgbClr val="0070C0"/>
                </a:solidFill>
              </a:rPr>
              <a:t>Best</a:t>
            </a:r>
            <a:r>
              <a:rPr lang="zh-CN" altLang="en-US" sz="933" b="1" dirty="0">
                <a:solidFill>
                  <a:srgbClr val="0070C0"/>
                </a:solidFill>
              </a:rPr>
              <a:t> </a:t>
            </a:r>
            <a:r>
              <a:rPr lang="en-US" altLang="zh-CN" sz="933" b="1" dirty="0">
                <a:solidFill>
                  <a:srgbClr val="0070C0"/>
                </a:solidFill>
              </a:rPr>
              <a:t>Paper</a:t>
            </a:r>
          </a:p>
        </p:txBody>
      </p:sp>
      <p:pic>
        <p:nvPicPr>
          <p:cNvPr id="90140" name="Picture 42">
            <a:extLst>
              <a:ext uri="{FF2B5EF4-FFF2-40B4-BE49-F238E27FC236}">
                <a16:creationId xmlns:a16="http://schemas.microsoft.com/office/drawing/2014/main" id="{FF24D6E7-D504-C24E-A26B-440DA3B6C79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2906713"/>
            <a:ext cx="706438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1" name="Picture 43">
            <a:extLst>
              <a:ext uri="{FF2B5EF4-FFF2-40B4-BE49-F238E27FC236}">
                <a16:creationId xmlns:a16="http://schemas.microsoft.com/office/drawing/2014/main" id="{8098FB8E-8EA4-7846-8F2A-D99555D4AC7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2847975"/>
            <a:ext cx="1108075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2" name="Picture 44">
            <a:extLst>
              <a:ext uri="{FF2B5EF4-FFF2-40B4-BE49-F238E27FC236}">
                <a16:creationId xmlns:a16="http://schemas.microsoft.com/office/drawing/2014/main" id="{AC899959-8CB7-C64D-AB58-0B67C1AD25F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2909888"/>
            <a:ext cx="1355725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8F85350-FF49-B548-93C0-7D4699D4A742}"/>
              </a:ext>
            </a:extLst>
          </p:cNvPr>
          <p:cNvCxnSpPr/>
          <p:nvPr/>
        </p:nvCxnSpPr>
        <p:spPr>
          <a:xfrm flipV="1">
            <a:off x="3787775" y="3484563"/>
            <a:ext cx="236538" cy="417512"/>
          </a:xfrm>
          <a:prstGeom prst="straightConnector1">
            <a:avLst/>
          </a:prstGeom>
          <a:ln w="1460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805E5D3-919B-BF45-8F53-A130B4964A98}"/>
              </a:ext>
            </a:extLst>
          </p:cNvPr>
          <p:cNvSpPr txBox="1"/>
          <p:nvPr/>
        </p:nvSpPr>
        <p:spPr>
          <a:xfrm>
            <a:off x="5384800" y="2593975"/>
            <a:ext cx="1270000" cy="3492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833" b="1" dirty="0">
                <a:solidFill>
                  <a:schemeClr val="bg1"/>
                </a:solidFill>
              </a:rPr>
              <a:t>Adversarial</a:t>
            </a:r>
            <a:r>
              <a:rPr lang="zh-CN" altLang="en-US" sz="833" b="1" dirty="0">
                <a:solidFill>
                  <a:schemeClr val="bg1"/>
                </a:solidFill>
              </a:rPr>
              <a:t>  </a:t>
            </a:r>
            <a:r>
              <a:rPr lang="en-US" altLang="zh-CN" sz="833" b="1" dirty="0">
                <a:solidFill>
                  <a:schemeClr val="bg1"/>
                </a:solidFill>
              </a:rPr>
              <a:t>Training</a:t>
            </a:r>
            <a:r>
              <a:rPr lang="zh-CN" altLang="en-US" sz="833" b="1" dirty="0">
                <a:solidFill>
                  <a:schemeClr val="bg1"/>
                </a:solidFill>
              </a:rPr>
              <a:t> </a:t>
            </a:r>
            <a:r>
              <a:rPr lang="en-US" altLang="zh-CN" sz="833" b="1" dirty="0">
                <a:solidFill>
                  <a:schemeClr val="bg1"/>
                </a:solidFill>
              </a:rPr>
              <a:t>+VAE</a:t>
            </a:r>
            <a:r>
              <a:rPr lang="zh-CN" altLang="en-US" sz="833" b="1" dirty="0">
                <a:solidFill>
                  <a:schemeClr val="bg1"/>
                </a:solidFill>
              </a:rPr>
              <a:t> </a:t>
            </a:r>
            <a:endParaRPr lang="en-US" sz="833" b="1" dirty="0">
              <a:solidFill>
                <a:schemeClr val="bg1"/>
              </a:solidFill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FA23447-1E55-7A49-84C5-4E7EE68025F2}"/>
              </a:ext>
            </a:extLst>
          </p:cNvPr>
          <p:cNvCxnSpPr/>
          <p:nvPr/>
        </p:nvCxnSpPr>
        <p:spPr>
          <a:xfrm flipV="1">
            <a:off x="4540250" y="3571875"/>
            <a:ext cx="846138" cy="361950"/>
          </a:xfrm>
          <a:prstGeom prst="straightConnector1">
            <a:avLst/>
          </a:prstGeom>
          <a:ln w="1460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5774408-251C-D94B-9602-4BEA99B41AF4}"/>
              </a:ext>
            </a:extLst>
          </p:cNvPr>
          <p:cNvSpPr txBox="1"/>
          <p:nvPr/>
        </p:nvSpPr>
        <p:spPr>
          <a:xfrm>
            <a:off x="3527425" y="2584450"/>
            <a:ext cx="1668463" cy="4762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833" b="1" dirty="0">
                <a:solidFill>
                  <a:schemeClr val="bg1"/>
                </a:solidFill>
              </a:rPr>
              <a:t>Conditional VAE to detect seasonality-violating anomalies </a:t>
            </a:r>
            <a:endParaRPr lang="en-US" sz="833" b="1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929110C-3EB3-974A-9DD5-37F2069C83BB}"/>
              </a:ext>
            </a:extLst>
          </p:cNvPr>
          <p:cNvSpPr txBox="1"/>
          <p:nvPr/>
        </p:nvSpPr>
        <p:spPr>
          <a:xfrm>
            <a:off x="7081838" y="2547938"/>
            <a:ext cx="1847850" cy="4778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833" b="1" dirty="0">
                <a:solidFill>
                  <a:schemeClr val="bg1"/>
                </a:solidFill>
              </a:rPr>
              <a:t>Semi-supervise</a:t>
            </a:r>
            <a:r>
              <a:rPr lang="zh-CN" altLang="en-US" sz="833" b="1" dirty="0">
                <a:solidFill>
                  <a:schemeClr val="bg1"/>
                </a:solidFill>
              </a:rPr>
              <a:t> </a:t>
            </a:r>
            <a:r>
              <a:rPr lang="en-US" altLang="zh-CN" sz="833" b="1" dirty="0">
                <a:solidFill>
                  <a:schemeClr val="bg1"/>
                </a:solidFill>
              </a:rPr>
              <a:t>learning</a:t>
            </a:r>
            <a:r>
              <a:rPr lang="zh-CN" altLang="en-US" sz="833" b="1" dirty="0">
                <a:solidFill>
                  <a:schemeClr val="bg1"/>
                </a:solidFill>
              </a:rPr>
              <a:t> </a:t>
            </a:r>
            <a:r>
              <a:rPr lang="en-US" altLang="zh-CN" sz="833" b="1" dirty="0">
                <a:solidFill>
                  <a:schemeClr val="bg1"/>
                </a:solidFill>
              </a:rPr>
              <a:t>for</a:t>
            </a:r>
            <a:r>
              <a:rPr lang="zh-CN" altLang="en-US" sz="833" b="1" dirty="0">
                <a:solidFill>
                  <a:schemeClr val="bg1"/>
                </a:solidFill>
              </a:rPr>
              <a:t> </a:t>
            </a:r>
            <a:r>
              <a:rPr lang="en-US" altLang="zh-CN" sz="833" b="1" dirty="0">
                <a:solidFill>
                  <a:schemeClr val="bg1"/>
                </a:solidFill>
              </a:rPr>
              <a:t>fast</a:t>
            </a:r>
            <a:r>
              <a:rPr lang="zh-CN" altLang="en-US" sz="833" b="1" dirty="0">
                <a:solidFill>
                  <a:schemeClr val="bg1"/>
                </a:solidFill>
              </a:rPr>
              <a:t> </a:t>
            </a:r>
            <a:r>
              <a:rPr lang="en-US" altLang="zh-CN" sz="833" b="1" dirty="0">
                <a:solidFill>
                  <a:schemeClr val="bg1"/>
                </a:solidFill>
              </a:rPr>
              <a:t>anomaly</a:t>
            </a:r>
            <a:r>
              <a:rPr lang="zh-CN" altLang="en-US" sz="833" b="1" dirty="0">
                <a:solidFill>
                  <a:schemeClr val="bg1"/>
                </a:solidFill>
              </a:rPr>
              <a:t> </a:t>
            </a:r>
            <a:r>
              <a:rPr lang="en-US" altLang="zh-CN" sz="833" b="1" dirty="0">
                <a:solidFill>
                  <a:schemeClr val="bg1"/>
                </a:solidFill>
              </a:rPr>
              <a:t>detection</a:t>
            </a:r>
            <a:r>
              <a:rPr lang="zh-CN" altLang="en-US" sz="833" b="1" dirty="0">
                <a:solidFill>
                  <a:schemeClr val="bg1"/>
                </a:solidFill>
              </a:rPr>
              <a:t> </a:t>
            </a:r>
            <a:r>
              <a:rPr lang="en-US" altLang="zh-CN" sz="833" b="1" dirty="0">
                <a:solidFill>
                  <a:schemeClr val="bg1"/>
                </a:solidFill>
              </a:rPr>
              <a:t>of</a:t>
            </a:r>
            <a:r>
              <a:rPr lang="zh-CN" altLang="en-US" sz="833" b="1" dirty="0">
                <a:solidFill>
                  <a:schemeClr val="bg1"/>
                </a:solidFill>
              </a:rPr>
              <a:t> </a:t>
            </a:r>
            <a:r>
              <a:rPr lang="en-US" altLang="zh-CN" sz="833" b="1" dirty="0">
                <a:solidFill>
                  <a:schemeClr val="bg1"/>
                </a:solidFill>
              </a:rPr>
              <a:t>new</a:t>
            </a:r>
            <a:r>
              <a:rPr lang="zh-CN" altLang="en-US" sz="833" b="1" dirty="0">
                <a:solidFill>
                  <a:schemeClr val="bg1"/>
                </a:solidFill>
              </a:rPr>
              <a:t> </a:t>
            </a:r>
            <a:r>
              <a:rPr lang="en-US" altLang="zh-CN" sz="833" b="1" dirty="0">
                <a:solidFill>
                  <a:schemeClr val="bg1"/>
                </a:solidFill>
              </a:rPr>
              <a:t>time</a:t>
            </a:r>
            <a:r>
              <a:rPr lang="zh-CN" altLang="en-US" sz="833" b="1" dirty="0">
                <a:solidFill>
                  <a:schemeClr val="bg1"/>
                </a:solidFill>
              </a:rPr>
              <a:t> </a:t>
            </a:r>
            <a:r>
              <a:rPr lang="en-US" altLang="zh-CN" sz="833" b="1" dirty="0">
                <a:solidFill>
                  <a:schemeClr val="bg1"/>
                </a:solidFill>
              </a:rPr>
              <a:t>series</a:t>
            </a:r>
            <a:r>
              <a:rPr lang="zh-CN" altLang="en-US" sz="833" b="1" dirty="0">
                <a:solidFill>
                  <a:schemeClr val="bg1"/>
                </a:solidFill>
              </a:rPr>
              <a:t> </a:t>
            </a:r>
            <a:endParaRPr lang="en-US" sz="833" b="1" dirty="0">
              <a:solidFill>
                <a:schemeClr val="bg1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D3B4A84-7983-9E4D-9F7F-E3D679EFBBD7}"/>
              </a:ext>
            </a:extLst>
          </p:cNvPr>
          <p:cNvCxnSpPr/>
          <p:nvPr/>
        </p:nvCxnSpPr>
        <p:spPr>
          <a:xfrm flipV="1">
            <a:off x="6907213" y="3562350"/>
            <a:ext cx="365125" cy="347663"/>
          </a:xfrm>
          <a:prstGeom prst="straightConnector1">
            <a:avLst/>
          </a:prstGeom>
          <a:ln w="1460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82834B5-EAC7-4946-8820-266F3FDC467D}"/>
              </a:ext>
            </a:extLst>
          </p:cNvPr>
          <p:cNvCxnSpPr/>
          <p:nvPr/>
        </p:nvCxnSpPr>
        <p:spPr>
          <a:xfrm flipV="1">
            <a:off x="25400" y="2355850"/>
            <a:ext cx="9118600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170E597-03F6-BA48-85BF-6A93A70ACDC8}"/>
              </a:ext>
            </a:extLst>
          </p:cNvPr>
          <p:cNvSpPr txBox="1"/>
          <p:nvPr/>
        </p:nvSpPr>
        <p:spPr>
          <a:xfrm>
            <a:off x="233363" y="2416175"/>
            <a:ext cx="3013075" cy="6048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67" dirty="0"/>
              <a:t>Example</a:t>
            </a:r>
            <a:r>
              <a:rPr lang="zh-CN" altLang="en-US" sz="1667" dirty="0"/>
              <a:t> </a:t>
            </a:r>
            <a:r>
              <a:rPr lang="en-US" altLang="zh-CN" sz="1667" dirty="0"/>
              <a:t>project:</a:t>
            </a:r>
            <a:r>
              <a:rPr lang="zh-CN" altLang="en-US" sz="1667" dirty="0"/>
              <a:t> </a:t>
            </a:r>
            <a:endParaRPr lang="en-US" altLang="zh-CN" sz="1667" dirty="0"/>
          </a:p>
          <a:p>
            <a:pPr>
              <a:defRPr/>
            </a:pPr>
            <a:r>
              <a:rPr lang="en-US" altLang="zh-CN" sz="1667" dirty="0"/>
              <a:t>time</a:t>
            </a:r>
            <a:r>
              <a:rPr lang="zh-CN" altLang="en-US" sz="1667" dirty="0"/>
              <a:t> </a:t>
            </a:r>
            <a:r>
              <a:rPr lang="en-US" altLang="zh-CN" sz="1667" dirty="0"/>
              <a:t>series</a:t>
            </a:r>
            <a:r>
              <a:rPr lang="zh-CN" altLang="en-US" sz="1667" dirty="0"/>
              <a:t> </a:t>
            </a:r>
            <a:r>
              <a:rPr lang="en-US" altLang="zh-CN" sz="1667" dirty="0"/>
              <a:t>anomaly</a:t>
            </a:r>
            <a:r>
              <a:rPr lang="zh-CN" altLang="en-US" sz="1667" dirty="0"/>
              <a:t> </a:t>
            </a:r>
            <a:r>
              <a:rPr lang="en-US" altLang="zh-CN" sz="1667" dirty="0"/>
              <a:t>detection</a:t>
            </a:r>
            <a:endParaRPr lang="en-US" sz="1667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F6DC8C1-FFD7-DA4B-A5F7-5E930524F294}"/>
              </a:ext>
            </a:extLst>
          </p:cNvPr>
          <p:cNvSpPr txBox="1"/>
          <p:nvPr/>
        </p:nvSpPr>
        <p:spPr>
          <a:xfrm>
            <a:off x="5337176" y="2341562"/>
            <a:ext cx="1403350" cy="379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933" b="1" dirty="0">
                <a:solidFill>
                  <a:srgbClr val="0070C0"/>
                </a:solidFill>
              </a:rPr>
              <a:t>INFOCOM</a:t>
            </a:r>
            <a:r>
              <a:rPr lang="zh-CN" altLang="en-US" sz="933" b="1" dirty="0">
                <a:solidFill>
                  <a:srgbClr val="0070C0"/>
                </a:solidFill>
              </a:rPr>
              <a:t>  </a:t>
            </a:r>
            <a:r>
              <a:rPr lang="en-US" altLang="zh-CN" sz="933" b="1" dirty="0">
                <a:solidFill>
                  <a:srgbClr val="0070C0"/>
                </a:solidFill>
              </a:rPr>
              <a:t>2019</a:t>
            </a:r>
          </a:p>
          <a:p>
            <a:pPr>
              <a:defRPr/>
            </a:pPr>
            <a:endParaRPr lang="en-US" sz="933" b="1" dirty="0">
              <a:solidFill>
                <a:srgbClr val="0070C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88DFB3B-7877-BD47-94D0-40ED89B75F8F}"/>
              </a:ext>
            </a:extLst>
          </p:cNvPr>
          <p:cNvSpPr txBox="1"/>
          <p:nvPr/>
        </p:nvSpPr>
        <p:spPr>
          <a:xfrm>
            <a:off x="7304088" y="2352297"/>
            <a:ext cx="1403350" cy="379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933" b="1" dirty="0">
                <a:solidFill>
                  <a:srgbClr val="0070C0"/>
                </a:solidFill>
              </a:rPr>
              <a:t>IPCCC</a:t>
            </a:r>
            <a:r>
              <a:rPr lang="zh-CN" altLang="en-US" sz="933" b="1" dirty="0">
                <a:solidFill>
                  <a:srgbClr val="0070C0"/>
                </a:solidFill>
              </a:rPr>
              <a:t>  </a:t>
            </a:r>
            <a:r>
              <a:rPr lang="en-US" altLang="zh-CN" sz="933" b="1" dirty="0">
                <a:solidFill>
                  <a:srgbClr val="0070C0"/>
                </a:solidFill>
              </a:rPr>
              <a:t>2018</a:t>
            </a:r>
          </a:p>
          <a:p>
            <a:pPr>
              <a:defRPr/>
            </a:pPr>
            <a:endParaRPr lang="en-US" sz="933" b="1" dirty="0">
              <a:solidFill>
                <a:srgbClr val="0070C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3CA6B80-44F4-3048-801F-2DBB8038D87F}"/>
              </a:ext>
            </a:extLst>
          </p:cNvPr>
          <p:cNvSpPr txBox="1"/>
          <p:nvPr/>
        </p:nvSpPr>
        <p:spPr>
          <a:xfrm>
            <a:off x="3863486" y="2342829"/>
            <a:ext cx="1403350" cy="379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933" b="1" dirty="0">
                <a:solidFill>
                  <a:srgbClr val="0070C0"/>
                </a:solidFill>
              </a:rPr>
              <a:t>IPCCC</a:t>
            </a:r>
            <a:r>
              <a:rPr lang="zh-CN" altLang="en-US" sz="933" b="1" dirty="0">
                <a:solidFill>
                  <a:srgbClr val="0070C0"/>
                </a:solidFill>
              </a:rPr>
              <a:t>  </a:t>
            </a:r>
            <a:r>
              <a:rPr lang="en-US" altLang="zh-CN" sz="933" b="1" dirty="0">
                <a:solidFill>
                  <a:srgbClr val="0070C0"/>
                </a:solidFill>
              </a:rPr>
              <a:t>2018</a:t>
            </a:r>
          </a:p>
          <a:p>
            <a:pPr>
              <a:defRPr/>
            </a:pPr>
            <a:endParaRPr lang="en-US" sz="933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6F7CD-C5A5-EF46-B5D2-4F20A0429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1753-46AE-4342-8A08-950C497D117D}" type="slidenum">
              <a:rPr lang="uk-UA" smtClean="0"/>
              <a:pPr/>
              <a:t>35</a:t>
            </a:fld>
            <a:endParaRPr lang="uk-U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84BDB8-F9B5-E44D-8BD0-EE444A894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" y="476672"/>
            <a:ext cx="9111343" cy="389082"/>
          </a:xfrm>
        </p:spPr>
        <p:txBody>
          <a:bodyPr/>
          <a:lstStyle/>
          <a:p>
            <a:r>
              <a:rPr lang="en-US" altLang="zh-CN" sz="2000" dirty="0" err="1"/>
              <a:t>AIOps</a:t>
            </a:r>
            <a:r>
              <a:rPr lang="zh-CN" altLang="en-US" sz="2000" dirty="0"/>
              <a:t> </a:t>
            </a:r>
            <a:r>
              <a:rPr lang="en-US" altLang="zh-CN" sz="2000" dirty="0"/>
              <a:t>Challenge</a:t>
            </a:r>
            <a:r>
              <a:rPr lang="zh-CN" altLang="en-US" sz="2000" dirty="0"/>
              <a:t> </a:t>
            </a:r>
            <a:r>
              <a:rPr lang="en-US" altLang="zh-CN" sz="2000" dirty="0"/>
              <a:t>Algorithm Competitions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9C00F-840C-E240-AFB0-04C5AD3C7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77" y="3952694"/>
            <a:ext cx="4221830" cy="19929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C9DFC0-9ECD-3A45-9E2F-374639F2955C}"/>
              </a:ext>
            </a:extLst>
          </p:cNvPr>
          <p:cNvSpPr txBox="1"/>
          <p:nvPr/>
        </p:nvSpPr>
        <p:spPr>
          <a:xfrm>
            <a:off x="323528" y="1412776"/>
            <a:ext cx="8223986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2018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AIOps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Challenge: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time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series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anomaly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detection.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Published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labeled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data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from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Internet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companies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More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than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50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teams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participated.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Papers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based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on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these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data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were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published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KDD,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 err="1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IWQoS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etc.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endParaRPr lang="en-US" altLang="zh-CN" sz="105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Data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Downloadable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@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https://github.com/NetManAIOps/KPI-Anomaly-Detection</a:t>
            </a:r>
            <a:endParaRPr lang="en-US" altLang="zh-CN" sz="105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5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2019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AIOps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Challenge: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multi-attribute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time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series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anomaly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localization.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Published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data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from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Internet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company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More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than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60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teams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participated.</a:t>
            </a:r>
          </a:p>
          <a:p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	Data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Downloadable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@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  <a:hlinkClick r:id="rId4"/>
              </a:rPr>
              <a:t>https://github.com/NetManAIOps/MultiDimension-Localization</a:t>
            </a:r>
            <a:endParaRPr lang="en-US" altLang="zh-CN" sz="105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zh-CN" sz="105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2020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AIOps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Challenge: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Anomaly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detection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and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localization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microservice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system.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Published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data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from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telecom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company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More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than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100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teams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participated.</a:t>
            </a:r>
          </a:p>
          <a:p>
            <a:r>
              <a:rPr 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Data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Downloadable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@</a:t>
            </a:r>
            <a:r>
              <a:rPr 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1050" dirty="0">
                <a:latin typeface="Microsoft YaHei" panose="020B0503020204020204" pitchFamily="34" charset="-122"/>
                <a:ea typeface="Microsoft YaHei" panose="020B0503020204020204" pitchFamily="34" charset="-122"/>
                <a:hlinkClick r:id="rId5"/>
              </a:rPr>
              <a:t>https://github.com/NetManAIOps/AIOps-Challenge-2020-Data</a:t>
            </a:r>
            <a:endParaRPr lang="en-US" sz="105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sz="105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2021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AIOps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Challenge: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Anomaly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detection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and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localization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banking systems.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To be published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data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from</a:t>
            </a:r>
            <a:r>
              <a:rPr lang="zh-CN" altLang="en-US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two banks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More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than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200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teams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participated</a:t>
            </a:r>
          </a:p>
          <a:p>
            <a:r>
              <a:rPr 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3C98630B-C222-D64D-BDB6-A33691BF9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853" y="4190591"/>
            <a:ext cx="3968162" cy="177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261F64-12B9-A14C-8630-2E214A8D0D6F}"/>
              </a:ext>
            </a:extLst>
          </p:cNvPr>
          <p:cNvSpPr/>
          <p:nvPr/>
        </p:nvSpPr>
        <p:spPr>
          <a:xfrm>
            <a:off x="2915816" y="908720"/>
            <a:ext cx="2589170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13" dirty="0"/>
              <a:t>Datasets: https://</a:t>
            </a:r>
            <a:r>
              <a:rPr lang="en-US" sz="1013" dirty="0" err="1"/>
              <a:t>github.com</a:t>
            </a:r>
            <a:r>
              <a:rPr lang="en-US" sz="1013" dirty="0"/>
              <a:t>/</a:t>
            </a:r>
            <a:r>
              <a:rPr lang="en-US" sz="1013" dirty="0" err="1"/>
              <a:t>netmanaiops</a:t>
            </a:r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3863763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301625"/>
            <a:ext cx="6172200" cy="857250"/>
          </a:xfrm>
        </p:spPr>
        <p:txBody>
          <a:bodyPr/>
          <a:lstStyle/>
          <a:p>
            <a:r>
              <a:rPr lang="en-US" dirty="0"/>
              <a:t>About the Instructor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7350"/>
            <a:ext cx="8743950" cy="3771900"/>
          </a:xfrm>
        </p:spPr>
        <p:txBody>
          <a:bodyPr>
            <a:noAutofit/>
          </a:bodyPr>
          <a:lstStyle/>
          <a:p>
            <a:r>
              <a:rPr lang="en-US" altLang="zh-CN" sz="1500" dirty="0">
                <a:latin typeface="Calibri"/>
                <a:cs typeface="Calibri"/>
              </a:rPr>
              <a:t>Tenured</a:t>
            </a:r>
            <a:r>
              <a:rPr lang="zh-CN" altLang="en-US" sz="1500" dirty="0">
                <a:latin typeface="Calibri"/>
                <a:cs typeface="Calibri"/>
              </a:rPr>
              <a:t> </a:t>
            </a:r>
            <a:r>
              <a:rPr lang="en-US" altLang="zh-CN" sz="1500" dirty="0">
                <a:latin typeface="Calibri"/>
                <a:cs typeface="Calibri"/>
              </a:rPr>
              <a:t>Associate Professor. </a:t>
            </a:r>
          </a:p>
          <a:p>
            <a:endParaRPr lang="en-US" altLang="zh-CN" sz="1500" dirty="0">
              <a:latin typeface="Calibri"/>
              <a:cs typeface="Calibri"/>
            </a:endParaRPr>
          </a:p>
          <a:p>
            <a:r>
              <a:rPr lang="en-US" altLang="zh-CN" sz="1500" dirty="0">
                <a:latin typeface="Calibri"/>
                <a:cs typeface="Calibri"/>
              </a:rPr>
              <a:t>UCLA Ph.D.  Best Ph.D. Thesis Award in UCLA CS in 2005.</a:t>
            </a:r>
          </a:p>
          <a:p>
            <a:endParaRPr lang="en-US" altLang="zh-CN" sz="1500" dirty="0">
              <a:latin typeface="Calibri"/>
              <a:cs typeface="Calibri"/>
            </a:endParaRPr>
          </a:p>
          <a:p>
            <a:r>
              <a:rPr lang="en-US" altLang="zh-CN" sz="1500" dirty="0">
                <a:latin typeface="Calibri"/>
                <a:cs typeface="Calibri"/>
              </a:rPr>
              <a:t>Joined Tsinghua CS Department in December 2012, with Government Endorsement (“ Recruitment</a:t>
            </a:r>
            <a:r>
              <a:rPr lang="zh-CN" altLang="en-US" sz="1500" dirty="0">
                <a:latin typeface="Calibri"/>
                <a:cs typeface="Calibri"/>
              </a:rPr>
              <a:t> </a:t>
            </a:r>
            <a:r>
              <a:rPr lang="en-US" altLang="zh-CN" sz="1500" dirty="0">
                <a:latin typeface="Calibri"/>
                <a:cs typeface="Calibri"/>
              </a:rPr>
              <a:t>Program</a:t>
            </a:r>
            <a:r>
              <a:rPr lang="zh-CN" altLang="en-US" sz="1500" dirty="0">
                <a:latin typeface="Calibri"/>
                <a:cs typeface="Calibri"/>
              </a:rPr>
              <a:t> </a:t>
            </a:r>
            <a:r>
              <a:rPr lang="en-US" altLang="zh-CN" sz="1500" dirty="0">
                <a:latin typeface="Calibri"/>
                <a:cs typeface="Calibri"/>
              </a:rPr>
              <a:t>of</a:t>
            </a:r>
            <a:r>
              <a:rPr lang="zh-CN" altLang="en-US" sz="1500" dirty="0">
                <a:latin typeface="Calibri"/>
                <a:cs typeface="Calibri"/>
              </a:rPr>
              <a:t> </a:t>
            </a:r>
            <a:r>
              <a:rPr lang="en-US" altLang="zh-CN" sz="1500" dirty="0">
                <a:latin typeface="Calibri"/>
                <a:cs typeface="Calibri"/>
              </a:rPr>
              <a:t>Global</a:t>
            </a:r>
            <a:r>
              <a:rPr lang="zh-CN" altLang="en-US" sz="1500" dirty="0">
                <a:latin typeface="Calibri"/>
                <a:cs typeface="Calibri"/>
              </a:rPr>
              <a:t> </a:t>
            </a:r>
            <a:r>
              <a:rPr lang="en-US" altLang="zh-CN" sz="1500" dirty="0">
                <a:latin typeface="Calibri"/>
                <a:cs typeface="Calibri"/>
              </a:rPr>
              <a:t>Talents”) </a:t>
            </a:r>
          </a:p>
          <a:p>
            <a:endParaRPr lang="en-US" altLang="zh-CN" sz="1500" dirty="0">
              <a:latin typeface="Calibri"/>
              <a:cs typeface="Calibri"/>
            </a:endParaRPr>
          </a:p>
          <a:p>
            <a:r>
              <a:rPr lang="en-US" altLang="zh-CN" sz="1500" dirty="0">
                <a:latin typeface="Calibri"/>
                <a:cs typeface="Calibri"/>
              </a:rPr>
              <a:t>Homepage:</a:t>
            </a:r>
            <a:r>
              <a:rPr lang="zh-CN" altLang="en-US" sz="1500" b="1" dirty="0">
                <a:latin typeface="Calibri"/>
                <a:cs typeface="Calibri"/>
              </a:rPr>
              <a:t> </a:t>
            </a:r>
            <a:r>
              <a:rPr lang="en-US" altLang="zh-CN" sz="1500" b="1" dirty="0">
                <a:latin typeface="Calibri"/>
                <a:cs typeface="Calibri"/>
                <a:hlinkClick r:id="rId2"/>
              </a:rPr>
              <a:t>http://</a:t>
            </a:r>
            <a:r>
              <a:rPr lang="en-US" sz="1500" b="1" dirty="0">
                <a:latin typeface="Calibri"/>
                <a:cs typeface="Calibri"/>
                <a:hlinkClick r:id="rId2"/>
              </a:rPr>
              <a:t>netman.</a:t>
            </a:r>
            <a:r>
              <a:rPr lang="en-US" altLang="zh-CN" sz="1500" b="1" dirty="0">
                <a:latin typeface="Calibri"/>
                <a:cs typeface="Calibri"/>
                <a:hlinkClick r:id="rId2"/>
              </a:rPr>
              <a:t>aiops.org</a:t>
            </a:r>
            <a:r>
              <a:rPr lang="en-US" sz="1500" b="1" dirty="0">
                <a:latin typeface="Calibri"/>
                <a:cs typeface="Calibri"/>
                <a:hlinkClick r:id="rId2"/>
              </a:rPr>
              <a:t>/~peidan</a:t>
            </a:r>
            <a:r>
              <a:rPr lang="zh-CN" altLang="en-US" sz="1500" b="1" dirty="0">
                <a:latin typeface="Calibri"/>
                <a:cs typeface="Calibri"/>
              </a:rPr>
              <a:t>  </a:t>
            </a:r>
            <a:endParaRPr lang="en-US" altLang="zh-CN" sz="1500" b="1" dirty="0">
              <a:latin typeface="Calibri"/>
              <a:cs typeface="Calibri"/>
            </a:endParaRPr>
          </a:p>
          <a:p>
            <a:endParaRPr lang="en-US" altLang="zh-CN" sz="1500" b="1" dirty="0">
              <a:latin typeface="Calibri"/>
              <a:cs typeface="Calibri"/>
            </a:endParaRPr>
          </a:p>
          <a:p>
            <a:r>
              <a:rPr lang="en-US" altLang="zh-CN" sz="1500" dirty="0">
                <a:latin typeface="Calibri"/>
                <a:cs typeface="Calibri"/>
              </a:rPr>
              <a:t>Previously</a:t>
            </a:r>
            <a:r>
              <a:rPr lang="zh-CN" altLang="en-US" sz="1500" dirty="0">
                <a:latin typeface="Calibri"/>
                <a:cs typeface="Calibri"/>
              </a:rPr>
              <a:t> </a:t>
            </a:r>
            <a:r>
              <a:rPr lang="en-US" altLang="zh-CN" sz="1500" dirty="0">
                <a:latin typeface="Calibri"/>
                <a:cs typeface="Calibri"/>
              </a:rPr>
              <a:t>a Principal Researcher at AT&amp;T Research, a co-founder and founding CEO of a mobile health company in Beijing, before joining Tsinghua. </a:t>
            </a:r>
          </a:p>
          <a:p>
            <a:endParaRPr lang="en-US" altLang="zh-CN" sz="1500" dirty="0">
              <a:latin typeface="Calibri"/>
              <a:cs typeface="Calibri"/>
            </a:endParaRPr>
          </a:p>
          <a:p>
            <a:r>
              <a:rPr lang="en-US" altLang="zh-CN" sz="1500" dirty="0">
                <a:latin typeface="Calibri"/>
                <a:cs typeface="Calibri"/>
              </a:rPr>
              <a:t>Supervised interns from CMU, Cornell, Princeton, UCLA, </a:t>
            </a:r>
            <a:r>
              <a:rPr lang="en-US" altLang="zh-CN" sz="1500" dirty="0" err="1">
                <a:latin typeface="Calibri"/>
                <a:cs typeface="Calibri"/>
              </a:rPr>
              <a:t>GaTech</a:t>
            </a:r>
            <a:r>
              <a:rPr lang="en-US" altLang="zh-CN" sz="1500" dirty="0">
                <a:latin typeface="Calibri"/>
                <a:cs typeface="Calibri"/>
              </a:rPr>
              <a:t>, Michigan, Northwestern etc. Now @ Google, MSR, IBM, Purdue, Northeastern, HKUST</a:t>
            </a:r>
          </a:p>
          <a:p>
            <a:endParaRPr lang="en-US" altLang="zh-CN" sz="1500" dirty="0">
              <a:latin typeface="Calibri"/>
              <a:cs typeface="Calibri"/>
            </a:endParaRPr>
          </a:p>
          <a:p>
            <a:r>
              <a:rPr lang="en-US" altLang="zh-CN" sz="1500" dirty="0">
                <a:cs typeface="Calibri"/>
              </a:rPr>
              <a:t>ACM/IEEE Senior Member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11FA-5C2E-BC4C-AF4F-A271641D34C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331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DB0EAF-749F-7F4D-8193-B62BD0FB1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204864"/>
            <a:ext cx="4331701" cy="3024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972244-D769-9A41-95B4-CF9AD6F5CAF7}"/>
              </a:ext>
            </a:extLst>
          </p:cNvPr>
          <p:cNvSpPr txBox="1"/>
          <p:nvPr/>
        </p:nvSpPr>
        <p:spPr>
          <a:xfrm>
            <a:off x="2663788" y="1484784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</a:t>
            </a:r>
            <a:r>
              <a:rPr lang="en-US" altLang="zh-CN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course</a:t>
            </a:r>
            <a:r>
              <a:rPr lang="en-US" altLang="zh-CN" dirty="0" err="1"/>
              <a:t>.aiops.org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9C4DC0-F62C-8F49-8FB4-F35B3E3D3698}"/>
              </a:ext>
            </a:extLst>
          </p:cNvPr>
          <p:cNvSpPr/>
          <p:nvPr/>
        </p:nvSpPr>
        <p:spPr>
          <a:xfrm>
            <a:off x="1475656" y="332656"/>
            <a:ext cx="7560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C2577"/>
                </a:solidFill>
                <a:latin typeface="Arial" pitchFamily="-104" charset="0"/>
              </a:rPr>
              <a:t>Advanced Network Management</a:t>
            </a:r>
            <a:r>
              <a:rPr lang="zh-CN" altLang="en-US" dirty="0">
                <a:solidFill>
                  <a:srgbClr val="0C2577"/>
                </a:solidFill>
                <a:latin typeface="Arial" pitchFamily="-104" charset="0"/>
              </a:rPr>
              <a:t> </a:t>
            </a:r>
            <a:r>
              <a:rPr lang="en-US" altLang="zh-CN" dirty="0">
                <a:solidFill>
                  <a:srgbClr val="0C2577"/>
                </a:solidFill>
                <a:latin typeface="Arial" pitchFamily="-104" charset="0"/>
              </a:rPr>
              <a:t>(course#: 80240663) 	</a:t>
            </a:r>
          </a:p>
          <a:p>
            <a:r>
              <a:rPr lang="en-US" altLang="zh-CN" i="1" dirty="0">
                <a:solidFill>
                  <a:srgbClr val="0C2577"/>
                </a:solidFill>
                <a:latin typeface="Arial" pitchFamily="-104" charset="0"/>
              </a:rPr>
              <a:t>		a.k.a.</a:t>
            </a:r>
            <a:br>
              <a:rPr lang="en-US" altLang="zh-CN" dirty="0">
                <a:solidFill>
                  <a:srgbClr val="0C2577"/>
                </a:solidFill>
                <a:latin typeface="Arial" pitchFamily="-104" charset="0"/>
              </a:rPr>
            </a:br>
            <a:r>
              <a:rPr lang="en-US" altLang="zh-CN" dirty="0">
                <a:solidFill>
                  <a:srgbClr val="0C2577"/>
                </a:solidFill>
                <a:latin typeface="Arial" pitchFamily="-104" charset="0"/>
              </a:rPr>
              <a:t>	</a:t>
            </a:r>
            <a:r>
              <a:rPr lang="en-US" altLang="zh-CN" dirty="0" err="1">
                <a:solidFill>
                  <a:srgbClr val="0C2577"/>
                </a:solidFill>
                <a:latin typeface="Arial" pitchFamily="-104" charset="0"/>
              </a:rPr>
              <a:t>AIOps</a:t>
            </a:r>
            <a:r>
              <a:rPr lang="en-US" altLang="zh-CN" dirty="0">
                <a:solidFill>
                  <a:srgbClr val="0C2577"/>
                </a:solidFill>
                <a:latin typeface="Arial" pitchFamily="-104" charset="0"/>
              </a:rPr>
              <a:t>:</a:t>
            </a:r>
            <a:r>
              <a:rPr lang="zh-CN" altLang="en-US" dirty="0">
                <a:solidFill>
                  <a:srgbClr val="0C2577"/>
                </a:solidFill>
                <a:latin typeface="Arial" pitchFamily="-104" charset="0"/>
              </a:rPr>
              <a:t> </a:t>
            </a:r>
            <a:r>
              <a:rPr lang="en-US" altLang="zh-CN" b="1" dirty="0">
                <a:solidFill>
                  <a:schemeClr val="tx2"/>
                </a:solidFill>
                <a:latin typeface="Arial" pitchFamily="-104" charset="0"/>
              </a:rPr>
              <a:t>AI</a:t>
            </a:r>
            <a:r>
              <a:rPr lang="zh-CN" altLang="en-US" b="1" dirty="0">
                <a:solidFill>
                  <a:schemeClr val="tx2"/>
                </a:solidFill>
                <a:latin typeface="Arial" pitchFamily="-104" charset="0"/>
              </a:rPr>
              <a:t> </a:t>
            </a:r>
            <a:r>
              <a:rPr lang="en-US" altLang="zh-CN" b="1" dirty="0">
                <a:solidFill>
                  <a:schemeClr val="tx2"/>
                </a:solidFill>
                <a:latin typeface="Arial" pitchFamily="-104" charset="0"/>
              </a:rPr>
              <a:t>for</a:t>
            </a:r>
            <a:r>
              <a:rPr lang="zh-CN" altLang="en-US" b="1" dirty="0">
                <a:solidFill>
                  <a:schemeClr val="tx2"/>
                </a:solidFill>
                <a:latin typeface="Arial" pitchFamily="-104" charset="0"/>
              </a:rPr>
              <a:t> </a:t>
            </a:r>
            <a:r>
              <a:rPr lang="en-US" altLang="zh-CN" b="1" dirty="0">
                <a:solidFill>
                  <a:schemeClr val="tx2"/>
                </a:solidFill>
                <a:latin typeface="Arial" pitchFamily="-104" charset="0"/>
              </a:rPr>
              <a:t>IT</a:t>
            </a:r>
            <a:r>
              <a:rPr lang="zh-CN" altLang="en-US" b="1" dirty="0">
                <a:solidFill>
                  <a:schemeClr val="tx2"/>
                </a:solidFill>
                <a:latin typeface="Arial" pitchFamily="-104" charset="0"/>
              </a:rPr>
              <a:t> </a:t>
            </a:r>
            <a:r>
              <a:rPr lang="en-US" altLang="zh-CN" b="1" dirty="0">
                <a:solidFill>
                  <a:schemeClr val="tx2"/>
                </a:solidFill>
                <a:latin typeface="Arial" pitchFamily="-104" charset="0"/>
              </a:rPr>
              <a:t>Operations</a:t>
            </a:r>
            <a:r>
              <a:rPr lang="zh-CN" altLang="en-US" b="1" dirty="0">
                <a:solidFill>
                  <a:schemeClr val="tx2"/>
                </a:solidFill>
                <a:latin typeface="Arial" pitchFamily="-104" charset="0"/>
              </a:rPr>
              <a:t> </a:t>
            </a:r>
            <a:endParaRPr lang="en-US" altLang="zh-CN" b="1" dirty="0">
              <a:solidFill>
                <a:schemeClr val="tx2"/>
              </a:solidFill>
              <a:latin typeface="Arial" pitchFamily="-104" charset="0"/>
            </a:endParaRPr>
          </a:p>
          <a:p>
            <a:endParaRPr lang="en-US" b="1" dirty="0">
              <a:solidFill>
                <a:schemeClr val="tx2"/>
              </a:solidFill>
              <a:latin typeface="Arial" pitchFamily="-104" charset="0"/>
            </a:endParaRPr>
          </a:p>
          <a:p>
            <a:endParaRPr lang="en-US" b="1" dirty="0">
              <a:solidFill>
                <a:schemeClr val="tx2"/>
              </a:solidFill>
              <a:latin typeface="Arial" pitchFamily="-104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2A78F6-0BC5-CC43-BA29-3EBA22229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480" y="2204864"/>
            <a:ext cx="4608512" cy="30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94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标题 1">
            <a:extLst>
              <a:ext uri="{FF2B5EF4-FFF2-40B4-BE49-F238E27FC236}">
                <a16:creationId xmlns:a16="http://schemas.microsoft.com/office/drawing/2014/main" id="{7CA8A156-A017-224A-B80B-406D4095DA1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/>
              <a:t>Q &amp; A</a:t>
            </a:r>
            <a:endParaRPr lang="zh-CN" altLang="en-US"/>
          </a:p>
        </p:txBody>
      </p:sp>
      <p:pic>
        <p:nvPicPr>
          <p:cNvPr id="92162" name="Picture 120">
            <a:extLst>
              <a:ext uri="{FF2B5EF4-FFF2-40B4-BE49-F238E27FC236}">
                <a16:creationId xmlns:a16="http://schemas.microsoft.com/office/drawing/2014/main" id="{699924F0-3A77-B145-9CB9-37158EDF782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857375"/>
            <a:ext cx="522446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071965" cy="551259"/>
          </a:xfrm>
        </p:spPr>
        <p:txBody>
          <a:bodyPr>
            <a:normAutofit fontScale="90000"/>
          </a:bodyPr>
          <a:lstStyle/>
          <a:p>
            <a:r>
              <a:rPr lang="en-US" altLang="zh-CN" sz="3000" dirty="0">
                <a:solidFill>
                  <a:srgbClr val="C00000"/>
                </a:solidFill>
              </a:rPr>
              <a:t>Major</a:t>
            </a:r>
            <a:r>
              <a:rPr lang="zh-CN" altLang="en-US" sz="3000" dirty="0">
                <a:solidFill>
                  <a:srgbClr val="C00000"/>
                </a:solidFill>
              </a:rPr>
              <a:t> </a:t>
            </a:r>
            <a:r>
              <a:rPr lang="en-US" altLang="zh-CN" sz="3000" dirty="0">
                <a:solidFill>
                  <a:srgbClr val="C00000"/>
                </a:solidFill>
              </a:rPr>
              <a:t>Challenges</a:t>
            </a:r>
            <a:r>
              <a:rPr lang="zh-CN" altLang="en-US" sz="3000" dirty="0">
                <a:solidFill>
                  <a:srgbClr val="C00000"/>
                </a:solidFill>
              </a:rPr>
              <a:t> </a:t>
            </a:r>
            <a:r>
              <a:rPr lang="en-US" altLang="zh-CN" sz="3000" dirty="0">
                <a:solidFill>
                  <a:srgbClr val="C00000"/>
                </a:solidFill>
              </a:rPr>
              <a:t>and</a:t>
            </a:r>
            <a:r>
              <a:rPr lang="zh-CN" altLang="en-US" sz="3000" dirty="0">
                <a:solidFill>
                  <a:srgbClr val="C00000"/>
                </a:solidFill>
              </a:rPr>
              <a:t> </a:t>
            </a:r>
            <a:r>
              <a:rPr lang="en-US" altLang="zh-CN" sz="3000" dirty="0">
                <a:solidFill>
                  <a:srgbClr val="C00000"/>
                </a:solidFill>
              </a:rPr>
              <a:t>Research</a:t>
            </a:r>
            <a:r>
              <a:rPr lang="zh-CN" altLang="en-US" sz="3000" dirty="0">
                <a:solidFill>
                  <a:srgbClr val="C00000"/>
                </a:solidFill>
              </a:rPr>
              <a:t> </a:t>
            </a:r>
            <a:r>
              <a:rPr lang="en-US" altLang="zh-CN" sz="3000" dirty="0">
                <a:solidFill>
                  <a:srgbClr val="C00000"/>
                </a:solidFill>
              </a:rPr>
              <a:t>Approaches</a:t>
            </a:r>
            <a:endParaRPr lang="zh-CN" altLang="en-US" sz="3000" dirty="0">
              <a:solidFill>
                <a:srgbClr val="C00000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04C5EF-CE5C-4E47-8D20-C728A716EF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E7852A-6D61-48C1-9493-C942DDD5F0B5}" type="slidenum">
              <a:rPr lang="en-US" altLang="zh-CN" smtClean="0"/>
              <a:pPr>
                <a:defRPr/>
              </a:pPr>
              <a:t>4</a:t>
            </a:fld>
            <a:endParaRPr lang="en-US" altLang="zh-C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21557F-642C-4C4A-9A1B-F501DF2146AA}"/>
              </a:ext>
            </a:extLst>
          </p:cNvPr>
          <p:cNvSpPr txBox="1"/>
          <p:nvPr/>
        </p:nvSpPr>
        <p:spPr>
          <a:xfrm>
            <a:off x="683568" y="1988840"/>
            <a:ext cx="217239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Major</a:t>
            </a:r>
            <a:r>
              <a:rPr lang="zh-CN" altLang="en-US" dirty="0"/>
              <a:t> </a:t>
            </a:r>
            <a:r>
              <a:rPr lang="en-US" altLang="zh-CN" dirty="0"/>
              <a:t>Challenges:</a:t>
            </a:r>
            <a:r>
              <a:rPr lang="zh-CN" altLang="en-US" dirty="0"/>
              <a:t>  </a:t>
            </a:r>
            <a:br>
              <a:rPr lang="en-US" altLang="zh-CN" dirty="0"/>
            </a:b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Scalability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Real-Time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Mobility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Management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B511103-8FF1-DB4D-9FF2-1B490F2F3358}"/>
              </a:ext>
            </a:extLst>
          </p:cNvPr>
          <p:cNvSpPr txBox="1"/>
          <p:nvPr/>
        </p:nvSpPr>
        <p:spPr>
          <a:xfrm>
            <a:off x="3203848" y="1412776"/>
            <a:ext cx="592824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Major</a:t>
            </a:r>
            <a:r>
              <a:rPr lang="zh-CN" altLang="en-US" dirty="0"/>
              <a:t> </a:t>
            </a:r>
            <a:r>
              <a:rPr lang="en-US" altLang="zh-CN" dirty="0"/>
              <a:t>Approaches</a:t>
            </a:r>
          </a:p>
          <a:p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Architecture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Build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Operate</a:t>
            </a:r>
            <a:r>
              <a:rPr lang="zh-CN" altLang="en-US" dirty="0"/>
              <a:t> </a:t>
            </a:r>
            <a:r>
              <a:rPr lang="en-US" altLang="zh-CN" dirty="0"/>
              <a:t>large-scale</a:t>
            </a:r>
            <a:r>
              <a:rPr lang="zh-CN" altLang="en-US" dirty="0"/>
              <a:t> </a:t>
            </a:r>
            <a:r>
              <a:rPr lang="en-US" altLang="zh-CN" dirty="0"/>
              <a:t>networks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CERNET</a:t>
            </a:r>
            <a:r>
              <a:rPr lang="zh-CN" altLang="en-US" dirty="0"/>
              <a:t> </a:t>
            </a:r>
            <a:r>
              <a:rPr lang="en-US" altLang="zh-CN" dirty="0"/>
              <a:t>(IPv4)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CERNET2</a:t>
            </a:r>
            <a:r>
              <a:rPr lang="zh-CN" altLang="en-US" dirty="0"/>
              <a:t> </a:t>
            </a:r>
            <a:r>
              <a:rPr lang="en-US" altLang="zh-CN" dirty="0"/>
              <a:t>(IPv6)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China</a:t>
            </a:r>
            <a:r>
              <a:rPr lang="zh-CN" altLang="en-US" dirty="0"/>
              <a:t> </a:t>
            </a:r>
            <a:r>
              <a:rPr lang="en-US" altLang="zh-CN" dirty="0"/>
              <a:t>National</a:t>
            </a:r>
            <a:r>
              <a:rPr lang="zh-CN" altLang="en-US" dirty="0"/>
              <a:t> </a:t>
            </a:r>
            <a:r>
              <a:rPr lang="en-US" altLang="zh-CN" dirty="0"/>
              <a:t>College</a:t>
            </a:r>
            <a:r>
              <a:rPr lang="zh-CN" altLang="en-US" dirty="0"/>
              <a:t> </a:t>
            </a:r>
            <a:r>
              <a:rPr lang="en-US" altLang="zh-CN" dirty="0"/>
              <a:t>Application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Admission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Internet</a:t>
            </a:r>
            <a:r>
              <a:rPr lang="zh-CN" altLang="en-US" dirty="0"/>
              <a:t> </a:t>
            </a:r>
            <a:r>
              <a:rPr lang="en-US" altLang="zh-CN" dirty="0"/>
              <a:t>Standard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Tackle</a:t>
            </a:r>
            <a:r>
              <a:rPr lang="zh-CN" altLang="en-US" dirty="0"/>
              <a:t> </a:t>
            </a:r>
            <a:r>
              <a:rPr lang="en-US" altLang="zh-CN" dirty="0"/>
              <a:t>critical</a:t>
            </a:r>
            <a:r>
              <a:rPr lang="zh-CN" altLang="en-US" dirty="0"/>
              <a:t> </a:t>
            </a:r>
            <a:r>
              <a:rPr lang="en-US" altLang="zh-CN" dirty="0"/>
              <a:t>networking</a:t>
            </a:r>
            <a:r>
              <a:rPr lang="zh-CN" altLang="en-US" dirty="0"/>
              <a:t> </a:t>
            </a:r>
            <a:r>
              <a:rPr lang="en-US" altLang="zh-CN" dirty="0"/>
              <a:t>challenges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latest</a:t>
            </a:r>
            <a:r>
              <a:rPr lang="zh-CN" altLang="en-US" dirty="0"/>
              <a:t> </a:t>
            </a:r>
            <a:r>
              <a:rPr lang="en-US" altLang="zh-CN" dirty="0"/>
              <a:t>applications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Software-Defined</a:t>
            </a:r>
            <a:r>
              <a:rPr lang="zh-CN" altLang="en-US" dirty="0"/>
              <a:t> </a:t>
            </a:r>
            <a:r>
              <a:rPr lang="en-US" altLang="zh-CN" dirty="0"/>
              <a:t>Networks/Network</a:t>
            </a:r>
            <a:r>
              <a:rPr lang="zh-CN" altLang="en-US" dirty="0"/>
              <a:t> </a:t>
            </a:r>
            <a:r>
              <a:rPr lang="en-US" altLang="zh-CN" dirty="0"/>
              <a:t>Function</a:t>
            </a:r>
            <a:r>
              <a:rPr lang="zh-CN" altLang="en-US" dirty="0"/>
              <a:t> </a:t>
            </a:r>
            <a:r>
              <a:rPr lang="en-US" altLang="zh-CN" dirty="0"/>
              <a:t>Virtualization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Networks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Networks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more….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26037"/>
      </p:ext>
    </p:extLst>
  </p:cSld>
  <p:clrMapOvr>
    <a:masterClrMapping/>
  </p:clrMapOvr>
  <p:transition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标题 1">
            <a:extLst>
              <a:ext uri="{FF2B5EF4-FFF2-40B4-BE49-F238E27FC236}">
                <a16:creationId xmlns:a16="http://schemas.microsoft.com/office/drawing/2014/main" id="{498BBF50-79F7-AA45-AD18-B9F86F887F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8638" y="142875"/>
            <a:ext cx="8829675" cy="1296988"/>
          </a:xfrm>
        </p:spPr>
        <p:txBody>
          <a:bodyPr/>
          <a:lstStyle/>
          <a:p>
            <a:pPr algn="l" eaLnBrk="1" hangingPunct="1"/>
            <a:r>
              <a:rPr lang="en-US" altLang="zh-CN" sz="2800" b="1">
                <a:latin typeface="Book Antiqua" panose="02040602050305030304" pitchFamily="18" charset="0"/>
              </a:rPr>
              <a:t>Institute of Computer Network Technology</a:t>
            </a:r>
          </a:p>
        </p:txBody>
      </p:sp>
      <p:sp>
        <p:nvSpPr>
          <p:cNvPr id="18434" name="内容占位符 2">
            <a:extLst>
              <a:ext uri="{FF2B5EF4-FFF2-40B4-BE49-F238E27FC236}">
                <a16:creationId xmlns:a16="http://schemas.microsoft.com/office/drawing/2014/main" id="{2D43A1B6-E395-864B-9D1E-C4355399A3C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7504" y="1340768"/>
            <a:ext cx="9073008" cy="4525963"/>
          </a:xfrm>
        </p:spPr>
        <p:txBody>
          <a:bodyPr/>
          <a:lstStyle/>
          <a:p>
            <a:pPr eaLnBrk="1" hangingPunct="1"/>
            <a:r>
              <a:rPr lang="en-US" altLang="zh-CN" sz="1800" dirty="0">
                <a:cs typeface="Arial" panose="020B0604020202020204" pitchFamily="34" charset="0"/>
              </a:rPr>
              <a:t>19 Professors/Associate Professors/Assistant</a:t>
            </a:r>
            <a:r>
              <a:rPr lang="zh-CN" altLang="en-US" sz="1800" dirty="0">
                <a:cs typeface="Arial" panose="020B0604020202020204" pitchFamily="34" charset="0"/>
              </a:rPr>
              <a:t> </a:t>
            </a:r>
            <a:r>
              <a:rPr lang="en-US" altLang="zh-CN" sz="1800" dirty="0">
                <a:cs typeface="Arial" panose="020B0604020202020204" pitchFamily="34" charset="0"/>
              </a:rPr>
              <a:t>Professors</a:t>
            </a:r>
          </a:p>
          <a:p>
            <a:pPr eaLnBrk="1" hangingPunct="1"/>
            <a:r>
              <a:rPr lang="en-US" altLang="zh-CN" sz="1800" dirty="0">
                <a:cs typeface="Arial" panose="020B0604020202020204" pitchFamily="34" charset="0"/>
              </a:rPr>
              <a:t>Honors:</a:t>
            </a:r>
            <a:r>
              <a:rPr lang="zh-CN" altLang="en-US" sz="1800" dirty="0">
                <a:cs typeface="Arial" panose="020B0604020202020204" pitchFamily="34" charset="0"/>
              </a:rPr>
              <a:t> </a:t>
            </a:r>
            <a:r>
              <a:rPr lang="en-US" altLang="zh-CN" sz="1800" dirty="0">
                <a:cs typeface="Arial" panose="020B0604020202020204" pitchFamily="34" charset="0"/>
              </a:rPr>
              <a:t>Internet</a:t>
            </a:r>
            <a:r>
              <a:rPr lang="zh-CN" altLang="en-US" sz="1800" dirty="0">
                <a:cs typeface="Arial" panose="020B0604020202020204" pitchFamily="34" charset="0"/>
              </a:rPr>
              <a:t> </a:t>
            </a:r>
            <a:r>
              <a:rPr lang="en-US" altLang="zh-CN" sz="1800" dirty="0">
                <a:cs typeface="Arial" panose="020B0604020202020204" pitchFamily="34" charset="0"/>
              </a:rPr>
              <a:t>Hall</a:t>
            </a:r>
            <a:r>
              <a:rPr lang="zh-CN" altLang="en-US" sz="1800" dirty="0">
                <a:cs typeface="Arial" panose="020B0604020202020204" pitchFamily="34" charset="0"/>
              </a:rPr>
              <a:t> </a:t>
            </a:r>
            <a:r>
              <a:rPr lang="en-US" altLang="zh-CN" sz="1800" dirty="0">
                <a:cs typeface="Arial" panose="020B0604020202020204" pitchFamily="34" charset="0"/>
              </a:rPr>
              <a:t>of</a:t>
            </a:r>
            <a:r>
              <a:rPr lang="zh-CN" altLang="en-US" sz="1800" dirty="0">
                <a:cs typeface="Arial" panose="020B0604020202020204" pitchFamily="34" charset="0"/>
              </a:rPr>
              <a:t> </a:t>
            </a:r>
            <a:r>
              <a:rPr lang="en-US" altLang="zh-CN" sz="1800" dirty="0">
                <a:cs typeface="Arial" panose="020B0604020202020204" pitchFamily="34" charset="0"/>
              </a:rPr>
              <a:t>Fame,</a:t>
            </a:r>
            <a:r>
              <a:rPr lang="zh-CN" altLang="en-US" sz="1800" dirty="0">
                <a:cs typeface="Arial" panose="020B0604020202020204" pitchFamily="34" charset="0"/>
              </a:rPr>
              <a:t> </a:t>
            </a:r>
            <a:r>
              <a:rPr lang="en-US" altLang="zh-CN" sz="1800" dirty="0">
                <a:cs typeface="Arial" panose="020B0604020202020204" pitchFamily="34" charset="0"/>
              </a:rPr>
              <a:t>CAE</a:t>
            </a:r>
            <a:r>
              <a:rPr lang="zh-CN" altLang="en-US" sz="1800" dirty="0">
                <a:cs typeface="Arial" panose="020B0604020202020204" pitchFamily="34" charset="0"/>
              </a:rPr>
              <a:t> </a:t>
            </a:r>
            <a:r>
              <a:rPr lang="en-US" altLang="zh-CN" sz="1800" dirty="0">
                <a:cs typeface="Arial" panose="020B0604020202020204" pitchFamily="34" charset="0"/>
              </a:rPr>
              <a:t>Fellow,</a:t>
            </a:r>
            <a:r>
              <a:rPr lang="zh-CN" altLang="en-US" sz="1800" dirty="0">
                <a:cs typeface="Arial" panose="020B0604020202020204" pitchFamily="34" charset="0"/>
              </a:rPr>
              <a:t>  </a:t>
            </a:r>
            <a:r>
              <a:rPr lang="en-US" altLang="zh-CN" sz="1800" dirty="0">
                <a:cs typeface="Arial" panose="020B0604020202020204" pitchFamily="34" charset="0"/>
              </a:rPr>
              <a:t>IEEE</a:t>
            </a:r>
            <a:r>
              <a:rPr lang="zh-CN" altLang="en-US" sz="1800" dirty="0">
                <a:cs typeface="Arial" panose="020B0604020202020204" pitchFamily="34" charset="0"/>
              </a:rPr>
              <a:t> </a:t>
            </a:r>
            <a:r>
              <a:rPr lang="en-US" altLang="zh-CN" sz="1800" dirty="0">
                <a:cs typeface="Arial" panose="020B0604020202020204" pitchFamily="34" charset="0"/>
              </a:rPr>
              <a:t>Fellow…</a:t>
            </a:r>
          </a:p>
          <a:p>
            <a:pPr eaLnBrk="1" hangingPunct="1"/>
            <a:r>
              <a:rPr lang="en-US" altLang="zh-CN" sz="1800" dirty="0">
                <a:cs typeface="Arial" panose="020B0604020202020204" pitchFamily="34" charset="0"/>
              </a:rPr>
              <a:t>About 50 </a:t>
            </a:r>
            <a:r>
              <a:rPr lang="en-US" altLang="zh-CN" sz="1800" dirty="0" err="1">
                <a:cs typeface="Arial" panose="020B0604020202020204" pitchFamily="34" charset="0"/>
              </a:rPr>
              <a:t>Ph.D</a:t>
            </a:r>
            <a:r>
              <a:rPr lang="en-US" altLang="zh-CN" sz="1800" dirty="0">
                <a:cs typeface="Arial" panose="020B0604020202020204" pitchFamily="34" charset="0"/>
              </a:rPr>
              <a:t>, 100 Master</a:t>
            </a:r>
            <a:r>
              <a:rPr lang="zh-CN" altLang="en-US" sz="1800" dirty="0">
                <a:cs typeface="Arial" panose="020B0604020202020204" pitchFamily="34" charset="0"/>
              </a:rPr>
              <a:t> </a:t>
            </a:r>
            <a:r>
              <a:rPr lang="en-US" altLang="zh-CN" sz="1800" dirty="0">
                <a:cs typeface="Arial" panose="020B0604020202020204" pitchFamily="34" charset="0"/>
              </a:rPr>
              <a:t>students</a:t>
            </a:r>
          </a:p>
          <a:p>
            <a:pPr eaLnBrk="1" hangingPunct="1"/>
            <a:r>
              <a:rPr lang="en-US" altLang="zh-CN" sz="1800" dirty="0">
                <a:cs typeface="Arial" panose="020B0604020202020204" pitchFamily="34" charset="0"/>
              </a:rPr>
              <a:t>Conference</a:t>
            </a:r>
            <a:r>
              <a:rPr lang="zh-CN" altLang="en-US" sz="1800" dirty="0">
                <a:cs typeface="Arial" panose="020B0604020202020204" pitchFamily="34" charset="0"/>
              </a:rPr>
              <a:t> </a:t>
            </a:r>
            <a:r>
              <a:rPr lang="en-US" altLang="zh-CN" sz="1800" dirty="0">
                <a:cs typeface="Arial" panose="020B0604020202020204" pitchFamily="34" charset="0"/>
              </a:rPr>
              <a:t>Chairs</a:t>
            </a:r>
            <a:r>
              <a:rPr lang="zh-CN" altLang="en-US" sz="1800" dirty="0">
                <a:cs typeface="Arial" panose="020B0604020202020204" pitchFamily="34" charset="0"/>
              </a:rPr>
              <a:t> </a:t>
            </a:r>
            <a:r>
              <a:rPr lang="en-US" altLang="zh-CN" sz="1800" dirty="0">
                <a:cs typeface="Arial" panose="020B0604020202020204" pitchFamily="34" charset="0"/>
              </a:rPr>
              <a:t>and</a:t>
            </a:r>
            <a:r>
              <a:rPr lang="zh-CN" altLang="en-US" sz="1800" dirty="0">
                <a:cs typeface="Arial" panose="020B0604020202020204" pitchFamily="34" charset="0"/>
              </a:rPr>
              <a:t> </a:t>
            </a:r>
            <a:r>
              <a:rPr lang="en-US" altLang="zh-CN" sz="1800" dirty="0">
                <a:cs typeface="Arial" panose="020B0604020202020204" pitchFamily="34" charset="0"/>
              </a:rPr>
              <a:t>PCs:</a:t>
            </a:r>
            <a:r>
              <a:rPr lang="zh-CN" altLang="en-US" sz="1800" dirty="0">
                <a:cs typeface="Arial" panose="020B0604020202020204" pitchFamily="34" charset="0"/>
              </a:rPr>
              <a:t> </a:t>
            </a:r>
            <a:r>
              <a:rPr lang="en-US" altLang="zh-CN" sz="1800" dirty="0">
                <a:cs typeface="Arial" panose="020B0604020202020204" pitchFamily="34" charset="0"/>
              </a:rPr>
              <a:t>SIGCOMM,</a:t>
            </a:r>
            <a:r>
              <a:rPr lang="zh-CN" altLang="en-US" sz="1800" dirty="0">
                <a:cs typeface="Arial" panose="020B0604020202020204" pitchFamily="34" charset="0"/>
              </a:rPr>
              <a:t> </a:t>
            </a:r>
            <a:r>
              <a:rPr lang="en-US" altLang="zh-CN" sz="1800" dirty="0">
                <a:cs typeface="Arial" panose="020B0604020202020204" pitchFamily="34" charset="0"/>
              </a:rPr>
              <a:t>NSDI,</a:t>
            </a:r>
            <a:r>
              <a:rPr lang="zh-CN" altLang="en-US" sz="1800" dirty="0">
                <a:cs typeface="Arial" panose="020B0604020202020204" pitchFamily="34" charset="0"/>
              </a:rPr>
              <a:t> </a:t>
            </a:r>
            <a:r>
              <a:rPr lang="en-US" altLang="zh-CN" sz="1800" dirty="0">
                <a:cs typeface="Arial" panose="020B0604020202020204" pitchFamily="34" charset="0"/>
              </a:rPr>
              <a:t>SIGMETRICS,</a:t>
            </a:r>
            <a:r>
              <a:rPr lang="zh-CN" altLang="en-US" sz="1800" dirty="0">
                <a:cs typeface="Arial" panose="020B0604020202020204" pitchFamily="34" charset="0"/>
              </a:rPr>
              <a:t> </a:t>
            </a:r>
            <a:r>
              <a:rPr lang="en-US" altLang="zh-CN" sz="1800" dirty="0">
                <a:cs typeface="Arial" panose="020B0604020202020204" pitchFamily="34" charset="0"/>
              </a:rPr>
              <a:t>INFOCOM,</a:t>
            </a:r>
            <a:r>
              <a:rPr lang="zh-CN" altLang="en-US" sz="1800" dirty="0">
                <a:cs typeface="Arial" panose="020B0604020202020204" pitchFamily="34" charset="0"/>
              </a:rPr>
              <a:t> </a:t>
            </a:r>
            <a:r>
              <a:rPr lang="en-US" altLang="zh-CN" sz="1800" dirty="0">
                <a:cs typeface="Arial" panose="020B0604020202020204" pitchFamily="34" charset="0"/>
              </a:rPr>
              <a:t>IMC,</a:t>
            </a:r>
            <a:r>
              <a:rPr lang="zh-CN" altLang="en-US" sz="1800" dirty="0">
                <a:cs typeface="Arial" panose="020B0604020202020204" pitchFamily="34" charset="0"/>
              </a:rPr>
              <a:t> </a:t>
            </a:r>
            <a:r>
              <a:rPr lang="en-US" altLang="zh-CN" sz="1800" dirty="0">
                <a:cs typeface="Arial" panose="020B0604020202020204" pitchFamily="34" charset="0"/>
              </a:rPr>
              <a:t>ICNP,</a:t>
            </a:r>
            <a:r>
              <a:rPr lang="zh-CN" altLang="en-US" sz="1800" dirty="0"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cs typeface="Arial" panose="020B0604020202020204" pitchFamily="34" charset="0"/>
              </a:rPr>
              <a:t>CoNEXT</a:t>
            </a:r>
            <a:r>
              <a:rPr lang="en-US" altLang="zh-CN" sz="1800" dirty="0"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72122225-8E7D-2744-9254-0C427D6EA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44" y="2655863"/>
            <a:ext cx="9556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>
            <a:extLst>
              <a:ext uri="{FF2B5EF4-FFF2-40B4-BE49-F238E27FC236}">
                <a16:creationId xmlns:a16="http://schemas.microsoft.com/office/drawing/2014/main" id="{717F1DA4-4551-114A-96E4-A32324914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129" y="2609354"/>
            <a:ext cx="947738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0BFD4890-AED0-3848-91E1-1FF99F138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442" y="2631579"/>
            <a:ext cx="95091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>
            <a:extLst>
              <a:ext uri="{FF2B5EF4-FFF2-40B4-BE49-F238E27FC236}">
                <a16:creationId xmlns:a16="http://schemas.microsoft.com/office/drawing/2014/main" id="{9650698D-E51F-494B-9396-70F809C9C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817" y="2631579"/>
            <a:ext cx="9413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>
            <a:extLst>
              <a:ext uri="{FF2B5EF4-FFF2-40B4-BE49-F238E27FC236}">
                <a16:creationId xmlns:a16="http://schemas.microsoft.com/office/drawing/2014/main" id="{84691D24-F80A-8449-94E6-6A53CB00D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1048"/>
            <a:ext cx="973137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7">
            <a:extLst>
              <a:ext uri="{FF2B5EF4-FFF2-40B4-BE49-F238E27FC236}">
                <a16:creationId xmlns:a16="http://schemas.microsoft.com/office/drawing/2014/main" id="{50D53B51-D708-C341-8D9C-D0490CCB5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504" y="2609354"/>
            <a:ext cx="963613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2">
            <a:extLst>
              <a:ext uri="{FF2B5EF4-FFF2-40B4-BE49-F238E27FC236}">
                <a16:creationId xmlns:a16="http://schemas.microsoft.com/office/drawing/2014/main" id="{8EEE185A-E426-8045-A34E-32CE9A6D4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404" y="2677616"/>
            <a:ext cx="896938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3">
            <a:extLst>
              <a:ext uri="{FF2B5EF4-FFF2-40B4-BE49-F238E27FC236}">
                <a16:creationId xmlns:a16="http://schemas.microsoft.com/office/drawing/2014/main" id="{C099E429-E5B1-554A-AB65-BC586135A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861048"/>
            <a:ext cx="9350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2">
            <a:extLst>
              <a:ext uri="{FF2B5EF4-FFF2-40B4-BE49-F238E27FC236}">
                <a16:creationId xmlns:a16="http://schemas.microsoft.com/office/drawing/2014/main" id="{09477D7F-817F-4D41-B6BB-0AF50CB74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33056"/>
            <a:ext cx="8858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2">
            <a:extLst>
              <a:ext uri="{FF2B5EF4-FFF2-40B4-BE49-F238E27FC236}">
                <a16:creationId xmlns:a16="http://schemas.microsoft.com/office/drawing/2014/main" id="{CFB51192-DA65-5144-A2BF-C3FD5644F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627" y="5391491"/>
            <a:ext cx="906463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2">
            <a:extLst>
              <a:ext uri="{FF2B5EF4-FFF2-40B4-BE49-F238E27FC236}">
                <a16:creationId xmlns:a16="http://schemas.microsoft.com/office/drawing/2014/main" id="{63F8E831-FEE6-8A42-8A33-1A2ED941D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861048"/>
            <a:ext cx="926145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2">
            <a:extLst>
              <a:ext uri="{FF2B5EF4-FFF2-40B4-BE49-F238E27FC236}">
                <a16:creationId xmlns:a16="http://schemas.microsoft.com/office/drawing/2014/main" id="{F9FA06C2-A96E-C449-A0F0-39B859723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77" y="5391491"/>
            <a:ext cx="900113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2">
            <a:extLst>
              <a:ext uri="{FF2B5EF4-FFF2-40B4-BE49-F238E27FC236}">
                <a16:creationId xmlns:a16="http://schemas.microsoft.com/office/drawing/2014/main" id="{ECB9A4BC-92BA-3747-BC95-4E90D3659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45224"/>
            <a:ext cx="9064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3">
            <a:extLst>
              <a:ext uri="{FF2B5EF4-FFF2-40B4-BE49-F238E27FC236}">
                <a16:creationId xmlns:a16="http://schemas.microsoft.com/office/drawing/2014/main" id="{0579E9DD-5D35-5B44-BE07-3FF9EFBB1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61048"/>
            <a:ext cx="9747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Picture 20" descr="无标题">
            <a:extLst>
              <a:ext uri="{FF2B5EF4-FFF2-40B4-BE49-F238E27FC236}">
                <a16:creationId xmlns:a16="http://schemas.microsoft.com/office/drawing/2014/main" id="{B25669AD-EA6F-BF43-9C85-8C2B73532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445224"/>
            <a:ext cx="846138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54F99F-4256-3E41-9FEE-3BFC9781759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445224"/>
            <a:ext cx="1036169" cy="109438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Slide Number Placeholder 3">
            <a:extLst>
              <a:ext uri="{FF2B5EF4-FFF2-40B4-BE49-F238E27FC236}">
                <a16:creationId xmlns:a16="http://schemas.microsoft.com/office/drawing/2014/main" id="{5F9DB71A-516A-1B46-9F16-CF555A250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94BD5-BFAF-DC43-82BE-E83233C30155}" type="slidenum">
              <a:rPr lang="en-US" altLang="zh-CN"/>
              <a:pPr/>
              <a:t>6</a:t>
            </a:fld>
            <a:endParaRPr lang="en-US" altLang="zh-CN"/>
          </a:p>
        </p:txBody>
      </p:sp>
      <p:grpSp>
        <p:nvGrpSpPr>
          <p:cNvPr id="35843" name="Group 3">
            <a:extLst>
              <a:ext uri="{FF2B5EF4-FFF2-40B4-BE49-F238E27FC236}">
                <a16:creationId xmlns:a16="http://schemas.microsoft.com/office/drawing/2014/main" id="{6CAC4273-CE7A-5D4A-AAC7-986D5B1B80E5}"/>
              </a:ext>
            </a:extLst>
          </p:cNvPr>
          <p:cNvGrpSpPr>
            <a:grpSpLocks/>
          </p:cNvGrpSpPr>
          <p:nvPr/>
        </p:nvGrpSpPr>
        <p:grpSpPr bwMode="auto">
          <a:xfrm>
            <a:off x="251520" y="1268760"/>
            <a:ext cx="4608512" cy="2160240"/>
            <a:chOff x="0" y="912"/>
            <a:chExt cx="5760" cy="3408"/>
          </a:xfrm>
        </p:grpSpPr>
        <p:sp>
          <p:nvSpPr>
            <p:cNvPr id="361542" name="Rectangle 70">
              <a:extLst>
                <a:ext uri="{FF2B5EF4-FFF2-40B4-BE49-F238E27FC236}">
                  <a16:creationId xmlns:a16="http://schemas.microsoft.com/office/drawing/2014/main" id="{3065BF58-6516-A34E-A05A-4DB42CCFC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" y="974"/>
              <a:ext cx="1343" cy="117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1477" name="Oval 5">
              <a:extLst>
                <a:ext uri="{FF2B5EF4-FFF2-40B4-BE49-F238E27FC236}">
                  <a16:creationId xmlns:a16="http://schemas.microsoft.com/office/drawing/2014/main" id="{B9A740D2-DE2D-0B43-8E18-EDC833D16D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1" y="1281"/>
              <a:ext cx="460" cy="24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342900">
                <a:defRPr/>
              </a:pPr>
              <a:r>
                <a:rPr kumimoji="1" lang="en-US" altLang="zh-CN" sz="525">
                  <a:latin typeface="Times New Roman" charset="0"/>
                  <a:ea typeface="宋体" charset="0"/>
                  <a:cs typeface="宋体" charset="0"/>
                </a:rPr>
                <a:t>X.25</a:t>
              </a:r>
            </a:p>
          </p:txBody>
        </p:sp>
        <p:sp>
          <p:nvSpPr>
            <p:cNvPr id="361478" name="Rectangle 6">
              <a:extLst>
                <a:ext uri="{FF2B5EF4-FFF2-40B4-BE49-F238E27FC236}">
                  <a16:creationId xmlns:a16="http://schemas.microsoft.com/office/drawing/2014/main" id="{4AD66FB0-3F27-3E4A-AF34-BFAC68469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" y="1128"/>
              <a:ext cx="178" cy="7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342900">
                <a:defRPr/>
              </a:pPr>
              <a:r>
                <a:rPr kumimoji="1" lang="en-US" altLang="zh-CN" sz="525">
                  <a:latin typeface="Times New Roman" charset="0"/>
                  <a:ea typeface="宋体" charset="0"/>
                  <a:cs typeface="宋体" charset="0"/>
                </a:rPr>
                <a:t>4500</a:t>
              </a:r>
            </a:p>
          </p:txBody>
        </p:sp>
        <p:sp>
          <p:nvSpPr>
            <p:cNvPr id="361479" name="Rectangle 7">
              <a:extLst>
                <a:ext uri="{FF2B5EF4-FFF2-40B4-BE49-F238E27FC236}">
                  <a16:creationId xmlns:a16="http://schemas.microsoft.com/office/drawing/2014/main" id="{3F8E1BC4-C4DB-E149-B5BE-2A5DBA2256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" y="1553"/>
              <a:ext cx="178" cy="7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342900">
                <a:defRPr/>
              </a:pPr>
              <a:r>
                <a:rPr kumimoji="1" lang="en-US" altLang="zh-CN" sz="525">
                  <a:latin typeface="Times New Roman" charset="0"/>
                  <a:ea typeface="宋体" charset="0"/>
                  <a:cs typeface="宋体" charset="0"/>
                </a:rPr>
                <a:t>2500</a:t>
              </a:r>
            </a:p>
          </p:txBody>
        </p:sp>
        <p:sp>
          <p:nvSpPr>
            <p:cNvPr id="361480" name="Rectangle 8">
              <a:extLst>
                <a:ext uri="{FF2B5EF4-FFF2-40B4-BE49-F238E27FC236}">
                  <a16:creationId xmlns:a16="http://schemas.microsoft.com/office/drawing/2014/main" id="{489BAA5B-329B-A347-9EA4-CEDF7DF50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" y="1629"/>
              <a:ext cx="177" cy="7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342900">
                <a:defRPr/>
              </a:pPr>
              <a:r>
                <a:rPr kumimoji="1" lang="en-US" altLang="zh-CN" sz="525">
                  <a:latin typeface="Times New Roman" charset="0"/>
                  <a:ea typeface="宋体" charset="0"/>
                  <a:cs typeface="宋体" charset="0"/>
                </a:rPr>
                <a:t>2500</a:t>
              </a:r>
            </a:p>
          </p:txBody>
        </p:sp>
        <p:sp>
          <p:nvSpPr>
            <p:cNvPr id="361481" name="Rectangle 9">
              <a:extLst>
                <a:ext uri="{FF2B5EF4-FFF2-40B4-BE49-F238E27FC236}">
                  <a16:creationId xmlns:a16="http://schemas.microsoft.com/office/drawing/2014/main" id="{26238B77-CE24-4E49-8B42-C1A69B408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3" y="1538"/>
              <a:ext cx="177" cy="7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342900">
                <a:defRPr/>
              </a:pPr>
              <a:r>
                <a:rPr kumimoji="1" lang="en-US" altLang="zh-CN" sz="525">
                  <a:latin typeface="Times New Roman" charset="0"/>
                  <a:ea typeface="宋体" charset="0"/>
                  <a:cs typeface="宋体" charset="0"/>
                </a:rPr>
                <a:t>2500</a:t>
              </a:r>
            </a:p>
          </p:txBody>
        </p:sp>
        <p:sp>
          <p:nvSpPr>
            <p:cNvPr id="361482" name="Line 10">
              <a:extLst>
                <a:ext uri="{FF2B5EF4-FFF2-40B4-BE49-F238E27FC236}">
                  <a16:creationId xmlns:a16="http://schemas.microsoft.com/office/drawing/2014/main" id="{70E1F9DB-10AD-2141-9FE3-DA94649CAD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4" y="1205"/>
              <a:ext cx="0" cy="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1483" name="Line 11">
              <a:extLst>
                <a:ext uri="{FF2B5EF4-FFF2-40B4-BE49-F238E27FC236}">
                  <a16:creationId xmlns:a16="http://schemas.microsoft.com/office/drawing/2014/main" id="{D95D761F-F3EC-4F42-BD09-29D21C34D7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3" y="1463"/>
              <a:ext cx="222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1484" name="Line 12">
              <a:extLst>
                <a:ext uri="{FF2B5EF4-FFF2-40B4-BE49-F238E27FC236}">
                  <a16:creationId xmlns:a16="http://schemas.microsoft.com/office/drawing/2014/main" id="{CE046546-9299-9D4D-84F4-C6BD19B034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42" y="1523"/>
              <a:ext cx="0" cy="10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1485" name="Line 13">
              <a:extLst>
                <a:ext uri="{FF2B5EF4-FFF2-40B4-BE49-F238E27FC236}">
                  <a16:creationId xmlns:a16="http://schemas.microsoft.com/office/drawing/2014/main" id="{FB631554-3D71-994E-8E8D-EC80221431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35" y="1447"/>
              <a:ext cx="238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1486" name="Text Box 14">
              <a:extLst>
                <a:ext uri="{FF2B5EF4-FFF2-40B4-BE49-F238E27FC236}">
                  <a16:creationId xmlns:a16="http://schemas.microsoft.com/office/drawing/2014/main" id="{62872DA8-0109-A34D-812A-86C1F18A2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1" y="1459"/>
              <a:ext cx="443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342900">
                <a:defRPr/>
              </a:pPr>
              <a:r>
                <a:rPr kumimoji="1" lang="en-US" altLang="zh-CN" sz="525">
                  <a:latin typeface="Times New Roman" charset="0"/>
                  <a:ea typeface="宋体" charset="0"/>
                  <a:cs typeface="宋体" charset="0"/>
                </a:rPr>
                <a:t>2.4K-9.6K</a:t>
              </a:r>
            </a:p>
          </p:txBody>
        </p:sp>
        <p:sp>
          <p:nvSpPr>
            <p:cNvPr id="361487" name="Text Box 15">
              <a:extLst>
                <a:ext uri="{FF2B5EF4-FFF2-40B4-BE49-F238E27FC236}">
                  <a16:creationId xmlns:a16="http://schemas.microsoft.com/office/drawing/2014/main" id="{52221490-551C-7341-9BB6-20BB888401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2" y="1914"/>
              <a:ext cx="377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342900">
                <a:defRPr/>
              </a:pPr>
              <a:r>
                <a:rPr kumimoji="1" lang="en-US" altLang="zh-CN" sz="525">
                  <a:latin typeface="Times New Roman" charset="0"/>
                  <a:ea typeface="宋体" charset="0"/>
                  <a:cs typeface="宋体" charset="0"/>
                </a:rPr>
                <a:t>10 PoPs</a:t>
              </a:r>
            </a:p>
          </p:txBody>
        </p:sp>
        <p:pic>
          <p:nvPicPr>
            <p:cNvPr id="35856" name="Picture 18">
              <a:extLst>
                <a:ext uri="{FF2B5EF4-FFF2-40B4-BE49-F238E27FC236}">
                  <a16:creationId xmlns:a16="http://schemas.microsoft.com/office/drawing/2014/main" id="{C0E10578-2E05-7F46-A73F-31A2230B18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5" y="975"/>
              <a:ext cx="1490" cy="1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7" name="Rectangle 19">
              <a:extLst>
                <a:ext uri="{FF2B5EF4-FFF2-40B4-BE49-F238E27FC236}">
                  <a16:creationId xmlns:a16="http://schemas.microsoft.com/office/drawing/2014/main" id="{328726BA-8EA4-CE4D-AC7B-683C9E370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9" y="974"/>
              <a:ext cx="80" cy="11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35858" name="Group 20">
              <a:extLst>
                <a:ext uri="{FF2B5EF4-FFF2-40B4-BE49-F238E27FC236}">
                  <a16:creationId xmlns:a16="http://schemas.microsoft.com/office/drawing/2014/main" id="{80DEFF7B-87D9-CA43-A7E4-84748602C9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5" y="1073"/>
              <a:ext cx="1359" cy="954"/>
              <a:chOff x="1416" y="1366"/>
              <a:chExt cx="3161" cy="2093"/>
            </a:xfrm>
          </p:grpSpPr>
          <p:sp>
            <p:nvSpPr>
              <p:cNvPr id="35859" name="Rectangle 21">
                <a:extLst>
                  <a:ext uri="{FF2B5EF4-FFF2-40B4-BE49-F238E27FC236}">
                    <a16:creationId xmlns:a16="http://schemas.microsoft.com/office/drawing/2014/main" id="{76D0DDBC-1F3B-D247-BD34-717A24F58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0" y="1843"/>
                <a:ext cx="827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/>
                <a:r>
                  <a:rPr kumimoji="1" lang="en-US" altLang="zh-CN" sz="750">
                    <a:solidFill>
                      <a:srgbClr val="CF0E30"/>
                    </a:solidFill>
                    <a:latin typeface="Times New Roman" panose="02020603050405020304" pitchFamily="18" charset="0"/>
                  </a:rPr>
                  <a:t>Shenyang</a:t>
                </a:r>
                <a:endParaRPr kumimoji="1" lang="en-US" altLang="zh-CN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860" name="Rectangle 22">
                <a:extLst>
                  <a:ext uri="{FF2B5EF4-FFF2-40B4-BE49-F238E27FC236}">
                    <a16:creationId xmlns:a16="http://schemas.microsoft.com/office/drawing/2014/main" id="{E789E2CD-9157-4240-A6C6-6808F4261A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5" y="2425"/>
                <a:ext cx="478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/>
                <a:r>
                  <a:rPr kumimoji="1" lang="en-US" altLang="zh-CN" sz="750">
                    <a:solidFill>
                      <a:srgbClr val="CF0E30"/>
                    </a:solidFill>
                    <a:latin typeface="Times New Roman" panose="02020603050405020304" pitchFamily="18" charset="0"/>
                  </a:rPr>
                  <a:t>Xi’an</a:t>
                </a:r>
                <a:endParaRPr kumimoji="1" lang="en-US" altLang="zh-CN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861" name="Rectangle 23">
                <a:extLst>
                  <a:ext uri="{FF2B5EF4-FFF2-40B4-BE49-F238E27FC236}">
                    <a16:creationId xmlns:a16="http://schemas.microsoft.com/office/drawing/2014/main" id="{70CCAD4A-6439-C146-BB9B-5C5EF86945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2652"/>
                <a:ext cx="758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/>
                <a:r>
                  <a:rPr kumimoji="1" lang="en-US" altLang="zh-CN" sz="750">
                    <a:solidFill>
                      <a:srgbClr val="CF0E30"/>
                    </a:solidFill>
                    <a:latin typeface="Times New Roman" panose="02020603050405020304" pitchFamily="18" charset="0"/>
                  </a:rPr>
                  <a:t>Chengdu</a:t>
                </a:r>
                <a:endParaRPr kumimoji="1" lang="en-US" altLang="zh-CN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862" name="Line 24">
                <a:extLst>
                  <a:ext uri="{FF2B5EF4-FFF2-40B4-BE49-F238E27FC236}">
                    <a16:creationId xmlns:a16="http://schemas.microsoft.com/office/drawing/2014/main" id="{38D3FDD8-4EB0-974F-8A24-0B8F6CD38B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00" y="2149"/>
                <a:ext cx="367" cy="450"/>
              </a:xfrm>
              <a:prstGeom prst="line">
                <a:avLst/>
              </a:prstGeom>
              <a:noFill/>
              <a:ln w="508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63" name="Line 25">
                <a:extLst>
                  <a:ext uri="{FF2B5EF4-FFF2-40B4-BE49-F238E27FC236}">
                    <a16:creationId xmlns:a16="http://schemas.microsoft.com/office/drawing/2014/main" id="{311F60A7-EC2E-7843-A891-3EF1ABCF0C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81" y="2598"/>
                <a:ext cx="320" cy="220"/>
              </a:xfrm>
              <a:prstGeom prst="line">
                <a:avLst/>
              </a:prstGeom>
              <a:noFill/>
              <a:ln w="508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64" name="Line 26">
                <a:extLst>
                  <a:ext uri="{FF2B5EF4-FFF2-40B4-BE49-F238E27FC236}">
                    <a16:creationId xmlns:a16="http://schemas.microsoft.com/office/drawing/2014/main" id="{FC8F5757-3886-CF44-9076-498E24BC88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2" y="2824"/>
                <a:ext cx="533" cy="519"/>
              </a:xfrm>
              <a:prstGeom prst="line">
                <a:avLst/>
              </a:prstGeom>
              <a:noFill/>
              <a:ln w="508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65" name="Line 27">
                <a:extLst>
                  <a:ext uri="{FF2B5EF4-FFF2-40B4-BE49-F238E27FC236}">
                    <a16:creationId xmlns:a16="http://schemas.microsoft.com/office/drawing/2014/main" id="{0AEF7B07-2DBF-344F-97BE-49F7E9FD80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75" y="2867"/>
                <a:ext cx="97" cy="482"/>
              </a:xfrm>
              <a:prstGeom prst="line">
                <a:avLst/>
              </a:prstGeom>
              <a:noFill/>
              <a:ln w="508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66" name="Line 28">
                <a:extLst>
                  <a:ext uri="{FF2B5EF4-FFF2-40B4-BE49-F238E27FC236}">
                    <a16:creationId xmlns:a16="http://schemas.microsoft.com/office/drawing/2014/main" id="{061BA766-10EA-CB49-B7B3-F34D4C4994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76" y="2722"/>
                <a:ext cx="297" cy="145"/>
              </a:xfrm>
              <a:prstGeom prst="line">
                <a:avLst/>
              </a:prstGeom>
              <a:noFill/>
              <a:ln w="508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67" name="Line 29">
                <a:extLst>
                  <a:ext uri="{FF2B5EF4-FFF2-40B4-BE49-F238E27FC236}">
                    <a16:creationId xmlns:a16="http://schemas.microsoft.com/office/drawing/2014/main" id="{83BDEF2B-77AD-564E-81E0-DF7920A8AC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3" y="2732"/>
                <a:ext cx="119" cy="57"/>
              </a:xfrm>
              <a:prstGeom prst="line">
                <a:avLst/>
              </a:prstGeom>
              <a:noFill/>
              <a:ln w="508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68" name="Line 30">
                <a:extLst>
                  <a:ext uri="{FF2B5EF4-FFF2-40B4-BE49-F238E27FC236}">
                    <a16:creationId xmlns:a16="http://schemas.microsoft.com/office/drawing/2014/main" id="{782D23AE-B0A8-1146-924F-A261E58760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34" y="2058"/>
                <a:ext cx="142" cy="752"/>
              </a:xfrm>
              <a:prstGeom prst="line">
                <a:avLst/>
              </a:prstGeom>
              <a:noFill/>
              <a:ln w="508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69" name="Line 31">
                <a:extLst>
                  <a:ext uri="{FF2B5EF4-FFF2-40B4-BE49-F238E27FC236}">
                    <a16:creationId xmlns:a16="http://schemas.microsoft.com/office/drawing/2014/main" id="{57533F60-3721-3247-A8A3-5EB4E45DFD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67" y="2051"/>
                <a:ext cx="444" cy="97"/>
              </a:xfrm>
              <a:prstGeom prst="line">
                <a:avLst/>
              </a:prstGeom>
              <a:noFill/>
              <a:ln w="508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70" name="Line 32">
                <a:extLst>
                  <a:ext uri="{FF2B5EF4-FFF2-40B4-BE49-F238E27FC236}">
                    <a16:creationId xmlns:a16="http://schemas.microsoft.com/office/drawing/2014/main" id="{D6CF7D92-E528-4946-A78D-31371356EE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11" y="2149"/>
                <a:ext cx="240" cy="661"/>
              </a:xfrm>
              <a:prstGeom prst="line">
                <a:avLst/>
              </a:prstGeom>
              <a:noFill/>
              <a:ln w="508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71" name="Line 33">
                <a:extLst>
                  <a:ext uri="{FF2B5EF4-FFF2-40B4-BE49-F238E27FC236}">
                    <a16:creationId xmlns:a16="http://schemas.microsoft.com/office/drawing/2014/main" id="{4E9B1725-E8E1-5349-8249-9244218068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82" y="2149"/>
                <a:ext cx="232" cy="619"/>
              </a:xfrm>
              <a:prstGeom prst="line">
                <a:avLst/>
              </a:prstGeom>
              <a:noFill/>
              <a:ln w="508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72" name="Line 34">
                <a:extLst>
                  <a:ext uri="{FF2B5EF4-FFF2-40B4-BE49-F238E27FC236}">
                    <a16:creationId xmlns:a16="http://schemas.microsoft.com/office/drawing/2014/main" id="{0BB5D3B8-AC45-2E4A-91DE-6DB4D52306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2" y="2768"/>
                <a:ext cx="9" cy="581"/>
              </a:xfrm>
              <a:prstGeom prst="line">
                <a:avLst/>
              </a:prstGeom>
              <a:noFill/>
              <a:ln w="508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73" name="Freeform 35">
                <a:extLst>
                  <a:ext uri="{FF2B5EF4-FFF2-40B4-BE49-F238E27FC236}">
                    <a16:creationId xmlns:a16="http://schemas.microsoft.com/office/drawing/2014/main" id="{B718779E-3C13-024E-A366-22CEC72486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9" y="1366"/>
                <a:ext cx="166" cy="885"/>
              </a:xfrm>
              <a:custGeom>
                <a:avLst/>
                <a:gdLst>
                  <a:gd name="T0" fmla="*/ 16 w 334"/>
                  <a:gd name="T1" fmla="*/ 0 h 1770"/>
                  <a:gd name="T2" fmla="*/ 22 w 334"/>
                  <a:gd name="T3" fmla="*/ 17 h 1770"/>
                  <a:gd name="T4" fmla="*/ 44 w 334"/>
                  <a:gd name="T5" fmla="*/ 57 h 1770"/>
                  <a:gd name="T6" fmla="*/ 55 w 334"/>
                  <a:gd name="T7" fmla="*/ 74 h 1770"/>
                  <a:gd name="T8" fmla="*/ 66 w 334"/>
                  <a:gd name="T9" fmla="*/ 91 h 1770"/>
                  <a:gd name="T10" fmla="*/ 77 w 334"/>
                  <a:gd name="T11" fmla="*/ 108 h 1770"/>
                  <a:gd name="T12" fmla="*/ 83 w 334"/>
                  <a:gd name="T13" fmla="*/ 125 h 1770"/>
                  <a:gd name="T14" fmla="*/ 83 w 334"/>
                  <a:gd name="T15" fmla="*/ 142 h 1770"/>
                  <a:gd name="T16" fmla="*/ 66 w 334"/>
                  <a:gd name="T17" fmla="*/ 154 h 1770"/>
                  <a:gd name="T18" fmla="*/ 60 w 334"/>
                  <a:gd name="T19" fmla="*/ 170 h 1770"/>
                  <a:gd name="T20" fmla="*/ 49 w 334"/>
                  <a:gd name="T21" fmla="*/ 187 h 1770"/>
                  <a:gd name="T22" fmla="*/ 44 w 334"/>
                  <a:gd name="T23" fmla="*/ 204 h 1770"/>
                  <a:gd name="T24" fmla="*/ 44 w 334"/>
                  <a:gd name="T25" fmla="*/ 221 h 1770"/>
                  <a:gd name="T26" fmla="*/ 38 w 334"/>
                  <a:gd name="T27" fmla="*/ 239 h 1770"/>
                  <a:gd name="T28" fmla="*/ 33 w 334"/>
                  <a:gd name="T29" fmla="*/ 256 h 1770"/>
                  <a:gd name="T30" fmla="*/ 28 w 334"/>
                  <a:gd name="T31" fmla="*/ 273 h 1770"/>
                  <a:gd name="T32" fmla="*/ 22 w 334"/>
                  <a:gd name="T33" fmla="*/ 290 h 1770"/>
                  <a:gd name="T34" fmla="*/ 16 w 334"/>
                  <a:gd name="T35" fmla="*/ 307 h 1770"/>
                  <a:gd name="T36" fmla="*/ 10 w 334"/>
                  <a:gd name="T37" fmla="*/ 324 h 1770"/>
                  <a:gd name="T38" fmla="*/ 5 w 334"/>
                  <a:gd name="T39" fmla="*/ 341 h 1770"/>
                  <a:gd name="T40" fmla="*/ 0 w 334"/>
                  <a:gd name="T41" fmla="*/ 358 h 1770"/>
                  <a:gd name="T42" fmla="*/ 0 w 334"/>
                  <a:gd name="T43" fmla="*/ 375 h 1770"/>
                  <a:gd name="T44" fmla="*/ 0 w 334"/>
                  <a:gd name="T45" fmla="*/ 391 h 1770"/>
                  <a:gd name="T46" fmla="*/ 0 w 334"/>
                  <a:gd name="T47" fmla="*/ 409 h 1770"/>
                  <a:gd name="T48" fmla="*/ 5 w 334"/>
                  <a:gd name="T49" fmla="*/ 426 h 1770"/>
                  <a:gd name="T50" fmla="*/ 16 w 334"/>
                  <a:gd name="T51" fmla="*/ 443 h 177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34" h="1770">
                    <a:moveTo>
                      <a:pt x="66" y="0"/>
                    </a:moveTo>
                    <a:lnTo>
                      <a:pt x="88" y="68"/>
                    </a:lnTo>
                    <a:lnTo>
                      <a:pt x="178" y="227"/>
                    </a:lnTo>
                    <a:lnTo>
                      <a:pt x="222" y="295"/>
                    </a:lnTo>
                    <a:lnTo>
                      <a:pt x="266" y="363"/>
                    </a:lnTo>
                    <a:lnTo>
                      <a:pt x="310" y="429"/>
                    </a:lnTo>
                    <a:lnTo>
                      <a:pt x="334" y="499"/>
                    </a:lnTo>
                    <a:lnTo>
                      <a:pt x="334" y="567"/>
                    </a:lnTo>
                    <a:lnTo>
                      <a:pt x="266" y="613"/>
                    </a:lnTo>
                    <a:lnTo>
                      <a:pt x="244" y="680"/>
                    </a:lnTo>
                    <a:lnTo>
                      <a:pt x="198" y="748"/>
                    </a:lnTo>
                    <a:lnTo>
                      <a:pt x="178" y="816"/>
                    </a:lnTo>
                    <a:lnTo>
                      <a:pt x="178" y="884"/>
                    </a:lnTo>
                    <a:lnTo>
                      <a:pt x="154" y="954"/>
                    </a:lnTo>
                    <a:lnTo>
                      <a:pt x="132" y="1022"/>
                    </a:lnTo>
                    <a:lnTo>
                      <a:pt x="112" y="1089"/>
                    </a:lnTo>
                    <a:lnTo>
                      <a:pt x="88" y="1157"/>
                    </a:lnTo>
                    <a:lnTo>
                      <a:pt x="66" y="1225"/>
                    </a:lnTo>
                    <a:lnTo>
                      <a:pt x="42" y="1295"/>
                    </a:lnTo>
                    <a:lnTo>
                      <a:pt x="22" y="1361"/>
                    </a:lnTo>
                    <a:lnTo>
                      <a:pt x="0" y="1429"/>
                    </a:lnTo>
                    <a:lnTo>
                      <a:pt x="0" y="1497"/>
                    </a:lnTo>
                    <a:lnTo>
                      <a:pt x="0" y="1564"/>
                    </a:lnTo>
                    <a:lnTo>
                      <a:pt x="0" y="1634"/>
                    </a:lnTo>
                    <a:lnTo>
                      <a:pt x="22" y="1702"/>
                    </a:lnTo>
                    <a:lnTo>
                      <a:pt x="66" y="1770"/>
                    </a:lnTo>
                  </a:path>
                </a:pathLst>
              </a:custGeom>
              <a:noFill/>
              <a:ln w="25400">
                <a:solidFill>
                  <a:srgbClr val="FAFD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74" name="Freeform 36">
                <a:extLst>
                  <a:ext uri="{FF2B5EF4-FFF2-40B4-BE49-F238E27FC236}">
                    <a16:creationId xmlns:a16="http://schemas.microsoft.com/office/drawing/2014/main" id="{C1929BE7-ECE0-1546-AFDA-EFEDDC964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" y="1956"/>
                <a:ext cx="1832" cy="838"/>
              </a:xfrm>
              <a:custGeom>
                <a:avLst/>
                <a:gdLst>
                  <a:gd name="T0" fmla="*/ 539 w 3664"/>
                  <a:gd name="T1" fmla="*/ 17 h 1676"/>
                  <a:gd name="T2" fmla="*/ 544 w 3664"/>
                  <a:gd name="T3" fmla="*/ 57 h 1676"/>
                  <a:gd name="T4" fmla="*/ 567 w 3664"/>
                  <a:gd name="T5" fmla="*/ 119 h 1676"/>
                  <a:gd name="T6" fmla="*/ 600 w 3664"/>
                  <a:gd name="T7" fmla="*/ 159 h 1676"/>
                  <a:gd name="T8" fmla="*/ 639 w 3664"/>
                  <a:gd name="T9" fmla="*/ 171 h 1676"/>
                  <a:gd name="T10" fmla="*/ 728 w 3664"/>
                  <a:gd name="T11" fmla="*/ 171 h 1676"/>
                  <a:gd name="T12" fmla="*/ 778 w 3664"/>
                  <a:gd name="T13" fmla="*/ 165 h 1676"/>
                  <a:gd name="T14" fmla="*/ 811 w 3664"/>
                  <a:gd name="T15" fmla="*/ 159 h 1676"/>
                  <a:gd name="T16" fmla="*/ 838 w 3664"/>
                  <a:gd name="T17" fmla="*/ 188 h 1676"/>
                  <a:gd name="T18" fmla="*/ 849 w 3664"/>
                  <a:gd name="T19" fmla="*/ 221 h 1676"/>
                  <a:gd name="T20" fmla="*/ 899 w 3664"/>
                  <a:gd name="T21" fmla="*/ 284 h 1676"/>
                  <a:gd name="T22" fmla="*/ 916 w 3664"/>
                  <a:gd name="T23" fmla="*/ 323 h 1676"/>
                  <a:gd name="T24" fmla="*/ 916 w 3664"/>
                  <a:gd name="T25" fmla="*/ 357 h 1676"/>
                  <a:gd name="T26" fmla="*/ 899 w 3664"/>
                  <a:gd name="T27" fmla="*/ 391 h 1676"/>
                  <a:gd name="T28" fmla="*/ 877 w 3664"/>
                  <a:gd name="T29" fmla="*/ 419 h 1676"/>
                  <a:gd name="T30" fmla="*/ 832 w 3664"/>
                  <a:gd name="T31" fmla="*/ 408 h 1676"/>
                  <a:gd name="T32" fmla="*/ 800 w 3664"/>
                  <a:gd name="T33" fmla="*/ 391 h 1676"/>
                  <a:gd name="T34" fmla="*/ 756 w 3664"/>
                  <a:gd name="T35" fmla="*/ 357 h 1676"/>
                  <a:gd name="T36" fmla="*/ 717 w 3664"/>
                  <a:gd name="T37" fmla="*/ 346 h 1676"/>
                  <a:gd name="T38" fmla="*/ 673 w 3664"/>
                  <a:gd name="T39" fmla="*/ 323 h 1676"/>
                  <a:gd name="T40" fmla="*/ 606 w 3664"/>
                  <a:gd name="T41" fmla="*/ 306 h 1676"/>
                  <a:gd name="T42" fmla="*/ 539 w 3664"/>
                  <a:gd name="T43" fmla="*/ 289 h 1676"/>
                  <a:gd name="T44" fmla="*/ 495 w 3664"/>
                  <a:gd name="T45" fmla="*/ 306 h 1676"/>
                  <a:gd name="T46" fmla="*/ 478 w 3664"/>
                  <a:gd name="T47" fmla="*/ 323 h 1676"/>
                  <a:gd name="T48" fmla="*/ 445 w 3664"/>
                  <a:gd name="T49" fmla="*/ 312 h 1676"/>
                  <a:gd name="T50" fmla="*/ 406 w 3664"/>
                  <a:gd name="T51" fmla="*/ 294 h 1676"/>
                  <a:gd name="T52" fmla="*/ 367 w 3664"/>
                  <a:gd name="T53" fmla="*/ 289 h 1676"/>
                  <a:gd name="T54" fmla="*/ 333 w 3664"/>
                  <a:gd name="T55" fmla="*/ 284 h 1676"/>
                  <a:gd name="T56" fmla="*/ 300 w 3664"/>
                  <a:gd name="T57" fmla="*/ 294 h 1676"/>
                  <a:gd name="T58" fmla="*/ 272 w 3664"/>
                  <a:gd name="T59" fmla="*/ 272 h 1676"/>
                  <a:gd name="T60" fmla="*/ 228 w 3664"/>
                  <a:gd name="T61" fmla="*/ 256 h 1676"/>
                  <a:gd name="T62" fmla="*/ 189 w 3664"/>
                  <a:gd name="T63" fmla="*/ 244 h 1676"/>
                  <a:gd name="T64" fmla="*/ 162 w 3664"/>
                  <a:gd name="T65" fmla="*/ 261 h 1676"/>
                  <a:gd name="T66" fmla="*/ 134 w 3664"/>
                  <a:gd name="T67" fmla="*/ 278 h 1676"/>
                  <a:gd name="T68" fmla="*/ 100 w 3664"/>
                  <a:gd name="T69" fmla="*/ 289 h 1676"/>
                  <a:gd name="T70" fmla="*/ 67 w 3664"/>
                  <a:gd name="T71" fmla="*/ 294 h 1676"/>
                  <a:gd name="T72" fmla="*/ 33 w 3664"/>
                  <a:gd name="T73" fmla="*/ 301 h 1676"/>
                  <a:gd name="T74" fmla="*/ 0 w 3664"/>
                  <a:gd name="T75" fmla="*/ 317 h 167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664" h="1676">
                    <a:moveTo>
                      <a:pt x="2132" y="0"/>
                    </a:moveTo>
                    <a:lnTo>
                      <a:pt x="2154" y="68"/>
                    </a:lnTo>
                    <a:lnTo>
                      <a:pt x="2154" y="136"/>
                    </a:lnTo>
                    <a:lnTo>
                      <a:pt x="2176" y="228"/>
                    </a:lnTo>
                    <a:lnTo>
                      <a:pt x="2198" y="296"/>
                    </a:lnTo>
                    <a:lnTo>
                      <a:pt x="2266" y="475"/>
                    </a:lnTo>
                    <a:lnTo>
                      <a:pt x="2312" y="543"/>
                    </a:lnTo>
                    <a:lnTo>
                      <a:pt x="2398" y="635"/>
                    </a:lnTo>
                    <a:lnTo>
                      <a:pt x="2488" y="681"/>
                    </a:lnTo>
                    <a:lnTo>
                      <a:pt x="2554" y="681"/>
                    </a:lnTo>
                    <a:lnTo>
                      <a:pt x="2731" y="681"/>
                    </a:lnTo>
                    <a:lnTo>
                      <a:pt x="2911" y="681"/>
                    </a:lnTo>
                    <a:lnTo>
                      <a:pt x="3043" y="681"/>
                    </a:lnTo>
                    <a:lnTo>
                      <a:pt x="3109" y="657"/>
                    </a:lnTo>
                    <a:lnTo>
                      <a:pt x="3177" y="635"/>
                    </a:lnTo>
                    <a:lnTo>
                      <a:pt x="3244" y="635"/>
                    </a:lnTo>
                    <a:lnTo>
                      <a:pt x="3310" y="681"/>
                    </a:lnTo>
                    <a:lnTo>
                      <a:pt x="3352" y="749"/>
                    </a:lnTo>
                    <a:lnTo>
                      <a:pt x="3374" y="816"/>
                    </a:lnTo>
                    <a:lnTo>
                      <a:pt x="3396" y="884"/>
                    </a:lnTo>
                    <a:lnTo>
                      <a:pt x="3442" y="952"/>
                    </a:lnTo>
                    <a:lnTo>
                      <a:pt x="3596" y="1134"/>
                    </a:lnTo>
                    <a:lnTo>
                      <a:pt x="3640" y="1201"/>
                    </a:lnTo>
                    <a:lnTo>
                      <a:pt x="3664" y="1289"/>
                    </a:lnTo>
                    <a:lnTo>
                      <a:pt x="3664" y="1359"/>
                    </a:lnTo>
                    <a:lnTo>
                      <a:pt x="3664" y="1427"/>
                    </a:lnTo>
                    <a:lnTo>
                      <a:pt x="3620" y="1495"/>
                    </a:lnTo>
                    <a:lnTo>
                      <a:pt x="3596" y="1563"/>
                    </a:lnTo>
                    <a:lnTo>
                      <a:pt x="3574" y="1630"/>
                    </a:lnTo>
                    <a:lnTo>
                      <a:pt x="3508" y="1676"/>
                    </a:lnTo>
                    <a:lnTo>
                      <a:pt x="3418" y="1676"/>
                    </a:lnTo>
                    <a:lnTo>
                      <a:pt x="3328" y="1630"/>
                    </a:lnTo>
                    <a:lnTo>
                      <a:pt x="3264" y="1609"/>
                    </a:lnTo>
                    <a:lnTo>
                      <a:pt x="3199" y="1563"/>
                    </a:lnTo>
                    <a:lnTo>
                      <a:pt x="3109" y="1473"/>
                    </a:lnTo>
                    <a:lnTo>
                      <a:pt x="3021" y="1427"/>
                    </a:lnTo>
                    <a:lnTo>
                      <a:pt x="2953" y="1403"/>
                    </a:lnTo>
                    <a:lnTo>
                      <a:pt x="2865" y="1381"/>
                    </a:lnTo>
                    <a:lnTo>
                      <a:pt x="2775" y="1335"/>
                    </a:lnTo>
                    <a:lnTo>
                      <a:pt x="2689" y="1289"/>
                    </a:lnTo>
                    <a:lnTo>
                      <a:pt x="2554" y="1247"/>
                    </a:lnTo>
                    <a:lnTo>
                      <a:pt x="2422" y="1221"/>
                    </a:lnTo>
                    <a:lnTo>
                      <a:pt x="2332" y="1176"/>
                    </a:lnTo>
                    <a:lnTo>
                      <a:pt x="2154" y="1156"/>
                    </a:lnTo>
                    <a:lnTo>
                      <a:pt x="2021" y="1156"/>
                    </a:lnTo>
                    <a:lnTo>
                      <a:pt x="1977" y="1221"/>
                    </a:lnTo>
                    <a:lnTo>
                      <a:pt x="1977" y="1289"/>
                    </a:lnTo>
                    <a:lnTo>
                      <a:pt x="1911" y="1289"/>
                    </a:lnTo>
                    <a:lnTo>
                      <a:pt x="1843" y="1267"/>
                    </a:lnTo>
                    <a:lnTo>
                      <a:pt x="1777" y="1247"/>
                    </a:lnTo>
                    <a:lnTo>
                      <a:pt x="1709" y="1221"/>
                    </a:lnTo>
                    <a:lnTo>
                      <a:pt x="1621" y="1176"/>
                    </a:lnTo>
                    <a:lnTo>
                      <a:pt x="1531" y="1156"/>
                    </a:lnTo>
                    <a:lnTo>
                      <a:pt x="1465" y="1156"/>
                    </a:lnTo>
                    <a:lnTo>
                      <a:pt x="1400" y="1156"/>
                    </a:lnTo>
                    <a:lnTo>
                      <a:pt x="1332" y="1134"/>
                    </a:lnTo>
                    <a:lnTo>
                      <a:pt x="1266" y="1156"/>
                    </a:lnTo>
                    <a:lnTo>
                      <a:pt x="1200" y="1176"/>
                    </a:lnTo>
                    <a:lnTo>
                      <a:pt x="1134" y="1156"/>
                    </a:lnTo>
                    <a:lnTo>
                      <a:pt x="1088" y="1088"/>
                    </a:lnTo>
                    <a:lnTo>
                      <a:pt x="998" y="1064"/>
                    </a:lnTo>
                    <a:lnTo>
                      <a:pt x="910" y="1022"/>
                    </a:lnTo>
                    <a:lnTo>
                      <a:pt x="843" y="976"/>
                    </a:lnTo>
                    <a:lnTo>
                      <a:pt x="755" y="976"/>
                    </a:lnTo>
                    <a:lnTo>
                      <a:pt x="687" y="976"/>
                    </a:lnTo>
                    <a:lnTo>
                      <a:pt x="645" y="1042"/>
                    </a:lnTo>
                    <a:lnTo>
                      <a:pt x="599" y="1110"/>
                    </a:lnTo>
                    <a:lnTo>
                      <a:pt x="533" y="1110"/>
                    </a:lnTo>
                    <a:lnTo>
                      <a:pt x="465" y="1134"/>
                    </a:lnTo>
                    <a:lnTo>
                      <a:pt x="399" y="1156"/>
                    </a:lnTo>
                    <a:lnTo>
                      <a:pt x="333" y="1176"/>
                    </a:lnTo>
                    <a:lnTo>
                      <a:pt x="268" y="1176"/>
                    </a:lnTo>
                    <a:lnTo>
                      <a:pt x="198" y="1201"/>
                    </a:lnTo>
                    <a:lnTo>
                      <a:pt x="132" y="1201"/>
                    </a:lnTo>
                    <a:lnTo>
                      <a:pt x="66" y="1221"/>
                    </a:lnTo>
                    <a:lnTo>
                      <a:pt x="0" y="1267"/>
                    </a:lnTo>
                  </a:path>
                </a:pathLst>
              </a:custGeom>
              <a:noFill/>
              <a:ln w="25400">
                <a:solidFill>
                  <a:srgbClr val="FAFD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75" name="Freeform 37">
                <a:extLst>
                  <a:ext uri="{FF2B5EF4-FFF2-40B4-BE49-F238E27FC236}">
                    <a16:creationId xmlns:a16="http://schemas.microsoft.com/office/drawing/2014/main" id="{F9F0EF7C-E8AA-B24C-9CEC-21CBB0B829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2273"/>
                <a:ext cx="565" cy="125"/>
              </a:xfrm>
              <a:custGeom>
                <a:avLst/>
                <a:gdLst>
                  <a:gd name="T0" fmla="*/ 283 w 1130"/>
                  <a:gd name="T1" fmla="*/ 0 h 249"/>
                  <a:gd name="T2" fmla="*/ 267 w 1130"/>
                  <a:gd name="T3" fmla="*/ 6 h 249"/>
                  <a:gd name="T4" fmla="*/ 244 w 1130"/>
                  <a:gd name="T5" fmla="*/ 6 h 249"/>
                  <a:gd name="T6" fmla="*/ 228 w 1130"/>
                  <a:gd name="T7" fmla="*/ 12 h 249"/>
                  <a:gd name="T8" fmla="*/ 211 w 1130"/>
                  <a:gd name="T9" fmla="*/ 17 h 249"/>
                  <a:gd name="T10" fmla="*/ 195 w 1130"/>
                  <a:gd name="T11" fmla="*/ 23 h 249"/>
                  <a:gd name="T12" fmla="*/ 177 w 1130"/>
                  <a:gd name="T13" fmla="*/ 29 h 249"/>
                  <a:gd name="T14" fmla="*/ 161 w 1130"/>
                  <a:gd name="T15" fmla="*/ 34 h 249"/>
                  <a:gd name="T16" fmla="*/ 139 w 1130"/>
                  <a:gd name="T17" fmla="*/ 40 h 249"/>
                  <a:gd name="T18" fmla="*/ 94 w 1130"/>
                  <a:gd name="T19" fmla="*/ 51 h 249"/>
                  <a:gd name="T20" fmla="*/ 78 w 1130"/>
                  <a:gd name="T21" fmla="*/ 57 h 249"/>
                  <a:gd name="T22" fmla="*/ 55 w 1130"/>
                  <a:gd name="T23" fmla="*/ 57 h 249"/>
                  <a:gd name="T24" fmla="*/ 39 w 1130"/>
                  <a:gd name="T25" fmla="*/ 57 h 249"/>
                  <a:gd name="T26" fmla="*/ 0 w 1130"/>
                  <a:gd name="T27" fmla="*/ 63 h 24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30" h="249">
                    <a:moveTo>
                      <a:pt x="1130" y="0"/>
                    </a:moveTo>
                    <a:lnTo>
                      <a:pt x="1065" y="22"/>
                    </a:lnTo>
                    <a:lnTo>
                      <a:pt x="975" y="22"/>
                    </a:lnTo>
                    <a:lnTo>
                      <a:pt x="909" y="46"/>
                    </a:lnTo>
                    <a:lnTo>
                      <a:pt x="843" y="68"/>
                    </a:lnTo>
                    <a:lnTo>
                      <a:pt x="777" y="90"/>
                    </a:lnTo>
                    <a:lnTo>
                      <a:pt x="707" y="114"/>
                    </a:lnTo>
                    <a:lnTo>
                      <a:pt x="641" y="135"/>
                    </a:lnTo>
                    <a:lnTo>
                      <a:pt x="553" y="159"/>
                    </a:lnTo>
                    <a:lnTo>
                      <a:pt x="376" y="203"/>
                    </a:lnTo>
                    <a:lnTo>
                      <a:pt x="310" y="227"/>
                    </a:lnTo>
                    <a:lnTo>
                      <a:pt x="220" y="227"/>
                    </a:lnTo>
                    <a:lnTo>
                      <a:pt x="154" y="227"/>
                    </a:lnTo>
                    <a:lnTo>
                      <a:pt x="0" y="249"/>
                    </a:lnTo>
                  </a:path>
                </a:pathLst>
              </a:custGeom>
              <a:noFill/>
              <a:ln w="25400">
                <a:solidFill>
                  <a:srgbClr val="FAFD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76" name="Freeform 38">
                <a:extLst>
                  <a:ext uri="{FF2B5EF4-FFF2-40B4-BE49-F238E27FC236}">
                    <a16:creationId xmlns:a16="http://schemas.microsoft.com/office/drawing/2014/main" id="{E1D102F1-3428-AE4E-8EA4-59FEF8B7E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" y="3045"/>
                <a:ext cx="1032" cy="317"/>
              </a:xfrm>
              <a:custGeom>
                <a:avLst/>
                <a:gdLst>
                  <a:gd name="T0" fmla="*/ 5 w 2065"/>
                  <a:gd name="T1" fmla="*/ 158 h 635"/>
                  <a:gd name="T2" fmla="*/ 0 w 2065"/>
                  <a:gd name="T3" fmla="*/ 140 h 635"/>
                  <a:gd name="T4" fmla="*/ 0 w 2065"/>
                  <a:gd name="T5" fmla="*/ 123 h 635"/>
                  <a:gd name="T6" fmla="*/ 0 w 2065"/>
                  <a:gd name="T7" fmla="*/ 105 h 635"/>
                  <a:gd name="T8" fmla="*/ 0 w 2065"/>
                  <a:gd name="T9" fmla="*/ 88 h 635"/>
                  <a:gd name="T10" fmla="*/ 0 w 2065"/>
                  <a:gd name="T11" fmla="*/ 71 h 635"/>
                  <a:gd name="T12" fmla="*/ 11 w 2065"/>
                  <a:gd name="T13" fmla="*/ 53 h 635"/>
                  <a:gd name="T14" fmla="*/ 33 w 2065"/>
                  <a:gd name="T15" fmla="*/ 47 h 635"/>
                  <a:gd name="T16" fmla="*/ 51 w 2065"/>
                  <a:gd name="T17" fmla="*/ 41 h 635"/>
                  <a:gd name="T18" fmla="*/ 67 w 2065"/>
                  <a:gd name="T19" fmla="*/ 41 h 635"/>
                  <a:gd name="T20" fmla="*/ 90 w 2065"/>
                  <a:gd name="T21" fmla="*/ 35 h 635"/>
                  <a:gd name="T22" fmla="*/ 106 w 2065"/>
                  <a:gd name="T23" fmla="*/ 35 h 635"/>
                  <a:gd name="T24" fmla="*/ 123 w 2065"/>
                  <a:gd name="T25" fmla="*/ 41 h 635"/>
                  <a:gd name="T26" fmla="*/ 157 w 2065"/>
                  <a:gd name="T27" fmla="*/ 47 h 635"/>
                  <a:gd name="T28" fmla="*/ 173 w 2065"/>
                  <a:gd name="T29" fmla="*/ 47 h 635"/>
                  <a:gd name="T30" fmla="*/ 190 w 2065"/>
                  <a:gd name="T31" fmla="*/ 47 h 635"/>
                  <a:gd name="T32" fmla="*/ 206 w 2065"/>
                  <a:gd name="T33" fmla="*/ 47 h 635"/>
                  <a:gd name="T34" fmla="*/ 224 w 2065"/>
                  <a:gd name="T35" fmla="*/ 35 h 635"/>
                  <a:gd name="T36" fmla="*/ 241 w 2065"/>
                  <a:gd name="T37" fmla="*/ 18 h 635"/>
                  <a:gd name="T38" fmla="*/ 252 w 2065"/>
                  <a:gd name="T39" fmla="*/ 0 h 635"/>
                  <a:gd name="T40" fmla="*/ 268 w 2065"/>
                  <a:gd name="T41" fmla="*/ 0 h 635"/>
                  <a:gd name="T42" fmla="*/ 285 w 2065"/>
                  <a:gd name="T43" fmla="*/ 11 h 635"/>
                  <a:gd name="T44" fmla="*/ 303 w 2065"/>
                  <a:gd name="T45" fmla="*/ 23 h 635"/>
                  <a:gd name="T46" fmla="*/ 319 w 2065"/>
                  <a:gd name="T47" fmla="*/ 47 h 635"/>
                  <a:gd name="T48" fmla="*/ 336 w 2065"/>
                  <a:gd name="T49" fmla="*/ 53 h 635"/>
                  <a:gd name="T50" fmla="*/ 375 w 2065"/>
                  <a:gd name="T51" fmla="*/ 58 h 635"/>
                  <a:gd name="T52" fmla="*/ 393 w 2065"/>
                  <a:gd name="T53" fmla="*/ 58 h 635"/>
                  <a:gd name="T54" fmla="*/ 410 w 2065"/>
                  <a:gd name="T55" fmla="*/ 58 h 635"/>
                  <a:gd name="T56" fmla="*/ 432 w 2065"/>
                  <a:gd name="T57" fmla="*/ 58 h 635"/>
                  <a:gd name="T58" fmla="*/ 437 w 2065"/>
                  <a:gd name="T59" fmla="*/ 41 h 635"/>
                  <a:gd name="T60" fmla="*/ 442 w 2065"/>
                  <a:gd name="T61" fmla="*/ 23 h 635"/>
                  <a:gd name="T62" fmla="*/ 459 w 2065"/>
                  <a:gd name="T63" fmla="*/ 23 h 635"/>
                  <a:gd name="T64" fmla="*/ 516 w 2065"/>
                  <a:gd name="T65" fmla="*/ 23 h 63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065" h="635">
                    <a:moveTo>
                      <a:pt x="22" y="635"/>
                    </a:moveTo>
                    <a:lnTo>
                      <a:pt x="0" y="563"/>
                    </a:lnTo>
                    <a:lnTo>
                      <a:pt x="0" y="495"/>
                    </a:lnTo>
                    <a:lnTo>
                      <a:pt x="0" y="423"/>
                    </a:lnTo>
                    <a:lnTo>
                      <a:pt x="0" y="353"/>
                    </a:lnTo>
                    <a:lnTo>
                      <a:pt x="0" y="286"/>
                    </a:lnTo>
                    <a:lnTo>
                      <a:pt x="44" y="212"/>
                    </a:lnTo>
                    <a:lnTo>
                      <a:pt x="132" y="188"/>
                    </a:lnTo>
                    <a:lnTo>
                      <a:pt x="204" y="166"/>
                    </a:lnTo>
                    <a:lnTo>
                      <a:pt x="270" y="166"/>
                    </a:lnTo>
                    <a:lnTo>
                      <a:pt x="360" y="140"/>
                    </a:lnTo>
                    <a:lnTo>
                      <a:pt x="426" y="140"/>
                    </a:lnTo>
                    <a:lnTo>
                      <a:pt x="492" y="166"/>
                    </a:lnTo>
                    <a:lnTo>
                      <a:pt x="629" y="188"/>
                    </a:lnTo>
                    <a:lnTo>
                      <a:pt x="695" y="188"/>
                    </a:lnTo>
                    <a:lnTo>
                      <a:pt x="761" y="188"/>
                    </a:lnTo>
                    <a:lnTo>
                      <a:pt x="827" y="188"/>
                    </a:lnTo>
                    <a:lnTo>
                      <a:pt x="899" y="140"/>
                    </a:lnTo>
                    <a:lnTo>
                      <a:pt x="965" y="72"/>
                    </a:lnTo>
                    <a:lnTo>
                      <a:pt x="1009" y="0"/>
                    </a:lnTo>
                    <a:lnTo>
                      <a:pt x="1075" y="0"/>
                    </a:lnTo>
                    <a:lnTo>
                      <a:pt x="1141" y="46"/>
                    </a:lnTo>
                    <a:lnTo>
                      <a:pt x="1212" y="94"/>
                    </a:lnTo>
                    <a:lnTo>
                      <a:pt x="1278" y="188"/>
                    </a:lnTo>
                    <a:lnTo>
                      <a:pt x="1346" y="212"/>
                    </a:lnTo>
                    <a:lnTo>
                      <a:pt x="1502" y="234"/>
                    </a:lnTo>
                    <a:lnTo>
                      <a:pt x="1572" y="234"/>
                    </a:lnTo>
                    <a:lnTo>
                      <a:pt x="1640" y="234"/>
                    </a:lnTo>
                    <a:lnTo>
                      <a:pt x="1728" y="234"/>
                    </a:lnTo>
                    <a:lnTo>
                      <a:pt x="1751" y="166"/>
                    </a:lnTo>
                    <a:lnTo>
                      <a:pt x="1771" y="94"/>
                    </a:lnTo>
                    <a:lnTo>
                      <a:pt x="1837" y="94"/>
                    </a:lnTo>
                    <a:lnTo>
                      <a:pt x="2065" y="94"/>
                    </a:lnTo>
                  </a:path>
                </a:pathLst>
              </a:custGeom>
              <a:noFill/>
              <a:ln w="25400">
                <a:solidFill>
                  <a:srgbClr val="FAFD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77" name="Freeform 39">
                <a:extLst>
                  <a:ext uri="{FF2B5EF4-FFF2-40B4-BE49-F238E27FC236}">
                    <a16:creationId xmlns:a16="http://schemas.microsoft.com/office/drawing/2014/main" id="{9E249AD3-0478-BB46-8015-5186EBD78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2714"/>
                <a:ext cx="311" cy="466"/>
              </a:xfrm>
              <a:custGeom>
                <a:avLst/>
                <a:gdLst>
                  <a:gd name="T0" fmla="*/ 155 w 623"/>
                  <a:gd name="T1" fmla="*/ 6 h 932"/>
                  <a:gd name="T2" fmla="*/ 138 w 623"/>
                  <a:gd name="T3" fmla="*/ 0 h 932"/>
                  <a:gd name="T4" fmla="*/ 122 w 623"/>
                  <a:gd name="T5" fmla="*/ 0 h 932"/>
                  <a:gd name="T6" fmla="*/ 105 w 623"/>
                  <a:gd name="T7" fmla="*/ 0 h 932"/>
                  <a:gd name="T8" fmla="*/ 83 w 623"/>
                  <a:gd name="T9" fmla="*/ 0 h 932"/>
                  <a:gd name="T10" fmla="*/ 66 w 623"/>
                  <a:gd name="T11" fmla="*/ 6 h 932"/>
                  <a:gd name="T12" fmla="*/ 50 w 623"/>
                  <a:gd name="T13" fmla="*/ 6 h 932"/>
                  <a:gd name="T14" fmla="*/ 33 w 623"/>
                  <a:gd name="T15" fmla="*/ 6 h 932"/>
                  <a:gd name="T16" fmla="*/ 16 w 623"/>
                  <a:gd name="T17" fmla="*/ 18 h 932"/>
                  <a:gd name="T18" fmla="*/ 0 w 623"/>
                  <a:gd name="T19" fmla="*/ 23 h 932"/>
                  <a:gd name="T20" fmla="*/ 6 w 623"/>
                  <a:gd name="T21" fmla="*/ 40 h 932"/>
                  <a:gd name="T22" fmla="*/ 11 w 623"/>
                  <a:gd name="T23" fmla="*/ 57 h 932"/>
                  <a:gd name="T24" fmla="*/ 16 w 623"/>
                  <a:gd name="T25" fmla="*/ 75 h 932"/>
                  <a:gd name="T26" fmla="*/ 22 w 623"/>
                  <a:gd name="T27" fmla="*/ 97 h 932"/>
                  <a:gd name="T28" fmla="*/ 28 w 623"/>
                  <a:gd name="T29" fmla="*/ 114 h 932"/>
                  <a:gd name="T30" fmla="*/ 28 w 623"/>
                  <a:gd name="T31" fmla="*/ 132 h 932"/>
                  <a:gd name="T32" fmla="*/ 28 w 623"/>
                  <a:gd name="T33" fmla="*/ 148 h 932"/>
                  <a:gd name="T34" fmla="*/ 28 w 623"/>
                  <a:gd name="T35" fmla="*/ 165 h 932"/>
                  <a:gd name="T36" fmla="*/ 28 w 623"/>
                  <a:gd name="T37" fmla="*/ 182 h 932"/>
                  <a:gd name="T38" fmla="*/ 28 w 623"/>
                  <a:gd name="T39" fmla="*/ 199 h 932"/>
                  <a:gd name="T40" fmla="*/ 16 w 623"/>
                  <a:gd name="T41" fmla="*/ 222 h 932"/>
                  <a:gd name="T42" fmla="*/ 22 w 623"/>
                  <a:gd name="T43" fmla="*/ 233 h 93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23" h="932">
                    <a:moveTo>
                      <a:pt x="623" y="24"/>
                    </a:moveTo>
                    <a:lnTo>
                      <a:pt x="555" y="0"/>
                    </a:lnTo>
                    <a:lnTo>
                      <a:pt x="489" y="0"/>
                    </a:lnTo>
                    <a:lnTo>
                      <a:pt x="423" y="0"/>
                    </a:lnTo>
                    <a:lnTo>
                      <a:pt x="333" y="0"/>
                    </a:lnTo>
                    <a:lnTo>
                      <a:pt x="267" y="24"/>
                    </a:lnTo>
                    <a:lnTo>
                      <a:pt x="200" y="24"/>
                    </a:lnTo>
                    <a:lnTo>
                      <a:pt x="134" y="24"/>
                    </a:lnTo>
                    <a:lnTo>
                      <a:pt x="66" y="70"/>
                    </a:lnTo>
                    <a:lnTo>
                      <a:pt x="0" y="92"/>
                    </a:lnTo>
                    <a:lnTo>
                      <a:pt x="24" y="159"/>
                    </a:lnTo>
                    <a:lnTo>
                      <a:pt x="44" y="227"/>
                    </a:lnTo>
                    <a:lnTo>
                      <a:pt x="66" y="297"/>
                    </a:lnTo>
                    <a:lnTo>
                      <a:pt x="90" y="387"/>
                    </a:lnTo>
                    <a:lnTo>
                      <a:pt x="112" y="453"/>
                    </a:lnTo>
                    <a:lnTo>
                      <a:pt x="112" y="525"/>
                    </a:lnTo>
                    <a:lnTo>
                      <a:pt x="112" y="590"/>
                    </a:lnTo>
                    <a:lnTo>
                      <a:pt x="112" y="658"/>
                    </a:lnTo>
                    <a:lnTo>
                      <a:pt x="112" y="726"/>
                    </a:lnTo>
                    <a:lnTo>
                      <a:pt x="112" y="794"/>
                    </a:lnTo>
                    <a:lnTo>
                      <a:pt x="66" y="886"/>
                    </a:lnTo>
                    <a:lnTo>
                      <a:pt x="90" y="932"/>
                    </a:lnTo>
                  </a:path>
                </a:pathLst>
              </a:custGeom>
              <a:noFill/>
              <a:ln w="25400">
                <a:solidFill>
                  <a:srgbClr val="FAFD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78" name="Freeform 40">
                <a:extLst>
                  <a:ext uri="{FF2B5EF4-FFF2-40B4-BE49-F238E27FC236}">
                    <a16:creationId xmlns:a16="http://schemas.microsoft.com/office/drawing/2014/main" id="{5DB734DF-F278-2046-87A2-7764842B7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2364"/>
                <a:ext cx="156" cy="362"/>
              </a:xfrm>
              <a:custGeom>
                <a:avLst/>
                <a:gdLst>
                  <a:gd name="T0" fmla="*/ 11 w 312"/>
                  <a:gd name="T1" fmla="*/ 0 h 725"/>
                  <a:gd name="T2" fmla="*/ 0 w 312"/>
                  <a:gd name="T3" fmla="*/ 34 h 725"/>
                  <a:gd name="T4" fmla="*/ 11 w 312"/>
                  <a:gd name="T5" fmla="*/ 56 h 725"/>
                  <a:gd name="T6" fmla="*/ 23 w 312"/>
                  <a:gd name="T7" fmla="*/ 101 h 725"/>
                  <a:gd name="T8" fmla="*/ 45 w 312"/>
                  <a:gd name="T9" fmla="*/ 124 h 725"/>
                  <a:gd name="T10" fmla="*/ 50 w 312"/>
                  <a:gd name="T11" fmla="*/ 141 h 725"/>
                  <a:gd name="T12" fmla="*/ 67 w 312"/>
                  <a:gd name="T13" fmla="*/ 158 h 725"/>
                  <a:gd name="T14" fmla="*/ 72 w 312"/>
                  <a:gd name="T15" fmla="*/ 181 h 725"/>
                  <a:gd name="T16" fmla="*/ 78 w 312"/>
                  <a:gd name="T17" fmla="*/ 181 h 7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12" h="725">
                    <a:moveTo>
                      <a:pt x="44" y="0"/>
                    </a:moveTo>
                    <a:lnTo>
                      <a:pt x="0" y="136"/>
                    </a:lnTo>
                    <a:lnTo>
                      <a:pt x="44" y="226"/>
                    </a:lnTo>
                    <a:lnTo>
                      <a:pt x="90" y="405"/>
                    </a:lnTo>
                    <a:lnTo>
                      <a:pt x="178" y="497"/>
                    </a:lnTo>
                    <a:lnTo>
                      <a:pt x="200" y="565"/>
                    </a:lnTo>
                    <a:lnTo>
                      <a:pt x="268" y="633"/>
                    </a:lnTo>
                    <a:lnTo>
                      <a:pt x="288" y="725"/>
                    </a:lnTo>
                    <a:lnTo>
                      <a:pt x="312" y="725"/>
                    </a:lnTo>
                  </a:path>
                </a:pathLst>
              </a:custGeom>
              <a:noFill/>
              <a:ln w="25400">
                <a:solidFill>
                  <a:srgbClr val="FAFD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79" name="Freeform 41">
                <a:extLst>
                  <a:ext uri="{FF2B5EF4-FFF2-40B4-BE49-F238E27FC236}">
                    <a16:creationId xmlns:a16="http://schemas.microsoft.com/office/drawing/2014/main" id="{9866860C-DDF0-8242-9DA3-850E76AA0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9" y="2772"/>
                <a:ext cx="210" cy="318"/>
              </a:xfrm>
              <a:custGeom>
                <a:avLst/>
                <a:gdLst>
                  <a:gd name="T0" fmla="*/ 27 w 422"/>
                  <a:gd name="T1" fmla="*/ 0 h 637"/>
                  <a:gd name="T2" fmla="*/ 11 w 422"/>
                  <a:gd name="T3" fmla="*/ 11 h 637"/>
                  <a:gd name="T4" fmla="*/ 11 w 422"/>
                  <a:gd name="T5" fmla="*/ 28 h 637"/>
                  <a:gd name="T6" fmla="*/ 6 w 422"/>
                  <a:gd name="T7" fmla="*/ 46 h 637"/>
                  <a:gd name="T8" fmla="*/ 6 w 422"/>
                  <a:gd name="T9" fmla="*/ 63 h 637"/>
                  <a:gd name="T10" fmla="*/ 0 w 422"/>
                  <a:gd name="T11" fmla="*/ 80 h 637"/>
                  <a:gd name="T12" fmla="*/ 0 w 422"/>
                  <a:gd name="T13" fmla="*/ 96 h 637"/>
                  <a:gd name="T14" fmla="*/ 0 w 422"/>
                  <a:gd name="T15" fmla="*/ 113 h 637"/>
                  <a:gd name="T16" fmla="*/ 6 w 422"/>
                  <a:gd name="T17" fmla="*/ 130 h 637"/>
                  <a:gd name="T18" fmla="*/ 22 w 422"/>
                  <a:gd name="T19" fmla="*/ 136 h 637"/>
                  <a:gd name="T20" fmla="*/ 38 w 422"/>
                  <a:gd name="T21" fmla="*/ 147 h 637"/>
                  <a:gd name="T22" fmla="*/ 72 w 422"/>
                  <a:gd name="T23" fmla="*/ 153 h 637"/>
                  <a:gd name="T24" fmla="*/ 105 w 422"/>
                  <a:gd name="T25" fmla="*/ 159 h 637"/>
                  <a:gd name="T26" fmla="*/ 60 w 422"/>
                  <a:gd name="T27" fmla="*/ 159 h 6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2" h="637">
                    <a:moveTo>
                      <a:pt x="110" y="0"/>
                    </a:moveTo>
                    <a:lnTo>
                      <a:pt x="46" y="46"/>
                    </a:lnTo>
                    <a:lnTo>
                      <a:pt x="46" y="114"/>
                    </a:lnTo>
                    <a:lnTo>
                      <a:pt x="24" y="184"/>
                    </a:lnTo>
                    <a:lnTo>
                      <a:pt x="24" y="252"/>
                    </a:lnTo>
                    <a:lnTo>
                      <a:pt x="0" y="320"/>
                    </a:lnTo>
                    <a:lnTo>
                      <a:pt x="0" y="386"/>
                    </a:lnTo>
                    <a:lnTo>
                      <a:pt x="0" y="453"/>
                    </a:lnTo>
                    <a:lnTo>
                      <a:pt x="24" y="523"/>
                    </a:lnTo>
                    <a:lnTo>
                      <a:pt x="88" y="545"/>
                    </a:lnTo>
                    <a:lnTo>
                      <a:pt x="154" y="591"/>
                    </a:lnTo>
                    <a:lnTo>
                      <a:pt x="290" y="613"/>
                    </a:lnTo>
                    <a:lnTo>
                      <a:pt x="422" y="637"/>
                    </a:lnTo>
                    <a:lnTo>
                      <a:pt x="244" y="637"/>
                    </a:lnTo>
                  </a:path>
                </a:pathLst>
              </a:custGeom>
              <a:noFill/>
              <a:ln w="25400">
                <a:solidFill>
                  <a:srgbClr val="FAFD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80" name="Rectangle 42">
                <a:extLst>
                  <a:ext uri="{FF2B5EF4-FFF2-40B4-BE49-F238E27FC236}">
                    <a16:creationId xmlns:a16="http://schemas.microsoft.com/office/drawing/2014/main" id="{59DC79EC-2B1C-054D-AF5A-36475D22EA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5" y="2828"/>
                <a:ext cx="782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/>
                <a:r>
                  <a:rPr kumimoji="1" lang="en-US" altLang="zh-CN" sz="750">
                    <a:solidFill>
                      <a:srgbClr val="CF0E30"/>
                    </a:solidFill>
                    <a:latin typeface="Times New Roman" panose="02020603050405020304" pitchFamily="18" charset="0"/>
                  </a:rPr>
                  <a:t>Shanghai</a:t>
                </a:r>
                <a:endParaRPr kumimoji="1" lang="en-US" altLang="zh-CN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881" name="Rectangle 43">
                <a:extLst>
                  <a:ext uri="{FF2B5EF4-FFF2-40B4-BE49-F238E27FC236}">
                    <a16:creationId xmlns:a16="http://schemas.microsoft.com/office/drawing/2014/main" id="{EAB6AED9-F643-1249-9698-E5C7CB20D3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5" y="2022"/>
                <a:ext cx="621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/>
                <a:r>
                  <a:rPr kumimoji="1" lang="en-US" altLang="zh-CN" sz="750">
                    <a:solidFill>
                      <a:srgbClr val="FC0128"/>
                    </a:solidFill>
                    <a:latin typeface="Times New Roman" panose="02020603050405020304" pitchFamily="18" charset="0"/>
                  </a:rPr>
                  <a:t>Beijing</a:t>
                </a:r>
                <a:endParaRPr kumimoji="1" lang="en-US" altLang="zh-CN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882" name="Rectangle 44">
                <a:extLst>
                  <a:ext uri="{FF2B5EF4-FFF2-40B4-BE49-F238E27FC236}">
                    <a16:creationId xmlns:a16="http://schemas.microsoft.com/office/drawing/2014/main" id="{E14767D3-5FEA-C74C-A1D3-171D115D17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4" y="3231"/>
                <a:ext cx="967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/>
                <a:r>
                  <a:rPr kumimoji="1" lang="en-US" altLang="zh-CN" sz="750">
                    <a:solidFill>
                      <a:srgbClr val="CF0E30"/>
                    </a:solidFill>
                    <a:latin typeface="Times New Roman" panose="02020603050405020304" pitchFamily="18" charset="0"/>
                  </a:rPr>
                  <a:t>Guangzhou</a:t>
                </a:r>
                <a:endParaRPr kumimoji="1" lang="en-US" altLang="zh-CN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883" name="Rectangle 45">
                <a:extLst>
                  <a:ext uri="{FF2B5EF4-FFF2-40B4-BE49-F238E27FC236}">
                    <a16:creationId xmlns:a16="http://schemas.microsoft.com/office/drawing/2014/main" id="{ADC9A149-131B-FC44-A83C-A79ADEAD1C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3" y="2560"/>
                <a:ext cx="677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/>
                <a:r>
                  <a:rPr kumimoji="1" lang="en-US" altLang="zh-CN" sz="750">
                    <a:solidFill>
                      <a:srgbClr val="CF0E30"/>
                    </a:solidFill>
                    <a:latin typeface="Times New Roman" panose="02020603050405020304" pitchFamily="18" charset="0"/>
                  </a:rPr>
                  <a:t>Nanjing</a:t>
                </a:r>
                <a:endParaRPr kumimoji="1" lang="en-US" altLang="zh-CN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884" name="Rectangle 46">
                <a:extLst>
                  <a:ext uri="{FF2B5EF4-FFF2-40B4-BE49-F238E27FC236}">
                    <a16:creationId xmlns:a16="http://schemas.microsoft.com/office/drawing/2014/main" id="{FE1D6D46-15E3-5045-A4CD-B74D392154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7" y="2877"/>
                <a:ext cx="607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/>
                <a:r>
                  <a:rPr kumimoji="1" lang="en-US" altLang="zh-CN" sz="750">
                    <a:solidFill>
                      <a:srgbClr val="CF0E30"/>
                    </a:solidFill>
                    <a:latin typeface="Times New Roman" panose="02020603050405020304" pitchFamily="18" charset="0"/>
                  </a:rPr>
                  <a:t>Wuhan</a:t>
                </a:r>
                <a:endParaRPr kumimoji="1" lang="en-US" altLang="zh-CN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885" name="Oval 47">
                <a:extLst>
                  <a:ext uri="{FF2B5EF4-FFF2-40B4-BE49-F238E27FC236}">
                    <a16:creationId xmlns:a16="http://schemas.microsoft.com/office/drawing/2014/main" id="{A5E65713-2D6C-C345-AACF-464D058C1F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2" y="2780"/>
                <a:ext cx="125" cy="127"/>
              </a:xfrm>
              <a:prstGeom prst="ellipse">
                <a:avLst/>
              </a:prstGeom>
              <a:solidFill>
                <a:srgbClr val="FC0128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886" name="Oval 48">
                <a:extLst>
                  <a:ext uri="{FF2B5EF4-FFF2-40B4-BE49-F238E27FC236}">
                    <a16:creationId xmlns:a16="http://schemas.microsoft.com/office/drawing/2014/main" id="{76E54749-F58A-2146-B44D-F33C8E8136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4" y="2780"/>
                <a:ext cx="124" cy="127"/>
              </a:xfrm>
              <a:prstGeom prst="ellipse">
                <a:avLst/>
              </a:prstGeom>
              <a:solidFill>
                <a:srgbClr val="FC0128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887" name="Oval 49">
                <a:extLst>
                  <a:ext uri="{FF2B5EF4-FFF2-40B4-BE49-F238E27FC236}">
                    <a16:creationId xmlns:a16="http://schemas.microsoft.com/office/drawing/2014/main" id="{FB7D5F31-7AEB-724E-9758-B2F8C05AE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3" y="2099"/>
                <a:ext cx="123" cy="127"/>
              </a:xfrm>
              <a:prstGeom prst="ellipse">
                <a:avLst/>
              </a:prstGeom>
              <a:solidFill>
                <a:srgbClr val="FC0128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888" name="Oval 50">
                <a:extLst>
                  <a:ext uri="{FF2B5EF4-FFF2-40B4-BE49-F238E27FC236}">
                    <a16:creationId xmlns:a16="http://schemas.microsoft.com/office/drawing/2014/main" id="{DFFF4603-FBBF-7A41-B38C-24F99A7E18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3" y="1964"/>
                <a:ext cx="123" cy="127"/>
              </a:xfrm>
              <a:prstGeom prst="ellipse">
                <a:avLst/>
              </a:prstGeom>
              <a:solidFill>
                <a:srgbClr val="FC0128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889" name="Oval 51">
                <a:extLst>
                  <a:ext uri="{FF2B5EF4-FFF2-40B4-BE49-F238E27FC236}">
                    <a16:creationId xmlns:a16="http://schemas.microsoft.com/office/drawing/2014/main" id="{B6CD52BF-0FE2-C54D-AB8A-F39A011DAC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4" y="2734"/>
                <a:ext cx="124" cy="127"/>
              </a:xfrm>
              <a:prstGeom prst="ellipse">
                <a:avLst/>
              </a:prstGeom>
              <a:solidFill>
                <a:srgbClr val="FC0128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890" name="Oval 52">
                <a:extLst>
                  <a:ext uri="{FF2B5EF4-FFF2-40B4-BE49-F238E27FC236}">
                    <a16:creationId xmlns:a16="http://schemas.microsoft.com/office/drawing/2014/main" id="{FFB88340-CBB0-D346-958C-5EE781D1F2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7" y="2689"/>
                <a:ext cx="123" cy="128"/>
              </a:xfrm>
              <a:prstGeom prst="ellipse">
                <a:avLst/>
              </a:prstGeom>
              <a:solidFill>
                <a:srgbClr val="FC0128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891" name="Oval 53">
                <a:extLst>
                  <a:ext uri="{FF2B5EF4-FFF2-40B4-BE49-F238E27FC236}">
                    <a16:creationId xmlns:a16="http://schemas.microsoft.com/office/drawing/2014/main" id="{8EBD4FBF-C8A2-DB45-AB0D-4CA1EC6DFC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4" y="3234"/>
                <a:ext cx="125" cy="128"/>
              </a:xfrm>
              <a:prstGeom prst="ellipse">
                <a:avLst/>
              </a:prstGeom>
              <a:solidFill>
                <a:srgbClr val="FC0128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892" name="Oval 54">
                <a:extLst>
                  <a:ext uri="{FF2B5EF4-FFF2-40B4-BE49-F238E27FC236}">
                    <a16:creationId xmlns:a16="http://schemas.microsoft.com/office/drawing/2014/main" id="{E7BA11AE-AFA5-6345-BCDA-EB285267F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2552"/>
                <a:ext cx="124" cy="127"/>
              </a:xfrm>
              <a:prstGeom prst="ellipse">
                <a:avLst/>
              </a:prstGeom>
              <a:solidFill>
                <a:srgbClr val="FC0128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</p:grpSp>
        <p:graphicFrame>
          <p:nvGraphicFramePr>
            <p:cNvPr id="35893" name="Object 56">
              <a:extLst>
                <a:ext uri="{FF2B5EF4-FFF2-40B4-BE49-F238E27FC236}">
                  <a16:creationId xmlns:a16="http://schemas.microsoft.com/office/drawing/2014/main" id="{60E37D07-9B1E-0A44-B889-CC41AED059FA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956" y="960"/>
            <a:ext cx="1514" cy="1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0" name="文档" r:id="rId4" imgW="16109950" imgH="11842750" progId="Word.Document.8">
                    <p:embed/>
                  </p:oleObj>
                </mc:Choice>
                <mc:Fallback>
                  <p:oleObj name="文档" r:id="rId4" imgW="16109950" imgH="11842750" progId="Word.Document.8">
                    <p:embed/>
                    <p:pic>
                      <p:nvPicPr>
                        <p:cNvPr id="35893" name="Object 56">
                          <a:extLst>
                            <a:ext uri="{FF2B5EF4-FFF2-40B4-BE49-F238E27FC236}">
                              <a16:creationId xmlns:a16="http://schemas.microsoft.com/office/drawing/2014/main" id="{60E37D07-9B1E-0A44-B889-CC41AED059FA}"/>
                            </a:ext>
                          </a:extLst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56" y="960"/>
                          <a:ext cx="1514" cy="1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1529" name="Line 57">
              <a:extLst>
                <a:ext uri="{FF2B5EF4-FFF2-40B4-BE49-F238E27FC236}">
                  <a16:creationId xmlns:a16="http://schemas.microsoft.com/office/drawing/2014/main" id="{34480A70-725A-CC42-9CFC-45DF95BA7E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4" y="1092"/>
              <a:ext cx="326" cy="2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1530" name="Line 58">
              <a:extLst>
                <a:ext uri="{FF2B5EF4-FFF2-40B4-BE49-F238E27FC236}">
                  <a16:creationId xmlns:a16="http://schemas.microsoft.com/office/drawing/2014/main" id="{F50C6083-FFB1-7C4C-A95B-3EB954C6C8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5" y="1124"/>
              <a:ext cx="148" cy="2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1531" name="Line 59">
              <a:extLst>
                <a:ext uri="{FF2B5EF4-FFF2-40B4-BE49-F238E27FC236}">
                  <a16:creationId xmlns:a16="http://schemas.microsoft.com/office/drawing/2014/main" id="{8F6C7ADD-28AA-334A-8A16-5A7B799B9F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4" y="1094"/>
              <a:ext cx="299" cy="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1532" name="Line 60">
              <a:extLst>
                <a:ext uri="{FF2B5EF4-FFF2-40B4-BE49-F238E27FC236}">
                  <a16:creationId xmlns:a16="http://schemas.microsoft.com/office/drawing/2014/main" id="{ED773C45-2274-4D4A-9B8D-0C6069C30C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07" y="1097"/>
              <a:ext cx="11" cy="5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1533" name="Line 61">
              <a:extLst>
                <a:ext uri="{FF2B5EF4-FFF2-40B4-BE49-F238E27FC236}">
                  <a16:creationId xmlns:a16="http://schemas.microsoft.com/office/drawing/2014/main" id="{864D6316-B827-B644-AFC2-8EA2639EBD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57" y="1099"/>
              <a:ext cx="152" cy="60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1534" name="Line 62">
              <a:extLst>
                <a:ext uri="{FF2B5EF4-FFF2-40B4-BE49-F238E27FC236}">
                  <a16:creationId xmlns:a16="http://schemas.microsoft.com/office/drawing/2014/main" id="{C625F332-2CA9-B844-B37A-E7EB0D0AB5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9" y="1091"/>
              <a:ext cx="65" cy="79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1535" name="Line 63">
              <a:extLst>
                <a:ext uri="{FF2B5EF4-FFF2-40B4-BE49-F238E27FC236}">
                  <a16:creationId xmlns:a16="http://schemas.microsoft.com/office/drawing/2014/main" id="{BBE9CC79-3403-974B-98D2-E91562FCB0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0" y="1095"/>
              <a:ext cx="210" cy="5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1536" name="Line 64">
              <a:extLst>
                <a:ext uri="{FF2B5EF4-FFF2-40B4-BE49-F238E27FC236}">
                  <a16:creationId xmlns:a16="http://schemas.microsoft.com/office/drawing/2014/main" id="{C752A0D6-7575-A048-A44B-1B4B4D24E9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3" y="1089"/>
              <a:ext cx="117" cy="6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1537" name="Oval 65">
              <a:extLst>
                <a:ext uri="{FF2B5EF4-FFF2-40B4-BE49-F238E27FC236}">
                  <a16:creationId xmlns:a16="http://schemas.microsoft.com/office/drawing/2014/main" id="{CE1EA9F4-EBC4-E744-930C-128A4D651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2" y="1078"/>
              <a:ext cx="86" cy="5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1538" name="Text Box 66">
              <a:extLst>
                <a:ext uri="{FF2B5EF4-FFF2-40B4-BE49-F238E27FC236}">
                  <a16:creationId xmlns:a16="http://schemas.microsoft.com/office/drawing/2014/main" id="{90FE0C5E-5EB3-2D43-B12F-566292B712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2092"/>
              <a:ext cx="653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9pPr>
            </a:lstStyle>
            <a:p>
              <a:pPr>
                <a:defRPr/>
              </a:pPr>
              <a:r>
                <a:rPr lang="en-US" altLang="zh-CN">
                  <a:latin typeface="Arial" charset="0"/>
                </a:rPr>
                <a:t>1994</a:t>
              </a:r>
            </a:p>
          </p:txBody>
        </p:sp>
        <p:sp>
          <p:nvSpPr>
            <p:cNvPr id="361539" name="Text Box 67">
              <a:extLst>
                <a:ext uri="{FF2B5EF4-FFF2-40B4-BE49-F238E27FC236}">
                  <a16:creationId xmlns:a16="http://schemas.microsoft.com/office/drawing/2014/main" id="{3104B7F3-0E22-AA49-931D-23850CA77B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2102"/>
              <a:ext cx="653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9pPr>
            </a:lstStyle>
            <a:p>
              <a:pPr>
                <a:defRPr/>
              </a:pPr>
              <a:r>
                <a:rPr lang="en-US" altLang="zh-CN">
                  <a:latin typeface="Arial" charset="0"/>
                </a:rPr>
                <a:t>1995</a:t>
              </a:r>
            </a:p>
          </p:txBody>
        </p:sp>
        <p:sp>
          <p:nvSpPr>
            <p:cNvPr id="361540" name="Text Box 68">
              <a:extLst>
                <a:ext uri="{FF2B5EF4-FFF2-40B4-BE49-F238E27FC236}">
                  <a16:creationId xmlns:a16="http://schemas.microsoft.com/office/drawing/2014/main" id="{D18FFC5A-715B-0D4E-BE88-B399A4AE3A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8" y="2112"/>
              <a:ext cx="653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9pPr>
            </a:lstStyle>
            <a:p>
              <a:pPr>
                <a:defRPr/>
              </a:pPr>
              <a:r>
                <a:rPr lang="en-US" altLang="zh-CN">
                  <a:latin typeface="Arial" charset="0"/>
                </a:rPr>
                <a:t>1997</a:t>
              </a:r>
            </a:p>
          </p:txBody>
        </p:sp>
        <p:sp>
          <p:nvSpPr>
            <p:cNvPr id="365196" name="Rectangle 652">
              <a:extLst>
                <a:ext uri="{FF2B5EF4-FFF2-40B4-BE49-F238E27FC236}">
                  <a16:creationId xmlns:a16="http://schemas.microsoft.com/office/drawing/2014/main" id="{7AE279B0-BC50-D74E-A7DA-4BFB5C4F9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0" y="2544"/>
              <a:ext cx="1691" cy="13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10" name="Text Box 66">
              <a:extLst>
                <a:ext uri="{FF2B5EF4-FFF2-40B4-BE49-F238E27FC236}">
                  <a16:creationId xmlns:a16="http://schemas.microsoft.com/office/drawing/2014/main" id="{3BCE0E18-8DCA-B849-A061-4B1A96DFF9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9" y="3936"/>
              <a:ext cx="653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9pPr>
            </a:lstStyle>
            <a:p>
              <a:pPr>
                <a:defRPr/>
              </a:pPr>
              <a:r>
                <a:rPr lang="en-US" altLang="zh-CN">
                  <a:latin typeface="Arial" charset="0"/>
                </a:rPr>
                <a:t>2004</a:t>
              </a:r>
            </a:p>
          </p:txBody>
        </p:sp>
        <p:sp>
          <p:nvSpPr>
            <p:cNvPr id="364611" name="Text Box 67">
              <a:extLst>
                <a:ext uri="{FF2B5EF4-FFF2-40B4-BE49-F238E27FC236}">
                  <a16:creationId xmlns:a16="http://schemas.microsoft.com/office/drawing/2014/main" id="{B9F00B08-D104-2E41-BBE8-C79A957907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3936"/>
              <a:ext cx="653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9pPr>
            </a:lstStyle>
            <a:p>
              <a:pPr>
                <a:defRPr/>
              </a:pPr>
              <a:r>
                <a:rPr lang="en-US" altLang="zh-CN">
                  <a:latin typeface="Arial" charset="0"/>
                </a:rPr>
                <a:t>2014</a:t>
              </a:r>
            </a:p>
          </p:txBody>
        </p:sp>
        <p:sp>
          <p:nvSpPr>
            <p:cNvPr id="364609" name="Text Box 65">
              <a:extLst>
                <a:ext uri="{FF2B5EF4-FFF2-40B4-BE49-F238E27FC236}">
                  <a16:creationId xmlns:a16="http://schemas.microsoft.com/office/drawing/2014/main" id="{20851EF9-FAED-0048-8D89-ABDC244F25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2" y="3946"/>
              <a:ext cx="653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9pPr>
            </a:lstStyle>
            <a:p>
              <a:pPr>
                <a:defRPr/>
              </a:pPr>
              <a:r>
                <a:rPr lang="en-US" altLang="zh-CN">
                  <a:latin typeface="Arial" charset="0"/>
                </a:rPr>
                <a:t>2000</a:t>
              </a:r>
            </a:p>
          </p:txBody>
        </p:sp>
        <p:pic>
          <p:nvPicPr>
            <p:cNvPr id="364613" name="Picture 69">
              <a:extLst>
                <a:ext uri="{FF2B5EF4-FFF2-40B4-BE49-F238E27FC236}">
                  <a16:creationId xmlns:a16="http://schemas.microsoft.com/office/drawing/2014/main" id="{72391D9E-7824-3944-AF09-3BC098E76C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2544"/>
              <a:ext cx="1535" cy="1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64615" name="Line 71">
              <a:extLst>
                <a:ext uri="{FF2B5EF4-FFF2-40B4-BE49-F238E27FC236}">
                  <a16:creationId xmlns:a16="http://schemas.microsoft.com/office/drawing/2014/main" id="{7034184B-0047-E64B-B821-39BCE17252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96" y="3055"/>
              <a:ext cx="154" cy="21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16" name="Line 72">
              <a:extLst>
                <a:ext uri="{FF2B5EF4-FFF2-40B4-BE49-F238E27FC236}">
                  <a16:creationId xmlns:a16="http://schemas.microsoft.com/office/drawing/2014/main" id="{5A760308-078B-AF4F-8539-765F2E5037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80" y="3264"/>
              <a:ext cx="116" cy="115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17" name="Line 73">
              <a:extLst>
                <a:ext uri="{FF2B5EF4-FFF2-40B4-BE49-F238E27FC236}">
                  <a16:creationId xmlns:a16="http://schemas.microsoft.com/office/drawing/2014/main" id="{32C2CEFF-C241-DA46-9033-03DAA4292F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80" y="3380"/>
              <a:ext cx="252" cy="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18" name="Line 74">
              <a:extLst>
                <a:ext uri="{FF2B5EF4-FFF2-40B4-BE49-F238E27FC236}">
                  <a16:creationId xmlns:a16="http://schemas.microsoft.com/office/drawing/2014/main" id="{58B87CF3-A28C-764E-A403-421E4F7D9B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33" y="3078"/>
              <a:ext cx="19" cy="301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19" name="Line 75">
              <a:extLst>
                <a:ext uri="{FF2B5EF4-FFF2-40B4-BE49-F238E27FC236}">
                  <a16:creationId xmlns:a16="http://schemas.microsoft.com/office/drawing/2014/main" id="{4D3D17C6-858F-EB49-8C21-BF51F73D49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13" y="3380"/>
              <a:ext cx="19" cy="233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20" name="Line 76">
              <a:extLst>
                <a:ext uri="{FF2B5EF4-FFF2-40B4-BE49-F238E27FC236}">
                  <a16:creationId xmlns:a16="http://schemas.microsoft.com/office/drawing/2014/main" id="{6D73BCAA-5F05-AF44-B243-2C6A58AC40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33" y="3310"/>
              <a:ext cx="98" cy="7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21" name="Line 77">
              <a:extLst>
                <a:ext uri="{FF2B5EF4-FFF2-40B4-BE49-F238E27FC236}">
                  <a16:creationId xmlns:a16="http://schemas.microsoft.com/office/drawing/2014/main" id="{08C8A05C-0237-0A43-B6ED-468388D2BC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50" y="3078"/>
              <a:ext cx="79" cy="232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22" name="Line 78">
              <a:extLst>
                <a:ext uri="{FF2B5EF4-FFF2-40B4-BE49-F238E27FC236}">
                  <a16:creationId xmlns:a16="http://schemas.microsoft.com/office/drawing/2014/main" id="{7D990F4A-F5AD-DE48-88BD-AEBA4025D5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29" y="3310"/>
              <a:ext cx="56" cy="24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23" name="Line 79">
              <a:extLst>
                <a:ext uri="{FF2B5EF4-FFF2-40B4-BE49-F238E27FC236}">
                  <a16:creationId xmlns:a16="http://schemas.microsoft.com/office/drawing/2014/main" id="{B46D3893-E8DB-AF41-96E2-1CCA57033D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3" y="3334"/>
              <a:ext cx="173" cy="278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24" name="Line 80">
              <a:extLst>
                <a:ext uri="{FF2B5EF4-FFF2-40B4-BE49-F238E27FC236}">
                  <a16:creationId xmlns:a16="http://schemas.microsoft.com/office/drawing/2014/main" id="{D9661576-B2C4-5349-A962-9A7D31A500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33" y="2961"/>
              <a:ext cx="154" cy="118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25" name="Line 81">
              <a:extLst>
                <a:ext uri="{FF2B5EF4-FFF2-40B4-BE49-F238E27FC236}">
                  <a16:creationId xmlns:a16="http://schemas.microsoft.com/office/drawing/2014/main" id="{4B547F55-70CD-454C-B2A6-7F93C6F59F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90" y="3380"/>
              <a:ext cx="56" cy="21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26" name="Line 82">
              <a:extLst>
                <a:ext uri="{FF2B5EF4-FFF2-40B4-BE49-F238E27FC236}">
                  <a16:creationId xmlns:a16="http://schemas.microsoft.com/office/drawing/2014/main" id="{E299368D-943E-DB43-8769-8F4FF0602C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54" y="3072"/>
              <a:ext cx="26" cy="1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27" name="Line 83">
              <a:extLst>
                <a:ext uri="{FF2B5EF4-FFF2-40B4-BE49-F238E27FC236}">
                  <a16:creationId xmlns:a16="http://schemas.microsoft.com/office/drawing/2014/main" id="{1C6D1006-A3EB-554E-9DF9-3E9B27A113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7" y="2817"/>
              <a:ext cx="37" cy="143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28" name="Line 84">
              <a:extLst>
                <a:ext uri="{FF2B5EF4-FFF2-40B4-BE49-F238E27FC236}">
                  <a16:creationId xmlns:a16="http://schemas.microsoft.com/office/drawing/2014/main" id="{D1E3D8B4-A927-1244-8E4D-665834E0C2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75" y="2890"/>
              <a:ext cx="51" cy="7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29" name="Line 85">
              <a:extLst>
                <a:ext uri="{FF2B5EF4-FFF2-40B4-BE49-F238E27FC236}">
                  <a16:creationId xmlns:a16="http://schemas.microsoft.com/office/drawing/2014/main" id="{7D93C692-CA45-5F4B-BFCF-4E0987F3F4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8" y="3371"/>
              <a:ext cx="30" cy="81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30" name="Line 86">
              <a:extLst>
                <a:ext uri="{FF2B5EF4-FFF2-40B4-BE49-F238E27FC236}">
                  <a16:creationId xmlns:a16="http://schemas.microsoft.com/office/drawing/2014/main" id="{32F2FAF5-5CC5-3E4E-A5D6-601FA38264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71" y="3334"/>
              <a:ext cx="121" cy="93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31" name="Line 87">
              <a:extLst>
                <a:ext uri="{FF2B5EF4-FFF2-40B4-BE49-F238E27FC236}">
                  <a16:creationId xmlns:a16="http://schemas.microsoft.com/office/drawing/2014/main" id="{81F8F6DA-2E37-0A41-B0B6-8167864CC4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0" y="3329"/>
              <a:ext cx="33" cy="18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32" name="Line 88">
              <a:extLst>
                <a:ext uri="{FF2B5EF4-FFF2-40B4-BE49-F238E27FC236}">
                  <a16:creationId xmlns:a16="http://schemas.microsoft.com/office/drawing/2014/main" id="{28A6DED1-F250-D54F-8050-2E4471312D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29" y="3342"/>
              <a:ext cx="60" cy="23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33" name="Line 89">
              <a:extLst>
                <a:ext uri="{FF2B5EF4-FFF2-40B4-BE49-F238E27FC236}">
                  <a16:creationId xmlns:a16="http://schemas.microsoft.com/office/drawing/2014/main" id="{421FF066-CF5C-8B46-A874-BFABF8D398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3" y="3238"/>
              <a:ext cx="26" cy="1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34" name="Line 90">
              <a:extLst>
                <a:ext uri="{FF2B5EF4-FFF2-40B4-BE49-F238E27FC236}">
                  <a16:creationId xmlns:a16="http://schemas.microsoft.com/office/drawing/2014/main" id="{FBC7D67C-37BD-0B45-BA0C-2DEB4F1C69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21" y="3069"/>
              <a:ext cx="29" cy="6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35" name="Line 91">
              <a:extLst>
                <a:ext uri="{FF2B5EF4-FFF2-40B4-BE49-F238E27FC236}">
                  <a16:creationId xmlns:a16="http://schemas.microsoft.com/office/drawing/2014/main" id="{D6CE0DFF-901E-EE46-8014-F3048F3CB6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70" y="3078"/>
              <a:ext cx="74" cy="55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36" name="Line 92">
              <a:extLst>
                <a:ext uri="{FF2B5EF4-FFF2-40B4-BE49-F238E27FC236}">
                  <a16:creationId xmlns:a16="http://schemas.microsoft.com/office/drawing/2014/main" id="{5E5CB0E9-0145-364F-84D3-FB9BFB5112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87" y="3618"/>
              <a:ext cx="124" cy="1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37" name="Line 93">
              <a:extLst>
                <a:ext uri="{FF2B5EF4-FFF2-40B4-BE49-F238E27FC236}">
                  <a16:creationId xmlns:a16="http://schemas.microsoft.com/office/drawing/2014/main" id="{477849C5-A25E-2A48-8140-E8422E99C1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35" y="3613"/>
              <a:ext cx="79" cy="143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38" name="Line 94">
              <a:extLst>
                <a:ext uri="{FF2B5EF4-FFF2-40B4-BE49-F238E27FC236}">
                  <a16:creationId xmlns:a16="http://schemas.microsoft.com/office/drawing/2014/main" id="{A6FA2F32-3FA6-7A49-A806-2458566D4E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7" y="3620"/>
              <a:ext cx="13" cy="43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39" name="Line 95">
              <a:extLst>
                <a:ext uri="{FF2B5EF4-FFF2-40B4-BE49-F238E27FC236}">
                  <a16:creationId xmlns:a16="http://schemas.microsoft.com/office/drawing/2014/main" id="{B702E571-7F0C-3944-9935-14CEA1DECB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0" y="3310"/>
              <a:ext cx="44" cy="15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40" name="Line 96">
              <a:extLst>
                <a:ext uri="{FF2B5EF4-FFF2-40B4-BE49-F238E27FC236}">
                  <a16:creationId xmlns:a16="http://schemas.microsoft.com/office/drawing/2014/main" id="{48FBB566-986F-134E-ABAD-2353F3CC78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5" y="3217"/>
              <a:ext cx="24" cy="99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41" name="Line 97">
              <a:extLst>
                <a:ext uri="{FF2B5EF4-FFF2-40B4-BE49-F238E27FC236}">
                  <a16:creationId xmlns:a16="http://schemas.microsoft.com/office/drawing/2014/main" id="{AF1F0D98-069E-9441-B00A-7728FB14FF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2" y="3217"/>
              <a:ext cx="25" cy="99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42" name="Line 98">
              <a:extLst>
                <a:ext uri="{FF2B5EF4-FFF2-40B4-BE49-F238E27FC236}">
                  <a16:creationId xmlns:a16="http://schemas.microsoft.com/office/drawing/2014/main" id="{255CB8AF-5F43-584F-8854-E58DBE8EAD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22" y="3127"/>
              <a:ext cx="60" cy="18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43" name="Oval 99">
              <a:extLst>
                <a:ext uri="{FF2B5EF4-FFF2-40B4-BE49-F238E27FC236}">
                  <a16:creationId xmlns:a16="http://schemas.microsoft.com/office/drawing/2014/main" id="{5595B5A6-4B49-8A44-9D65-8BDD87C30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7" y="3039"/>
              <a:ext cx="29" cy="36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44" name="Oval 100">
              <a:extLst>
                <a:ext uri="{FF2B5EF4-FFF2-40B4-BE49-F238E27FC236}">
                  <a16:creationId xmlns:a16="http://schemas.microsoft.com/office/drawing/2014/main" id="{117D7628-3AF8-1D49-907E-B627B7ED6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" y="3238"/>
              <a:ext cx="29" cy="37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45" name="Oval 101">
              <a:extLst>
                <a:ext uri="{FF2B5EF4-FFF2-40B4-BE49-F238E27FC236}">
                  <a16:creationId xmlns:a16="http://schemas.microsoft.com/office/drawing/2014/main" id="{608D3F27-46FD-7145-9FB7-A90148E5C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7" y="3359"/>
              <a:ext cx="29" cy="38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46" name="Oval 102">
              <a:extLst>
                <a:ext uri="{FF2B5EF4-FFF2-40B4-BE49-F238E27FC236}">
                  <a16:creationId xmlns:a16="http://schemas.microsoft.com/office/drawing/2014/main" id="{CD4CB4CC-B5FE-204A-AAC2-4DFE66EEE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3" y="3290"/>
              <a:ext cx="29" cy="37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47" name="Oval 103">
              <a:extLst>
                <a:ext uri="{FF2B5EF4-FFF2-40B4-BE49-F238E27FC236}">
                  <a16:creationId xmlns:a16="http://schemas.microsoft.com/office/drawing/2014/main" id="{F4AD3089-CC7D-0A4E-BEBE-E5CAD57BC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0" y="3323"/>
              <a:ext cx="30" cy="36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48" name="Oval 104">
              <a:extLst>
                <a:ext uri="{FF2B5EF4-FFF2-40B4-BE49-F238E27FC236}">
                  <a16:creationId xmlns:a16="http://schemas.microsoft.com/office/drawing/2014/main" id="{5F82D6C0-C1EB-7949-A510-E468A3C45C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" y="2945"/>
              <a:ext cx="29" cy="36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49" name="Oval 105">
              <a:extLst>
                <a:ext uri="{FF2B5EF4-FFF2-40B4-BE49-F238E27FC236}">
                  <a16:creationId xmlns:a16="http://schemas.microsoft.com/office/drawing/2014/main" id="{FFCD6E7B-1507-734E-BE88-ECA7BF778A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8" y="3122"/>
              <a:ext cx="19" cy="22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50" name="Oval 106">
              <a:extLst>
                <a:ext uri="{FF2B5EF4-FFF2-40B4-BE49-F238E27FC236}">
                  <a16:creationId xmlns:a16="http://schemas.microsoft.com/office/drawing/2014/main" id="{18AFDC22-153A-4E46-A2BF-8F4BD2C2D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5" y="3113"/>
              <a:ext cx="19" cy="22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51" name="Oval 107">
              <a:extLst>
                <a:ext uri="{FF2B5EF4-FFF2-40B4-BE49-F238E27FC236}">
                  <a16:creationId xmlns:a16="http://schemas.microsoft.com/office/drawing/2014/main" id="{2E765182-2ADE-DC4E-A4DC-27FB14F660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8" y="3072"/>
              <a:ext cx="19" cy="22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52" name="Oval 108">
              <a:extLst>
                <a:ext uri="{FF2B5EF4-FFF2-40B4-BE49-F238E27FC236}">
                  <a16:creationId xmlns:a16="http://schemas.microsoft.com/office/drawing/2014/main" id="{4223ED9F-7CB0-4145-9F1D-AA89324AC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8" y="3122"/>
              <a:ext cx="19" cy="22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53" name="Line 109">
              <a:extLst>
                <a:ext uri="{FF2B5EF4-FFF2-40B4-BE49-F238E27FC236}">
                  <a16:creationId xmlns:a16="http://schemas.microsoft.com/office/drawing/2014/main" id="{30B5A6AE-9BFB-3347-9F15-6BFF8101A5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53" y="3376"/>
              <a:ext cx="33" cy="17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54" name="Oval 110">
              <a:extLst>
                <a:ext uri="{FF2B5EF4-FFF2-40B4-BE49-F238E27FC236}">
                  <a16:creationId xmlns:a16="http://schemas.microsoft.com/office/drawing/2014/main" id="{0E93954F-FE2B-2C41-92B0-C9AE56639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8" y="3359"/>
              <a:ext cx="29" cy="38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55" name="Oval 111">
              <a:extLst>
                <a:ext uri="{FF2B5EF4-FFF2-40B4-BE49-F238E27FC236}">
                  <a16:creationId xmlns:a16="http://schemas.microsoft.com/office/drawing/2014/main" id="{56CE4E64-A411-DF40-B30F-EF9F9B389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" y="3530"/>
              <a:ext cx="19" cy="23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56" name="Oval 112">
              <a:extLst>
                <a:ext uri="{FF2B5EF4-FFF2-40B4-BE49-F238E27FC236}">
                  <a16:creationId xmlns:a16="http://schemas.microsoft.com/office/drawing/2014/main" id="{D8932FA6-68BC-404A-981B-ECDFAADD3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" y="3388"/>
              <a:ext cx="19" cy="23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57" name="Oval 113">
              <a:extLst>
                <a:ext uri="{FF2B5EF4-FFF2-40B4-BE49-F238E27FC236}">
                  <a16:creationId xmlns:a16="http://schemas.microsoft.com/office/drawing/2014/main" id="{336EE55B-9EA6-A742-9673-F94BD1602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" y="3623"/>
              <a:ext cx="19" cy="23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58" name="Oval 114">
              <a:extLst>
                <a:ext uri="{FF2B5EF4-FFF2-40B4-BE49-F238E27FC236}">
                  <a16:creationId xmlns:a16="http://schemas.microsoft.com/office/drawing/2014/main" id="{B57D7E84-BE0C-CE46-B5EB-9BBC66798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9" y="3742"/>
              <a:ext cx="18" cy="23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59" name="Oval 115">
              <a:extLst>
                <a:ext uri="{FF2B5EF4-FFF2-40B4-BE49-F238E27FC236}">
                  <a16:creationId xmlns:a16="http://schemas.microsoft.com/office/drawing/2014/main" id="{5593197F-B318-6243-B50A-6B5FEB7D4A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7" y="3653"/>
              <a:ext cx="19" cy="23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60" name="Line 116">
              <a:extLst>
                <a:ext uri="{FF2B5EF4-FFF2-40B4-BE49-F238E27FC236}">
                  <a16:creationId xmlns:a16="http://schemas.microsoft.com/office/drawing/2014/main" id="{B08BD436-090C-1E40-9312-7047151209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84" y="3595"/>
              <a:ext cx="125" cy="1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61" name="Oval 117">
              <a:extLst>
                <a:ext uri="{FF2B5EF4-FFF2-40B4-BE49-F238E27FC236}">
                  <a16:creationId xmlns:a16="http://schemas.microsoft.com/office/drawing/2014/main" id="{1E630003-2B21-4341-AA32-CEF87255B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8" y="3588"/>
              <a:ext cx="30" cy="38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62" name="Oval 118">
              <a:extLst>
                <a:ext uri="{FF2B5EF4-FFF2-40B4-BE49-F238E27FC236}">
                  <a16:creationId xmlns:a16="http://schemas.microsoft.com/office/drawing/2014/main" id="{CA25A7BD-C53E-CB4F-B18F-11AC6882F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" y="3583"/>
              <a:ext cx="20" cy="23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63" name="Oval 119">
              <a:extLst>
                <a:ext uri="{FF2B5EF4-FFF2-40B4-BE49-F238E27FC236}">
                  <a16:creationId xmlns:a16="http://schemas.microsoft.com/office/drawing/2014/main" id="{9BCB388F-7FEB-8F45-A618-7F6069F0E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7" y="3562"/>
              <a:ext cx="19" cy="23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64" name="Oval 120">
              <a:extLst>
                <a:ext uri="{FF2B5EF4-FFF2-40B4-BE49-F238E27FC236}">
                  <a16:creationId xmlns:a16="http://schemas.microsoft.com/office/drawing/2014/main" id="{14C8C2D3-0004-CF44-8471-94BAB82D6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6" y="3492"/>
              <a:ext cx="18" cy="23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65" name="Oval 121">
              <a:extLst>
                <a:ext uri="{FF2B5EF4-FFF2-40B4-BE49-F238E27FC236}">
                  <a16:creationId xmlns:a16="http://schemas.microsoft.com/office/drawing/2014/main" id="{DE88CD37-4D20-1343-8C18-35588541C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4" y="3418"/>
              <a:ext cx="18" cy="22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66" name="Oval 122">
              <a:extLst>
                <a:ext uri="{FF2B5EF4-FFF2-40B4-BE49-F238E27FC236}">
                  <a16:creationId xmlns:a16="http://schemas.microsoft.com/office/drawing/2014/main" id="{655E30BD-9F7E-8740-9FA5-3E4781200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3" y="3310"/>
              <a:ext cx="19" cy="23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67" name="Oval 123">
              <a:extLst>
                <a:ext uri="{FF2B5EF4-FFF2-40B4-BE49-F238E27FC236}">
                  <a16:creationId xmlns:a16="http://schemas.microsoft.com/office/drawing/2014/main" id="{52B5F5B5-8A90-774C-99FB-5920255A1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6" y="3435"/>
              <a:ext cx="19" cy="22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68" name="Oval 124">
              <a:extLst>
                <a:ext uri="{FF2B5EF4-FFF2-40B4-BE49-F238E27FC236}">
                  <a16:creationId xmlns:a16="http://schemas.microsoft.com/office/drawing/2014/main" id="{B3AAB6B1-607D-9B45-B39F-6B8F06C5E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5" y="3215"/>
              <a:ext cx="19" cy="21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69" name="Oval 125">
              <a:extLst>
                <a:ext uri="{FF2B5EF4-FFF2-40B4-BE49-F238E27FC236}">
                  <a16:creationId xmlns:a16="http://schemas.microsoft.com/office/drawing/2014/main" id="{86768295-AA1B-E04B-A6DF-367F53C09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3" y="3211"/>
              <a:ext cx="19" cy="23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70" name="Oval 126">
              <a:extLst>
                <a:ext uri="{FF2B5EF4-FFF2-40B4-BE49-F238E27FC236}">
                  <a16:creationId xmlns:a16="http://schemas.microsoft.com/office/drawing/2014/main" id="{F6C3E0D9-3C18-F740-B2B7-539DDC57B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8" y="3119"/>
              <a:ext cx="19" cy="22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71" name="Oval 127">
              <a:extLst>
                <a:ext uri="{FF2B5EF4-FFF2-40B4-BE49-F238E27FC236}">
                  <a16:creationId xmlns:a16="http://schemas.microsoft.com/office/drawing/2014/main" id="{5CC10115-3235-AA42-8BC0-9AD36A2F7E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4" y="2884"/>
              <a:ext cx="20" cy="23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72" name="Oval 128">
              <a:extLst>
                <a:ext uri="{FF2B5EF4-FFF2-40B4-BE49-F238E27FC236}">
                  <a16:creationId xmlns:a16="http://schemas.microsoft.com/office/drawing/2014/main" id="{FE00D23B-1BA1-284E-9716-6203388FD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7" y="2805"/>
              <a:ext cx="18" cy="23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76" name="Line 132">
              <a:extLst>
                <a:ext uri="{FF2B5EF4-FFF2-40B4-BE49-F238E27FC236}">
                  <a16:creationId xmlns:a16="http://schemas.microsoft.com/office/drawing/2014/main" id="{7F8DD53A-0A0A-D14E-B0FC-39783C7280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8" y="3122"/>
              <a:ext cx="51" cy="121"/>
            </a:xfrm>
            <a:prstGeom prst="line">
              <a:avLst/>
            </a:prstGeom>
            <a:noFill/>
            <a:ln w="19050">
              <a:solidFill>
                <a:srgbClr val="FF99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77" name="Line 133">
              <a:extLst>
                <a:ext uri="{FF2B5EF4-FFF2-40B4-BE49-F238E27FC236}">
                  <a16:creationId xmlns:a16="http://schemas.microsoft.com/office/drawing/2014/main" id="{51813DD7-C4C6-BB40-8F8A-96F23F4C1E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7" y="3032"/>
              <a:ext cx="88" cy="23"/>
            </a:xfrm>
            <a:prstGeom prst="line">
              <a:avLst/>
            </a:prstGeom>
            <a:noFill/>
            <a:ln w="19050">
              <a:solidFill>
                <a:srgbClr val="FF99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78" name="Line 134">
              <a:extLst>
                <a:ext uri="{FF2B5EF4-FFF2-40B4-BE49-F238E27FC236}">
                  <a16:creationId xmlns:a16="http://schemas.microsoft.com/office/drawing/2014/main" id="{3B421E46-6066-0241-B7D7-66304D6ABA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0" y="3197"/>
              <a:ext cx="87" cy="49"/>
            </a:xfrm>
            <a:prstGeom prst="line">
              <a:avLst/>
            </a:prstGeom>
            <a:noFill/>
            <a:ln w="19050">
              <a:solidFill>
                <a:srgbClr val="FF99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79" name="Line 135">
              <a:extLst>
                <a:ext uri="{FF2B5EF4-FFF2-40B4-BE49-F238E27FC236}">
                  <a16:creationId xmlns:a16="http://schemas.microsoft.com/office/drawing/2014/main" id="{0746EE0D-31EF-0B4E-8217-D0A2E4EDAF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6" y="3185"/>
              <a:ext cx="151" cy="70"/>
            </a:xfrm>
            <a:prstGeom prst="line">
              <a:avLst/>
            </a:prstGeom>
            <a:noFill/>
            <a:ln w="19050">
              <a:solidFill>
                <a:srgbClr val="FF99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80" name="Line 136">
              <a:extLst>
                <a:ext uri="{FF2B5EF4-FFF2-40B4-BE49-F238E27FC236}">
                  <a16:creationId xmlns:a16="http://schemas.microsoft.com/office/drawing/2014/main" id="{D2521420-1131-D440-BCD8-58B0C3755A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1" y="3368"/>
              <a:ext cx="306" cy="6"/>
            </a:xfrm>
            <a:prstGeom prst="line">
              <a:avLst/>
            </a:prstGeom>
            <a:noFill/>
            <a:ln w="19050">
              <a:solidFill>
                <a:srgbClr val="FF99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81" name="Line 137">
              <a:extLst>
                <a:ext uri="{FF2B5EF4-FFF2-40B4-BE49-F238E27FC236}">
                  <a16:creationId xmlns:a16="http://schemas.microsoft.com/office/drawing/2014/main" id="{2CBBF01E-E245-C841-BBEE-B70AAD3ECA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3397"/>
              <a:ext cx="47" cy="107"/>
            </a:xfrm>
            <a:prstGeom prst="line">
              <a:avLst/>
            </a:prstGeom>
            <a:noFill/>
            <a:ln w="19050">
              <a:solidFill>
                <a:srgbClr val="FF99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82" name="Oval 138">
              <a:extLst>
                <a:ext uri="{FF2B5EF4-FFF2-40B4-BE49-F238E27FC236}">
                  <a16:creationId xmlns:a16="http://schemas.microsoft.com/office/drawing/2014/main" id="{41115917-023E-C94F-9F1B-AD4325966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" y="3353"/>
              <a:ext cx="19" cy="23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83" name="Oval 139">
              <a:extLst>
                <a:ext uri="{FF2B5EF4-FFF2-40B4-BE49-F238E27FC236}">
                  <a16:creationId xmlns:a16="http://schemas.microsoft.com/office/drawing/2014/main" id="{F5FAFC6F-54BD-6043-A046-155974276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8" y="3499"/>
              <a:ext cx="19" cy="22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84" name="Oval 140">
              <a:extLst>
                <a:ext uri="{FF2B5EF4-FFF2-40B4-BE49-F238E27FC236}">
                  <a16:creationId xmlns:a16="http://schemas.microsoft.com/office/drawing/2014/main" id="{EE19A24A-9F2A-9241-B8C8-BFE3BE174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" y="3168"/>
              <a:ext cx="19" cy="23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85" name="Oval 141">
              <a:extLst>
                <a:ext uri="{FF2B5EF4-FFF2-40B4-BE49-F238E27FC236}">
                  <a16:creationId xmlns:a16="http://schemas.microsoft.com/office/drawing/2014/main" id="{DB5A3FBB-9A86-114A-8EB5-387E3FE5A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" y="3182"/>
              <a:ext cx="19" cy="23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86" name="Oval 142">
              <a:extLst>
                <a:ext uri="{FF2B5EF4-FFF2-40B4-BE49-F238E27FC236}">
                  <a16:creationId xmlns:a16="http://schemas.microsoft.com/office/drawing/2014/main" id="{F98691B3-D34D-B24F-A465-D5C3DDE6B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2886"/>
              <a:ext cx="19" cy="23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87" name="Oval 143">
              <a:extLst>
                <a:ext uri="{FF2B5EF4-FFF2-40B4-BE49-F238E27FC236}">
                  <a16:creationId xmlns:a16="http://schemas.microsoft.com/office/drawing/2014/main" id="{5A1A43D3-5570-7945-BDB3-633277645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6" y="3110"/>
              <a:ext cx="20" cy="23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88" name="Oval 144">
              <a:extLst>
                <a:ext uri="{FF2B5EF4-FFF2-40B4-BE49-F238E27FC236}">
                  <a16:creationId xmlns:a16="http://schemas.microsoft.com/office/drawing/2014/main" id="{8229ED5F-762E-1344-B1A6-DA7067980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" y="3020"/>
              <a:ext cx="19" cy="22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89" name="Rectangle 145">
              <a:extLst>
                <a:ext uri="{FF2B5EF4-FFF2-40B4-BE49-F238E27FC236}">
                  <a16:creationId xmlns:a16="http://schemas.microsoft.com/office/drawing/2014/main" id="{A8DE475F-B7C7-6843-92DB-8A39F62F9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" y="3492"/>
              <a:ext cx="296" cy="3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90" name="Text Box 146">
              <a:extLst>
                <a:ext uri="{FF2B5EF4-FFF2-40B4-BE49-F238E27FC236}">
                  <a16:creationId xmlns:a16="http://schemas.microsoft.com/office/drawing/2014/main" id="{A8D20DDF-9CCC-094F-A3ED-8040D160D3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" y="3496"/>
              <a:ext cx="173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342900">
                <a:defRPr/>
              </a:pPr>
              <a:endParaRPr kumimoji="1" lang="zh-CN" altLang="en-US" sz="1200">
                <a:latin typeface="Times New Roman" charset="0"/>
                <a:ea typeface="宋体" charset="0"/>
                <a:cs typeface="宋体" charset="0"/>
              </a:endParaRPr>
            </a:p>
          </p:txBody>
        </p:sp>
        <p:sp>
          <p:nvSpPr>
            <p:cNvPr id="364691" name="Line 147">
              <a:extLst>
                <a:ext uri="{FF2B5EF4-FFF2-40B4-BE49-F238E27FC236}">
                  <a16:creationId xmlns:a16="http://schemas.microsoft.com/office/drawing/2014/main" id="{236DEBCF-1FC2-534A-8D4E-3C37B54EA7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1" y="2903"/>
              <a:ext cx="385" cy="340"/>
            </a:xfrm>
            <a:prstGeom prst="line">
              <a:avLst/>
            </a:prstGeom>
            <a:noFill/>
            <a:ln w="19050">
              <a:solidFill>
                <a:srgbClr val="FF99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92" name="Line 148">
              <a:extLst>
                <a:ext uri="{FF2B5EF4-FFF2-40B4-BE49-F238E27FC236}">
                  <a16:creationId xmlns:a16="http://schemas.microsoft.com/office/drawing/2014/main" id="{4E08BAB7-4CFA-E341-AC7A-09CB4A0AE8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60" y="2981"/>
              <a:ext cx="20" cy="99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93" name="Oval 149">
              <a:extLst>
                <a:ext uri="{FF2B5EF4-FFF2-40B4-BE49-F238E27FC236}">
                  <a16:creationId xmlns:a16="http://schemas.microsoft.com/office/drawing/2014/main" id="{B1080DD4-8D0E-7E48-82B3-C61AC41D9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1" y="3069"/>
              <a:ext cx="19" cy="23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94" name="Line 150">
              <a:extLst>
                <a:ext uri="{FF2B5EF4-FFF2-40B4-BE49-F238E27FC236}">
                  <a16:creationId xmlns:a16="http://schemas.microsoft.com/office/drawing/2014/main" id="{9CE04E66-5FDB-254E-8B8F-ED4B4F1367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48" y="3352"/>
              <a:ext cx="41" cy="5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64695" name="Oval 151">
              <a:extLst>
                <a:ext uri="{FF2B5EF4-FFF2-40B4-BE49-F238E27FC236}">
                  <a16:creationId xmlns:a16="http://schemas.microsoft.com/office/drawing/2014/main" id="{F7DF61BC-44C1-A449-AFE2-002B1D8E1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8" y="3394"/>
              <a:ext cx="19" cy="23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>
                <a:defRPr/>
              </a:pPr>
              <a:endParaRPr lang="en-US">
                <a:latin typeface="Arial" charset="0"/>
                <a:ea typeface="宋体" charset="0"/>
                <a:cs typeface="宋体" charset="0"/>
              </a:endParaRPr>
            </a:p>
          </p:txBody>
        </p:sp>
        <p:grpSp>
          <p:nvGrpSpPr>
            <p:cNvPr id="35989" name="Group 154">
              <a:extLst>
                <a:ext uri="{FF2B5EF4-FFF2-40B4-BE49-F238E27FC236}">
                  <a16:creationId xmlns:a16="http://schemas.microsoft.com/office/drawing/2014/main" id="{350B67F2-BE12-CA42-BBB0-8AAB26C037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0" y="2552"/>
              <a:ext cx="1448" cy="1285"/>
              <a:chOff x="869" y="879"/>
              <a:chExt cx="4080" cy="3301"/>
            </a:xfrm>
          </p:grpSpPr>
          <p:sp>
            <p:nvSpPr>
              <p:cNvPr id="35990" name="Rectangle 155">
                <a:extLst>
                  <a:ext uri="{FF2B5EF4-FFF2-40B4-BE49-F238E27FC236}">
                    <a16:creationId xmlns:a16="http://schemas.microsoft.com/office/drawing/2014/main" id="{E49056B0-9510-0541-88E4-523D5FA3C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1" y="3885"/>
                <a:ext cx="10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991" name="Rectangle 156">
                <a:extLst>
                  <a:ext uri="{FF2B5EF4-FFF2-40B4-BE49-F238E27FC236}">
                    <a16:creationId xmlns:a16="http://schemas.microsoft.com/office/drawing/2014/main" id="{239A8598-DFDD-4849-8049-BD00AFB287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1" y="3890"/>
                <a:ext cx="68" cy="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100" b="1">
                    <a:solidFill>
                      <a:srgbClr val="969696"/>
                    </a:solidFill>
                    <a:latin typeface="宋体" panose="02010600030101010101" pitchFamily="2" charset="-122"/>
                  </a:rPr>
                  <a:t>徐闻</a:t>
                </a:r>
                <a:endParaRPr lang="zh-CN" altLang="en-US" sz="750"/>
              </a:p>
            </p:txBody>
          </p:sp>
          <p:grpSp>
            <p:nvGrpSpPr>
              <p:cNvPr id="35992" name="Group 157">
                <a:extLst>
                  <a:ext uri="{FF2B5EF4-FFF2-40B4-BE49-F238E27FC236}">
                    <a16:creationId xmlns:a16="http://schemas.microsoft.com/office/drawing/2014/main" id="{A54057EE-4D94-144A-9725-5DC5045C06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9" y="879"/>
                <a:ext cx="4080" cy="3291"/>
                <a:chOff x="869" y="879"/>
                <a:chExt cx="4080" cy="3291"/>
              </a:xfrm>
            </p:grpSpPr>
            <p:sp>
              <p:nvSpPr>
                <p:cNvPr id="35993" name="Freeform 158">
                  <a:extLst>
                    <a:ext uri="{FF2B5EF4-FFF2-40B4-BE49-F238E27FC236}">
                      <a16:creationId xmlns:a16="http://schemas.microsoft.com/office/drawing/2014/main" id="{44CEE7F4-AB84-954C-B31C-5E8A747E3B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4" y="2835"/>
                  <a:ext cx="5" cy="5"/>
                </a:xfrm>
                <a:custGeom>
                  <a:avLst/>
                  <a:gdLst>
                    <a:gd name="T0" fmla="*/ 0 w 10"/>
                    <a:gd name="T1" fmla="*/ 3 h 9"/>
                    <a:gd name="T2" fmla="*/ 1 w 10"/>
                    <a:gd name="T3" fmla="*/ 3 h 9"/>
                    <a:gd name="T4" fmla="*/ 1 w 10"/>
                    <a:gd name="T5" fmla="*/ 3 h 9"/>
                    <a:gd name="T6" fmla="*/ 2 w 10"/>
                    <a:gd name="T7" fmla="*/ 3 h 9"/>
                    <a:gd name="T8" fmla="*/ 2 w 10"/>
                    <a:gd name="T9" fmla="*/ 2 h 9"/>
                    <a:gd name="T10" fmla="*/ 2 w 10"/>
                    <a:gd name="T11" fmla="*/ 2 h 9"/>
                    <a:gd name="T12" fmla="*/ 3 w 10"/>
                    <a:gd name="T13" fmla="*/ 2 h 9"/>
                    <a:gd name="T14" fmla="*/ 2 w 10"/>
                    <a:gd name="T15" fmla="*/ 1 h 9"/>
                    <a:gd name="T16" fmla="*/ 1 w 10"/>
                    <a:gd name="T17" fmla="*/ 1 h 9"/>
                    <a:gd name="T18" fmla="*/ 1 w 10"/>
                    <a:gd name="T19" fmla="*/ 0 h 9"/>
                    <a:gd name="T20" fmla="*/ 1 w 10"/>
                    <a:gd name="T21" fmla="*/ 1 h 9"/>
                    <a:gd name="T22" fmla="*/ 1 w 10"/>
                    <a:gd name="T23" fmla="*/ 2 h 9"/>
                    <a:gd name="T24" fmla="*/ 1 w 10"/>
                    <a:gd name="T25" fmla="*/ 2 h 9"/>
                    <a:gd name="T26" fmla="*/ 0 w 10"/>
                    <a:gd name="T27" fmla="*/ 3 h 9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0" h="9">
                      <a:moveTo>
                        <a:pt x="0" y="9"/>
                      </a:moveTo>
                      <a:lnTo>
                        <a:pt x="4" y="9"/>
                      </a:lnTo>
                      <a:lnTo>
                        <a:pt x="8" y="9"/>
                      </a:lnTo>
                      <a:lnTo>
                        <a:pt x="8" y="7"/>
                      </a:lnTo>
                      <a:lnTo>
                        <a:pt x="8" y="5"/>
                      </a:lnTo>
                      <a:lnTo>
                        <a:pt x="10" y="5"/>
                      </a:lnTo>
                      <a:lnTo>
                        <a:pt x="8" y="4"/>
                      </a:lnTo>
                      <a:lnTo>
                        <a:pt x="4" y="2"/>
                      </a:lnTo>
                      <a:lnTo>
                        <a:pt x="4" y="0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2" y="5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94" name="Freeform 159">
                  <a:extLst>
                    <a:ext uri="{FF2B5EF4-FFF2-40B4-BE49-F238E27FC236}">
                      <a16:creationId xmlns:a16="http://schemas.microsoft.com/office/drawing/2014/main" id="{15909D1E-22A4-164E-B7F1-09F2AE73AC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2" y="2830"/>
                  <a:ext cx="5" cy="5"/>
                </a:xfrm>
                <a:custGeom>
                  <a:avLst/>
                  <a:gdLst>
                    <a:gd name="T0" fmla="*/ 0 w 9"/>
                    <a:gd name="T1" fmla="*/ 1 h 10"/>
                    <a:gd name="T2" fmla="*/ 0 w 9"/>
                    <a:gd name="T3" fmla="*/ 2 h 10"/>
                    <a:gd name="T4" fmla="*/ 1 w 9"/>
                    <a:gd name="T5" fmla="*/ 2 h 10"/>
                    <a:gd name="T6" fmla="*/ 1 w 9"/>
                    <a:gd name="T7" fmla="*/ 2 h 10"/>
                    <a:gd name="T8" fmla="*/ 1 w 9"/>
                    <a:gd name="T9" fmla="*/ 2 h 10"/>
                    <a:gd name="T10" fmla="*/ 2 w 9"/>
                    <a:gd name="T11" fmla="*/ 3 h 10"/>
                    <a:gd name="T12" fmla="*/ 3 w 9"/>
                    <a:gd name="T13" fmla="*/ 3 h 10"/>
                    <a:gd name="T14" fmla="*/ 3 w 9"/>
                    <a:gd name="T15" fmla="*/ 2 h 10"/>
                    <a:gd name="T16" fmla="*/ 1 w 9"/>
                    <a:gd name="T17" fmla="*/ 2 h 10"/>
                    <a:gd name="T18" fmla="*/ 2 w 9"/>
                    <a:gd name="T19" fmla="*/ 2 h 10"/>
                    <a:gd name="T20" fmla="*/ 2 w 9"/>
                    <a:gd name="T21" fmla="*/ 2 h 10"/>
                    <a:gd name="T22" fmla="*/ 1 w 9"/>
                    <a:gd name="T23" fmla="*/ 1 h 10"/>
                    <a:gd name="T24" fmla="*/ 1 w 9"/>
                    <a:gd name="T25" fmla="*/ 1 h 10"/>
                    <a:gd name="T26" fmla="*/ 0 w 9"/>
                    <a:gd name="T27" fmla="*/ 0 h 10"/>
                    <a:gd name="T28" fmla="*/ 0 w 9"/>
                    <a:gd name="T29" fmla="*/ 1 h 1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9" h="10">
                      <a:moveTo>
                        <a:pt x="0" y="4"/>
                      </a:moveTo>
                      <a:lnTo>
                        <a:pt x="0" y="6"/>
                      </a:lnTo>
                      <a:lnTo>
                        <a:pt x="2" y="6"/>
                      </a:lnTo>
                      <a:lnTo>
                        <a:pt x="4" y="8"/>
                      </a:lnTo>
                      <a:lnTo>
                        <a:pt x="6" y="10"/>
                      </a:lnTo>
                      <a:lnTo>
                        <a:pt x="9" y="10"/>
                      </a:lnTo>
                      <a:lnTo>
                        <a:pt x="9" y="8"/>
                      </a:lnTo>
                      <a:lnTo>
                        <a:pt x="4" y="6"/>
                      </a:lnTo>
                      <a:lnTo>
                        <a:pt x="6" y="8"/>
                      </a:lnTo>
                      <a:lnTo>
                        <a:pt x="6" y="6"/>
                      </a:lnTo>
                      <a:lnTo>
                        <a:pt x="4" y="4"/>
                      </a:lnTo>
                      <a:lnTo>
                        <a:pt x="0" y="0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95" name="Freeform 160">
                  <a:extLst>
                    <a:ext uri="{FF2B5EF4-FFF2-40B4-BE49-F238E27FC236}">
                      <a16:creationId xmlns:a16="http://schemas.microsoft.com/office/drawing/2014/main" id="{34E84DC4-127B-3244-89D7-5A0144A6DD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2" y="2829"/>
                  <a:ext cx="5" cy="3"/>
                </a:xfrm>
                <a:custGeom>
                  <a:avLst/>
                  <a:gdLst>
                    <a:gd name="T0" fmla="*/ 0 w 9"/>
                    <a:gd name="T1" fmla="*/ 1 h 6"/>
                    <a:gd name="T2" fmla="*/ 1 w 9"/>
                    <a:gd name="T3" fmla="*/ 1 h 6"/>
                    <a:gd name="T4" fmla="*/ 1 w 9"/>
                    <a:gd name="T5" fmla="*/ 1 h 6"/>
                    <a:gd name="T6" fmla="*/ 3 w 9"/>
                    <a:gd name="T7" fmla="*/ 2 h 6"/>
                    <a:gd name="T8" fmla="*/ 3 w 9"/>
                    <a:gd name="T9" fmla="*/ 1 h 6"/>
                    <a:gd name="T10" fmla="*/ 2 w 9"/>
                    <a:gd name="T11" fmla="*/ 1 h 6"/>
                    <a:gd name="T12" fmla="*/ 1 w 9"/>
                    <a:gd name="T13" fmla="*/ 0 h 6"/>
                    <a:gd name="T14" fmla="*/ 0 w 9"/>
                    <a:gd name="T15" fmla="*/ 1 h 6"/>
                    <a:gd name="T16" fmla="*/ 0 w 9"/>
                    <a:gd name="T17" fmla="*/ 1 h 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" h="6">
                      <a:moveTo>
                        <a:pt x="0" y="2"/>
                      </a:moveTo>
                      <a:lnTo>
                        <a:pt x="2" y="2"/>
                      </a:lnTo>
                      <a:lnTo>
                        <a:pt x="4" y="2"/>
                      </a:lnTo>
                      <a:lnTo>
                        <a:pt x="9" y="6"/>
                      </a:lnTo>
                      <a:lnTo>
                        <a:pt x="9" y="2"/>
                      </a:ln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96" name="Freeform 161">
                  <a:extLst>
                    <a:ext uri="{FF2B5EF4-FFF2-40B4-BE49-F238E27FC236}">
                      <a16:creationId xmlns:a16="http://schemas.microsoft.com/office/drawing/2014/main" id="{7D7DA642-DBC9-C04A-B0DB-2BEBC4D99A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2" y="2832"/>
                  <a:ext cx="2" cy="5"/>
                </a:xfrm>
                <a:custGeom>
                  <a:avLst/>
                  <a:gdLst>
                    <a:gd name="T0" fmla="*/ 0 w 4"/>
                    <a:gd name="T1" fmla="*/ 1 h 10"/>
                    <a:gd name="T2" fmla="*/ 1 w 4"/>
                    <a:gd name="T3" fmla="*/ 0 h 10"/>
                    <a:gd name="T4" fmla="*/ 1 w 4"/>
                    <a:gd name="T5" fmla="*/ 1 h 10"/>
                    <a:gd name="T6" fmla="*/ 1 w 4"/>
                    <a:gd name="T7" fmla="*/ 2 h 10"/>
                    <a:gd name="T8" fmla="*/ 1 w 4"/>
                    <a:gd name="T9" fmla="*/ 3 h 10"/>
                    <a:gd name="T10" fmla="*/ 1 w 4"/>
                    <a:gd name="T11" fmla="*/ 3 h 10"/>
                    <a:gd name="T12" fmla="*/ 1 w 4"/>
                    <a:gd name="T13" fmla="*/ 2 h 10"/>
                    <a:gd name="T14" fmla="*/ 1 w 4"/>
                    <a:gd name="T15" fmla="*/ 1 h 10"/>
                    <a:gd name="T16" fmla="*/ 1 w 4"/>
                    <a:gd name="T17" fmla="*/ 1 h 10"/>
                    <a:gd name="T18" fmla="*/ 1 w 4"/>
                    <a:gd name="T19" fmla="*/ 1 h 10"/>
                    <a:gd name="T20" fmla="*/ 0 w 4"/>
                    <a:gd name="T21" fmla="*/ 1 h 1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" h="10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4" y="8"/>
                      </a:lnTo>
                      <a:lnTo>
                        <a:pt x="4" y="10"/>
                      </a:lnTo>
                      <a:lnTo>
                        <a:pt x="2" y="10"/>
                      </a:lnTo>
                      <a:lnTo>
                        <a:pt x="2" y="8"/>
                      </a:ln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97" name="Freeform 162">
                  <a:extLst>
                    <a:ext uri="{FF2B5EF4-FFF2-40B4-BE49-F238E27FC236}">
                      <a16:creationId xmlns:a16="http://schemas.microsoft.com/office/drawing/2014/main" id="{25C479C5-5355-E74E-BBB7-2C8D58828F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6" y="2877"/>
                  <a:ext cx="81" cy="77"/>
                </a:xfrm>
                <a:custGeom>
                  <a:avLst/>
                  <a:gdLst>
                    <a:gd name="T0" fmla="*/ 1 w 163"/>
                    <a:gd name="T1" fmla="*/ 19 h 153"/>
                    <a:gd name="T2" fmla="*/ 6 w 163"/>
                    <a:gd name="T3" fmla="*/ 18 h 153"/>
                    <a:gd name="T4" fmla="*/ 7 w 163"/>
                    <a:gd name="T5" fmla="*/ 17 h 153"/>
                    <a:gd name="T6" fmla="*/ 7 w 163"/>
                    <a:gd name="T7" fmla="*/ 12 h 153"/>
                    <a:gd name="T8" fmla="*/ 11 w 163"/>
                    <a:gd name="T9" fmla="*/ 11 h 153"/>
                    <a:gd name="T10" fmla="*/ 9 w 163"/>
                    <a:gd name="T11" fmla="*/ 10 h 153"/>
                    <a:gd name="T12" fmla="*/ 8 w 163"/>
                    <a:gd name="T13" fmla="*/ 7 h 153"/>
                    <a:gd name="T14" fmla="*/ 10 w 163"/>
                    <a:gd name="T15" fmla="*/ 4 h 153"/>
                    <a:gd name="T16" fmla="*/ 13 w 163"/>
                    <a:gd name="T17" fmla="*/ 1 h 153"/>
                    <a:gd name="T18" fmla="*/ 15 w 163"/>
                    <a:gd name="T19" fmla="*/ 1 h 153"/>
                    <a:gd name="T20" fmla="*/ 16 w 163"/>
                    <a:gd name="T21" fmla="*/ 0 h 153"/>
                    <a:gd name="T22" fmla="*/ 18 w 163"/>
                    <a:gd name="T23" fmla="*/ 1 h 153"/>
                    <a:gd name="T24" fmla="*/ 19 w 163"/>
                    <a:gd name="T25" fmla="*/ 1 h 153"/>
                    <a:gd name="T26" fmla="*/ 20 w 163"/>
                    <a:gd name="T27" fmla="*/ 2 h 153"/>
                    <a:gd name="T28" fmla="*/ 21 w 163"/>
                    <a:gd name="T29" fmla="*/ 2 h 153"/>
                    <a:gd name="T30" fmla="*/ 22 w 163"/>
                    <a:gd name="T31" fmla="*/ 4 h 153"/>
                    <a:gd name="T32" fmla="*/ 23 w 163"/>
                    <a:gd name="T33" fmla="*/ 4 h 153"/>
                    <a:gd name="T34" fmla="*/ 23 w 163"/>
                    <a:gd name="T35" fmla="*/ 5 h 153"/>
                    <a:gd name="T36" fmla="*/ 24 w 163"/>
                    <a:gd name="T37" fmla="*/ 5 h 153"/>
                    <a:gd name="T38" fmla="*/ 25 w 163"/>
                    <a:gd name="T39" fmla="*/ 5 h 153"/>
                    <a:gd name="T40" fmla="*/ 26 w 163"/>
                    <a:gd name="T41" fmla="*/ 5 h 153"/>
                    <a:gd name="T42" fmla="*/ 27 w 163"/>
                    <a:gd name="T43" fmla="*/ 6 h 153"/>
                    <a:gd name="T44" fmla="*/ 29 w 163"/>
                    <a:gd name="T45" fmla="*/ 7 h 153"/>
                    <a:gd name="T46" fmla="*/ 31 w 163"/>
                    <a:gd name="T47" fmla="*/ 8 h 153"/>
                    <a:gd name="T48" fmla="*/ 32 w 163"/>
                    <a:gd name="T49" fmla="*/ 8 h 153"/>
                    <a:gd name="T50" fmla="*/ 32 w 163"/>
                    <a:gd name="T51" fmla="*/ 9 h 153"/>
                    <a:gd name="T52" fmla="*/ 33 w 163"/>
                    <a:gd name="T53" fmla="*/ 10 h 153"/>
                    <a:gd name="T54" fmla="*/ 35 w 163"/>
                    <a:gd name="T55" fmla="*/ 12 h 153"/>
                    <a:gd name="T56" fmla="*/ 35 w 163"/>
                    <a:gd name="T57" fmla="*/ 13 h 153"/>
                    <a:gd name="T58" fmla="*/ 36 w 163"/>
                    <a:gd name="T59" fmla="*/ 15 h 153"/>
                    <a:gd name="T60" fmla="*/ 38 w 163"/>
                    <a:gd name="T61" fmla="*/ 19 h 153"/>
                    <a:gd name="T62" fmla="*/ 40 w 163"/>
                    <a:gd name="T63" fmla="*/ 22 h 153"/>
                    <a:gd name="T64" fmla="*/ 40 w 163"/>
                    <a:gd name="T65" fmla="*/ 23 h 153"/>
                    <a:gd name="T66" fmla="*/ 40 w 163"/>
                    <a:gd name="T67" fmla="*/ 25 h 153"/>
                    <a:gd name="T68" fmla="*/ 40 w 163"/>
                    <a:gd name="T69" fmla="*/ 27 h 153"/>
                    <a:gd name="T70" fmla="*/ 39 w 163"/>
                    <a:gd name="T71" fmla="*/ 28 h 153"/>
                    <a:gd name="T72" fmla="*/ 39 w 163"/>
                    <a:gd name="T73" fmla="*/ 29 h 153"/>
                    <a:gd name="T74" fmla="*/ 37 w 163"/>
                    <a:gd name="T75" fmla="*/ 29 h 153"/>
                    <a:gd name="T76" fmla="*/ 37 w 163"/>
                    <a:gd name="T77" fmla="*/ 29 h 153"/>
                    <a:gd name="T78" fmla="*/ 36 w 163"/>
                    <a:gd name="T79" fmla="*/ 29 h 153"/>
                    <a:gd name="T80" fmla="*/ 35 w 163"/>
                    <a:gd name="T81" fmla="*/ 29 h 153"/>
                    <a:gd name="T82" fmla="*/ 35 w 163"/>
                    <a:gd name="T83" fmla="*/ 28 h 153"/>
                    <a:gd name="T84" fmla="*/ 33 w 163"/>
                    <a:gd name="T85" fmla="*/ 29 h 153"/>
                    <a:gd name="T86" fmla="*/ 32 w 163"/>
                    <a:gd name="T87" fmla="*/ 29 h 153"/>
                    <a:gd name="T88" fmla="*/ 27 w 163"/>
                    <a:gd name="T89" fmla="*/ 30 h 153"/>
                    <a:gd name="T90" fmla="*/ 25 w 163"/>
                    <a:gd name="T91" fmla="*/ 32 h 153"/>
                    <a:gd name="T92" fmla="*/ 23 w 163"/>
                    <a:gd name="T93" fmla="*/ 32 h 153"/>
                    <a:gd name="T94" fmla="*/ 22 w 163"/>
                    <a:gd name="T95" fmla="*/ 35 h 153"/>
                    <a:gd name="T96" fmla="*/ 21 w 163"/>
                    <a:gd name="T97" fmla="*/ 35 h 153"/>
                    <a:gd name="T98" fmla="*/ 21 w 163"/>
                    <a:gd name="T99" fmla="*/ 37 h 153"/>
                    <a:gd name="T100" fmla="*/ 20 w 163"/>
                    <a:gd name="T101" fmla="*/ 37 h 153"/>
                    <a:gd name="T102" fmla="*/ 19 w 163"/>
                    <a:gd name="T103" fmla="*/ 37 h 153"/>
                    <a:gd name="T104" fmla="*/ 17 w 163"/>
                    <a:gd name="T105" fmla="*/ 39 h 153"/>
                    <a:gd name="T106" fmla="*/ 14 w 163"/>
                    <a:gd name="T107" fmla="*/ 34 h 153"/>
                    <a:gd name="T108" fmla="*/ 11 w 163"/>
                    <a:gd name="T109" fmla="*/ 32 h 153"/>
                    <a:gd name="T110" fmla="*/ 8 w 163"/>
                    <a:gd name="T111" fmla="*/ 32 h 153"/>
                    <a:gd name="T112" fmla="*/ 7 w 163"/>
                    <a:gd name="T113" fmla="*/ 32 h 153"/>
                    <a:gd name="T114" fmla="*/ 7 w 163"/>
                    <a:gd name="T115" fmla="*/ 30 h 153"/>
                    <a:gd name="T116" fmla="*/ 5 w 163"/>
                    <a:gd name="T117" fmla="*/ 25 h 153"/>
                    <a:gd name="T118" fmla="*/ 1 w 163"/>
                    <a:gd name="T119" fmla="*/ 25 h 153"/>
                    <a:gd name="T120" fmla="*/ 1 w 163"/>
                    <a:gd name="T121" fmla="*/ 22 h 153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63" h="153">
                      <a:moveTo>
                        <a:pt x="0" y="79"/>
                      </a:moveTo>
                      <a:lnTo>
                        <a:pt x="4" y="76"/>
                      </a:lnTo>
                      <a:lnTo>
                        <a:pt x="20" y="76"/>
                      </a:lnTo>
                      <a:lnTo>
                        <a:pt x="24" y="70"/>
                      </a:lnTo>
                      <a:lnTo>
                        <a:pt x="29" y="70"/>
                      </a:lnTo>
                      <a:lnTo>
                        <a:pt x="29" y="68"/>
                      </a:lnTo>
                      <a:lnTo>
                        <a:pt x="33" y="66"/>
                      </a:lnTo>
                      <a:lnTo>
                        <a:pt x="29" y="48"/>
                      </a:lnTo>
                      <a:lnTo>
                        <a:pt x="33" y="43"/>
                      </a:lnTo>
                      <a:lnTo>
                        <a:pt x="45" y="43"/>
                      </a:lnTo>
                      <a:lnTo>
                        <a:pt x="43" y="41"/>
                      </a:lnTo>
                      <a:lnTo>
                        <a:pt x="39" y="39"/>
                      </a:lnTo>
                      <a:lnTo>
                        <a:pt x="39" y="35"/>
                      </a:lnTo>
                      <a:lnTo>
                        <a:pt x="35" y="27"/>
                      </a:lnTo>
                      <a:lnTo>
                        <a:pt x="39" y="25"/>
                      </a:lnTo>
                      <a:lnTo>
                        <a:pt x="41" y="15"/>
                      </a:lnTo>
                      <a:lnTo>
                        <a:pt x="39" y="14"/>
                      </a:lnTo>
                      <a:lnTo>
                        <a:pt x="53" y="2"/>
                      </a:lnTo>
                      <a:lnTo>
                        <a:pt x="55" y="6"/>
                      </a:lnTo>
                      <a:lnTo>
                        <a:pt x="62" y="2"/>
                      </a:lnTo>
                      <a:lnTo>
                        <a:pt x="62" y="0"/>
                      </a:lnTo>
                      <a:lnTo>
                        <a:pt x="66" y="0"/>
                      </a:lnTo>
                      <a:lnTo>
                        <a:pt x="70" y="2"/>
                      </a:lnTo>
                      <a:lnTo>
                        <a:pt x="72" y="2"/>
                      </a:lnTo>
                      <a:lnTo>
                        <a:pt x="72" y="4"/>
                      </a:lnTo>
                      <a:lnTo>
                        <a:pt x="76" y="4"/>
                      </a:lnTo>
                      <a:lnTo>
                        <a:pt x="78" y="6"/>
                      </a:lnTo>
                      <a:lnTo>
                        <a:pt x="80" y="6"/>
                      </a:lnTo>
                      <a:lnTo>
                        <a:pt x="82" y="6"/>
                      </a:lnTo>
                      <a:lnTo>
                        <a:pt x="84" y="8"/>
                      </a:lnTo>
                      <a:lnTo>
                        <a:pt x="87" y="12"/>
                      </a:lnTo>
                      <a:lnTo>
                        <a:pt x="89" y="14"/>
                      </a:lnTo>
                      <a:lnTo>
                        <a:pt x="91" y="14"/>
                      </a:lnTo>
                      <a:lnTo>
                        <a:pt x="93" y="14"/>
                      </a:lnTo>
                      <a:lnTo>
                        <a:pt x="95" y="15"/>
                      </a:lnTo>
                      <a:lnTo>
                        <a:pt x="95" y="17"/>
                      </a:lnTo>
                      <a:lnTo>
                        <a:pt x="95" y="19"/>
                      </a:lnTo>
                      <a:lnTo>
                        <a:pt x="97" y="19"/>
                      </a:lnTo>
                      <a:lnTo>
                        <a:pt x="99" y="17"/>
                      </a:lnTo>
                      <a:lnTo>
                        <a:pt x="101" y="19"/>
                      </a:lnTo>
                      <a:lnTo>
                        <a:pt x="103" y="19"/>
                      </a:lnTo>
                      <a:lnTo>
                        <a:pt x="105" y="19"/>
                      </a:lnTo>
                      <a:lnTo>
                        <a:pt x="107" y="19"/>
                      </a:lnTo>
                      <a:lnTo>
                        <a:pt x="111" y="23"/>
                      </a:lnTo>
                      <a:lnTo>
                        <a:pt x="113" y="23"/>
                      </a:lnTo>
                      <a:lnTo>
                        <a:pt x="116" y="25"/>
                      </a:lnTo>
                      <a:lnTo>
                        <a:pt x="122" y="29"/>
                      </a:lnTo>
                      <a:lnTo>
                        <a:pt x="124" y="29"/>
                      </a:lnTo>
                      <a:lnTo>
                        <a:pt x="124" y="31"/>
                      </a:lnTo>
                      <a:lnTo>
                        <a:pt x="128" y="31"/>
                      </a:lnTo>
                      <a:lnTo>
                        <a:pt x="128" y="33"/>
                      </a:lnTo>
                      <a:lnTo>
                        <a:pt x="128" y="35"/>
                      </a:lnTo>
                      <a:lnTo>
                        <a:pt x="132" y="37"/>
                      </a:lnTo>
                      <a:lnTo>
                        <a:pt x="132" y="39"/>
                      </a:lnTo>
                      <a:lnTo>
                        <a:pt x="134" y="43"/>
                      </a:lnTo>
                      <a:lnTo>
                        <a:pt x="140" y="48"/>
                      </a:lnTo>
                      <a:lnTo>
                        <a:pt x="140" y="50"/>
                      </a:lnTo>
                      <a:lnTo>
                        <a:pt x="141" y="52"/>
                      </a:lnTo>
                      <a:lnTo>
                        <a:pt x="147" y="58"/>
                      </a:lnTo>
                      <a:lnTo>
                        <a:pt x="147" y="60"/>
                      </a:lnTo>
                      <a:lnTo>
                        <a:pt x="151" y="70"/>
                      </a:lnTo>
                      <a:lnTo>
                        <a:pt x="153" y="76"/>
                      </a:lnTo>
                      <a:lnTo>
                        <a:pt x="157" y="78"/>
                      </a:lnTo>
                      <a:lnTo>
                        <a:pt x="161" y="87"/>
                      </a:lnTo>
                      <a:lnTo>
                        <a:pt x="161" y="89"/>
                      </a:lnTo>
                      <a:lnTo>
                        <a:pt x="161" y="91"/>
                      </a:lnTo>
                      <a:lnTo>
                        <a:pt x="163" y="91"/>
                      </a:lnTo>
                      <a:lnTo>
                        <a:pt x="163" y="97"/>
                      </a:lnTo>
                      <a:lnTo>
                        <a:pt x="163" y="105"/>
                      </a:lnTo>
                      <a:lnTo>
                        <a:pt x="161" y="107"/>
                      </a:lnTo>
                      <a:lnTo>
                        <a:pt x="159" y="109"/>
                      </a:lnTo>
                      <a:lnTo>
                        <a:pt x="159" y="110"/>
                      </a:lnTo>
                      <a:lnTo>
                        <a:pt x="157" y="114"/>
                      </a:lnTo>
                      <a:lnTo>
                        <a:pt x="151" y="114"/>
                      </a:lnTo>
                      <a:lnTo>
                        <a:pt x="149" y="114"/>
                      </a:lnTo>
                      <a:lnTo>
                        <a:pt x="151" y="114"/>
                      </a:lnTo>
                      <a:lnTo>
                        <a:pt x="149" y="114"/>
                      </a:lnTo>
                      <a:lnTo>
                        <a:pt x="147" y="114"/>
                      </a:lnTo>
                      <a:lnTo>
                        <a:pt x="143" y="114"/>
                      </a:lnTo>
                      <a:lnTo>
                        <a:pt x="141" y="110"/>
                      </a:lnTo>
                      <a:lnTo>
                        <a:pt x="140" y="110"/>
                      </a:lnTo>
                      <a:lnTo>
                        <a:pt x="138" y="114"/>
                      </a:lnTo>
                      <a:lnTo>
                        <a:pt x="134" y="114"/>
                      </a:lnTo>
                      <a:lnTo>
                        <a:pt x="128" y="114"/>
                      </a:lnTo>
                      <a:lnTo>
                        <a:pt x="128" y="116"/>
                      </a:lnTo>
                      <a:lnTo>
                        <a:pt x="122" y="116"/>
                      </a:lnTo>
                      <a:lnTo>
                        <a:pt x="111" y="118"/>
                      </a:lnTo>
                      <a:lnTo>
                        <a:pt x="109" y="120"/>
                      </a:lnTo>
                      <a:lnTo>
                        <a:pt x="101" y="126"/>
                      </a:lnTo>
                      <a:lnTo>
                        <a:pt x="97" y="128"/>
                      </a:lnTo>
                      <a:lnTo>
                        <a:pt x="95" y="128"/>
                      </a:lnTo>
                      <a:lnTo>
                        <a:pt x="93" y="134"/>
                      </a:lnTo>
                      <a:lnTo>
                        <a:pt x="91" y="138"/>
                      </a:lnTo>
                      <a:lnTo>
                        <a:pt x="89" y="138"/>
                      </a:lnTo>
                      <a:lnTo>
                        <a:pt x="87" y="140"/>
                      </a:lnTo>
                      <a:lnTo>
                        <a:pt x="87" y="143"/>
                      </a:lnTo>
                      <a:lnTo>
                        <a:pt x="85" y="145"/>
                      </a:lnTo>
                      <a:lnTo>
                        <a:pt x="85" y="147"/>
                      </a:lnTo>
                      <a:lnTo>
                        <a:pt x="82" y="147"/>
                      </a:lnTo>
                      <a:lnTo>
                        <a:pt x="80" y="147"/>
                      </a:lnTo>
                      <a:lnTo>
                        <a:pt x="78" y="147"/>
                      </a:lnTo>
                      <a:lnTo>
                        <a:pt x="76" y="147"/>
                      </a:lnTo>
                      <a:lnTo>
                        <a:pt x="70" y="153"/>
                      </a:lnTo>
                      <a:lnTo>
                        <a:pt x="70" y="145"/>
                      </a:lnTo>
                      <a:lnTo>
                        <a:pt x="58" y="136"/>
                      </a:lnTo>
                      <a:lnTo>
                        <a:pt x="49" y="138"/>
                      </a:lnTo>
                      <a:lnTo>
                        <a:pt x="47" y="128"/>
                      </a:lnTo>
                      <a:lnTo>
                        <a:pt x="43" y="124"/>
                      </a:lnTo>
                      <a:lnTo>
                        <a:pt x="35" y="128"/>
                      </a:lnTo>
                      <a:lnTo>
                        <a:pt x="33" y="134"/>
                      </a:lnTo>
                      <a:lnTo>
                        <a:pt x="29" y="128"/>
                      </a:lnTo>
                      <a:lnTo>
                        <a:pt x="26" y="130"/>
                      </a:lnTo>
                      <a:lnTo>
                        <a:pt x="29" y="120"/>
                      </a:lnTo>
                      <a:lnTo>
                        <a:pt x="26" y="118"/>
                      </a:lnTo>
                      <a:lnTo>
                        <a:pt x="22" y="97"/>
                      </a:lnTo>
                      <a:lnTo>
                        <a:pt x="16" y="97"/>
                      </a:lnTo>
                      <a:lnTo>
                        <a:pt x="6" y="97"/>
                      </a:lnTo>
                      <a:lnTo>
                        <a:pt x="6" y="91"/>
                      </a:lnTo>
                      <a:lnTo>
                        <a:pt x="6" y="85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98" name="Freeform 163">
                  <a:extLst>
                    <a:ext uri="{FF2B5EF4-FFF2-40B4-BE49-F238E27FC236}">
                      <a16:creationId xmlns:a16="http://schemas.microsoft.com/office/drawing/2014/main" id="{39C9B1FF-1056-9445-B7CB-7E834FA57E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3" y="2845"/>
                  <a:ext cx="56" cy="32"/>
                </a:xfrm>
                <a:custGeom>
                  <a:avLst/>
                  <a:gdLst>
                    <a:gd name="T0" fmla="*/ 0 w 112"/>
                    <a:gd name="T1" fmla="*/ 4 h 64"/>
                    <a:gd name="T2" fmla="*/ 2 w 112"/>
                    <a:gd name="T3" fmla="*/ 2 h 64"/>
                    <a:gd name="T4" fmla="*/ 3 w 112"/>
                    <a:gd name="T5" fmla="*/ 1 h 64"/>
                    <a:gd name="T6" fmla="*/ 5 w 112"/>
                    <a:gd name="T7" fmla="*/ 0 h 64"/>
                    <a:gd name="T8" fmla="*/ 8 w 112"/>
                    <a:gd name="T9" fmla="*/ 1 h 64"/>
                    <a:gd name="T10" fmla="*/ 9 w 112"/>
                    <a:gd name="T11" fmla="*/ 1 h 64"/>
                    <a:gd name="T12" fmla="*/ 9 w 112"/>
                    <a:gd name="T13" fmla="*/ 3 h 64"/>
                    <a:gd name="T14" fmla="*/ 9 w 112"/>
                    <a:gd name="T15" fmla="*/ 4 h 64"/>
                    <a:gd name="T16" fmla="*/ 9 w 112"/>
                    <a:gd name="T17" fmla="*/ 4 h 64"/>
                    <a:gd name="T18" fmla="*/ 9 w 112"/>
                    <a:gd name="T19" fmla="*/ 2 h 64"/>
                    <a:gd name="T20" fmla="*/ 9 w 112"/>
                    <a:gd name="T21" fmla="*/ 1 h 64"/>
                    <a:gd name="T22" fmla="*/ 10 w 112"/>
                    <a:gd name="T23" fmla="*/ 3 h 64"/>
                    <a:gd name="T24" fmla="*/ 10 w 112"/>
                    <a:gd name="T25" fmla="*/ 4 h 64"/>
                    <a:gd name="T26" fmla="*/ 12 w 112"/>
                    <a:gd name="T27" fmla="*/ 5 h 64"/>
                    <a:gd name="T28" fmla="*/ 13 w 112"/>
                    <a:gd name="T29" fmla="*/ 5 h 64"/>
                    <a:gd name="T30" fmla="*/ 15 w 112"/>
                    <a:gd name="T31" fmla="*/ 6 h 64"/>
                    <a:gd name="T32" fmla="*/ 16 w 112"/>
                    <a:gd name="T33" fmla="*/ 7 h 64"/>
                    <a:gd name="T34" fmla="*/ 17 w 112"/>
                    <a:gd name="T35" fmla="*/ 8 h 64"/>
                    <a:gd name="T36" fmla="*/ 20 w 112"/>
                    <a:gd name="T37" fmla="*/ 9 h 64"/>
                    <a:gd name="T38" fmla="*/ 22 w 112"/>
                    <a:gd name="T39" fmla="*/ 10 h 64"/>
                    <a:gd name="T40" fmla="*/ 24 w 112"/>
                    <a:gd name="T41" fmla="*/ 10 h 64"/>
                    <a:gd name="T42" fmla="*/ 26 w 112"/>
                    <a:gd name="T43" fmla="*/ 11 h 64"/>
                    <a:gd name="T44" fmla="*/ 28 w 112"/>
                    <a:gd name="T45" fmla="*/ 12 h 64"/>
                    <a:gd name="T46" fmla="*/ 28 w 112"/>
                    <a:gd name="T47" fmla="*/ 14 h 64"/>
                    <a:gd name="T48" fmla="*/ 28 w 112"/>
                    <a:gd name="T49" fmla="*/ 15 h 64"/>
                    <a:gd name="T50" fmla="*/ 27 w 112"/>
                    <a:gd name="T51" fmla="*/ 16 h 64"/>
                    <a:gd name="T52" fmla="*/ 27 w 112"/>
                    <a:gd name="T53" fmla="*/ 16 h 64"/>
                    <a:gd name="T54" fmla="*/ 25 w 112"/>
                    <a:gd name="T55" fmla="*/ 16 h 64"/>
                    <a:gd name="T56" fmla="*/ 24 w 112"/>
                    <a:gd name="T57" fmla="*/ 16 h 64"/>
                    <a:gd name="T58" fmla="*/ 23 w 112"/>
                    <a:gd name="T59" fmla="*/ 16 h 64"/>
                    <a:gd name="T60" fmla="*/ 22 w 112"/>
                    <a:gd name="T61" fmla="*/ 15 h 64"/>
                    <a:gd name="T62" fmla="*/ 21 w 112"/>
                    <a:gd name="T63" fmla="*/ 15 h 64"/>
                    <a:gd name="T64" fmla="*/ 21 w 112"/>
                    <a:gd name="T65" fmla="*/ 14 h 64"/>
                    <a:gd name="T66" fmla="*/ 19 w 112"/>
                    <a:gd name="T67" fmla="*/ 14 h 64"/>
                    <a:gd name="T68" fmla="*/ 17 w 112"/>
                    <a:gd name="T69" fmla="*/ 13 h 64"/>
                    <a:gd name="T70" fmla="*/ 16 w 112"/>
                    <a:gd name="T71" fmla="*/ 13 h 64"/>
                    <a:gd name="T72" fmla="*/ 14 w 112"/>
                    <a:gd name="T73" fmla="*/ 13 h 64"/>
                    <a:gd name="T74" fmla="*/ 14 w 112"/>
                    <a:gd name="T75" fmla="*/ 12 h 64"/>
                    <a:gd name="T76" fmla="*/ 13 w 112"/>
                    <a:gd name="T77" fmla="*/ 12 h 64"/>
                    <a:gd name="T78" fmla="*/ 12 w 112"/>
                    <a:gd name="T79" fmla="*/ 11 h 64"/>
                    <a:gd name="T80" fmla="*/ 10 w 112"/>
                    <a:gd name="T81" fmla="*/ 11 h 64"/>
                    <a:gd name="T82" fmla="*/ 9 w 112"/>
                    <a:gd name="T83" fmla="*/ 10 h 64"/>
                    <a:gd name="T84" fmla="*/ 8 w 112"/>
                    <a:gd name="T85" fmla="*/ 10 h 64"/>
                    <a:gd name="T86" fmla="*/ 7 w 112"/>
                    <a:gd name="T87" fmla="*/ 9 h 64"/>
                    <a:gd name="T88" fmla="*/ 6 w 112"/>
                    <a:gd name="T89" fmla="*/ 8 h 64"/>
                    <a:gd name="T90" fmla="*/ 5 w 112"/>
                    <a:gd name="T91" fmla="*/ 7 h 64"/>
                    <a:gd name="T92" fmla="*/ 5 w 112"/>
                    <a:gd name="T93" fmla="*/ 6 h 64"/>
                    <a:gd name="T94" fmla="*/ 4 w 112"/>
                    <a:gd name="T95" fmla="*/ 5 h 64"/>
                    <a:gd name="T96" fmla="*/ 3 w 112"/>
                    <a:gd name="T97" fmla="*/ 4 h 64"/>
                    <a:gd name="T98" fmla="*/ 2 w 112"/>
                    <a:gd name="T99" fmla="*/ 4 h 64"/>
                    <a:gd name="T100" fmla="*/ 1 w 112"/>
                    <a:gd name="T101" fmla="*/ 4 h 64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112" h="64">
                      <a:moveTo>
                        <a:pt x="0" y="14"/>
                      </a:moveTo>
                      <a:lnTo>
                        <a:pt x="0" y="14"/>
                      </a:lnTo>
                      <a:lnTo>
                        <a:pt x="2" y="10"/>
                      </a:lnTo>
                      <a:lnTo>
                        <a:pt x="6" y="6"/>
                      </a:lnTo>
                      <a:lnTo>
                        <a:pt x="8" y="4"/>
                      </a:lnTo>
                      <a:lnTo>
                        <a:pt x="10" y="4"/>
                      </a:lnTo>
                      <a:lnTo>
                        <a:pt x="14" y="4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9" y="4"/>
                      </a:lnTo>
                      <a:lnTo>
                        <a:pt x="31" y="4"/>
                      </a:lnTo>
                      <a:lnTo>
                        <a:pt x="33" y="4"/>
                      </a:lnTo>
                      <a:lnTo>
                        <a:pt x="33" y="10"/>
                      </a:lnTo>
                      <a:lnTo>
                        <a:pt x="35" y="14"/>
                      </a:lnTo>
                      <a:lnTo>
                        <a:pt x="35" y="16"/>
                      </a:lnTo>
                      <a:lnTo>
                        <a:pt x="37" y="16"/>
                      </a:lnTo>
                      <a:lnTo>
                        <a:pt x="35" y="14"/>
                      </a:lnTo>
                      <a:lnTo>
                        <a:pt x="35" y="10"/>
                      </a:lnTo>
                      <a:lnTo>
                        <a:pt x="35" y="6"/>
                      </a:lnTo>
                      <a:lnTo>
                        <a:pt x="33" y="4"/>
                      </a:lnTo>
                      <a:lnTo>
                        <a:pt x="35" y="4"/>
                      </a:lnTo>
                      <a:lnTo>
                        <a:pt x="35" y="6"/>
                      </a:lnTo>
                      <a:lnTo>
                        <a:pt x="39" y="10"/>
                      </a:lnTo>
                      <a:lnTo>
                        <a:pt x="39" y="14"/>
                      </a:lnTo>
                      <a:lnTo>
                        <a:pt x="43" y="16"/>
                      </a:lnTo>
                      <a:lnTo>
                        <a:pt x="45" y="17"/>
                      </a:lnTo>
                      <a:lnTo>
                        <a:pt x="49" y="17"/>
                      </a:lnTo>
                      <a:lnTo>
                        <a:pt x="52" y="19"/>
                      </a:lnTo>
                      <a:lnTo>
                        <a:pt x="56" y="23"/>
                      </a:lnTo>
                      <a:lnTo>
                        <a:pt x="58" y="23"/>
                      </a:lnTo>
                      <a:lnTo>
                        <a:pt x="62" y="23"/>
                      </a:lnTo>
                      <a:lnTo>
                        <a:pt x="64" y="25"/>
                      </a:lnTo>
                      <a:lnTo>
                        <a:pt x="66" y="29"/>
                      </a:lnTo>
                      <a:lnTo>
                        <a:pt x="68" y="29"/>
                      </a:lnTo>
                      <a:lnTo>
                        <a:pt x="76" y="33"/>
                      </a:lnTo>
                      <a:lnTo>
                        <a:pt x="78" y="33"/>
                      </a:lnTo>
                      <a:lnTo>
                        <a:pt x="85" y="35"/>
                      </a:lnTo>
                      <a:lnTo>
                        <a:pt x="87" y="37"/>
                      </a:lnTo>
                      <a:lnTo>
                        <a:pt x="91" y="39"/>
                      </a:lnTo>
                      <a:lnTo>
                        <a:pt x="93" y="39"/>
                      </a:lnTo>
                      <a:lnTo>
                        <a:pt x="97" y="41"/>
                      </a:lnTo>
                      <a:lnTo>
                        <a:pt x="103" y="43"/>
                      </a:lnTo>
                      <a:lnTo>
                        <a:pt x="106" y="45"/>
                      </a:lnTo>
                      <a:lnTo>
                        <a:pt x="112" y="45"/>
                      </a:lnTo>
                      <a:lnTo>
                        <a:pt x="112" y="47"/>
                      </a:lnTo>
                      <a:lnTo>
                        <a:pt x="112" y="56"/>
                      </a:lnTo>
                      <a:lnTo>
                        <a:pt x="110" y="56"/>
                      </a:lnTo>
                      <a:lnTo>
                        <a:pt x="110" y="58"/>
                      </a:lnTo>
                      <a:lnTo>
                        <a:pt x="108" y="60"/>
                      </a:lnTo>
                      <a:lnTo>
                        <a:pt x="108" y="62"/>
                      </a:lnTo>
                      <a:lnTo>
                        <a:pt x="106" y="64"/>
                      </a:lnTo>
                      <a:lnTo>
                        <a:pt x="105" y="64"/>
                      </a:lnTo>
                      <a:lnTo>
                        <a:pt x="101" y="62"/>
                      </a:lnTo>
                      <a:lnTo>
                        <a:pt x="99" y="62"/>
                      </a:lnTo>
                      <a:lnTo>
                        <a:pt x="97" y="62"/>
                      </a:lnTo>
                      <a:lnTo>
                        <a:pt x="95" y="62"/>
                      </a:lnTo>
                      <a:lnTo>
                        <a:pt x="93" y="62"/>
                      </a:lnTo>
                      <a:lnTo>
                        <a:pt x="91" y="62"/>
                      </a:lnTo>
                      <a:lnTo>
                        <a:pt x="91" y="60"/>
                      </a:lnTo>
                      <a:lnTo>
                        <a:pt x="87" y="60"/>
                      </a:lnTo>
                      <a:lnTo>
                        <a:pt x="87" y="58"/>
                      </a:lnTo>
                      <a:lnTo>
                        <a:pt x="83" y="58"/>
                      </a:lnTo>
                      <a:lnTo>
                        <a:pt x="81" y="56"/>
                      </a:lnTo>
                      <a:lnTo>
                        <a:pt x="76" y="56"/>
                      </a:lnTo>
                      <a:lnTo>
                        <a:pt x="74" y="56"/>
                      </a:lnTo>
                      <a:lnTo>
                        <a:pt x="72" y="54"/>
                      </a:lnTo>
                      <a:lnTo>
                        <a:pt x="66" y="52"/>
                      </a:lnTo>
                      <a:lnTo>
                        <a:pt x="64" y="52"/>
                      </a:lnTo>
                      <a:lnTo>
                        <a:pt x="62" y="50"/>
                      </a:lnTo>
                      <a:lnTo>
                        <a:pt x="58" y="50"/>
                      </a:lnTo>
                      <a:lnTo>
                        <a:pt x="56" y="50"/>
                      </a:lnTo>
                      <a:lnTo>
                        <a:pt x="56" y="48"/>
                      </a:lnTo>
                      <a:lnTo>
                        <a:pt x="56" y="47"/>
                      </a:lnTo>
                      <a:lnTo>
                        <a:pt x="52" y="47"/>
                      </a:lnTo>
                      <a:lnTo>
                        <a:pt x="49" y="47"/>
                      </a:lnTo>
                      <a:lnTo>
                        <a:pt x="47" y="45"/>
                      </a:lnTo>
                      <a:lnTo>
                        <a:pt x="45" y="43"/>
                      </a:lnTo>
                      <a:lnTo>
                        <a:pt x="39" y="43"/>
                      </a:lnTo>
                      <a:lnTo>
                        <a:pt x="37" y="43"/>
                      </a:lnTo>
                      <a:lnTo>
                        <a:pt x="35" y="41"/>
                      </a:lnTo>
                      <a:lnTo>
                        <a:pt x="35" y="39"/>
                      </a:lnTo>
                      <a:lnTo>
                        <a:pt x="33" y="39"/>
                      </a:lnTo>
                      <a:lnTo>
                        <a:pt x="31" y="39"/>
                      </a:lnTo>
                      <a:lnTo>
                        <a:pt x="29" y="37"/>
                      </a:lnTo>
                      <a:lnTo>
                        <a:pt x="27" y="35"/>
                      </a:lnTo>
                      <a:lnTo>
                        <a:pt x="23" y="31"/>
                      </a:lnTo>
                      <a:lnTo>
                        <a:pt x="21" y="31"/>
                      </a:lnTo>
                      <a:lnTo>
                        <a:pt x="20" y="29"/>
                      </a:lnTo>
                      <a:lnTo>
                        <a:pt x="18" y="27"/>
                      </a:lnTo>
                      <a:lnTo>
                        <a:pt x="18" y="25"/>
                      </a:lnTo>
                      <a:lnTo>
                        <a:pt x="18" y="23"/>
                      </a:lnTo>
                      <a:lnTo>
                        <a:pt x="16" y="19"/>
                      </a:lnTo>
                      <a:lnTo>
                        <a:pt x="14" y="19"/>
                      </a:lnTo>
                      <a:lnTo>
                        <a:pt x="12" y="16"/>
                      </a:lnTo>
                      <a:lnTo>
                        <a:pt x="10" y="14"/>
                      </a:lnTo>
                      <a:lnTo>
                        <a:pt x="8" y="14"/>
                      </a:lnTo>
                      <a:lnTo>
                        <a:pt x="6" y="14"/>
                      </a:lnTo>
                      <a:lnTo>
                        <a:pt x="4" y="14"/>
                      </a:lnTo>
                      <a:lnTo>
                        <a:pt x="2" y="14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99" name="Freeform 164">
                  <a:extLst>
                    <a:ext uri="{FF2B5EF4-FFF2-40B4-BE49-F238E27FC236}">
                      <a16:creationId xmlns:a16="http://schemas.microsoft.com/office/drawing/2014/main" id="{18C87CC7-5734-6B49-B620-CE1D2724D3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50" y="2879"/>
                  <a:ext cx="10" cy="10"/>
                </a:xfrm>
                <a:custGeom>
                  <a:avLst/>
                  <a:gdLst>
                    <a:gd name="T0" fmla="*/ 0 w 21"/>
                    <a:gd name="T1" fmla="*/ 1 h 19"/>
                    <a:gd name="T2" fmla="*/ 0 w 21"/>
                    <a:gd name="T3" fmla="*/ 2 h 19"/>
                    <a:gd name="T4" fmla="*/ 0 w 21"/>
                    <a:gd name="T5" fmla="*/ 2 h 19"/>
                    <a:gd name="T6" fmla="*/ 1 w 21"/>
                    <a:gd name="T7" fmla="*/ 3 h 19"/>
                    <a:gd name="T8" fmla="*/ 2 w 21"/>
                    <a:gd name="T9" fmla="*/ 4 h 19"/>
                    <a:gd name="T10" fmla="*/ 2 w 21"/>
                    <a:gd name="T11" fmla="*/ 4 h 19"/>
                    <a:gd name="T12" fmla="*/ 4 w 21"/>
                    <a:gd name="T13" fmla="*/ 4 h 19"/>
                    <a:gd name="T14" fmla="*/ 4 w 21"/>
                    <a:gd name="T15" fmla="*/ 5 h 19"/>
                    <a:gd name="T16" fmla="*/ 4 w 21"/>
                    <a:gd name="T17" fmla="*/ 5 h 19"/>
                    <a:gd name="T18" fmla="*/ 4 w 21"/>
                    <a:gd name="T19" fmla="*/ 5 h 19"/>
                    <a:gd name="T20" fmla="*/ 4 w 21"/>
                    <a:gd name="T21" fmla="*/ 4 h 19"/>
                    <a:gd name="T22" fmla="*/ 5 w 21"/>
                    <a:gd name="T23" fmla="*/ 4 h 19"/>
                    <a:gd name="T24" fmla="*/ 5 w 21"/>
                    <a:gd name="T25" fmla="*/ 4 h 19"/>
                    <a:gd name="T26" fmla="*/ 5 w 21"/>
                    <a:gd name="T27" fmla="*/ 3 h 19"/>
                    <a:gd name="T28" fmla="*/ 5 w 21"/>
                    <a:gd name="T29" fmla="*/ 3 h 19"/>
                    <a:gd name="T30" fmla="*/ 4 w 21"/>
                    <a:gd name="T31" fmla="*/ 3 h 19"/>
                    <a:gd name="T32" fmla="*/ 4 w 21"/>
                    <a:gd name="T33" fmla="*/ 3 h 19"/>
                    <a:gd name="T34" fmla="*/ 4 w 21"/>
                    <a:gd name="T35" fmla="*/ 2 h 19"/>
                    <a:gd name="T36" fmla="*/ 3 w 21"/>
                    <a:gd name="T37" fmla="*/ 2 h 19"/>
                    <a:gd name="T38" fmla="*/ 2 w 21"/>
                    <a:gd name="T39" fmla="*/ 2 h 19"/>
                    <a:gd name="T40" fmla="*/ 2 w 21"/>
                    <a:gd name="T41" fmla="*/ 2 h 19"/>
                    <a:gd name="T42" fmla="*/ 2 w 21"/>
                    <a:gd name="T43" fmla="*/ 2 h 19"/>
                    <a:gd name="T44" fmla="*/ 1 w 21"/>
                    <a:gd name="T45" fmla="*/ 2 h 19"/>
                    <a:gd name="T46" fmla="*/ 1 w 21"/>
                    <a:gd name="T47" fmla="*/ 2 h 19"/>
                    <a:gd name="T48" fmla="*/ 1 w 21"/>
                    <a:gd name="T49" fmla="*/ 1 h 19"/>
                    <a:gd name="T50" fmla="*/ 0 w 21"/>
                    <a:gd name="T51" fmla="*/ 1 h 19"/>
                    <a:gd name="T52" fmla="*/ 0 w 21"/>
                    <a:gd name="T53" fmla="*/ 0 h 19"/>
                    <a:gd name="T54" fmla="*/ 0 w 21"/>
                    <a:gd name="T55" fmla="*/ 1 h 19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21" h="19">
                      <a:moveTo>
                        <a:pt x="0" y="4"/>
                      </a:moveTo>
                      <a:lnTo>
                        <a:pt x="0" y="6"/>
                      </a:lnTo>
                      <a:lnTo>
                        <a:pt x="2" y="8"/>
                      </a:lnTo>
                      <a:lnTo>
                        <a:pt x="4" y="10"/>
                      </a:lnTo>
                      <a:lnTo>
                        <a:pt x="9" y="13"/>
                      </a:lnTo>
                      <a:lnTo>
                        <a:pt x="11" y="15"/>
                      </a:lnTo>
                      <a:lnTo>
                        <a:pt x="17" y="15"/>
                      </a:lnTo>
                      <a:lnTo>
                        <a:pt x="17" y="17"/>
                      </a:lnTo>
                      <a:lnTo>
                        <a:pt x="19" y="19"/>
                      </a:lnTo>
                      <a:lnTo>
                        <a:pt x="19" y="17"/>
                      </a:lnTo>
                      <a:lnTo>
                        <a:pt x="19" y="15"/>
                      </a:lnTo>
                      <a:lnTo>
                        <a:pt x="21" y="15"/>
                      </a:lnTo>
                      <a:lnTo>
                        <a:pt x="21" y="13"/>
                      </a:lnTo>
                      <a:lnTo>
                        <a:pt x="21" y="10"/>
                      </a:lnTo>
                      <a:lnTo>
                        <a:pt x="19" y="10"/>
                      </a:lnTo>
                      <a:lnTo>
                        <a:pt x="17" y="10"/>
                      </a:lnTo>
                      <a:lnTo>
                        <a:pt x="17" y="8"/>
                      </a:lnTo>
                      <a:lnTo>
                        <a:pt x="13" y="8"/>
                      </a:lnTo>
                      <a:lnTo>
                        <a:pt x="11" y="8"/>
                      </a:lnTo>
                      <a:lnTo>
                        <a:pt x="9" y="6"/>
                      </a:lnTo>
                      <a:lnTo>
                        <a:pt x="7" y="6"/>
                      </a:lnTo>
                      <a:lnTo>
                        <a:pt x="4" y="6"/>
                      </a:lnTo>
                      <a:lnTo>
                        <a:pt x="4" y="4"/>
                      </a:lnTo>
                      <a:lnTo>
                        <a:pt x="2" y="4"/>
                      </a:lnTo>
                      <a:lnTo>
                        <a:pt x="0" y="0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00" name="Freeform 165">
                  <a:extLst>
                    <a:ext uri="{FF2B5EF4-FFF2-40B4-BE49-F238E27FC236}">
                      <a16:creationId xmlns:a16="http://schemas.microsoft.com/office/drawing/2014/main" id="{8D1FB501-88F0-E642-A1DE-D422505C4C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4" y="2884"/>
                  <a:ext cx="8" cy="8"/>
                </a:xfrm>
                <a:custGeom>
                  <a:avLst/>
                  <a:gdLst>
                    <a:gd name="T0" fmla="*/ 0 w 15"/>
                    <a:gd name="T1" fmla="*/ 1 h 15"/>
                    <a:gd name="T2" fmla="*/ 1 w 15"/>
                    <a:gd name="T3" fmla="*/ 0 h 15"/>
                    <a:gd name="T4" fmla="*/ 2 w 15"/>
                    <a:gd name="T5" fmla="*/ 1 h 15"/>
                    <a:gd name="T6" fmla="*/ 3 w 15"/>
                    <a:gd name="T7" fmla="*/ 1 h 15"/>
                    <a:gd name="T8" fmla="*/ 4 w 15"/>
                    <a:gd name="T9" fmla="*/ 1 h 15"/>
                    <a:gd name="T10" fmla="*/ 4 w 15"/>
                    <a:gd name="T11" fmla="*/ 1 h 15"/>
                    <a:gd name="T12" fmla="*/ 4 w 15"/>
                    <a:gd name="T13" fmla="*/ 1 h 15"/>
                    <a:gd name="T14" fmla="*/ 4 w 15"/>
                    <a:gd name="T15" fmla="*/ 2 h 15"/>
                    <a:gd name="T16" fmla="*/ 4 w 15"/>
                    <a:gd name="T17" fmla="*/ 3 h 15"/>
                    <a:gd name="T18" fmla="*/ 4 w 15"/>
                    <a:gd name="T19" fmla="*/ 3 h 15"/>
                    <a:gd name="T20" fmla="*/ 4 w 15"/>
                    <a:gd name="T21" fmla="*/ 3 h 15"/>
                    <a:gd name="T22" fmla="*/ 3 w 15"/>
                    <a:gd name="T23" fmla="*/ 4 h 15"/>
                    <a:gd name="T24" fmla="*/ 3 w 15"/>
                    <a:gd name="T25" fmla="*/ 4 h 15"/>
                    <a:gd name="T26" fmla="*/ 3 w 15"/>
                    <a:gd name="T27" fmla="*/ 4 h 15"/>
                    <a:gd name="T28" fmla="*/ 2 w 15"/>
                    <a:gd name="T29" fmla="*/ 4 h 15"/>
                    <a:gd name="T30" fmla="*/ 2 w 15"/>
                    <a:gd name="T31" fmla="*/ 4 h 15"/>
                    <a:gd name="T32" fmla="*/ 2 w 15"/>
                    <a:gd name="T33" fmla="*/ 4 h 15"/>
                    <a:gd name="T34" fmla="*/ 1 w 15"/>
                    <a:gd name="T35" fmla="*/ 3 h 15"/>
                    <a:gd name="T36" fmla="*/ 1 w 15"/>
                    <a:gd name="T37" fmla="*/ 3 h 15"/>
                    <a:gd name="T38" fmla="*/ 1 w 15"/>
                    <a:gd name="T39" fmla="*/ 2 h 15"/>
                    <a:gd name="T40" fmla="*/ 1 w 15"/>
                    <a:gd name="T41" fmla="*/ 2 h 15"/>
                    <a:gd name="T42" fmla="*/ 0 w 15"/>
                    <a:gd name="T43" fmla="*/ 1 h 1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5" h="15">
                      <a:moveTo>
                        <a:pt x="0" y="3"/>
                      </a:moveTo>
                      <a:lnTo>
                        <a:pt x="2" y="0"/>
                      </a:lnTo>
                      <a:lnTo>
                        <a:pt x="5" y="3"/>
                      </a:lnTo>
                      <a:lnTo>
                        <a:pt x="11" y="3"/>
                      </a:lnTo>
                      <a:lnTo>
                        <a:pt x="13" y="3"/>
                      </a:lnTo>
                      <a:lnTo>
                        <a:pt x="15" y="3"/>
                      </a:lnTo>
                      <a:lnTo>
                        <a:pt x="15" y="7"/>
                      </a:lnTo>
                      <a:lnTo>
                        <a:pt x="15" y="9"/>
                      </a:lnTo>
                      <a:lnTo>
                        <a:pt x="13" y="9"/>
                      </a:lnTo>
                      <a:lnTo>
                        <a:pt x="13" y="11"/>
                      </a:lnTo>
                      <a:lnTo>
                        <a:pt x="11" y="13"/>
                      </a:lnTo>
                      <a:lnTo>
                        <a:pt x="11" y="15"/>
                      </a:lnTo>
                      <a:lnTo>
                        <a:pt x="9" y="15"/>
                      </a:lnTo>
                      <a:lnTo>
                        <a:pt x="7" y="15"/>
                      </a:lnTo>
                      <a:lnTo>
                        <a:pt x="5" y="15"/>
                      </a:lnTo>
                      <a:lnTo>
                        <a:pt x="5" y="13"/>
                      </a:lnTo>
                      <a:lnTo>
                        <a:pt x="3" y="11"/>
                      </a:lnTo>
                      <a:lnTo>
                        <a:pt x="3" y="9"/>
                      </a:lnTo>
                      <a:lnTo>
                        <a:pt x="3" y="7"/>
                      </a:lnTo>
                      <a:lnTo>
                        <a:pt x="2" y="5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01" name="Freeform 166">
                  <a:extLst>
                    <a:ext uri="{FF2B5EF4-FFF2-40B4-BE49-F238E27FC236}">
                      <a16:creationId xmlns:a16="http://schemas.microsoft.com/office/drawing/2014/main" id="{A12DE479-84BF-254E-B047-1AB1F68C44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5" y="2846"/>
                  <a:ext cx="7" cy="5"/>
                </a:xfrm>
                <a:custGeom>
                  <a:avLst/>
                  <a:gdLst>
                    <a:gd name="T0" fmla="*/ 0 w 13"/>
                    <a:gd name="T1" fmla="*/ 1 h 10"/>
                    <a:gd name="T2" fmla="*/ 1 w 13"/>
                    <a:gd name="T3" fmla="*/ 1 h 10"/>
                    <a:gd name="T4" fmla="*/ 1 w 13"/>
                    <a:gd name="T5" fmla="*/ 1 h 10"/>
                    <a:gd name="T6" fmla="*/ 2 w 13"/>
                    <a:gd name="T7" fmla="*/ 0 h 10"/>
                    <a:gd name="T8" fmla="*/ 2 w 13"/>
                    <a:gd name="T9" fmla="*/ 0 h 10"/>
                    <a:gd name="T10" fmla="*/ 3 w 13"/>
                    <a:gd name="T11" fmla="*/ 0 h 10"/>
                    <a:gd name="T12" fmla="*/ 3 w 13"/>
                    <a:gd name="T13" fmla="*/ 1 h 10"/>
                    <a:gd name="T14" fmla="*/ 3 w 13"/>
                    <a:gd name="T15" fmla="*/ 1 h 10"/>
                    <a:gd name="T16" fmla="*/ 4 w 13"/>
                    <a:gd name="T17" fmla="*/ 1 h 10"/>
                    <a:gd name="T18" fmla="*/ 3 w 13"/>
                    <a:gd name="T19" fmla="*/ 1 h 10"/>
                    <a:gd name="T20" fmla="*/ 2 w 13"/>
                    <a:gd name="T21" fmla="*/ 3 h 10"/>
                    <a:gd name="T22" fmla="*/ 2 w 13"/>
                    <a:gd name="T23" fmla="*/ 3 h 10"/>
                    <a:gd name="T24" fmla="*/ 0 w 13"/>
                    <a:gd name="T25" fmla="*/ 1 h 1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3" h="10">
                      <a:moveTo>
                        <a:pt x="0" y="4"/>
                      </a:moveTo>
                      <a:lnTo>
                        <a:pt x="4" y="4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9" y="2"/>
                      </a:lnTo>
                      <a:lnTo>
                        <a:pt x="11" y="4"/>
                      </a:lnTo>
                      <a:lnTo>
                        <a:pt x="13" y="4"/>
                      </a:lnTo>
                      <a:lnTo>
                        <a:pt x="11" y="4"/>
                      </a:lnTo>
                      <a:lnTo>
                        <a:pt x="7" y="10"/>
                      </a:lnTo>
                      <a:lnTo>
                        <a:pt x="6" y="10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02" name="Freeform 167">
                  <a:extLst>
                    <a:ext uri="{FF2B5EF4-FFF2-40B4-BE49-F238E27FC236}">
                      <a16:creationId xmlns:a16="http://schemas.microsoft.com/office/drawing/2014/main" id="{6163B917-A5B0-3347-91DF-98BC34F2AD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59" y="2885"/>
                  <a:ext cx="5" cy="5"/>
                </a:xfrm>
                <a:custGeom>
                  <a:avLst/>
                  <a:gdLst>
                    <a:gd name="T0" fmla="*/ 0 w 10"/>
                    <a:gd name="T1" fmla="*/ 1 h 10"/>
                    <a:gd name="T2" fmla="*/ 0 w 10"/>
                    <a:gd name="T3" fmla="*/ 1 h 10"/>
                    <a:gd name="T4" fmla="*/ 1 w 10"/>
                    <a:gd name="T5" fmla="*/ 1 h 10"/>
                    <a:gd name="T6" fmla="*/ 1 w 10"/>
                    <a:gd name="T7" fmla="*/ 0 h 10"/>
                    <a:gd name="T8" fmla="*/ 1 w 10"/>
                    <a:gd name="T9" fmla="*/ 0 h 10"/>
                    <a:gd name="T10" fmla="*/ 2 w 10"/>
                    <a:gd name="T11" fmla="*/ 1 h 10"/>
                    <a:gd name="T12" fmla="*/ 2 w 10"/>
                    <a:gd name="T13" fmla="*/ 1 h 10"/>
                    <a:gd name="T14" fmla="*/ 3 w 10"/>
                    <a:gd name="T15" fmla="*/ 2 h 10"/>
                    <a:gd name="T16" fmla="*/ 2 w 10"/>
                    <a:gd name="T17" fmla="*/ 2 h 10"/>
                    <a:gd name="T18" fmla="*/ 2 w 10"/>
                    <a:gd name="T19" fmla="*/ 3 h 10"/>
                    <a:gd name="T20" fmla="*/ 2 w 10"/>
                    <a:gd name="T21" fmla="*/ 3 h 10"/>
                    <a:gd name="T22" fmla="*/ 1 w 10"/>
                    <a:gd name="T23" fmla="*/ 3 h 10"/>
                    <a:gd name="T24" fmla="*/ 1 w 10"/>
                    <a:gd name="T25" fmla="*/ 2 h 10"/>
                    <a:gd name="T26" fmla="*/ 1 w 10"/>
                    <a:gd name="T27" fmla="*/ 2 h 10"/>
                    <a:gd name="T28" fmla="*/ 1 w 10"/>
                    <a:gd name="T29" fmla="*/ 1 h 10"/>
                    <a:gd name="T30" fmla="*/ 0 w 10"/>
                    <a:gd name="T31" fmla="*/ 1 h 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" h="10">
                      <a:moveTo>
                        <a:pt x="0" y="4"/>
                      </a:moveTo>
                      <a:lnTo>
                        <a:pt x="0" y="2"/>
                      </a:ln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6" y="2"/>
                      </a:lnTo>
                      <a:lnTo>
                        <a:pt x="8" y="4"/>
                      </a:lnTo>
                      <a:lnTo>
                        <a:pt x="10" y="8"/>
                      </a:lnTo>
                      <a:lnTo>
                        <a:pt x="8" y="8"/>
                      </a:lnTo>
                      <a:lnTo>
                        <a:pt x="8" y="10"/>
                      </a:lnTo>
                      <a:lnTo>
                        <a:pt x="6" y="10"/>
                      </a:lnTo>
                      <a:lnTo>
                        <a:pt x="4" y="10"/>
                      </a:lnTo>
                      <a:lnTo>
                        <a:pt x="4" y="8"/>
                      </a:lnTo>
                      <a:lnTo>
                        <a:pt x="2" y="8"/>
                      </a:lnTo>
                      <a:lnTo>
                        <a:pt x="2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03" name="Freeform 168">
                  <a:extLst>
                    <a:ext uri="{FF2B5EF4-FFF2-40B4-BE49-F238E27FC236}">
                      <a16:creationId xmlns:a16="http://schemas.microsoft.com/office/drawing/2014/main" id="{D6AB5113-13C7-4746-B018-A70BEA3091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7" y="2851"/>
                  <a:ext cx="3" cy="8"/>
                </a:xfrm>
                <a:custGeom>
                  <a:avLst/>
                  <a:gdLst>
                    <a:gd name="T0" fmla="*/ 0 w 6"/>
                    <a:gd name="T1" fmla="*/ 2 h 15"/>
                    <a:gd name="T2" fmla="*/ 0 w 6"/>
                    <a:gd name="T3" fmla="*/ 3 h 15"/>
                    <a:gd name="T4" fmla="*/ 1 w 6"/>
                    <a:gd name="T5" fmla="*/ 3 h 15"/>
                    <a:gd name="T6" fmla="*/ 2 w 6"/>
                    <a:gd name="T7" fmla="*/ 4 h 15"/>
                    <a:gd name="T8" fmla="*/ 2 w 6"/>
                    <a:gd name="T9" fmla="*/ 4 h 15"/>
                    <a:gd name="T10" fmla="*/ 2 w 6"/>
                    <a:gd name="T11" fmla="*/ 3 h 15"/>
                    <a:gd name="T12" fmla="*/ 2 w 6"/>
                    <a:gd name="T13" fmla="*/ 2 h 15"/>
                    <a:gd name="T14" fmla="*/ 2 w 6"/>
                    <a:gd name="T15" fmla="*/ 1 h 15"/>
                    <a:gd name="T16" fmla="*/ 1 w 6"/>
                    <a:gd name="T17" fmla="*/ 1 h 15"/>
                    <a:gd name="T18" fmla="*/ 1 w 6"/>
                    <a:gd name="T19" fmla="*/ 0 h 15"/>
                    <a:gd name="T20" fmla="*/ 1 w 6"/>
                    <a:gd name="T21" fmla="*/ 1 h 15"/>
                    <a:gd name="T22" fmla="*/ 0 w 6"/>
                    <a:gd name="T23" fmla="*/ 2 h 1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6" h="15">
                      <a:moveTo>
                        <a:pt x="0" y="5"/>
                      </a:moveTo>
                      <a:lnTo>
                        <a:pt x="0" y="9"/>
                      </a:lnTo>
                      <a:lnTo>
                        <a:pt x="2" y="11"/>
                      </a:lnTo>
                      <a:lnTo>
                        <a:pt x="6" y="15"/>
                      </a:lnTo>
                      <a:lnTo>
                        <a:pt x="6" y="13"/>
                      </a:lnTo>
                      <a:lnTo>
                        <a:pt x="6" y="9"/>
                      </a:lnTo>
                      <a:lnTo>
                        <a:pt x="6" y="5"/>
                      </a:lnTo>
                      <a:lnTo>
                        <a:pt x="6" y="4"/>
                      </a:lnTo>
                      <a:lnTo>
                        <a:pt x="4" y="2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04" name="Freeform 169">
                  <a:extLst>
                    <a:ext uri="{FF2B5EF4-FFF2-40B4-BE49-F238E27FC236}">
                      <a16:creationId xmlns:a16="http://schemas.microsoft.com/office/drawing/2014/main" id="{079E4DD6-2D31-4446-88D0-4C32C38A44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4" y="2849"/>
                  <a:ext cx="3" cy="4"/>
                </a:xfrm>
                <a:custGeom>
                  <a:avLst/>
                  <a:gdLst>
                    <a:gd name="T0" fmla="*/ 0 w 6"/>
                    <a:gd name="T1" fmla="*/ 0 h 8"/>
                    <a:gd name="T2" fmla="*/ 1 w 6"/>
                    <a:gd name="T3" fmla="*/ 1 h 8"/>
                    <a:gd name="T4" fmla="*/ 1 w 6"/>
                    <a:gd name="T5" fmla="*/ 2 h 8"/>
                    <a:gd name="T6" fmla="*/ 2 w 6"/>
                    <a:gd name="T7" fmla="*/ 2 h 8"/>
                    <a:gd name="T8" fmla="*/ 2 w 6"/>
                    <a:gd name="T9" fmla="*/ 2 h 8"/>
                    <a:gd name="T10" fmla="*/ 2 w 6"/>
                    <a:gd name="T11" fmla="*/ 1 h 8"/>
                    <a:gd name="T12" fmla="*/ 1 w 6"/>
                    <a:gd name="T13" fmla="*/ 1 h 8"/>
                    <a:gd name="T14" fmla="*/ 1 w 6"/>
                    <a:gd name="T15" fmla="*/ 0 h 8"/>
                    <a:gd name="T16" fmla="*/ 1 w 6"/>
                    <a:gd name="T17" fmla="*/ 0 h 8"/>
                    <a:gd name="T18" fmla="*/ 0 w 6"/>
                    <a:gd name="T19" fmla="*/ 0 h 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" h="8">
                      <a:moveTo>
                        <a:pt x="0" y="0"/>
                      </a:move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6" y="8"/>
                      </a:lnTo>
                      <a:lnTo>
                        <a:pt x="6" y="6"/>
                      </a:lnTo>
                      <a:lnTo>
                        <a:pt x="6" y="4"/>
                      </a:lnTo>
                      <a:lnTo>
                        <a:pt x="4" y="4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05" name="Freeform 170">
                  <a:extLst>
                    <a:ext uri="{FF2B5EF4-FFF2-40B4-BE49-F238E27FC236}">
                      <a16:creationId xmlns:a16="http://schemas.microsoft.com/office/drawing/2014/main" id="{C191BFAA-3A2E-8C48-B56D-3F68F2AA87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4" y="2851"/>
                  <a:ext cx="3" cy="3"/>
                </a:xfrm>
                <a:custGeom>
                  <a:avLst/>
                  <a:gdLst>
                    <a:gd name="T0" fmla="*/ 0 w 6"/>
                    <a:gd name="T1" fmla="*/ 1 h 5"/>
                    <a:gd name="T2" fmla="*/ 1 w 6"/>
                    <a:gd name="T3" fmla="*/ 0 h 5"/>
                    <a:gd name="T4" fmla="*/ 1 w 6"/>
                    <a:gd name="T5" fmla="*/ 0 h 5"/>
                    <a:gd name="T6" fmla="*/ 2 w 6"/>
                    <a:gd name="T7" fmla="*/ 0 h 5"/>
                    <a:gd name="T8" fmla="*/ 1 w 6"/>
                    <a:gd name="T9" fmla="*/ 1 h 5"/>
                    <a:gd name="T10" fmla="*/ 1 w 6"/>
                    <a:gd name="T11" fmla="*/ 2 h 5"/>
                    <a:gd name="T12" fmla="*/ 1 w 6"/>
                    <a:gd name="T13" fmla="*/ 2 h 5"/>
                    <a:gd name="T14" fmla="*/ 1 w 6"/>
                    <a:gd name="T15" fmla="*/ 1 h 5"/>
                    <a:gd name="T16" fmla="*/ 0 w 6"/>
                    <a:gd name="T17" fmla="*/ 1 h 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" h="5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4" y="2"/>
                      </a:lnTo>
                      <a:lnTo>
                        <a:pt x="4" y="5"/>
                      </a:lnTo>
                      <a:lnTo>
                        <a:pt x="2" y="5"/>
                      </a:lnTo>
                      <a:lnTo>
                        <a:pt x="2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06" name="Freeform 171">
                  <a:extLst>
                    <a:ext uri="{FF2B5EF4-FFF2-40B4-BE49-F238E27FC236}">
                      <a16:creationId xmlns:a16="http://schemas.microsoft.com/office/drawing/2014/main" id="{1BE75280-09BC-8041-A864-BE44AF9DA0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0" y="2856"/>
                  <a:ext cx="1" cy="1"/>
                </a:xfrm>
                <a:custGeom>
                  <a:avLst/>
                  <a:gdLst>
                    <a:gd name="T0" fmla="*/ 0 w 2"/>
                    <a:gd name="T1" fmla="*/ 0 h 2"/>
                    <a:gd name="T2" fmla="*/ 1 w 2"/>
                    <a:gd name="T3" fmla="*/ 1 h 2"/>
                    <a:gd name="T4" fmla="*/ 1 w 2"/>
                    <a:gd name="T5" fmla="*/ 1 h 2"/>
                    <a:gd name="T6" fmla="*/ 1 w 2"/>
                    <a:gd name="T7" fmla="*/ 0 h 2"/>
                    <a:gd name="T8" fmla="*/ 1 w 2"/>
                    <a:gd name="T9" fmla="*/ 0 h 2"/>
                    <a:gd name="T10" fmla="*/ 1 w 2"/>
                    <a:gd name="T11" fmla="*/ 0 h 2"/>
                    <a:gd name="T12" fmla="*/ 0 w 2"/>
                    <a:gd name="T13" fmla="*/ 0 h 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07" name="Freeform 172">
                  <a:extLst>
                    <a:ext uri="{FF2B5EF4-FFF2-40B4-BE49-F238E27FC236}">
                      <a16:creationId xmlns:a16="http://schemas.microsoft.com/office/drawing/2014/main" id="{E5F8B7AA-9D33-8E4D-9BD3-9148605646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8" y="2879"/>
                  <a:ext cx="2" cy="2"/>
                </a:xfrm>
                <a:custGeom>
                  <a:avLst/>
                  <a:gdLst>
                    <a:gd name="T0" fmla="*/ 0 w 4"/>
                    <a:gd name="T1" fmla="*/ 1 h 4"/>
                    <a:gd name="T2" fmla="*/ 1 w 4"/>
                    <a:gd name="T3" fmla="*/ 1 h 4"/>
                    <a:gd name="T4" fmla="*/ 1 w 4"/>
                    <a:gd name="T5" fmla="*/ 1 h 4"/>
                    <a:gd name="T6" fmla="*/ 1 w 4"/>
                    <a:gd name="T7" fmla="*/ 0 h 4"/>
                    <a:gd name="T8" fmla="*/ 0 w 4"/>
                    <a:gd name="T9" fmla="*/ 1 h 4"/>
                    <a:gd name="T10" fmla="*/ 0 w 4"/>
                    <a:gd name="T11" fmla="*/ 1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" h="4">
                      <a:moveTo>
                        <a:pt x="0" y="4"/>
                      </a:moveTo>
                      <a:lnTo>
                        <a:pt x="4" y="4"/>
                      </a:lnTo>
                      <a:lnTo>
                        <a:pt x="4" y="2"/>
                      </a:lnTo>
                      <a:lnTo>
                        <a:pt x="4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08" name="Freeform 173">
                  <a:extLst>
                    <a:ext uri="{FF2B5EF4-FFF2-40B4-BE49-F238E27FC236}">
                      <a16:creationId xmlns:a16="http://schemas.microsoft.com/office/drawing/2014/main" id="{FA6EA54B-88D2-5D40-A634-5F248DCE26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6" y="2941"/>
                  <a:ext cx="10" cy="5"/>
                </a:xfrm>
                <a:custGeom>
                  <a:avLst/>
                  <a:gdLst>
                    <a:gd name="T0" fmla="*/ 0 w 19"/>
                    <a:gd name="T1" fmla="*/ 2 h 10"/>
                    <a:gd name="T2" fmla="*/ 1 w 19"/>
                    <a:gd name="T3" fmla="*/ 2 h 10"/>
                    <a:gd name="T4" fmla="*/ 1 w 19"/>
                    <a:gd name="T5" fmla="*/ 1 h 10"/>
                    <a:gd name="T6" fmla="*/ 0 w 19"/>
                    <a:gd name="T7" fmla="*/ 0 h 10"/>
                    <a:gd name="T8" fmla="*/ 1 w 19"/>
                    <a:gd name="T9" fmla="*/ 0 h 10"/>
                    <a:gd name="T10" fmla="*/ 1 w 19"/>
                    <a:gd name="T11" fmla="*/ 0 h 10"/>
                    <a:gd name="T12" fmla="*/ 1 w 19"/>
                    <a:gd name="T13" fmla="*/ 1 h 10"/>
                    <a:gd name="T14" fmla="*/ 2 w 19"/>
                    <a:gd name="T15" fmla="*/ 1 h 10"/>
                    <a:gd name="T16" fmla="*/ 3 w 19"/>
                    <a:gd name="T17" fmla="*/ 1 h 10"/>
                    <a:gd name="T18" fmla="*/ 3 w 19"/>
                    <a:gd name="T19" fmla="*/ 1 h 10"/>
                    <a:gd name="T20" fmla="*/ 3 w 19"/>
                    <a:gd name="T21" fmla="*/ 1 h 10"/>
                    <a:gd name="T22" fmla="*/ 3 w 19"/>
                    <a:gd name="T23" fmla="*/ 1 h 10"/>
                    <a:gd name="T24" fmla="*/ 4 w 19"/>
                    <a:gd name="T25" fmla="*/ 1 h 10"/>
                    <a:gd name="T26" fmla="*/ 4 w 19"/>
                    <a:gd name="T27" fmla="*/ 1 h 10"/>
                    <a:gd name="T28" fmla="*/ 5 w 19"/>
                    <a:gd name="T29" fmla="*/ 1 h 10"/>
                    <a:gd name="T30" fmla="*/ 5 w 19"/>
                    <a:gd name="T31" fmla="*/ 1 h 10"/>
                    <a:gd name="T32" fmla="*/ 5 w 19"/>
                    <a:gd name="T33" fmla="*/ 1 h 10"/>
                    <a:gd name="T34" fmla="*/ 5 w 19"/>
                    <a:gd name="T35" fmla="*/ 1 h 10"/>
                    <a:gd name="T36" fmla="*/ 5 w 19"/>
                    <a:gd name="T37" fmla="*/ 2 h 10"/>
                    <a:gd name="T38" fmla="*/ 5 w 19"/>
                    <a:gd name="T39" fmla="*/ 2 h 10"/>
                    <a:gd name="T40" fmla="*/ 4 w 19"/>
                    <a:gd name="T41" fmla="*/ 2 h 10"/>
                    <a:gd name="T42" fmla="*/ 3 w 19"/>
                    <a:gd name="T43" fmla="*/ 2 h 10"/>
                    <a:gd name="T44" fmla="*/ 4 w 19"/>
                    <a:gd name="T45" fmla="*/ 2 h 10"/>
                    <a:gd name="T46" fmla="*/ 3 w 19"/>
                    <a:gd name="T47" fmla="*/ 2 h 10"/>
                    <a:gd name="T48" fmla="*/ 3 w 19"/>
                    <a:gd name="T49" fmla="*/ 2 h 10"/>
                    <a:gd name="T50" fmla="*/ 3 w 19"/>
                    <a:gd name="T51" fmla="*/ 2 h 10"/>
                    <a:gd name="T52" fmla="*/ 3 w 19"/>
                    <a:gd name="T53" fmla="*/ 2 h 10"/>
                    <a:gd name="T54" fmla="*/ 3 w 19"/>
                    <a:gd name="T55" fmla="*/ 2 h 10"/>
                    <a:gd name="T56" fmla="*/ 2 w 19"/>
                    <a:gd name="T57" fmla="*/ 3 h 10"/>
                    <a:gd name="T58" fmla="*/ 2 w 19"/>
                    <a:gd name="T59" fmla="*/ 2 h 10"/>
                    <a:gd name="T60" fmla="*/ 1 w 19"/>
                    <a:gd name="T61" fmla="*/ 3 h 10"/>
                    <a:gd name="T62" fmla="*/ 1 w 19"/>
                    <a:gd name="T63" fmla="*/ 2 h 10"/>
                    <a:gd name="T64" fmla="*/ 0 w 19"/>
                    <a:gd name="T65" fmla="*/ 2 h 1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" h="10">
                      <a:moveTo>
                        <a:pt x="0" y="8"/>
                      </a:moveTo>
                      <a:lnTo>
                        <a:pt x="2" y="6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lnTo>
                        <a:pt x="8" y="2"/>
                      </a:lnTo>
                      <a:lnTo>
                        <a:pt x="10" y="4"/>
                      </a:lnTo>
                      <a:lnTo>
                        <a:pt x="12" y="4"/>
                      </a:lnTo>
                      <a:lnTo>
                        <a:pt x="12" y="2"/>
                      </a:lnTo>
                      <a:lnTo>
                        <a:pt x="13" y="2"/>
                      </a:lnTo>
                      <a:lnTo>
                        <a:pt x="13" y="4"/>
                      </a:lnTo>
                      <a:lnTo>
                        <a:pt x="17" y="4"/>
                      </a:lnTo>
                      <a:lnTo>
                        <a:pt x="17" y="2"/>
                      </a:lnTo>
                      <a:lnTo>
                        <a:pt x="19" y="2"/>
                      </a:lnTo>
                      <a:lnTo>
                        <a:pt x="17" y="4"/>
                      </a:lnTo>
                      <a:lnTo>
                        <a:pt x="19" y="6"/>
                      </a:lnTo>
                      <a:lnTo>
                        <a:pt x="17" y="6"/>
                      </a:lnTo>
                      <a:lnTo>
                        <a:pt x="13" y="6"/>
                      </a:lnTo>
                      <a:lnTo>
                        <a:pt x="12" y="8"/>
                      </a:lnTo>
                      <a:lnTo>
                        <a:pt x="13" y="6"/>
                      </a:lnTo>
                      <a:lnTo>
                        <a:pt x="12" y="6"/>
                      </a:lnTo>
                      <a:lnTo>
                        <a:pt x="12" y="8"/>
                      </a:lnTo>
                      <a:lnTo>
                        <a:pt x="10" y="8"/>
                      </a:lnTo>
                      <a:lnTo>
                        <a:pt x="10" y="6"/>
                      </a:lnTo>
                      <a:lnTo>
                        <a:pt x="10" y="8"/>
                      </a:lnTo>
                      <a:lnTo>
                        <a:pt x="8" y="10"/>
                      </a:lnTo>
                      <a:lnTo>
                        <a:pt x="8" y="8"/>
                      </a:lnTo>
                      <a:lnTo>
                        <a:pt x="4" y="10"/>
                      </a:lnTo>
                      <a:lnTo>
                        <a:pt x="2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09" name="Freeform 174">
                  <a:extLst>
                    <a:ext uri="{FF2B5EF4-FFF2-40B4-BE49-F238E27FC236}">
                      <a16:creationId xmlns:a16="http://schemas.microsoft.com/office/drawing/2014/main" id="{C7082A41-FA84-164F-B02F-A8422BE9B8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2" y="2940"/>
                  <a:ext cx="3" cy="2"/>
                </a:xfrm>
                <a:custGeom>
                  <a:avLst/>
                  <a:gdLst>
                    <a:gd name="T0" fmla="*/ 0 w 8"/>
                    <a:gd name="T1" fmla="*/ 0 h 6"/>
                    <a:gd name="T2" fmla="*/ 0 w 8"/>
                    <a:gd name="T3" fmla="*/ 0 h 6"/>
                    <a:gd name="T4" fmla="*/ 0 w 8"/>
                    <a:gd name="T5" fmla="*/ 0 h 6"/>
                    <a:gd name="T6" fmla="*/ 0 w 8"/>
                    <a:gd name="T7" fmla="*/ 0 h 6"/>
                    <a:gd name="T8" fmla="*/ 1 w 8"/>
                    <a:gd name="T9" fmla="*/ 0 h 6"/>
                    <a:gd name="T10" fmla="*/ 1 w 8"/>
                    <a:gd name="T11" fmla="*/ 1 h 6"/>
                    <a:gd name="T12" fmla="*/ 1 w 8"/>
                    <a:gd name="T13" fmla="*/ 0 h 6"/>
                    <a:gd name="T14" fmla="*/ 1 w 8"/>
                    <a:gd name="T15" fmla="*/ 0 h 6"/>
                    <a:gd name="T16" fmla="*/ 1 w 8"/>
                    <a:gd name="T17" fmla="*/ 0 h 6"/>
                    <a:gd name="T18" fmla="*/ 1 w 8"/>
                    <a:gd name="T19" fmla="*/ 0 h 6"/>
                    <a:gd name="T20" fmla="*/ 1 w 8"/>
                    <a:gd name="T21" fmla="*/ 0 h 6"/>
                    <a:gd name="T22" fmla="*/ 1 w 8"/>
                    <a:gd name="T23" fmla="*/ 0 h 6"/>
                    <a:gd name="T24" fmla="*/ 0 w 8"/>
                    <a:gd name="T25" fmla="*/ 0 h 6"/>
                    <a:gd name="T26" fmla="*/ 0 w 8"/>
                    <a:gd name="T27" fmla="*/ 0 h 6"/>
                    <a:gd name="T28" fmla="*/ 0 w 8"/>
                    <a:gd name="T29" fmla="*/ 0 h 6"/>
                    <a:gd name="T30" fmla="*/ 0 w 8"/>
                    <a:gd name="T31" fmla="*/ 0 h 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8" h="6">
                      <a:moveTo>
                        <a:pt x="0" y="2"/>
                      </a:move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6" y="4"/>
                      </a:lnTo>
                      <a:lnTo>
                        <a:pt x="6" y="6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8" y="2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10" name="Freeform 175">
                  <a:extLst>
                    <a:ext uri="{FF2B5EF4-FFF2-40B4-BE49-F238E27FC236}">
                      <a16:creationId xmlns:a16="http://schemas.microsoft.com/office/drawing/2014/main" id="{0DFF5A7C-1DFD-3248-A895-F4BFC1D10B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5" y="2940"/>
                  <a:ext cx="3" cy="2"/>
                </a:xfrm>
                <a:custGeom>
                  <a:avLst/>
                  <a:gdLst>
                    <a:gd name="T0" fmla="*/ 0 w 6"/>
                    <a:gd name="T1" fmla="*/ 0 h 6"/>
                    <a:gd name="T2" fmla="*/ 0 w 6"/>
                    <a:gd name="T3" fmla="*/ 0 h 6"/>
                    <a:gd name="T4" fmla="*/ 1 w 6"/>
                    <a:gd name="T5" fmla="*/ 0 h 6"/>
                    <a:gd name="T6" fmla="*/ 1 w 6"/>
                    <a:gd name="T7" fmla="*/ 0 h 6"/>
                    <a:gd name="T8" fmla="*/ 1 w 6"/>
                    <a:gd name="T9" fmla="*/ 0 h 6"/>
                    <a:gd name="T10" fmla="*/ 1 w 6"/>
                    <a:gd name="T11" fmla="*/ 0 h 6"/>
                    <a:gd name="T12" fmla="*/ 2 w 6"/>
                    <a:gd name="T13" fmla="*/ 0 h 6"/>
                    <a:gd name="T14" fmla="*/ 2 w 6"/>
                    <a:gd name="T15" fmla="*/ 1 h 6"/>
                    <a:gd name="T16" fmla="*/ 1 w 6"/>
                    <a:gd name="T17" fmla="*/ 1 h 6"/>
                    <a:gd name="T18" fmla="*/ 1 w 6"/>
                    <a:gd name="T19" fmla="*/ 0 h 6"/>
                    <a:gd name="T20" fmla="*/ 1 w 6"/>
                    <a:gd name="T21" fmla="*/ 0 h 6"/>
                    <a:gd name="T22" fmla="*/ 1 w 6"/>
                    <a:gd name="T23" fmla="*/ 0 h 6"/>
                    <a:gd name="T24" fmla="*/ 0 w 6"/>
                    <a:gd name="T25" fmla="*/ 0 h 6"/>
                    <a:gd name="T26" fmla="*/ 0 w 6"/>
                    <a:gd name="T27" fmla="*/ 0 h 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" h="6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4"/>
                      </a:lnTo>
                      <a:lnTo>
                        <a:pt x="6" y="4"/>
                      </a:lnTo>
                      <a:lnTo>
                        <a:pt x="6" y="6"/>
                      </a:lnTo>
                      <a:lnTo>
                        <a:pt x="2" y="6"/>
                      </a:lnTo>
                      <a:lnTo>
                        <a:pt x="2" y="2"/>
                      </a:ln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11" name="Freeform 176">
                  <a:extLst>
                    <a:ext uri="{FF2B5EF4-FFF2-40B4-BE49-F238E27FC236}">
                      <a16:creationId xmlns:a16="http://schemas.microsoft.com/office/drawing/2014/main" id="{F24E79BF-AD82-F74C-A293-D2C2D7F754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4" y="2929"/>
                  <a:ext cx="3" cy="1"/>
                </a:xfrm>
                <a:custGeom>
                  <a:avLst/>
                  <a:gdLst>
                    <a:gd name="T0" fmla="*/ 0 w 6"/>
                    <a:gd name="T1" fmla="*/ 1 h 2"/>
                    <a:gd name="T2" fmla="*/ 0 w 6"/>
                    <a:gd name="T3" fmla="*/ 0 h 2"/>
                    <a:gd name="T4" fmla="*/ 1 w 6"/>
                    <a:gd name="T5" fmla="*/ 0 h 2"/>
                    <a:gd name="T6" fmla="*/ 2 w 6"/>
                    <a:gd name="T7" fmla="*/ 0 h 2"/>
                    <a:gd name="T8" fmla="*/ 2 w 6"/>
                    <a:gd name="T9" fmla="*/ 1 h 2"/>
                    <a:gd name="T10" fmla="*/ 1 w 6"/>
                    <a:gd name="T11" fmla="*/ 1 h 2"/>
                    <a:gd name="T12" fmla="*/ 1 w 6"/>
                    <a:gd name="T13" fmla="*/ 1 h 2"/>
                    <a:gd name="T14" fmla="*/ 1 w 6"/>
                    <a:gd name="T15" fmla="*/ 1 h 2"/>
                    <a:gd name="T16" fmla="*/ 1 w 6"/>
                    <a:gd name="T17" fmla="*/ 1 h 2"/>
                    <a:gd name="T18" fmla="*/ 0 w 6"/>
                    <a:gd name="T19" fmla="*/ 1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" h="2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lnTo>
                        <a:pt x="4" y="2"/>
                      </a:lnTo>
                      <a:lnTo>
                        <a:pt x="2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12" name="Freeform 177">
                  <a:extLst>
                    <a:ext uri="{FF2B5EF4-FFF2-40B4-BE49-F238E27FC236}">
                      <a16:creationId xmlns:a16="http://schemas.microsoft.com/office/drawing/2014/main" id="{A097BE44-CB88-0A49-9728-AF3AFC020D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6" y="879"/>
                  <a:ext cx="893" cy="823"/>
                </a:xfrm>
                <a:custGeom>
                  <a:avLst/>
                  <a:gdLst>
                    <a:gd name="T0" fmla="*/ 57 w 1787"/>
                    <a:gd name="T1" fmla="*/ 94 h 1646"/>
                    <a:gd name="T2" fmla="*/ 128 w 1787"/>
                    <a:gd name="T3" fmla="*/ 74 h 1646"/>
                    <a:gd name="T4" fmla="*/ 149 w 1787"/>
                    <a:gd name="T5" fmla="*/ 117 h 1646"/>
                    <a:gd name="T6" fmla="*/ 133 w 1787"/>
                    <a:gd name="T7" fmla="*/ 152 h 1646"/>
                    <a:gd name="T8" fmla="*/ 82 w 1787"/>
                    <a:gd name="T9" fmla="*/ 239 h 1646"/>
                    <a:gd name="T10" fmla="*/ 85 w 1787"/>
                    <a:gd name="T11" fmla="*/ 292 h 1646"/>
                    <a:gd name="T12" fmla="*/ 80 w 1787"/>
                    <a:gd name="T13" fmla="*/ 307 h 1646"/>
                    <a:gd name="T14" fmla="*/ 113 w 1787"/>
                    <a:gd name="T15" fmla="*/ 315 h 1646"/>
                    <a:gd name="T16" fmla="*/ 121 w 1787"/>
                    <a:gd name="T17" fmla="*/ 340 h 1646"/>
                    <a:gd name="T18" fmla="*/ 146 w 1787"/>
                    <a:gd name="T19" fmla="*/ 344 h 1646"/>
                    <a:gd name="T20" fmla="*/ 166 w 1787"/>
                    <a:gd name="T21" fmla="*/ 341 h 1646"/>
                    <a:gd name="T22" fmla="*/ 216 w 1787"/>
                    <a:gd name="T23" fmla="*/ 351 h 1646"/>
                    <a:gd name="T24" fmla="*/ 239 w 1787"/>
                    <a:gd name="T25" fmla="*/ 373 h 1646"/>
                    <a:gd name="T26" fmla="*/ 259 w 1787"/>
                    <a:gd name="T27" fmla="*/ 385 h 1646"/>
                    <a:gd name="T28" fmla="*/ 276 w 1787"/>
                    <a:gd name="T29" fmla="*/ 394 h 1646"/>
                    <a:gd name="T30" fmla="*/ 298 w 1787"/>
                    <a:gd name="T31" fmla="*/ 405 h 1646"/>
                    <a:gd name="T32" fmla="*/ 331 w 1787"/>
                    <a:gd name="T33" fmla="*/ 387 h 1646"/>
                    <a:gd name="T34" fmla="*/ 353 w 1787"/>
                    <a:gd name="T35" fmla="*/ 405 h 1646"/>
                    <a:gd name="T36" fmla="*/ 364 w 1787"/>
                    <a:gd name="T37" fmla="*/ 395 h 1646"/>
                    <a:gd name="T38" fmla="*/ 358 w 1787"/>
                    <a:gd name="T39" fmla="*/ 359 h 1646"/>
                    <a:gd name="T40" fmla="*/ 355 w 1787"/>
                    <a:gd name="T41" fmla="*/ 337 h 1646"/>
                    <a:gd name="T42" fmla="*/ 368 w 1787"/>
                    <a:gd name="T43" fmla="*/ 325 h 1646"/>
                    <a:gd name="T44" fmla="*/ 407 w 1787"/>
                    <a:gd name="T45" fmla="*/ 322 h 1646"/>
                    <a:gd name="T46" fmla="*/ 414 w 1787"/>
                    <a:gd name="T47" fmla="*/ 302 h 1646"/>
                    <a:gd name="T48" fmla="*/ 422 w 1787"/>
                    <a:gd name="T49" fmla="*/ 292 h 1646"/>
                    <a:gd name="T50" fmla="*/ 426 w 1787"/>
                    <a:gd name="T51" fmla="*/ 278 h 1646"/>
                    <a:gd name="T52" fmla="*/ 432 w 1787"/>
                    <a:gd name="T53" fmla="*/ 262 h 1646"/>
                    <a:gd name="T54" fmla="*/ 431 w 1787"/>
                    <a:gd name="T55" fmla="*/ 241 h 1646"/>
                    <a:gd name="T56" fmla="*/ 431 w 1787"/>
                    <a:gd name="T57" fmla="*/ 217 h 1646"/>
                    <a:gd name="T58" fmla="*/ 443 w 1787"/>
                    <a:gd name="T59" fmla="*/ 202 h 1646"/>
                    <a:gd name="T60" fmla="*/ 437 w 1787"/>
                    <a:gd name="T61" fmla="*/ 184 h 1646"/>
                    <a:gd name="T62" fmla="*/ 428 w 1787"/>
                    <a:gd name="T63" fmla="*/ 168 h 1646"/>
                    <a:gd name="T64" fmla="*/ 408 w 1787"/>
                    <a:gd name="T65" fmla="*/ 183 h 1646"/>
                    <a:gd name="T66" fmla="*/ 387 w 1787"/>
                    <a:gd name="T67" fmla="*/ 192 h 1646"/>
                    <a:gd name="T68" fmla="*/ 371 w 1787"/>
                    <a:gd name="T69" fmla="*/ 206 h 1646"/>
                    <a:gd name="T70" fmla="*/ 348 w 1787"/>
                    <a:gd name="T71" fmla="*/ 214 h 1646"/>
                    <a:gd name="T72" fmla="*/ 322 w 1787"/>
                    <a:gd name="T73" fmla="*/ 207 h 1646"/>
                    <a:gd name="T74" fmla="*/ 315 w 1787"/>
                    <a:gd name="T75" fmla="*/ 186 h 1646"/>
                    <a:gd name="T76" fmla="*/ 310 w 1787"/>
                    <a:gd name="T77" fmla="*/ 168 h 1646"/>
                    <a:gd name="T78" fmla="*/ 286 w 1787"/>
                    <a:gd name="T79" fmla="*/ 164 h 1646"/>
                    <a:gd name="T80" fmla="*/ 272 w 1787"/>
                    <a:gd name="T81" fmla="*/ 154 h 1646"/>
                    <a:gd name="T82" fmla="*/ 254 w 1787"/>
                    <a:gd name="T83" fmla="*/ 152 h 1646"/>
                    <a:gd name="T84" fmla="*/ 237 w 1787"/>
                    <a:gd name="T85" fmla="*/ 148 h 1646"/>
                    <a:gd name="T86" fmla="*/ 219 w 1787"/>
                    <a:gd name="T87" fmla="*/ 151 h 1646"/>
                    <a:gd name="T88" fmla="*/ 204 w 1787"/>
                    <a:gd name="T89" fmla="*/ 135 h 1646"/>
                    <a:gd name="T90" fmla="*/ 197 w 1787"/>
                    <a:gd name="T91" fmla="*/ 118 h 1646"/>
                    <a:gd name="T92" fmla="*/ 187 w 1787"/>
                    <a:gd name="T93" fmla="*/ 96 h 1646"/>
                    <a:gd name="T94" fmla="*/ 179 w 1787"/>
                    <a:gd name="T95" fmla="*/ 83 h 1646"/>
                    <a:gd name="T96" fmla="*/ 174 w 1787"/>
                    <a:gd name="T97" fmla="*/ 76 h 1646"/>
                    <a:gd name="T98" fmla="*/ 165 w 1787"/>
                    <a:gd name="T99" fmla="*/ 59 h 1646"/>
                    <a:gd name="T100" fmla="*/ 159 w 1787"/>
                    <a:gd name="T101" fmla="*/ 43 h 1646"/>
                    <a:gd name="T102" fmla="*/ 145 w 1787"/>
                    <a:gd name="T103" fmla="*/ 31 h 1646"/>
                    <a:gd name="T104" fmla="*/ 138 w 1787"/>
                    <a:gd name="T105" fmla="*/ 20 h 1646"/>
                    <a:gd name="T106" fmla="*/ 127 w 1787"/>
                    <a:gd name="T107" fmla="*/ 14 h 1646"/>
                    <a:gd name="T108" fmla="*/ 104 w 1787"/>
                    <a:gd name="T109" fmla="*/ 13 h 1646"/>
                    <a:gd name="T110" fmla="*/ 84 w 1787"/>
                    <a:gd name="T111" fmla="*/ 7 h 1646"/>
                    <a:gd name="T112" fmla="*/ 66 w 1787"/>
                    <a:gd name="T113" fmla="*/ 3 h 1646"/>
                    <a:gd name="T114" fmla="*/ 55 w 1787"/>
                    <a:gd name="T115" fmla="*/ 3 h 1646"/>
                    <a:gd name="T116" fmla="*/ 30 w 1787"/>
                    <a:gd name="T117" fmla="*/ 6 h 1646"/>
                    <a:gd name="T118" fmla="*/ 17 w 1787"/>
                    <a:gd name="T119" fmla="*/ 27 h 164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1787" h="1646">
                      <a:moveTo>
                        <a:pt x="0" y="190"/>
                      </a:moveTo>
                      <a:lnTo>
                        <a:pt x="60" y="209"/>
                      </a:lnTo>
                      <a:lnTo>
                        <a:pt x="66" y="225"/>
                      </a:lnTo>
                      <a:lnTo>
                        <a:pt x="78" y="229"/>
                      </a:lnTo>
                      <a:lnTo>
                        <a:pt x="97" y="225"/>
                      </a:lnTo>
                      <a:lnTo>
                        <a:pt x="116" y="190"/>
                      </a:lnTo>
                      <a:lnTo>
                        <a:pt x="168" y="225"/>
                      </a:lnTo>
                      <a:lnTo>
                        <a:pt x="190" y="225"/>
                      </a:lnTo>
                      <a:lnTo>
                        <a:pt x="192" y="242"/>
                      </a:lnTo>
                      <a:lnTo>
                        <a:pt x="178" y="246"/>
                      </a:lnTo>
                      <a:lnTo>
                        <a:pt x="230" y="376"/>
                      </a:lnTo>
                      <a:lnTo>
                        <a:pt x="275" y="386"/>
                      </a:lnTo>
                      <a:lnTo>
                        <a:pt x="315" y="372"/>
                      </a:lnTo>
                      <a:lnTo>
                        <a:pt x="325" y="357"/>
                      </a:lnTo>
                      <a:lnTo>
                        <a:pt x="379" y="357"/>
                      </a:lnTo>
                      <a:lnTo>
                        <a:pt x="408" y="366"/>
                      </a:lnTo>
                      <a:lnTo>
                        <a:pt x="412" y="351"/>
                      </a:lnTo>
                      <a:lnTo>
                        <a:pt x="447" y="351"/>
                      </a:lnTo>
                      <a:lnTo>
                        <a:pt x="464" y="337"/>
                      </a:lnTo>
                      <a:lnTo>
                        <a:pt x="485" y="308"/>
                      </a:lnTo>
                      <a:lnTo>
                        <a:pt x="483" y="296"/>
                      </a:lnTo>
                      <a:lnTo>
                        <a:pt x="514" y="295"/>
                      </a:lnTo>
                      <a:lnTo>
                        <a:pt x="588" y="357"/>
                      </a:lnTo>
                      <a:lnTo>
                        <a:pt x="592" y="370"/>
                      </a:lnTo>
                      <a:lnTo>
                        <a:pt x="617" y="382"/>
                      </a:lnTo>
                      <a:lnTo>
                        <a:pt x="620" y="395"/>
                      </a:lnTo>
                      <a:lnTo>
                        <a:pt x="613" y="413"/>
                      </a:lnTo>
                      <a:lnTo>
                        <a:pt x="607" y="411"/>
                      </a:lnTo>
                      <a:lnTo>
                        <a:pt x="595" y="434"/>
                      </a:lnTo>
                      <a:lnTo>
                        <a:pt x="588" y="438"/>
                      </a:lnTo>
                      <a:lnTo>
                        <a:pt x="595" y="442"/>
                      </a:lnTo>
                      <a:lnTo>
                        <a:pt x="592" y="450"/>
                      </a:lnTo>
                      <a:lnTo>
                        <a:pt x="599" y="467"/>
                      </a:lnTo>
                      <a:lnTo>
                        <a:pt x="566" y="498"/>
                      </a:lnTo>
                      <a:lnTo>
                        <a:pt x="570" y="508"/>
                      </a:lnTo>
                      <a:lnTo>
                        <a:pt x="561" y="523"/>
                      </a:lnTo>
                      <a:lnTo>
                        <a:pt x="561" y="533"/>
                      </a:lnTo>
                      <a:lnTo>
                        <a:pt x="547" y="543"/>
                      </a:lnTo>
                      <a:lnTo>
                        <a:pt x="553" y="547"/>
                      </a:lnTo>
                      <a:lnTo>
                        <a:pt x="541" y="550"/>
                      </a:lnTo>
                      <a:lnTo>
                        <a:pt x="541" y="578"/>
                      </a:lnTo>
                      <a:lnTo>
                        <a:pt x="532" y="581"/>
                      </a:lnTo>
                      <a:lnTo>
                        <a:pt x="543" y="591"/>
                      </a:lnTo>
                      <a:lnTo>
                        <a:pt x="535" y="605"/>
                      </a:lnTo>
                      <a:lnTo>
                        <a:pt x="543" y="610"/>
                      </a:lnTo>
                      <a:lnTo>
                        <a:pt x="543" y="632"/>
                      </a:lnTo>
                      <a:lnTo>
                        <a:pt x="532" y="632"/>
                      </a:lnTo>
                      <a:lnTo>
                        <a:pt x="551" y="665"/>
                      </a:lnTo>
                      <a:lnTo>
                        <a:pt x="543" y="723"/>
                      </a:lnTo>
                      <a:lnTo>
                        <a:pt x="512" y="717"/>
                      </a:lnTo>
                      <a:lnTo>
                        <a:pt x="478" y="833"/>
                      </a:lnTo>
                      <a:lnTo>
                        <a:pt x="485" y="907"/>
                      </a:lnTo>
                      <a:lnTo>
                        <a:pt x="445" y="837"/>
                      </a:lnTo>
                      <a:lnTo>
                        <a:pt x="364" y="938"/>
                      </a:lnTo>
                      <a:lnTo>
                        <a:pt x="331" y="956"/>
                      </a:lnTo>
                      <a:lnTo>
                        <a:pt x="313" y="985"/>
                      </a:lnTo>
                      <a:lnTo>
                        <a:pt x="250" y="1033"/>
                      </a:lnTo>
                      <a:lnTo>
                        <a:pt x="230" y="1076"/>
                      </a:lnTo>
                      <a:lnTo>
                        <a:pt x="251" y="1099"/>
                      </a:lnTo>
                      <a:lnTo>
                        <a:pt x="292" y="1122"/>
                      </a:lnTo>
                      <a:lnTo>
                        <a:pt x="284" y="1132"/>
                      </a:lnTo>
                      <a:lnTo>
                        <a:pt x="292" y="1142"/>
                      </a:lnTo>
                      <a:lnTo>
                        <a:pt x="302" y="1138"/>
                      </a:lnTo>
                      <a:lnTo>
                        <a:pt x="302" y="1157"/>
                      </a:lnTo>
                      <a:lnTo>
                        <a:pt x="325" y="1175"/>
                      </a:lnTo>
                      <a:lnTo>
                        <a:pt x="340" y="1167"/>
                      </a:lnTo>
                      <a:lnTo>
                        <a:pt x="340" y="1155"/>
                      </a:lnTo>
                      <a:lnTo>
                        <a:pt x="362" y="1142"/>
                      </a:lnTo>
                      <a:lnTo>
                        <a:pt x="354" y="1122"/>
                      </a:lnTo>
                      <a:lnTo>
                        <a:pt x="379" y="1130"/>
                      </a:lnTo>
                      <a:lnTo>
                        <a:pt x="379" y="1149"/>
                      </a:lnTo>
                      <a:lnTo>
                        <a:pt x="394" y="1147"/>
                      </a:lnTo>
                      <a:lnTo>
                        <a:pt x="400" y="1165"/>
                      </a:lnTo>
                      <a:lnTo>
                        <a:pt x="352" y="1184"/>
                      </a:lnTo>
                      <a:lnTo>
                        <a:pt x="352" y="1194"/>
                      </a:lnTo>
                      <a:lnTo>
                        <a:pt x="325" y="1194"/>
                      </a:lnTo>
                      <a:lnTo>
                        <a:pt x="323" y="1225"/>
                      </a:lnTo>
                      <a:lnTo>
                        <a:pt x="350" y="1258"/>
                      </a:lnTo>
                      <a:lnTo>
                        <a:pt x="352" y="1252"/>
                      </a:lnTo>
                      <a:lnTo>
                        <a:pt x="373" y="1258"/>
                      </a:lnTo>
                      <a:lnTo>
                        <a:pt x="391" y="1250"/>
                      </a:lnTo>
                      <a:lnTo>
                        <a:pt x="398" y="1254"/>
                      </a:lnTo>
                      <a:lnTo>
                        <a:pt x="427" y="1244"/>
                      </a:lnTo>
                      <a:lnTo>
                        <a:pt x="431" y="1239"/>
                      </a:lnTo>
                      <a:lnTo>
                        <a:pt x="441" y="1239"/>
                      </a:lnTo>
                      <a:lnTo>
                        <a:pt x="443" y="1244"/>
                      </a:lnTo>
                      <a:lnTo>
                        <a:pt x="449" y="1239"/>
                      </a:lnTo>
                      <a:lnTo>
                        <a:pt x="452" y="1260"/>
                      </a:lnTo>
                      <a:lnTo>
                        <a:pt x="458" y="1260"/>
                      </a:lnTo>
                      <a:lnTo>
                        <a:pt x="458" y="1275"/>
                      </a:lnTo>
                      <a:lnTo>
                        <a:pt x="464" y="1283"/>
                      </a:lnTo>
                      <a:lnTo>
                        <a:pt x="460" y="1287"/>
                      </a:lnTo>
                      <a:lnTo>
                        <a:pt x="460" y="1306"/>
                      </a:lnTo>
                      <a:lnTo>
                        <a:pt x="470" y="1308"/>
                      </a:lnTo>
                      <a:lnTo>
                        <a:pt x="468" y="1334"/>
                      </a:lnTo>
                      <a:lnTo>
                        <a:pt x="476" y="1335"/>
                      </a:lnTo>
                      <a:lnTo>
                        <a:pt x="470" y="1337"/>
                      </a:lnTo>
                      <a:lnTo>
                        <a:pt x="483" y="1343"/>
                      </a:lnTo>
                      <a:lnTo>
                        <a:pt x="487" y="1357"/>
                      </a:lnTo>
                      <a:lnTo>
                        <a:pt x="497" y="1353"/>
                      </a:lnTo>
                      <a:lnTo>
                        <a:pt x="506" y="1368"/>
                      </a:lnTo>
                      <a:lnTo>
                        <a:pt x="516" y="1366"/>
                      </a:lnTo>
                      <a:lnTo>
                        <a:pt x="522" y="1382"/>
                      </a:lnTo>
                      <a:lnTo>
                        <a:pt x="532" y="1380"/>
                      </a:lnTo>
                      <a:lnTo>
                        <a:pt x="543" y="1386"/>
                      </a:lnTo>
                      <a:lnTo>
                        <a:pt x="547" y="1378"/>
                      </a:lnTo>
                      <a:lnTo>
                        <a:pt x="553" y="1382"/>
                      </a:lnTo>
                      <a:lnTo>
                        <a:pt x="574" y="1372"/>
                      </a:lnTo>
                      <a:lnTo>
                        <a:pt x="580" y="1378"/>
                      </a:lnTo>
                      <a:lnTo>
                        <a:pt x="584" y="1376"/>
                      </a:lnTo>
                      <a:lnTo>
                        <a:pt x="586" y="1361"/>
                      </a:lnTo>
                      <a:lnTo>
                        <a:pt x="592" y="1365"/>
                      </a:lnTo>
                      <a:lnTo>
                        <a:pt x="605" y="1365"/>
                      </a:lnTo>
                      <a:lnTo>
                        <a:pt x="615" y="1382"/>
                      </a:lnTo>
                      <a:lnTo>
                        <a:pt x="634" y="1374"/>
                      </a:lnTo>
                      <a:lnTo>
                        <a:pt x="640" y="1378"/>
                      </a:lnTo>
                      <a:lnTo>
                        <a:pt x="642" y="1372"/>
                      </a:lnTo>
                      <a:lnTo>
                        <a:pt x="648" y="1376"/>
                      </a:lnTo>
                      <a:lnTo>
                        <a:pt x="661" y="1366"/>
                      </a:lnTo>
                      <a:lnTo>
                        <a:pt x="665" y="1366"/>
                      </a:lnTo>
                      <a:lnTo>
                        <a:pt x="667" y="1361"/>
                      </a:lnTo>
                      <a:lnTo>
                        <a:pt x="678" y="1351"/>
                      </a:lnTo>
                      <a:lnTo>
                        <a:pt x="688" y="1351"/>
                      </a:lnTo>
                      <a:lnTo>
                        <a:pt x="694" y="1378"/>
                      </a:lnTo>
                      <a:lnTo>
                        <a:pt x="709" y="1396"/>
                      </a:lnTo>
                      <a:lnTo>
                        <a:pt x="752" y="1407"/>
                      </a:lnTo>
                      <a:lnTo>
                        <a:pt x="781" y="1403"/>
                      </a:lnTo>
                      <a:lnTo>
                        <a:pt x="790" y="1386"/>
                      </a:lnTo>
                      <a:lnTo>
                        <a:pt x="823" y="1384"/>
                      </a:lnTo>
                      <a:lnTo>
                        <a:pt x="841" y="1398"/>
                      </a:lnTo>
                      <a:lnTo>
                        <a:pt x="862" y="1394"/>
                      </a:lnTo>
                      <a:lnTo>
                        <a:pt x="866" y="1403"/>
                      </a:lnTo>
                      <a:lnTo>
                        <a:pt x="885" y="1430"/>
                      </a:lnTo>
                      <a:lnTo>
                        <a:pt x="879" y="1442"/>
                      </a:lnTo>
                      <a:lnTo>
                        <a:pt x="879" y="1460"/>
                      </a:lnTo>
                      <a:lnTo>
                        <a:pt x="889" y="1475"/>
                      </a:lnTo>
                      <a:lnTo>
                        <a:pt x="889" y="1485"/>
                      </a:lnTo>
                      <a:lnTo>
                        <a:pt x="891" y="1494"/>
                      </a:lnTo>
                      <a:lnTo>
                        <a:pt x="904" y="1483"/>
                      </a:lnTo>
                      <a:lnTo>
                        <a:pt x="916" y="1485"/>
                      </a:lnTo>
                      <a:lnTo>
                        <a:pt x="918" y="1483"/>
                      </a:lnTo>
                      <a:lnTo>
                        <a:pt x="943" y="1481"/>
                      </a:lnTo>
                      <a:lnTo>
                        <a:pt x="959" y="1492"/>
                      </a:lnTo>
                      <a:lnTo>
                        <a:pt x="947" y="1500"/>
                      </a:lnTo>
                      <a:lnTo>
                        <a:pt x="955" y="1522"/>
                      </a:lnTo>
                      <a:lnTo>
                        <a:pt x="972" y="1539"/>
                      </a:lnTo>
                      <a:lnTo>
                        <a:pt x="972" y="1547"/>
                      </a:lnTo>
                      <a:lnTo>
                        <a:pt x="982" y="1558"/>
                      </a:lnTo>
                      <a:lnTo>
                        <a:pt x="988" y="1553"/>
                      </a:lnTo>
                      <a:lnTo>
                        <a:pt x="995" y="1572"/>
                      </a:lnTo>
                      <a:lnTo>
                        <a:pt x="1017" y="1570"/>
                      </a:lnTo>
                      <a:lnTo>
                        <a:pt x="1038" y="1556"/>
                      </a:lnTo>
                      <a:lnTo>
                        <a:pt x="1034" y="1551"/>
                      </a:lnTo>
                      <a:lnTo>
                        <a:pt x="1036" y="1539"/>
                      </a:lnTo>
                      <a:lnTo>
                        <a:pt x="1032" y="1537"/>
                      </a:lnTo>
                      <a:lnTo>
                        <a:pt x="1034" y="1529"/>
                      </a:lnTo>
                      <a:lnTo>
                        <a:pt x="1028" y="1522"/>
                      </a:lnTo>
                      <a:lnTo>
                        <a:pt x="1028" y="1514"/>
                      </a:lnTo>
                      <a:lnTo>
                        <a:pt x="1042" y="1514"/>
                      </a:lnTo>
                      <a:lnTo>
                        <a:pt x="1044" y="1500"/>
                      </a:lnTo>
                      <a:lnTo>
                        <a:pt x="1063" y="1479"/>
                      </a:lnTo>
                      <a:lnTo>
                        <a:pt x="1073" y="1489"/>
                      </a:lnTo>
                      <a:lnTo>
                        <a:pt x="1080" y="1535"/>
                      </a:lnTo>
                      <a:lnTo>
                        <a:pt x="1086" y="1547"/>
                      </a:lnTo>
                      <a:lnTo>
                        <a:pt x="1107" y="1574"/>
                      </a:lnTo>
                      <a:lnTo>
                        <a:pt x="1111" y="1584"/>
                      </a:lnTo>
                      <a:lnTo>
                        <a:pt x="1117" y="1587"/>
                      </a:lnTo>
                      <a:lnTo>
                        <a:pt x="1121" y="1597"/>
                      </a:lnTo>
                      <a:lnTo>
                        <a:pt x="1129" y="1607"/>
                      </a:lnTo>
                      <a:lnTo>
                        <a:pt x="1129" y="1613"/>
                      </a:lnTo>
                      <a:lnTo>
                        <a:pt x="1138" y="1620"/>
                      </a:lnTo>
                      <a:lnTo>
                        <a:pt x="1150" y="1642"/>
                      </a:lnTo>
                      <a:lnTo>
                        <a:pt x="1167" y="1646"/>
                      </a:lnTo>
                      <a:lnTo>
                        <a:pt x="1194" y="1636"/>
                      </a:lnTo>
                      <a:lnTo>
                        <a:pt x="1200" y="1622"/>
                      </a:lnTo>
                      <a:lnTo>
                        <a:pt x="1194" y="1617"/>
                      </a:lnTo>
                      <a:lnTo>
                        <a:pt x="1192" y="1591"/>
                      </a:lnTo>
                      <a:lnTo>
                        <a:pt x="1210" y="1589"/>
                      </a:lnTo>
                      <a:lnTo>
                        <a:pt x="1225" y="1572"/>
                      </a:lnTo>
                      <a:lnTo>
                        <a:pt x="1260" y="1564"/>
                      </a:lnTo>
                      <a:lnTo>
                        <a:pt x="1262" y="1555"/>
                      </a:lnTo>
                      <a:lnTo>
                        <a:pt x="1270" y="1545"/>
                      </a:lnTo>
                      <a:lnTo>
                        <a:pt x="1289" y="1543"/>
                      </a:lnTo>
                      <a:lnTo>
                        <a:pt x="1293" y="1562"/>
                      </a:lnTo>
                      <a:lnTo>
                        <a:pt x="1306" y="1568"/>
                      </a:lnTo>
                      <a:lnTo>
                        <a:pt x="1320" y="1545"/>
                      </a:lnTo>
                      <a:lnTo>
                        <a:pt x="1326" y="1545"/>
                      </a:lnTo>
                      <a:lnTo>
                        <a:pt x="1335" y="1524"/>
                      </a:lnTo>
                      <a:lnTo>
                        <a:pt x="1337" y="1531"/>
                      </a:lnTo>
                      <a:lnTo>
                        <a:pt x="1335" y="1541"/>
                      </a:lnTo>
                      <a:lnTo>
                        <a:pt x="1341" y="1545"/>
                      </a:lnTo>
                      <a:lnTo>
                        <a:pt x="1351" y="1578"/>
                      </a:lnTo>
                      <a:lnTo>
                        <a:pt x="1351" y="1587"/>
                      </a:lnTo>
                      <a:lnTo>
                        <a:pt x="1357" y="1591"/>
                      </a:lnTo>
                      <a:lnTo>
                        <a:pt x="1382" y="1593"/>
                      </a:lnTo>
                      <a:lnTo>
                        <a:pt x="1389" y="1601"/>
                      </a:lnTo>
                      <a:lnTo>
                        <a:pt x="1407" y="1609"/>
                      </a:lnTo>
                      <a:lnTo>
                        <a:pt x="1415" y="1620"/>
                      </a:lnTo>
                      <a:lnTo>
                        <a:pt x="1422" y="1620"/>
                      </a:lnTo>
                      <a:lnTo>
                        <a:pt x="1436" y="1609"/>
                      </a:lnTo>
                      <a:lnTo>
                        <a:pt x="1442" y="1609"/>
                      </a:lnTo>
                      <a:lnTo>
                        <a:pt x="1455" y="1618"/>
                      </a:lnTo>
                      <a:lnTo>
                        <a:pt x="1463" y="1617"/>
                      </a:lnTo>
                      <a:lnTo>
                        <a:pt x="1474" y="1607"/>
                      </a:lnTo>
                      <a:lnTo>
                        <a:pt x="1465" y="1599"/>
                      </a:lnTo>
                      <a:lnTo>
                        <a:pt x="1461" y="1599"/>
                      </a:lnTo>
                      <a:lnTo>
                        <a:pt x="1455" y="1589"/>
                      </a:lnTo>
                      <a:lnTo>
                        <a:pt x="1461" y="1582"/>
                      </a:lnTo>
                      <a:lnTo>
                        <a:pt x="1459" y="1578"/>
                      </a:lnTo>
                      <a:lnTo>
                        <a:pt x="1461" y="1574"/>
                      </a:lnTo>
                      <a:lnTo>
                        <a:pt x="1455" y="1560"/>
                      </a:lnTo>
                      <a:lnTo>
                        <a:pt x="1455" y="1556"/>
                      </a:lnTo>
                      <a:lnTo>
                        <a:pt x="1453" y="1549"/>
                      </a:lnTo>
                      <a:lnTo>
                        <a:pt x="1453" y="1533"/>
                      </a:lnTo>
                      <a:lnTo>
                        <a:pt x="1455" y="1522"/>
                      </a:lnTo>
                      <a:lnTo>
                        <a:pt x="1453" y="1518"/>
                      </a:lnTo>
                      <a:lnTo>
                        <a:pt x="1453" y="1504"/>
                      </a:lnTo>
                      <a:lnTo>
                        <a:pt x="1455" y="1502"/>
                      </a:lnTo>
                      <a:lnTo>
                        <a:pt x="1455" y="1494"/>
                      </a:lnTo>
                      <a:lnTo>
                        <a:pt x="1434" y="1436"/>
                      </a:lnTo>
                      <a:lnTo>
                        <a:pt x="1413" y="1390"/>
                      </a:lnTo>
                      <a:lnTo>
                        <a:pt x="1407" y="1382"/>
                      </a:lnTo>
                      <a:lnTo>
                        <a:pt x="1397" y="1374"/>
                      </a:lnTo>
                      <a:lnTo>
                        <a:pt x="1395" y="1370"/>
                      </a:lnTo>
                      <a:lnTo>
                        <a:pt x="1389" y="1368"/>
                      </a:lnTo>
                      <a:lnTo>
                        <a:pt x="1389" y="1365"/>
                      </a:lnTo>
                      <a:lnTo>
                        <a:pt x="1401" y="1357"/>
                      </a:lnTo>
                      <a:lnTo>
                        <a:pt x="1405" y="1355"/>
                      </a:lnTo>
                      <a:lnTo>
                        <a:pt x="1403" y="1351"/>
                      </a:lnTo>
                      <a:lnTo>
                        <a:pt x="1411" y="1345"/>
                      </a:lnTo>
                      <a:lnTo>
                        <a:pt x="1420" y="1347"/>
                      </a:lnTo>
                      <a:lnTo>
                        <a:pt x="1430" y="1343"/>
                      </a:lnTo>
                      <a:lnTo>
                        <a:pt x="1436" y="1334"/>
                      </a:lnTo>
                      <a:lnTo>
                        <a:pt x="1444" y="1334"/>
                      </a:lnTo>
                      <a:lnTo>
                        <a:pt x="1453" y="1335"/>
                      </a:lnTo>
                      <a:lnTo>
                        <a:pt x="1455" y="1332"/>
                      </a:lnTo>
                      <a:lnTo>
                        <a:pt x="1453" y="1326"/>
                      </a:lnTo>
                      <a:lnTo>
                        <a:pt x="1459" y="1324"/>
                      </a:lnTo>
                      <a:lnTo>
                        <a:pt x="1463" y="1316"/>
                      </a:lnTo>
                      <a:lnTo>
                        <a:pt x="1469" y="1314"/>
                      </a:lnTo>
                      <a:lnTo>
                        <a:pt x="1474" y="1303"/>
                      </a:lnTo>
                      <a:lnTo>
                        <a:pt x="1474" y="1297"/>
                      </a:lnTo>
                      <a:lnTo>
                        <a:pt x="1471" y="1295"/>
                      </a:lnTo>
                      <a:lnTo>
                        <a:pt x="1472" y="1283"/>
                      </a:lnTo>
                      <a:lnTo>
                        <a:pt x="1474" y="1283"/>
                      </a:lnTo>
                      <a:lnTo>
                        <a:pt x="1482" y="1283"/>
                      </a:lnTo>
                      <a:lnTo>
                        <a:pt x="1486" y="1273"/>
                      </a:lnTo>
                      <a:lnTo>
                        <a:pt x="1490" y="1264"/>
                      </a:lnTo>
                      <a:lnTo>
                        <a:pt x="1492" y="1258"/>
                      </a:lnTo>
                      <a:lnTo>
                        <a:pt x="1500" y="1258"/>
                      </a:lnTo>
                      <a:lnTo>
                        <a:pt x="1501" y="1266"/>
                      </a:lnTo>
                      <a:lnTo>
                        <a:pt x="1511" y="1270"/>
                      </a:lnTo>
                      <a:lnTo>
                        <a:pt x="1631" y="1285"/>
                      </a:lnTo>
                      <a:lnTo>
                        <a:pt x="1646" y="1287"/>
                      </a:lnTo>
                      <a:lnTo>
                        <a:pt x="1660" y="1268"/>
                      </a:lnTo>
                      <a:lnTo>
                        <a:pt x="1664" y="1266"/>
                      </a:lnTo>
                      <a:lnTo>
                        <a:pt x="1658" y="1250"/>
                      </a:lnTo>
                      <a:lnTo>
                        <a:pt x="1654" y="1246"/>
                      </a:lnTo>
                      <a:lnTo>
                        <a:pt x="1654" y="1239"/>
                      </a:lnTo>
                      <a:lnTo>
                        <a:pt x="1656" y="1231"/>
                      </a:lnTo>
                      <a:lnTo>
                        <a:pt x="1656" y="1223"/>
                      </a:lnTo>
                      <a:lnTo>
                        <a:pt x="1654" y="1213"/>
                      </a:lnTo>
                      <a:lnTo>
                        <a:pt x="1656" y="1209"/>
                      </a:lnTo>
                      <a:lnTo>
                        <a:pt x="1656" y="1206"/>
                      </a:lnTo>
                      <a:lnTo>
                        <a:pt x="1658" y="1204"/>
                      </a:lnTo>
                      <a:lnTo>
                        <a:pt x="1662" y="1196"/>
                      </a:lnTo>
                      <a:lnTo>
                        <a:pt x="1668" y="1194"/>
                      </a:lnTo>
                      <a:lnTo>
                        <a:pt x="1673" y="1196"/>
                      </a:lnTo>
                      <a:lnTo>
                        <a:pt x="1677" y="1188"/>
                      </a:lnTo>
                      <a:lnTo>
                        <a:pt x="1681" y="1178"/>
                      </a:lnTo>
                      <a:lnTo>
                        <a:pt x="1683" y="1178"/>
                      </a:lnTo>
                      <a:lnTo>
                        <a:pt x="1683" y="1175"/>
                      </a:lnTo>
                      <a:lnTo>
                        <a:pt x="1691" y="1169"/>
                      </a:lnTo>
                      <a:lnTo>
                        <a:pt x="1687" y="1167"/>
                      </a:lnTo>
                      <a:lnTo>
                        <a:pt x="1691" y="1165"/>
                      </a:lnTo>
                      <a:lnTo>
                        <a:pt x="1691" y="1159"/>
                      </a:lnTo>
                      <a:lnTo>
                        <a:pt x="1683" y="1159"/>
                      </a:lnTo>
                      <a:lnTo>
                        <a:pt x="1689" y="1147"/>
                      </a:lnTo>
                      <a:lnTo>
                        <a:pt x="1689" y="1140"/>
                      </a:lnTo>
                      <a:lnTo>
                        <a:pt x="1683" y="1140"/>
                      </a:lnTo>
                      <a:lnTo>
                        <a:pt x="1683" y="1132"/>
                      </a:lnTo>
                      <a:lnTo>
                        <a:pt x="1689" y="1120"/>
                      </a:lnTo>
                      <a:lnTo>
                        <a:pt x="1699" y="1122"/>
                      </a:lnTo>
                      <a:lnTo>
                        <a:pt x="1700" y="1116"/>
                      </a:lnTo>
                      <a:lnTo>
                        <a:pt x="1699" y="1111"/>
                      </a:lnTo>
                      <a:lnTo>
                        <a:pt x="1706" y="1109"/>
                      </a:lnTo>
                      <a:lnTo>
                        <a:pt x="1706" y="1099"/>
                      </a:lnTo>
                      <a:lnTo>
                        <a:pt x="1710" y="1089"/>
                      </a:lnTo>
                      <a:lnTo>
                        <a:pt x="1710" y="1083"/>
                      </a:lnTo>
                      <a:lnTo>
                        <a:pt x="1702" y="1078"/>
                      </a:lnTo>
                      <a:lnTo>
                        <a:pt x="1702" y="1070"/>
                      </a:lnTo>
                      <a:lnTo>
                        <a:pt x="1710" y="1066"/>
                      </a:lnTo>
                      <a:lnTo>
                        <a:pt x="1716" y="1056"/>
                      </a:lnTo>
                      <a:lnTo>
                        <a:pt x="1720" y="1058"/>
                      </a:lnTo>
                      <a:lnTo>
                        <a:pt x="1722" y="1052"/>
                      </a:lnTo>
                      <a:lnTo>
                        <a:pt x="1720" y="1051"/>
                      </a:lnTo>
                      <a:lnTo>
                        <a:pt x="1728" y="1047"/>
                      </a:lnTo>
                      <a:lnTo>
                        <a:pt x="1722" y="1041"/>
                      </a:lnTo>
                      <a:lnTo>
                        <a:pt x="1720" y="1033"/>
                      </a:lnTo>
                      <a:lnTo>
                        <a:pt x="1726" y="1027"/>
                      </a:lnTo>
                      <a:lnTo>
                        <a:pt x="1728" y="1021"/>
                      </a:lnTo>
                      <a:lnTo>
                        <a:pt x="1720" y="1018"/>
                      </a:lnTo>
                      <a:lnTo>
                        <a:pt x="1712" y="1012"/>
                      </a:lnTo>
                      <a:lnTo>
                        <a:pt x="1712" y="1008"/>
                      </a:lnTo>
                      <a:lnTo>
                        <a:pt x="1716" y="1000"/>
                      </a:lnTo>
                      <a:lnTo>
                        <a:pt x="1718" y="990"/>
                      </a:lnTo>
                      <a:lnTo>
                        <a:pt x="1728" y="975"/>
                      </a:lnTo>
                      <a:lnTo>
                        <a:pt x="1726" y="961"/>
                      </a:lnTo>
                      <a:lnTo>
                        <a:pt x="1728" y="956"/>
                      </a:lnTo>
                      <a:lnTo>
                        <a:pt x="1722" y="946"/>
                      </a:lnTo>
                      <a:lnTo>
                        <a:pt x="1726" y="930"/>
                      </a:lnTo>
                      <a:lnTo>
                        <a:pt x="1722" y="919"/>
                      </a:lnTo>
                      <a:lnTo>
                        <a:pt x="1728" y="907"/>
                      </a:lnTo>
                      <a:lnTo>
                        <a:pt x="1728" y="895"/>
                      </a:lnTo>
                      <a:lnTo>
                        <a:pt x="1737" y="894"/>
                      </a:lnTo>
                      <a:lnTo>
                        <a:pt x="1737" y="880"/>
                      </a:lnTo>
                      <a:lnTo>
                        <a:pt x="1731" y="874"/>
                      </a:lnTo>
                      <a:lnTo>
                        <a:pt x="1728" y="872"/>
                      </a:lnTo>
                      <a:lnTo>
                        <a:pt x="1726" y="866"/>
                      </a:lnTo>
                      <a:lnTo>
                        <a:pt x="1728" y="855"/>
                      </a:lnTo>
                      <a:lnTo>
                        <a:pt x="1731" y="851"/>
                      </a:lnTo>
                      <a:lnTo>
                        <a:pt x="1735" y="841"/>
                      </a:lnTo>
                      <a:lnTo>
                        <a:pt x="1737" y="833"/>
                      </a:lnTo>
                      <a:lnTo>
                        <a:pt x="1747" y="831"/>
                      </a:lnTo>
                      <a:lnTo>
                        <a:pt x="1749" y="831"/>
                      </a:lnTo>
                      <a:lnTo>
                        <a:pt x="1756" y="826"/>
                      </a:lnTo>
                      <a:lnTo>
                        <a:pt x="1760" y="826"/>
                      </a:lnTo>
                      <a:lnTo>
                        <a:pt x="1770" y="814"/>
                      </a:lnTo>
                      <a:lnTo>
                        <a:pt x="1768" y="812"/>
                      </a:lnTo>
                      <a:lnTo>
                        <a:pt x="1774" y="806"/>
                      </a:lnTo>
                      <a:lnTo>
                        <a:pt x="1778" y="797"/>
                      </a:lnTo>
                      <a:lnTo>
                        <a:pt x="1778" y="789"/>
                      </a:lnTo>
                      <a:lnTo>
                        <a:pt x="1785" y="779"/>
                      </a:lnTo>
                      <a:lnTo>
                        <a:pt x="1787" y="769"/>
                      </a:lnTo>
                      <a:lnTo>
                        <a:pt x="1784" y="764"/>
                      </a:lnTo>
                      <a:lnTo>
                        <a:pt x="1778" y="762"/>
                      </a:lnTo>
                      <a:lnTo>
                        <a:pt x="1770" y="754"/>
                      </a:lnTo>
                      <a:lnTo>
                        <a:pt x="1766" y="744"/>
                      </a:lnTo>
                      <a:lnTo>
                        <a:pt x="1758" y="744"/>
                      </a:lnTo>
                      <a:lnTo>
                        <a:pt x="1755" y="735"/>
                      </a:lnTo>
                      <a:lnTo>
                        <a:pt x="1751" y="733"/>
                      </a:lnTo>
                      <a:lnTo>
                        <a:pt x="1749" y="725"/>
                      </a:lnTo>
                      <a:lnTo>
                        <a:pt x="1755" y="709"/>
                      </a:lnTo>
                      <a:lnTo>
                        <a:pt x="1758" y="698"/>
                      </a:lnTo>
                      <a:lnTo>
                        <a:pt x="1756" y="686"/>
                      </a:lnTo>
                      <a:lnTo>
                        <a:pt x="1760" y="676"/>
                      </a:lnTo>
                      <a:lnTo>
                        <a:pt x="1749" y="676"/>
                      </a:lnTo>
                      <a:lnTo>
                        <a:pt x="1745" y="671"/>
                      </a:lnTo>
                      <a:lnTo>
                        <a:pt x="1737" y="665"/>
                      </a:lnTo>
                      <a:lnTo>
                        <a:pt x="1735" y="669"/>
                      </a:lnTo>
                      <a:lnTo>
                        <a:pt x="1718" y="665"/>
                      </a:lnTo>
                      <a:lnTo>
                        <a:pt x="1712" y="669"/>
                      </a:lnTo>
                      <a:lnTo>
                        <a:pt x="1700" y="671"/>
                      </a:lnTo>
                      <a:lnTo>
                        <a:pt x="1687" y="680"/>
                      </a:lnTo>
                      <a:lnTo>
                        <a:pt x="1679" y="684"/>
                      </a:lnTo>
                      <a:lnTo>
                        <a:pt x="1673" y="688"/>
                      </a:lnTo>
                      <a:lnTo>
                        <a:pt x="1673" y="696"/>
                      </a:lnTo>
                      <a:lnTo>
                        <a:pt x="1660" y="700"/>
                      </a:lnTo>
                      <a:lnTo>
                        <a:pt x="1658" y="707"/>
                      </a:lnTo>
                      <a:lnTo>
                        <a:pt x="1658" y="715"/>
                      </a:lnTo>
                      <a:lnTo>
                        <a:pt x="1650" y="713"/>
                      </a:lnTo>
                      <a:lnTo>
                        <a:pt x="1633" y="725"/>
                      </a:lnTo>
                      <a:lnTo>
                        <a:pt x="1633" y="729"/>
                      </a:lnTo>
                      <a:lnTo>
                        <a:pt x="1621" y="733"/>
                      </a:lnTo>
                      <a:lnTo>
                        <a:pt x="1621" y="738"/>
                      </a:lnTo>
                      <a:lnTo>
                        <a:pt x="1614" y="744"/>
                      </a:lnTo>
                      <a:lnTo>
                        <a:pt x="1608" y="744"/>
                      </a:lnTo>
                      <a:lnTo>
                        <a:pt x="1596" y="738"/>
                      </a:lnTo>
                      <a:lnTo>
                        <a:pt x="1592" y="744"/>
                      </a:lnTo>
                      <a:lnTo>
                        <a:pt x="1573" y="744"/>
                      </a:lnTo>
                      <a:lnTo>
                        <a:pt x="1567" y="750"/>
                      </a:lnTo>
                      <a:lnTo>
                        <a:pt x="1558" y="756"/>
                      </a:lnTo>
                      <a:lnTo>
                        <a:pt x="1558" y="762"/>
                      </a:lnTo>
                      <a:lnTo>
                        <a:pt x="1548" y="768"/>
                      </a:lnTo>
                      <a:lnTo>
                        <a:pt x="1538" y="771"/>
                      </a:lnTo>
                      <a:lnTo>
                        <a:pt x="1534" y="783"/>
                      </a:lnTo>
                      <a:lnTo>
                        <a:pt x="1519" y="781"/>
                      </a:lnTo>
                      <a:lnTo>
                        <a:pt x="1517" y="787"/>
                      </a:lnTo>
                      <a:lnTo>
                        <a:pt x="1519" y="795"/>
                      </a:lnTo>
                      <a:lnTo>
                        <a:pt x="1511" y="812"/>
                      </a:lnTo>
                      <a:lnTo>
                        <a:pt x="1515" y="822"/>
                      </a:lnTo>
                      <a:lnTo>
                        <a:pt x="1509" y="826"/>
                      </a:lnTo>
                      <a:lnTo>
                        <a:pt x="1501" y="828"/>
                      </a:lnTo>
                      <a:lnTo>
                        <a:pt x="1488" y="826"/>
                      </a:lnTo>
                      <a:lnTo>
                        <a:pt x="1486" y="824"/>
                      </a:lnTo>
                      <a:lnTo>
                        <a:pt x="1478" y="824"/>
                      </a:lnTo>
                      <a:lnTo>
                        <a:pt x="1471" y="833"/>
                      </a:lnTo>
                      <a:lnTo>
                        <a:pt x="1463" y="833"/>
                      </a:lnTo>
                      <a:lnTo>
                        <a:pt x="1451" y="841"/>
                      </a:lnTo>
                      <a:lnTo>
                        <a:pt x="1442" y="841"/>
                      </a:lnTo>
                      <a:lnTo>
                        <a:pt x="1436" y="847"/>
                      </a:lnTo>
                      <a:lnTo>
                        <a:pt x="1426" y="847"/>
                      </a:lnTo>
                      <a:lnTo>
                        <a:pt x="1416" y="853"/>
                      </a:lnTo>
                      <a:lnTo>
                        <a:pt x="1403" y="847"/>
                      </a:lnTo>
                      <a:lnTo>
                        <a:pt x="1399" y="847"/>
                      </a:lnTo>
                      <a:lnTo>
                        <a:pt x="1395" y="855"/>
                      </a:lnTo>
                      <a:lnTo>
                        <a:pt x="1387" y="857"/>
                      </a:lnTo>
                      <a:lnTo>
                        <a:pt x="1376" y="847"/>
                      </a:lnTo>
                      <a:lnTo>
                        <a:pt x="1368" y="845"/>
                      </a:lnTo>
                      <a:lnTo>
                        <a:pt x="1359" y="853"/>
                      </a:lnTo>
                      <a:lnTo>
                        <a:pt x="1345" y="853"/>
                      </a:lnTo>
                      <a:lnTo>
                        <a:pt x="1335" y="862"/>
                      </a:lnTo>
                      <a:lnTo>
                        <a:pt x="1328" y="864"/>
                      </a:lnTo>
                      <a:lnTo>
                        <a:pt x="1316" y="864"/>
                      </a:lnTo>
                      <a:lnTo>
                        <a:pt x="1308" y="862"/>
                      </a:lnTo>
                      <a:lnTo>
                        <a:pt x="1302" y="843"/>
                      </a:lnTo>
                      <a:lnTo>
                        <a:pt x="1291" y="826"/>
                      </a:lnTo>
                      <a:lnTo>
                        <a:pt x="1272" y="816"/>
                      </a:lnTo>
                      <a:lnTo>
                        <a:pt x="1268" y="812"/>
                      </a:lnTo>
                      <a:lnTo>
                        <a:pt x="1264" y="812"/>
                      </a:lnTo>
                      <a:lnTo>
                        <a:pt x="1258" y="802"/>
                      </a:lnTo>
                      <a:lnTo>
                        <a:pt x="1262" y="795"/>
                      </a:lnTo>
                      <a:lnTo>
                        <a:pt x="1270" y="783"/>
                      </a:lnTo>
                      <a:lnTo>
                        <a:pt x="1270" y="773"/>
                      </a:lnTo>
                      <a:lnTo>
                        <a:pt x="1273" y="764"/>
                      </a:lnTo>
                      <a:lnTo>
                        <a:pt x="1272" y="756"/>
                      </a:lnTo>
                      <a:lnTo>
                        <a:pt x="1264" y="756"/>
                      </a:lnTo>
                      <a:lnTo>
                        <a:pt x="1260" y="742"/>
                      </a:lnTo>
                      <a:lnTo>
                        <a:pt x="1262" y="735"/>
                      </a:lnTo>
                      <a:lnTo>
                        <a:pt x="1260" y="729"/>
                      </a:lnTo>
                      <a:lnTo>
                        <a:pt x="1248" y="735"/>
                      </a:lnTo>
                      <a:lnTo>
                        <a:pt x="1245" y="736"/>
                      </a:lnTo>
                      <a:lnTo>
                        <a:pt x="1241" y="729"/>
                      </a:lnTo>
                      <a:lnTo>
                        <a:pt x="1241" y="723"/>
                      </a:lnTo>
                      <a:lnTo>
                        <a:pt x="1235" y="717"/>
                      </a:lnTo>
                      <a:lnTo>
                        <a:pt x="1229" y="717"/>
                      </a:lnTo>
                      <a:lnTo>
                        <a:pt x="1229" y="713"/>
                      </a:lnTo>
                      <a:lnTo>
                        <a:pt x="1235" y="686"/>
                      </a:lnTo>
                      <a:lnTo>
                        <a:pt x="1241" y="671"/>
                      </a:lnTo>
                      <a:lnTo>
                        <a:pt x="1235" y="667"/>
                      </a:lnTo>
                      <a:lnTo>
                        <a:pt x="1221" y="676"/>
                      </a:lnTo>
                      <a:lnTo>
                        <a:pt x="1210" y="667"/>
                      </a:lnTo>
                      <a:lnTo>
                        <a:pt x="1204" y="669"/>
                      </a:lnTo>
                      <a:lnTo>
                        <a:pt x="1188" y="676"/>
                      </a:lnTo>
                      <a:lnTo>
                        <a:pt x="1185" y="676"/>
                      </a:lnTo>
                      <a:lnTo>
                        <a:pt x="1177" y="674"/>
                      </a:lnTo>
                      <a:lnTo>
                        <a:pt x="1163" y="665"/>
                      </a:lnTo>
                      <a:lnTo>
                        <a:pt x="1154" y="661"/>
                      </a:lnTo>
                      <a:lnTo>
                        <a:pt x="1148" y="655"/>
                      </a:lnTo>
                      <a:lnTo>
                        <a:pt x="1144" y="655"/>
                      </a:lnTo>
                      <a:lnTo>
                        <a:pt x="1138" y="651"/>
                      </a:lnTo>
                      <a:lnTo>
                        <a:pt x="1140" y="645"/>
                      </a:lnTo>
                      <a:lnTo>
                        <a:pt x="1129" y="642"/>
                      </a:lnTo>
                      <a:lnTo>
                        <a:pt x="1129" y="634"/>
                      </a:lnTo>
                      <a:lnTo>
                        <a:pt x="1119" y="634"/>
                      </a:lnTo>
                      <a:lnTo>
                        <a:pt x="1115" y="630"/>
                      </a:lnTo>
                      <a:lnTo>
                        <a:pt x="1115" y="622"/>
                      </a:lnTo>
                      <a:lnTo>
                        <a:pt x="1109" y="618"/>
                      </a:lnTo>
                      <a:lnTo>
                        <a:pt x="1105" y="616"/>
                      </a:lnTo>
                      <a:lnTo>
                        <a:pt x="1092" y="620"/>
                      </a:lnTo>
                      <a:lnTo>
                        <a:pt x="1090" y="616"/>
                      </a:lnTo>
                      <a:lnTo>
                        <a:pt x="1080" y="599"/>
                      </a:lnTo>
                      <a:lnTo>
                        <a:pt x="1073" y="597"/>
                      </a:lnTo>
                      <a:lnTo>
                        <a:pt x="1063" y="599"/>
                      </a:lnTo>
                      <a:lnTo>
                        <a:pt x="1063" y="601"/>
                      </a:lnTo>
                      <a:lnTo>
                        <a:pt x="1063" y="610"/>
                      </a:lnTo>
                      <a:lnTo>
                        <a:pt x="1059" y="612"/>
                      </a:lnTo>
                      <a:lnTo>
                        <a:pt x="1049" y="607"/>
                      </a:lnTo>
                      <a:lnTo>
                        <a:pt x="1044" y="607"/>
                      </a:lnTo>
                      <a:lnTo>
                        <a:pt x="1034" y="616"/>
                      </a:lnTo>
                      <a:lnTo>
                        <a:pt x="1024" y="614"/>
                      </a:lnTo>
                      <a:lnTo>
                        <a:pt x="1018" y="605"/>
                      </a:lnTo>
                      <a:lnTo>
                        <a:pt x="1007" y="601"/>
                      </a:lnTo>
                      <a:lnTo>
                        <a:pt x="1001" y="599"/>
                      </a:lnTo>
                      <a:lnTo>
                        <a:pt x="993" y="601"/>
                      </a:lnTo>
                      <a:lnTo>
                        <a:pt x="988" y="603"/>
                      </a:lnTo>
                      <a:lnTo>
                        <a:pt x="984" y="599"/>
                      </a:lnTo>
                      <a:lnTo>
                        <a:pt x="989" y="587"/>
                      </a:lnTo>
                      <a:lnTo>
                        <a:pt x="986" y="581"/>
                      </a:lnTo>
                      <a:lnTo>
                        <a:pt x="980" y="581"/>
                      </a:lnTo>
                      <a:lnTo>
                        <a:pt x="978" y="589"/>
                      </a:lnTo>
                      <a:lnTo>
                        <a:pt x="955" y="585"/>
                      </a:lnTo>
                      <a:lnTo>
                        <a:pt x="949" y="589"/>
                      </a:lnTo>
                      <a:lnTo>
                        <a:pt x="937" y="589"/>
                      </a:lnTo>
                      <a:lnTo>
                        <a:pt x="935" y="593"/>
                      </a:lnTo>
                      <a:lnTo>
                        <a:pt x="935" y="597"/>
                      </a:lnTo>
                      <a:lnTo>
                        <a:pt x="928" y="603"/>
                      </a:lnTo>
                      <a:lnTo>
                        <a:pt x="926" y="607"/>
                      </a:lnTo>
                      <a:lnTo>
                        <a:pt x="918" y="605"/>
                      </a:lnTo>
                      <a:lnTo>
                        <a:pt x="908" y="605"/>
                      </a:lnTo>
                      <a:lnTo>
                        <a:pt x="904" y="603"/>
                      </a:lnTo>
                      <a:lnTo>
                        <a:pt x="897" y="603"/>
                      </a:lnTo>
                      <a:lnTo>
                        <a:pt x="885" y="593"/>
                      </a:lnTo>
                      <a:lnTo>
                        <a:pt x="879" y="601"/>
                      </a:lnTo>
                      <a:lnTo>
                        <a:pt x="872" y="599"/>
                      </a:lnTo>
                      <a:lnTo>
                        <a:pt x="868" y="601"/>
                      </a:lnTo>
                      <a:lnTo>
                        <a:pt x="858" y="593"/>
                      </a:lnTo>
                      <a:lnTo>
                        <a:pt x="850" y="589"/>
                      </a:lnTo>
                      <a:lnTo>
                        <a:pt x="847" y="581"/>
                      </a:lnTo>
                      <a:lnTo>
                        <a:pt x="845" y="576"/>
                      </a:lnTo>
                      <a:lnTo>
                        <a:pt x="843" y="572"/>
                      </a:lnTo>
                      <a:lnTo>
                        <a:pt x="833" y="572"/>
                      </a:lnTo>
                      <a:lnTo>
                        <a:pt x="825" y="566"/>
                      </a:lnTo>
                      <a:lnTo>
                        <a:pt x="825" y="548"/>
                      </a:lnTo>
                      <a:lnTo>
                        <a:pt x="818" y="539"/>
                      </a:lnTo>
                      <a:lnTo>
                        <a:pt x="816" y="531"/>
                      </a:lnTo>
                      <a:lnTo>
                        <a:pt x="818" y="521"/>
                      </a:lnTo>
                      <a:lnTo>
                        <a:pt x="823" y="514"/>
                      </a:lnTo>
                      <a:lnTo>
                        <a:pt x="825" y="504"/>
                      </a:lnTo>
                      <a:lnTo>
                        <a:pt x="825" y="498"/>
                      </a:lnTo>
                      <a:lnTo>
                        <a:pt x="821" y="492"/>
                      </a:lnTo>
                      <a:lnTo>
                        <a:pt x="810" y="492"/>
                      </a:lnTo>
                      <a:lnTo>
                        <a:pt x="798" y="488"/>
                      </a:lnTo>
                      <a:lnTo>
                        <a:pt x="792" y="486"/>
                      </a:lnTo>
                      <a:lnTo>
                        <a:pt x="789" y="481"/>
                      </a:lnTo>
                      <a:lnTo>
                        <a:pt x="790" y="469"/>
                      </a:lnTo>
                      <a:lnTo>
                        <a:pt x="789" y="463"/>
                      </a:lnTo>
                      <a:lnTo>
                        <a:pt x="781" y="459"/>
                      </a:lnTo>
                      <a:lnTo>
                        <a:pt x="783" y="450"/>
                      </a:lnTo>
                      <a:lnTo>
                        <a:pt x="787" y="446"/>
                      </a:lnTo>
                      <a:lnTo>
                        <a:pt x="787" y="438"/>
                      </a:lnTo>
                      <a:lnTo>
                        <a:pt x="781" y="428"/>
                      </a:lnTo>
                      <a:lnTo>
                        <a:pt x="775" y="419"/>
                      </a:lnTo>
                      <a:lnTo>
                        <a:pt x="773" y="411"/>
                      </a:lnTo>
                      <a:lnTo>
                        <a:pt x="767" y="409"/>
                      </a:lnTo>
                      <a:lnTo>
                        <a:pt x="752" y="390"/>
                      </a:lnTo>
                      <a:lnTo>
                        <a:pt x="748" y="382"/>
                      </a:lnTo>
                      <a:lnTo>
                        <a:pt x="738" y="380"/>
                      </a:lnTo>
                      <a:lnTo>
                        <a:pt x="733" y="372"/>
                      </a:lnTo>
                      <a:lnTo>
                        <a:pt x="725" y="364"/>
                      </a:lnTo>
                      <a:lnTo>
                        <a:pt x="717" y="343"/>
                      </a:lnTo>
                      <a:lnTo>
                        <a:pt x="719" y="335"/>
                      </a:lnTo>
                      <a:lnTo>
                        <a:pt x="723" y="329"/>
                      </a:lnTo>
                      <a:lnTo>
                        <a:pt x="725" y="322"/>
                      </a:lnTo>
                      <a:lnTo>
                        <a:pt x="723" y="320"/>
                      </a:lnTo>
                      <a:lnTo>
                        <a:pt x="715" y="322"/>
                      </a:lnTo>
                      <a:lnTo>
                        <a:pt x="713" y="326"/>
                      </a:lnTo>
                      <a:lnTo>
                        <a:pt x="717" y="331"/>
                      </a:lnTo>
                      <a:lnTo>
                        <a:pt x="715" y="333"/>
                      </a:lnTo>
                      <a:lnTo>
                        <a:pt x="707" y="333"/>
                      </a:lnTo>
                      <a:lnTo>
                        <a:pt x="707" y="329"/>
                      </a:lnTo>
                      <a:lnTo>
                        <a:pt x="705" y="322"/>
                      </a:lnTo>
                      <a:lnTo>
                        <a:pt x="707" y="320"/>
                      </a:lnTo>
                      <a:lnTo>
                        <a:pt x="715" y="320"/>
                      </a:lnTo>
                      <a:lnTo>
                        <a:pt x="715" y="316"/>
                      </a:lnTo>
                      <a:lnTo>
                        <a:pt x="715" y="310"/>
                      </a:lnTo>
                      <a:lnTo>
                        <a:pt x="709" y="308"/>
                      </a:lnTo>
                      <a:lnTo>
                        <a:pt x="704" y="308"/>
                      </a:lnTo>
                      <a:lnTo>
                        <a:pt x="698" y="302"/>
                      </a:lnTo>
                      <a:lnTo>
                        <a:pt x="704" y="289"/>
                      </a:lnTo>
                      <a:lnTo>
                        <a:pt x="698" y="285"/>
                      </a:lnTo>
                      <a:lnTo>
                        <a:pt x="684" y="283"/>
                      </a:lnTo>
                      <a:lnTo>
                        <a:pt x="680" y="277"/>
                      </a:lnTo>
                      <a:lnTo>
                        <a:pt x="688" y="271"/>
                      </a:lnTo>
                      <a:lnTo>
                        <a:pt x="686" y="265"/>
                      </a:lnTo>
                      <a:lnTo>
                        <a:pt x="684" y="256"/>
                      </a:lnTo>
                      <a:lnTo>
                        <a:pt x="677" y="256"/>
                      </a:lnTo>
                      <a:lnTo>
                        <a:pt x="677" y="254"/>
                      </a:lnTo>
                      <a:lnTo>
                        <a:pt x="669" y="246"/>
                      </a:lnTo>
                      <a:lnTo>
                        <a:pt x="661" y="236"/>
                      </a:lnTo>
                      <a:lnTo>
                        <a:pt x="648" y="223"/>
                      </a:lnTo>
                      <a:lnTo>
                        <a:pt x="644" y="213"/>
                      </a:lnTo>
                      <a:lnTo>
                        <a:pt x="646" y="209"/>
                      </a:lnTo>
                      <a:lnTo>
                        <a:pt x="651" y="209"/>
                      </a:lnTo>
                      <a:lnTo>
                        <a:pt x="657" y="194"/>
                      </a:lnTo>
                      <a:lnTo>
                        <a:pt x="655" y="194"/>
                      </a:lnTo>
                      <a:lnTo>
                        <a:pt x="640" y="186"/>
                      </a:lnTo>
                      <a:lnTo>
                        <a:pt x="626" y="184"/>
                      </a:lnTo>
                      <a:lnTo>
                        <a:pt x="622" y="180"/>
                      </a:lnTo>
                      <a:lnTo>
                        <a:pt x="628" y="174"/>
                      </a:lnTo>
                      <a:lnTo>
                        <a:pt x="636" y="169"/>
                      </a:lnTo>
                      <a:lnTo>
                        <a:pt x="636" y="167"/>
                      </a:lnTo>
                      <a:lnTo>
                        <a:pt x="626" y="167"/>
                      </a:lnTo>
                      <a:lnTo>
                        <a:pt x="626" y="155"/>
                      </a:lnTo>
                      <a:lnTo>
                        <a:pt x="624" y="151"/>
                      </a:lnTo>
                      <a:lnTo>
                        <a:pt x="613" y="139"/>
                      </a:lnTo>
                      <a:lnTo>
                        <a:pt x="603" y="141"/>
                      </a:lnTo>
                      <a:lnTo>
                        <a:pt x="605" y="132"/>
                      </a:lnTo>
                      <a:lnTo>
                        <a:pt x="595" y="126"/>
                      </a:lnTo>
                      <a:lnTo>
                        <a:pt x="586" y="120"/>
                      </a:lnTo>
                      <a:lnTo>
                        <a:pt x="582" y="124"/>
                      </a:lnTo>
                      <a:lnTo>
                        <a:pt x="580" y="124"/>
                      </a:lnTo>
                      <a:lnTo>
                        <a:pt x="574" y="118"/>
                      </a:lnTo>
                      <a:lnTo>
                        <a:pt x="574" y="114"/>
                      </a:lnTo>
                      <a:lnTo>
                        <a:pt x="580" y="110"/>
                      </a:lnTo>
                      <a:lnTo>
                        <a:pt x="582" y="110"/>
                      </a:lnTo>
                      <a:lnTo>
                        <a:pt x="584" y="106"/>
                      </a:lnTo>
                      <a:lnTo>
                        <a:pt x="580" y="99"/>
                      </a:lnTo>
                      <a:lnTo>
                        <a:pt x="586" y="97"/>
                      </a:lnTo>
                      <a:lnTo>
                        <a:pt x="588" y="91"/>
                      </a:lnTo>
                      <a:lnTo>
                        <a:pt x="582" y="89"/>
                      </a:lnTo>
                      <a:lnTo>
                        <a:pt x="570" y="97"/>
                      </a:lnTo>
                      <a:lnTo>
                        <a:pt x="555" y="79"/>
                      </a:lnTo>
                      <a:lnTo>
                        <a:pt x="553" y="75"/>
                      </a:lnTo>
                      <a:lnTo>
                        <a:pt x="545" y="77"/>
                      </a:lnTo>
                      <a:lnTo>
                        <a:pt x="534" y="85"/>
                      </a:lnTo>
                      <a:lnTo>
                        <a:pt x="532" y="79"/>
                      </a:lnTo>
                      <a:lnTo>
                        <a:pt x="532" y="75"/>
                      </a:lnTo>
                      <a:lnTo>
                        <a:pt x="537" y="70"/>
                      </a:lnTo>
                      <a:lnTo>
                        <a:pt x="537" y="62"/>
                      </a:lnTo>
                      <a:lnTo>
                        <a:pt x="534" y="60"/>
                      </a:lnTo>
                      <a:lnTo>
                        <a:pt x="524" y="48"/>
                      </a:lnTo>
                      <a:lnTo>
                        <a:pt x="518" y="48"/>
                      </a:lnTo>
                      <a:lnTo>
                        <a:pt x="508" y="56"/>
                      </a:lnTo>
                      <a:lnTo>
                        <a:pt x="506" y="48"/>
                      </a:lnTo>
                      <a:lnTo>
                        <a:pt x="497" y="46"/>
                      </a:lnTo>
                      <a:lnTo>
                        <a:pt x="483" y="41"/>
                      </a:lnTo>
                      <a:lnTo>
                        <a:pt x="470" y="37"/>
                      </a:lnTo>
                      <a:lnTo>
                        <a:pt x="460" y="37"/>
                      </a:lnTo>
                      <a:lnTo>
                        <a:pt x="445" y="39"/>
                      </a:lnTo>
                      <a:lnTo>
                        <a:pt x="433" y="46"/>
                      </a:lnTo>
                      <a:lnTo>
                        <a:pt x="437" y="58"/>
                      </a:lnTo>
                      <a:lnTo>
                        <a:pt x="431" y="56"/>
                      </a:lnTo>
                      <a:lnTo>
                        <a:pt x="427" y="50"/>
                      </a:lnTo>
                      <a:lnTo>
                        <a:pt x="418" y="50"/>
                      </a:lnTo>
                      <a:lnTo>
                        <a:pt x="414" y="48"/>
                      </a:lnTo>
                      <a:lnTo>
                        <a:pt x="412" y="43"/>
                      </a:lnTo>
                      <a:lnTo>
                        <a:pt x="406" y="43"/>
                      </a:lnTo>
                      <a:lnTo>
                        <a:pt x="391" y="46"/>
                      </a:lnTo>
                      <a:lnTo>
                        <a:pt x="381" y="43"/>
                      </a:lnTo>
                      <a:lnTo>
                        <a:pt x="375" y="39"/>
                      </a:lnTo>
                      <a:lnTo>
                        <a:pt x="371" y="39"/>
                      </a:lnTo>
                      <a:lnTo>
                        <a:pt x="362" y="27"/>
                      </a:lnTo>
                      <a:lnTo>
                        <a:pt x="352" y="21"/>
                      </a:lnTo>
                      <a:lnTo>
                        <a:pt x="350" y="21"/>
                      </a:lnTo>
                      <a:lnTo>
                        <a:pt x="336" y="27"/>
                      </a:lnTo>
                      <a:lnTo>
                        <a:pt x="333" y="19"/>
                      </a:lnTo>
                      <a:lnTo>
                        <a:pt x="325" y="19"/>
                      </a:lnTo>
                      <a:lnTo>
                        <a:pt x="317" y="13"/>
                      </a:lnTo>
                      <a:lnTo>
                        <a:pt x="304" y="6"/>
                      </a:lnTo>
                      <a:lnTo>
                        <a:pt x="296" y="8"/>
                      </a:lnTo>
                      <a:lnTo>
                        <a:pt x="288" y="6"/>
                      </a:lnTo>
                      <a:lnTo>
                        <a:pt x="284" y="8"/>
                      </a:lnTo>
                      <a:lnTo>
                        <a:pt x="279" y="2"/>
                      </a:lnTo>
                      <a:lnTo>
                        <a:pt x="269" y="0"/>
                      </a:lnTo>
                      <a:lnTo>
                        <a:pt x="269" y="6"/>
                      </a:lnTo>
                      <a:lnTo>
                        <a:pt x="267" y="10"/>
                      </a:lnTo>
                      <a:lnTo>
                        <a:pt x="263" y="8"/>
                      </a:lnTo>
                      <a:lnTo>
                        <a:pt x="267" y="4"/>
                      </a:lnTo>
                      <a:lnTo>
                        <a:pt x="263" y="0"/>
                      </a:lnTo>
                      <a:lnTo>
                        <a:pt x="259" y="0"/>
                      </a:lnTo>
                      <a:lnTo>
                        <a:pt x="259" y="6"/>
                      </a:lnTo>
                      <a:lnTo>
                        <a:pt x="257" y="10"/>
                      </a:lnTo>
                      <a:lnTo>
                        <a:pt x="255" y="4"/>
                      </a:lnTo>
                      <a:lnTo>
                        <a:pt x="248" y="6"/>
                      </a:lnTo>
                      <a:lnTo>
                        <a:pt x="232" y="2"/>
                      </a:lnTo>
                      <a:lnTo>
                        <a:pt x="226" y="4"/>
                      </a:lnTo>
                      <a:lnTo>
                        <a:pt x="222" y="10"/>
                      </a:lnTo>
                      <a:lnTo>
                        <a:pt x="217" y="13"/>
                      </a:lnTo>
                      <a:lnTo>
                        <a:pt x="207" y="13"/>
                      </a:lnTo>
                      <a:lnTo>
                        <a:pt x="188" y="23"/>
                      </a:lnTo>
                      <a:lnTo>
                        <a:pt x="182" y="27"/>
                      </a:lnTo>
                      <a:lnTo>
                        <a:pt x="170" y="27"/>
                      </a:lnTo>
                      <a:lnTo>
                        <a:pt x="161" y="27"/>
                      </a:lnTo>
                      <a:lnTo>
                        <a:pt x="145" y="29"/>
                      </a:lnTo>
                      <a:lnTo>
                        <a:pt x="141" y="29"/>
                      </a:lnTo>
                      <a:lnTo>
                        <a:pt x="132" y="31"/>
                      </a:lnTo>
                      <a:lnTo>
                        <a:pt x="124" y="27"/>
                      </a:lnTo>
                      <a:lnTo>
                        <a:pt x="120" y="23"/>
                      </a:lnTo>
                      <a:lnTo>
                        <a:pt x="114" y="29"/>
                      </a:lnTo>
                      <a:lnTo>
                        <a:pt x="110" y="31"/>
                      </a:lnTo>
                      <a:lnTo>
                        <a:pt x="101" y="31"/>
                      </a:lnTo>
                      <a:lnTo>
                        <a:pt x="93" y="39"/>
                      </a:lnTo>
                      <a:lnTo>
                        <a:pt x="78" y="39"/>
                      </a:lnTo>
                      <a:lnTo>
                        <a:pt x="60" y="43"/>
                      </a:lnTo>
                      <a:lnTo>
                        <a:pt x="51" y="48"/>
                      </a:lnTo>
                      <a:lnTo>
                        <a:pt x="47" y="48"/>
                      </a:lnTo>
                      <a:lnTo>
                        <a:pt x="27" y="58"/>
                      </a:lnTo>
                      <a:lnTo>
                        <a:pt x="49" y="77"/>
                      </a:lnTo>
                      <a:lnTo>
                        <a:pt x="68" y="105"/>
                      </a:lnTo>
                      <a:lnTo>
                        <a:pt x="47" y="132"/>
                      </a:lnTo>
                      <a:lnTo>
                        <a:pt x="0" y="19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6013" name="Group 178">
                  <a:extLst>
                    <a:ext uri="{FF2B5EF4-FFF2-40B4-BE49-F238E27FC236}">
                      <a16:creationId xmlns:a16="http://schemas.microsoft.com/office/drawing/2014/main" id="{591204E1-C2DA-3747-9E94-1D0E33B12A3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056" y="879"/>
                  <a:ext cx="893" cy="823"/>
                  <a:chOff x="4056" y="879"/>
                  <a:chExt cx="893" cy="823"/>
                </a:xfrm>
              </p:grpSpPr>
              <p:sp>
                <p:nvSpPr>
                  <p:cNvPr id="36014" name="Freeform 179">
                    <a:extLst>
                      <a:ext uri="{FF2B5EF4-FFF2-40B4-BE49-F238E27FC236}">
                        <a16:creationId xmlns:a16="http://schemas.microsoft.com/office/drawing/2014/main" id="{44E85F01-7C96-4B48-A20E-3285CEF36A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6" y="879"/>
                    <a:ext cx="893" cy="823"/>
                  </a:xfrm>
                  <a:custGeom>
                    <a:avLst/>
                    <a:gdLst>
                      <a:gd name="T0" fmla="*/ 100 w 1787"/>
                      <a:gd name="T1" fmla="*/ 292 h 1646"/>
                      <a:gd name="T2" fmla="*/ 106 w 1787"/>
                      <a:gd name="T3" fmla="*/ 311 h 1646"/>
                      <a:gd name="T4" fmla="*/ 115 w 1787"/>
                      <a:gd name="T5" fmla="*/ 327 h 1646"/>
                      <a:gd name="T6" fmla="*/ 130 w 1787"/>
                      <a:gd name="T7" fmla="*/ 346 h 1646"/>
                      <a:gd name="T8" fmla="*/ 151 w 1787"/>
                      <a:gd name="T9" fmla="*/ 342 h 1646"/>
                      <a:gd name="T10" fmla="*/ 172 w 1787"/>
                      <a:gd name="T11" fmla="*/ 338 h 1646"/>
                      <a:gd name="T12" fmla="*/ 221 w 1787"/>
                      <a:gd name="T13" fmla="*/ 358 h 1646"/>
                      <a:gd name="T14" fmla="*/ 239 w 1787"/>
                      <a:gd name="T15" fmla="*/ 373 h 1646"/>
                      <a:gd name="T16" fmla="*/ 258 w 1787"/>
                      <a:gd name="T17" fmla="*/ 388 h 1646"/>
                      <a:gd name="T18" fmla="*/ 270 w 1787"/>
                      <a:gd name="T19" fmla="*/ 384 h 1646"/>
                      <a:gd name="T20" fmla="*/ 291 w 1787"/>
                      <a:gd name="T21" fmla="*/ 412 h 1646"/>
                      <a:gd name="T22" fmla="*/ 322 w 1787"/>
                      <a:gd name="T23" fmla="*/ 386 h 1646"/>
                      <a:gd name="T24" fmla="*/ 337 w 1787"/>
                      <a:gd name="T25" fmla="*/ 397 h 1646"/>
                      <a:gd name="T26" fmla="*/ 365 w 1787"/>
                      <a:gd name="T27" fmla="*/ 405 h 1646"/>
                      <a:gd name="T28" fmla="*/ 363 w 1787"/>
                      <a:gd name="T29" fmla="*/ 388 h 1646"/>
                      <a:gd name="T30" fmla="*/ 349 w 1787"/>
                      <a:gd name="T31" fmla="*/ 344 h 1646"/>
                      <a:gd name="T32" fmla="*/ 359 w 1787"/>
                      <a:gd name="T33" fmla="*/ 334 h 1646"/>
                      <a:gd name="T34" fmla="*/ 367 w 1787"/>
                      <a:gd name="T35" fmla="*/ 324 h 1646"/>
                      <a:gd name="T36" fmla="*/ 407 w 1787"/>
                      <a:gd name="T37" fmla="*/ 322 h 1646"/>
                      <a:gd name="T38" fmla="*/ 414 w 1787"/>
                      <a:gd name="T39" fmla="*/ 303 h 1646"/>
                      <a:gd name="T40" fmla="*/ 422 w 1787"/>
                      <a:gd name="T41" fmla="*/ 293 h 1646"/>
                      <a:gd name="T42" fmla="*/ 424 w 1787"/>
                      <a:gd name="T43" fmla="*/ 281 h 1646"/>
                      <a:gd name="T44" fmla="*/ 429 w 1787"/>
                      <a:gd name="T45" fmla="*/ 264 h 1646"/>
                      <a:gd name="T46" fmla="*/ 428 w 1787"/>
                      <a:gd name="T47" fmla="*/ 253 h 1646"/>
                      <a:gd name="T48" fmla="*/ 432 w 1787"/>
                      <a:gd name="T49" fmla="*/ 227 h 1646"/>
                      <a:gd name="T50" fmla="*/ 434 w 1787"/>
                      <a:gd name="T51" fmla="*/ 209 h 1646"/>
                      <a:gd name="T52" fmla="*/ 446 w 1787"/>
                      <a:gd name="T53" fmla="*/ 195 h 1646"/>
                      <a:gd name="T54" fmla="*/ 438 w 1787"/>
                      <a:gd name="T55" fmla="*/ 178 h 1646"/>
                      <a:gd name="T56" fmla="*/ 425 w 1787"/>
                      <a:gd name="T57" fmla="*/ 168 h 1646"/>
                      <a:gd name="T58" fmla="*/ 408 w 1787"/>
                      <a:gd name="T59" fmla="*/ 183 h 1646"/>
                      <a:gd name="T60" fmla="*/ 389 w 1787"/>
                      <a:gd name="T61" fmla="*/ 191 h 1646"/>
                      <a:gd name="T62" fmla="*/ 375 w 1787"/>
                      <a:gd name="T63" fmla="*/ 207 h 1646"/>
                      <a:gd name="T64" fmla="*/ 354 w 1787"/>
                      <a:gd name="T65" fmla="*/ 214 h 1646"/>
                      <a:gd name="T66" fmla="*/ 332 w 1787"/>
                      <a:gd name="T67" fmla="*/ 216 h 1646"/>
                      <a:gd name="T68" fmla="*/ 317 w 1787"/>
                      <a:gd name="T69" fmla="*/ 196 h 1646"/>
                      <a:gd name="T70" fmla="*/ 310 w 1787"/>
                      <a:gd name="T71" fmla="*/ 183 h 1646"/>
                      <a:gd name="T72" fmla="*/ 301 w 1787"/>
                      <a:gd name="T73" fmla="*/ 168 h 1646"/>
                      <a:gd name="T74" fmla="*/ 282 w 1787"/>
                      <a:gd name="T75" fmla="*/ 161 h 1646"/>
                      <a:gd name="T76" fmla="*/ 268 w 1787"/>
                      <a:gd name="T77" fmla="*/ 150 h 1646"/>
                      <a:gd name="T78" fmla="*/ 251 w 1787"/>
                      <a:gd name="T79" fmla="*/ 151 h 1646"/>
                      <a:gd name="T80" fmla="*/ 237 w 1787"/>
                      <a:gd name="T81" fmla="*/ 148 h 1646"/>
                      <a:gd name="T82" fmla="*/ 221 w 1787"/>
                      <a:gd name="T83" fmla="*/ 149 h 1646"/>
                      <a:gd name="T84" fmla="*/ 206 w 1787"/>
                      <a:gd name="T85" fmla="*/ 142 h 1646"/>
                      <a:gd name="T86" fmla="*/ 199 w 1787"/>
                      <a:gd name="T87" fmla="*/ 122 h 1646"/>
                      <a:gd name="T88" fmla="*/ 193 w 1787"/>
                      <a:gd name="T89" fmla="*/ 105 h 1646"/>
                      <a:gd name="T90" fmla="*/ 180 w 1787"/>
                      <a:gd name="T91" fmla="*/ 83 h 1646"/>
                      <a:gd name="T92" fmla="*/ 176 w 1787"/>
                      <a:gd name="T93" fmla="*/ 80 h 1646"/>
                      <a:gd name="T94" fmla="*/ 170 w 1787"/>
                      <a:gd name="T95" fmla="*/ 70 h 1646"/>
                      <a:gd name="T96" fmla="*/ 161 w 1787"/>
                      <a:gd name="T97" fmla="*/ 53 h 1646"/>
                      <a:gd name="T98" fmla="*/ 156 w 1787"/>
                      <a:gd name="T99" fmla="*/ 42 h 1646"/>
                      <a:gd name="T100" fmla="*/ 143 w 1787"/>
                      <a:gd name="T101" fmla="*/ 30 h 1646"/>
                      <a:gd name="T102" fmla="*/ 138 w 1787"/>
                      <a:gd name="T103" fmla="*/ 20 h 1646"/>
                      <a:gd name="T104" fmla="*/ 129 w 1787"/>
                      <a:gd name="T105" fmla="*/ 12 h 1646"/>
                      <a:gd name="T106" fmla="*/ 107 w 1787"/>
                      <a:gd name="T107" fmla="*/ 14 h 1646"/>
                      <a:gd name="T108" fmla="*/ 90 w 1787"/>
                      <a:gd name="T109" fmla="*/ 7 h 1646"/>
                      <a:gd name="T110" fmla="*/ 71 w 1787"/>
                      <a:gd name="T111" fmla="*/ 2 h 1646"/>
                      <a:gd name="T112" fmla="*/ 64 w 1787"/>
                      <a:gd name="T113" fmla="*/ 3 h 1646"/>
                      <a:gd name="T114" fmla="*/ 42 w 1787"/>
                      <a:gd name="T115" fmla="*/ 7 h 1646"/>
                      <a:gd name="T116" fmla="*/ 23 w 1787"/>
                      <a:gd name="T117" fmla="*/ 10 h 1646"/>
                      <a:gd name="T118" fmla="*/ 75 w 1787"/>
                      <a:gd name="T119" fmla="*/ 290 h 164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0" t="0" r="r" b="b"/>
                    <a:pathLst>
                      <a:path w="1787" h="1646">
                        <a:moveTo>
                          <a:pt x="302" y="1157"/>
                        </a:moveTo>
                        <a:lnTo>
                          <a:pt x="325" y="1175"/>
                        </a:lnTo>
                        <a:lnTo>
                          <a:pt x="340" y="1167"/>
                        </a:lnTo>
                        <a:lnTo>
                          <a:pt x="340" y="1155"/>
                        </a:lnTo>
                        <a:lnTo>
                          <a:pt x="362" y="1142"/>
                        </a:lnTo>
                        <a:lnTo>
                          <a:pt x="354" y="1122"/>
                        </a:lnTo>
                        <a:lnTo>
                          <a:pt x="379" y="1130"/>
                        </a:lnTo>
                        <a:lnTo>
                          <a:pt x="379" y="1149"/>
                        </a:lnTo>
                        <a:lnTo>
                          <a:pt x="394" y="1147"/>
                        </a:lnTo>
                        <a:lnTo>
                          <a:pt x="400" y="1165"/>
                        </a:lnTo>
                        <a:lnTo>
                          <a:pt x="352" y="1184"/>
                        </a:lnTo>
                        <a:lnTo>
                          <a:pt x="352" y="1194"/>
                        </a:lnTo>
                        <a:lnTo>
                          <a:pt x="325" y="1194"/>
                        </a:lnTo>
                        <a:lnTo>
                          <a:pt x="323" y="1225"/>
                        </a:lnTo>
                        <a:lnTo>
                          <a:pt x="350" y="1258"/>
                        </a:lnTo>
                        <a:lnTo>
                          <a:pt x="352" y="1252"/>
                        </a:lnTo>
                        <a:lnTo>
                          <a:pt x="373" y="1258"/>
                        </a:lnTo>
                        <a:lnTo>
                          <a:pt x="391" y="1250"/>
                        </a:lnTo>
                        <a:lnTo>
                          <a:pt x="398" y="1254"/>
                        </a:lnTo>
                        <a:lnTo>
                          <a:pt x="427" y="1244"/>
                        </a:lnTo>
                        <a:lnTo>
                          <a:pt x="431" y="1239"/>
                        </a:lnTo>
                        <a:lnTo>
                          <a:pt x="441" y="1239"/>
                        </a:lnTo>
                        <a:lnTo>
                          <a:pt x="443" y="1244"/>
                        </a:lnTo>
                        <a:lnTo>
                          <a:pt x="449" y="1239"/>
                        </a:lnTo>
                        <a:lnTo>
                          <a:pt x="452" y="1260"/>
                        </a:lnTo>
                        <a:lnTo>
                          <a:pt x="458" y="1260"/>
                        </a:lnTo>
                        <a:lnTo>
                          <a:pt x="458" y="1275"/>
                        </a:lnTo>
                        <a:lnTo>
                          <a:pt x="464" y="1283"/>
                        </a:lnTo>
                        <a:lnTo>
                          <a:pt x="460" y="1287"/>
                        </a:lnTo>
                        <a:lnTo>
                          <a:pt x="460" y="1306"/>
                        </a:lnTo>
                        <a:lnTo>
                          <a:pt x="470" y="1308"/>
                        </a:lnTo>
                        <a:lnTo>
                          <a:pt x="468" y="1334"/>
                        </a:lnTo>
                        <a:lnTo>
                          <a:pt x="476" y="1335"/>
                        </a:lnTo>
                        <a:lnTo>
                          <a:pt x="470" y="1337"/>
                        </a:lnTo>
                        <a:lnTo>
                          <a:pt x="483" y="1343"/>
                        </a:lnTo>
                        <a:lnTo>
                          <a:pt x="487" y="1357"/>
                        </a:lnTo>
                        <a:lnTo>
                          <a:pt x="497" y="1353"/>
                        </a:lnTo>
                        <a:lnTo>
                          <a:pt x="506" y="1368"/>
                        </a:lnTo>
                        <a:lnTo>
                          <a:pt x="516" y="1366"/>
                        </a:lnTo>
                        <a:lnTo>
                          <a:pt x="522" y="1382"/>
                        </a:lnTo>
                        <a:lnTo>
                          <a:pt x="532" y="1380"/>
                        </a:lnTo>
                        <a:lnTo>
                          <a:pt x="543" y="1386"/>
                        </a:lnTo>
                        <a:lnTo>
                          <a:pt x="547" y="1378"/>
                        </a:lnTo>
                        <a:lnTo>
                          <a:pt x="553" y="1382"/>
                        </a:lnTo>
                        <a:lnTo>
                          <a:pt x="574" y="1372"/>
                        </a:lnTo>
                        <a:lnTo>
                          <a:pt x="580" y="1378"/>
                        </a:lnTo>
                        <a:lnTo>
                          <a:pt x="584" y="1376"/>
                        </a:lnTo>
                        <a:lnTo>
                          <a:pt x="586" y="1361"/>
                        </a:lnTo>
                        <a:lnTo>
                          <a:pt x="592" y="1365"/>
                        </a:lnTo>
                        <a:lnTo>
                          <a:pt x="605" y="1365"/>
                        </a:lnTo>
                        <a:lnTo>
                          <a:pt x="615" y="1382"/>
                        </a:lnTo>
                        <a:lnTo>
                          <a:pt x="634" y="1374"/>
                        </a:lnTo>
                        <a:lnTo>
                          <a:pt x="640" y="1378"/>
                        </a:lnTo>
                        <a:lnTo>
                          <a:pt x="642" y="1372"/>
                        </a:lnTo>
                        <a:lnTo>
                          <a:pt x="648" y="1376"/>
                        </a:lnTo>
                        <a:lnTo>
                          <a:pt x="661" y="1366"/>
                        </a:lnTo>
                        <a:lnTo>
                          <a:pt x="665" y="1366"/>
                        </a:lnTo>
                        <a:lnTo>
                          <a:pt x="667" y="1361"/>
                        </a:lnTo>
                        <a:lnTo>
                          <a:pt x="678" y="1351"/>
                        </a:lnTo>
                        <a:lnTo>
                          <a:pt x="688" y="1351"/>
                        </a:lnTo>
                        <a:lnTo>
                          <a:pt x="694" y="1378"/>
                        </a:lnTo>
                        <a:lnTo>
                          <a:pt x="709" y="1396"/>
                        </a:lnTo>
                        <a:lnTo>
                          <a:pt x="752" y="1407"/>
                        </a:lnTo>
                        <a:lnTo>
                          <a:pt x="781" y="1403"/>
                        </a:lnTo>
                        <a:lnTo>
                          <a:pt x="790" y="1386"/>
                        </a:lnTo>
                        <a:lnTo>
                          <a:pt x="823" y="1384"/>
                        </a:lnTo>
                        <a:lnTo>
                          <a:pt x="841" y="1398"/>
                        </a:lnTo>
                        <a:lnTo>
                          <a:pt x="862" y="1394"/>
                        </a:lnTo>
                        <a:lnTo>
                          <a:pt x="866" y="1403"/>
                        </a:lnTo>
                        <a:lnTo>
                          <a:pt x="885" y="1430"/>
                        </a:lnTo>
                        <a:lnTo>
                          <a:pt x="879" y="1442"/>
                        </a:lnTo>
                        <a:lnTo>
                          <a:pt x="879" y="1460"/>
                        </a:lnTo>
                        <a:lnTo>
                          <a:pt x="889" y="1475"/>
                        </a:lnTo>
                        <a:lnTo>
                          <a:pt x="889" y="1485"/>
                        </a:lnTo>
                        <a:lnTo>
                          <a:pt x="891" y="1494"/>
                        </a:lnTo>
                        <a:lnTo>
                          <a:pt x="904" y="1483"/>
                        </a:lnTo>
                        <a:lnTo>
                          <a:pt x="916" y="1485"/>
                        </a:lnTo>
                        <a:lnTo>
                          <a:pt x="918" y="1483"/>
                        </a:lnTo>
                        <a:lnTo>
                          <a:pt x="943" y="1481"/>
                        </a:lnTo>
                        <a:lnTo>
                          <a:pt x="959" y="1492"/>
                        </a:lnTo>
                        <a:lnTo>
                          <a:pt x="947" y="1500"/>
                        </a:lnTo>
                        <a:lnTo>
                          <a:pt x="955" y="1522"/>
                        </a:lnTo>
                        <a:lnTo>
                          <a:pt x="972" y="1539"/>
                        </a:lnTo>
                        <a:lnTo>
                          <a:pt x="972" y="1547"/>
                        </a:lnTo>
                        <a:lnTo>
                          <a:pt x="982" y="1558"/>
                        </a:lnTo>
                        <a:lnTo>
                          <a:pt x="988" y="1553"/>
                        </a:lnTo>
                        <a:lnTo>
                          <a:pt x="995" y="1572"/>
                        </a:lnTo>
                        <a:lnTo>
                          <a:pt x="1017" y="1570"/>
                        </a:lnTo>
                        <a:lnTo>
                          <a:pt x="1038" y="1556"/>
                        </a:lnTo>
                        <a:lnTo>
                          <a:pt x="1034" y="1551"/>
                        </a:lnTo>
                        <a:lnTo>
                          <a:pt x="1036" y="1539"/>
                        </a:lnTo>
                        <a:lnTo>
                          <a:pt x="1032" y="1537"/>
                        </a:lnTo>
                        <a:lnTo>
                          <a:pt x="1034" y="1529"/>
                        </a:lnTo>
                        <a:lnTo>
                          <a:pt x="1028" y="1522"/>
                        </a:lnTo>
                        <a:lnTo>
                          <a:pt x="1028" y="1514"/>
                        </a:lnTo>
                        <a:lnTo>
                          <a:pt x="1042" y="1514"/>
                        </a:lnTo>
                        <a:lnTo>
                          <a:pt x="1044" y="1500"/>
                        </a:lnTo>
                        <a:lnTo>
                          <a:pt x="1063" y="1479"/>
                        </a:lnTo>
                        <a:lnTo>
                          <a:pt x="1073" y="1489"/>
                        </a:lnTo>
                        <a:lnTo>
                          <a:pt x="1080" y="1535"/>
                        </a:lnTo>
                        <a:lnTo>
                          <a:pt x="1086" y="1547"/>
                        </a:lnTo>
                        <a:lnTo>
                          <a:pt x="1107" y="1574"/>
                        </a:lnTo>
                        <a:lnTo>
                          <a:pt x="1111" y="1584"/>
                        </a:lnTo>
                        <a:lnTo>
                          <a:pt x="1117" y="1587"/>
                        </a:lnTo>
                        <a:lnTo>
                          <a:pt x="1121" y="1597"/>
                        </a:lnTo>
                        <a:lnTo>
                          <a:pt x="1129" y="1607"/>
                        </a:lnTo>
                        <a:lnTo>
                          <a:pt x="1129" y="1613"/>
                        </a:lnTo>
                        <a:lnTo>
                          <a:pt x="1138" y="1620"/>
                        </a:lnTo>
                        <a:lnTo>
                          <a:pt x="1150" y="1642"/>
                        </a:lnTo>
                        <a:lnTo>
                          <a:pt x="1167" y="1646"/>
                        </a:lnTo>
                        <a:lnTo>
                          <a:pt x="1194" y="1636"/>
                        </a:lnTo>
                        <a:lnTo>
                          <a:pt x="1200" y="1622"/>
                        </a:lnTo>
                        <a:lnTo>
                          <a:pt x="1194" y="1617"/>
                        </a:lnTo>
                        <a:lnTo>
                          <a:pt x="1192" y="1591"/>
                        </a:lnTo>
                        <a:lnTo>
                          <a:pt x="1210" y="1589"/>
                        </a:lnTo>
                        <a:lnTo>
                          <a:pt x="1225" y="1572"/>
                        </a:lnTo>
                        <a:lnTo>
                          <a:pt x="1260" y="1564"/>
                        </a:lnTo>
                        <a:lnTo>
                          <a:pt x="1262" y="1555"/>
                        </a:lnTo>
                        <a:lnTo>
                          <a:pt x="1270" y="1545"/>
                        </a:lnTo>
                        <a:lnTo>
                          <a:pt x="1289" y="1543"/>
                        </a:lnTo>
                        <a:lnTo>
                          <a:pt x="1293" y="1562"/>
                        </a:lnTo>
                        <a:lnTo>
                          <a:pt x="1306" y="1568"/>
                        </a:lnTo>
                        <a:lnTo>
                          <a:pt x="1320" y="1545"/>
                        </a:lnTo>
                        <a:lnTo>
                          <a:pt x="1326" y="1545"/>
                        </a:lnTo>
                        <a:lnTo>
                          <a:pt x="1335" y="1524"/>
                        </a:lnTo>
                        <a:lnTo>
                          <a:pt x="1337" y="1531"/>
                        </a:lnTo>
                        <a:lnTo>
                          <a:pt x="1335" y="1541"/>
                        </a:lnTo>
                        <a:lnTo>
                          <a:pt x="1341" y="1545"/>
                        </a:lnTo>
                        <a:lnTo>
                          <a:pt x="1351" y="1578"/>
                        </a:lnTo>
                        <a:lnTo>
                          <a:pt x="1351" y="1587"/>
                        </a:lnTo>
                        <a:lnTo>
                          <a:pt x="1357" y="1591"/>
                        </a:lnTo>
                        <a:lnTo>
                          <a:pt x="1382" y="1593"/>
                        </a:lnTo>
                        <a:lnTo>
                          <a:pt x="1389" y="1601"/>
                        </a:lnTo>
                        <a:lnTo>
                          <a:pt x="1407" y="1609"/>
                        </a:lnTo>
                        <a:lnTo>
                          <a:pt x="1415" y="1620"/>
                        </a:lnTo>
                        <a:lnTo>
                          <a:pt x="1422" y="1620"/>
                        </a:lnTo>
                        <a:lnTo>
                          <a:pt x="1436" y="1609"/>
                        </a:lnTo>
                        <a:lnTo>
                          <a:pt x="1442" y="1609"/>
                        </a:lnTo>
                        <a:lnTo>
                          <a:pt x="1455" y="1618"/>
                        </a:lnTo>
                        <a:lnTo>
                          <a:pt x="1463" y="1617"/>
                        </a:lnTo>
                        <a:lnTo>
                          <a:pt x="1474" y="1607"/>
                        </a:lnTo>
                        <a:lnTo>
                          <a:pt x="1465" y="1599"/>
                        </a:lnTo>
                        <a:lnTo>
                          <a:pt x="1461" y="1599"/>
                        </a:lnTo>
                        <a:lnTo>
                          <a:pt x="1455" y="1589"/>
                        </a:lnTo>
                        <a:lnTo>
                          <a:pt x="1461" y="1582"/>
                        </a:lnTo>
                        <a:lnTo>
                          <a:pt x="1459" y="1578"/>
                        </a:lnTo>
                        <a:lnTo>
                          <a:pt x="1461" y="1574"/>
                        </a:lnTo>
                        <a:lnTo>
                          <a:pt x="1455" y="1560"/>
                        </a:lnTo>
                        <a:lnTo>
                          <a:pt x="1455" y="1556"/>
                        </a:lnTo>
                        <a:lnTo>
                          <a:pt x="1453" y="1549"/>
                        </a:lnTo>
                        <a:lnTo>
                          <a:pt x="1453" y="1533"/>
                        </a:lnTo>
                        <a:lnTo>
                          <a:pt x="1455" y="1522"/>
                        </a:lnTo>
                        <a:lnTo>
                          <a:pt x="1453" y="1518"/>
                        </a:lnTo>
                        <a:lnTo>
                          <a:pt x="1453" y="1504"/>
                        </a:lnTo>
                        <a:lnTo>
                          <a:pt x="1455" y="1502"/>
                        </a:lnTo>
                        <a:lnTo>
                          <a:pt x="1455" y="1494"/>
                        </a:lnTo>
                        <a:lnTo>
                          <a:pt x="1434" y="1436"/>
                        </a:lnTo>
                        <a:lnTo>
                          <a:pt x="1413" y="1390"/>
                        </a:lnTo>
                        <a:lnTo>
                          <a:pt x="1407" y="1382"/>
                        </a:lnTo>
                        <a:lnTo>
                          <a:pt x="1397" y="1374"/>
                        </a:lnTo>
                        <a:lnTo>
                          <a:pt x="1395" y="1370"/>
                        </a:lnTo>
                        <a:lnTo>
                          <a:pt x="1389" y="1368"/>
                        </a:lnTo>
                        <a:lnTo>
                          <a:pt x="1389" y="1365"/>
                        </a:lnTo>
                        <a:lnTo>
                          <a:pt x="1401" y="1357"/>
                        </a:lnTo>
                        <a:lnTo>
                          <a:pt x="1405" y="1355"/>
                        </a:lnTo>
                        <a:lnTo>
                          <a:pt x="1403" y="1351"/>
                        </a:lnTo>
                        <a:lnTo>
                          <a:pt x="1411" y="1345"/>
                        </a:lnTo>
                        <a:lnTo>
                          <a:pt x="1420" y="1347"/>
                        </a:lnTo>
                        <a:lnTo>
                          <a:pt x="1430" y="1343"/>
                        </a:lnTo>
                        <a:lnTo>
                          <a:pt x="1436" y="1334"/>
                        </a:lnTo>
                        <a:lnTo>
                          <a:pt x="1444" y="1334"/>
                        </a:lnTo>
                        <a:lnTo>
                          <a:pt x="1453" y="1335"/>
                        </a:lnTo>
                        <a:lnTo>
                          <a:pt x="1455" y="1332"/>
                        </a:lnTo>
                        <a:lnTo>
                          <a:pt x="1453" y="1326"/>
                        </a:lnTo>
                        <a:lnTo>
                          <a:pt x="1459" y="1324"/>
                        </a:lnTo>
                        <a:lnTo>
                          <a:pt x="1463" y="1316"/>
                        </a:lnTo>
                        <a:lnTo>
                          <a:pt x="1469" y="1314"/>
                        </a:lnTo>
                        <a:lnTo>
                          <a:pt x="1474" y="1303"/>
                        </a:lnTo>
                        <a:lnTo>
                          <a:pt x="1474" y="1297"/>
                        </a:lnTo>
                        <a:lnTo>
                          <a:pt x="1471" y="1295"/>
                        </a:lnTo>
                        <a:lnTo>
                          <a:pt x="1472" y="1283"/>
                        </a:lnTo>
                        <a:lnTo>
                          <a:pt x="1474" y="1283"/>
                        </a:lnTo>
                        <a:lnTo>
                          <a:pt x="1482" y="1283"/>
                        </a:lnTo>
                        <a:lnTo>
                          <a:pt x="1486" y="1273"/>
                        </a:lnTo>
                        <a:lnTo>
                          <a:pt x="1490" y="1264"/>
                        </a:lnTo>
                        <a:lnTo>
                          <a:pt x="1492" y="1258"/>
                        </a:lnTo>
                        <a:lnTo>
                          <a:pt x="1500" y="1258"/>
                        </a:lnTo>
                        <a:lnTo>
                          <a:pt x="1501" y="1266"/>
                        </a:lnTo>
                        <a:lnTo>
                          <a:pt x="1511" y="1270"/>
                        </a:lnTo>
                        <a:lnTo>
                          <a:pt x="1631" y="1285"/>
                        </a:lnTo>
                        <a:lnTo>
                          <a:pt x="1646" y="1287"/>
                        </a:lnTo>
                        <a:lnTo>
                          <a:pt x="1660" y="1268"/>
                        </a:lnTo>
                        <a:lnTo>
                          <a:pt x="1664" y="1266"/>
                        </a:lnTo>
                        <a:lnTo>
                          <a:pt x="1658" y="1250"/>
                        </a:lnTo>
                        <a:lnTo>
                          <a:pt x="1654" y="1246"/>
                        </a:lnTo>
                        <a:lnTo>
                          <a:pt x="1654" y="1239"/>
                        </a:lnTo>
                        <a:lnTo>
                          <a:pt x="1656" y="1231"/>
                        </a:lnTo>
                        <a:lnTo>
                          <a:pt x="1656" y="1223"/>
                        </a:lnTo>
                        <a:lnTo>
                          <a:pt x="1654" y="1213"/>
                        </a:lnTo>
                        <a:lnTo>
                          <a:pt x="1656" y="1209"/>
                        </a:lnTo>
                        <a:lnTo>
                          <a:pt x="1656" y="1206"/>
                        </a:lnTo>
                        <a:lnTo>
                          <a:pt x="1658" y="1204"/>
                        </a:lnTo>
                        <a:lnTo>
                          <a:pt x="1662" y="1196"/>
                        </a:lnTo>
                        <a:lnTo>
                          <a:pt x="1668" y="1194"/>
                        </a:lnTo>
                        <a:lnTo>
                          <a:pt x="1673" y="1196"/>
                        </a:lnTo>
                        <a:lnTo>
                          <a:pt x="1677" y="1188"/>
                        </a:lnTo>
                        <a:lnTo>
                          <a:pt x="1681" y="1178"/>
                        </a:lnTo>
                        <a:lnTo>
                          <a:pt x="1683" y="1178"/>
                        </a:lnTo>
                        <a:lnTo>
                          <a:pt x="1683" y="1175"/>
                        </a:lnTo>
                        <a:lnTo>
                          <a:pt x="1691" y="1169"/>
                        </a:lnTo>
                        <a:lnTo>
                          <a:pt x="1687" y="1167"/>
                        </a:lnTo>
                        <a:lnTo>
                          <a:pt x="1691" y="1165"/>
                        </a:lnTo>
                        <a:lnTo>
                          <a:pt x="1691" y="1159"/>
                        </a:lnTo>
                        <a:lnTo>
                          <a:pt x="1683" y="1159"/>
                        </a:lnTo>
                        <a:lnTo>
                          <a:pt x="1689" y="1147"/>
                        </a:lnTo>
                        <a:lnTo>
                          <a:pt x="1689" y="1140"/>
                        </a:lnTo>
                        <a:lnTo>
                          <a:pt x="1683" y="1140"/>
                        </a:lnTo>
                        <a:lnTo>
                          <a:pt x="1683" y="1132"/>
                        </a:lnTo>
                        <a:lnTo>
                          <a:pt x="1689" y="1120"/>
                        </a:lnTo>
                        <a:lnTo>
                          <a:pt x="1699" y="1122"/>
                        </a:lnTo>
                        <a:lnTo>
                          <a:pt x="1700" y="1116"/>
                        </a:lnTo>
                        <a:lnTo>
                          <a:pt x="1699" y="1111"/>
                        </a:lnTo>
                        <a:lnTo>
                          <a:pt x="1706" y="1109"/>
                        </a:lnTo>
                        <a:lnTo>
                          <a:pt x="1706" y="1099"/>
                        </a:lnTo>
                        <a:lnTo>
                          <a:pt x="1710" y="1089"/>
                        </a:lnTo>
                        <a:lnTo>
                          <a:pt x="1710" y="1083"/>
                        </a:lnTo>
                        <a:lnTo>
                          <a:pt x="1702" y="1078"/>
                        </a:lnTo>
                        <a:lnTo>
                          <a:pt x="1702" y="1070"/>
                        </a:lnTo>
                        <a:lnTo>
                          <a:pt x="1710" y="1066"/>
                        </a:lnTo>
                        <a:lnTo>
                          <a:pt x="1716" y="1056"/>
                        </a:lnTo>
                        <a:lnTo>
                          <a:pt x="1720" y="1058"/>
                        </a:lnTo>
                        <a:lnTo>
                          <a:pt x="1722" y="1052"/>
                        </a:lnTo>
                        <a:lnTo>
                          <a:pt x="1720" y="1051"/>
                        </a:lnTo>
                        <a:lnTo>
                          <a:pt x="1728" y="1047"/>
                        </a:lnTo>
                        <a:lnTo>
                          <a:pt x="1722" y="1041"/>
                        </a:lnTo>
                        <a:lnTo>
                          <a:pt x="1720" y="1033"/>
                        </a:lnTo>
                        <a:lnTo>
                          <a:pt x="1726" y="1027"/>
                        </a:lnTo>
                        <a:lnTo>
                          <a:pt x="1728" y="1021"/>
                        </a:lnTo>
                        <a:lnTo>
                          <a:pt x="1720" y="1018"/>
                        </a:lnTo>
                        <a:lnTo>
                          <a:pt x="1712" y="1012"/>
                        </a:lnTo>
                        <a:lnTo>
                          <a:pt x="1712" y="1008"/>
                        </a:lnTo>
                        <a:lnTo>
                          <a:pt x="1716" y="1000"/>
                        </a:lnTo>
                        <a:lnTo>
                          <a:pt x="1718" y="990"/>
                        </a:lnTo>
                        <a:lnTo>
                          <a:pt x="1728" y="975"/>
                        </a:lnTo>
                        <a:lnTo>
                          <a:pt x="1726" y="961"/>
                        </a:lnTo>
                        <a:lnTo>
                          <a:pt x="1728" y="956"/>
                        </a:lnTo>
                        <a:lnTo>
                          <a:pt x="1722" y="946"/>
                        </a:lnTo>
                        <a:lnTo>
                          <a:pt x="1726" y="930"/>
                        </a:lnTo>
                        <a:lnTo>
                          <a:pt x="1722" y="919"/>
                        </a:lnTo>
                        <a:lnTo>
                          <a:pt x="1728" y="907"/>
                        </a:lnTo>
                        <a:lnTo>
                          <a:pt x="1728" y="895"/>
                        </a:lnTo>
                        <a:lnTo>
                          <a:pt x="1737" y="894"/>
                        </a:lnTo>
                        <a:lnTo>
                          <a:pt x="1737" y="880"/>
                        </a:lnTo>
                        <a:lnTo>
                          <a:pt x="1731" y="874"/>
                        </a:lnTo>
                        <a:lnTo>
                          <a:pt x="1728" y="872"/>
                        </a:lnTo>
                        <a:lnTo>
                          <a:pt x="1726" y="866"/>
                        </a:lnTo>
                        <a:lnTo>
                          <a:pt x="1728" y="855"/>
                        </a:lnTo>
                        <a:lnTo>
                          <a:pt x="1731" y="851"/>
                        </a:lnTo>
                        <a:lnTo>
                          <a:pt x="1735" y="841"/>
                        </a:lnTo>
                        <a:lnTo>
                          <a:pt x="1737" y="833"/>
                        </a:lnTo>
                        <a:lnTo>
                          <a:pt x="1747" y="831"/>
                        </a:lnTo>
                        <a:lnTo>
                          <a:pt x="1749" y="831"/>
                        </a:lnTo>
                        <a:lnTo>
                          <a:pt x="1756" y="826"/>
                        </a:lnTo>
                        <a:lnTo>
                          <a:pt x="1760" y="826"/>
                        </a:lnTo>
                        <a:lnTo>
                          <a:pt x="1770" y="814"/>
                        </a:lnTo>
                        <a:lnTo>
                          <a:pt x="1768" y="812"/>
                        </a:lnTo>
                        <a:lnTo>
                          <a:pt x="1774" y="806"/>
                        </a:lnTo>
                        <a:lnTo>
                          <a:pt x="1778" y="797"/>
                        </a:lnTo>
                        <a:lnTo>
                          <a:pt x="1778" y="789"/>
                        </a:lnTo>
                        <a:lnTo>
                          <a:pt x="1785" y="779"/>
                        </a:lnTo>
                        <a:lnTo>
                          <a:pt x="1787" y="769"/>
                        </a:lnTo>
                        <a:lnTo>
                          <a:pt x="1784" y="764"/>
                        </a:lnTo>
                        <a:lnTo>
                          <a:pt x="1778" y="762"/>
                        </a:lnTo>
                        <a:lnTo>
                          <a:pt x="1770" y="754"/>
                        </a:lnTo>
                        <a:lnTo>
                          <a:pt x="1766" y="744"/>
                        </a:lnTo>
                        <a:lnTo>
                          <a:pt x="1758" y="744"/>
                        </a:lnTo>
                        <a:lnTo>
                          <a:pt x="1755" y="735"/>
                        </a:lnTo>
                        <a:lnTo>
                          <a:pt x="1751" y="733"/>
                        </a:lnTo>
                        <a:lnTo>
                          <a:pt x="1749" y="725"/>
                        </a:lnTo>
                        <a:lnTo>
                          <a:pt x="1755" y="709"/>
                        </a:lnTo>
                        <a:lnTo>
                          <a:pt x="1758" y="698"/>
                        </a:lnTo>
                        <a:lnTo>
                          <a:pt x="1756" y="686"/>
                        </a:lnTo>
                        <a:lnTo>
                          <a:pt x="1760" y="676"/>
                        </a:lnTo>
                        <a:lnTo>
                          <a:pt x="1749" y="676"/>
                        </a:lnTo>
                        <a:lnTo>
                          <a:pt x="1745" y="671"/>
                        </a:lnTo>
                        <a:lnTo>
                          <a:pt x="1737" y="665"/>
                        </a:lnTo>
                        <a:lnTo>
                          <a:pt x="1735" y="669"/>
                        </a:lnTo>
                        <a:lnTo>
                          <a:pt x="1718" y="665"/>
                        </a:lnTo>
                        <a:lnTo>
                          <a:pt x="1712" y="669"/>
                        </a:lnTo>
                        <a:lnTo>
                          <a:pt x="1700" y="671"/>
                        </a:lnTo>
                        <a:lnTo>
                          <a:pt x="1687" y="680"/>
                        </a:lnTo>
                        <a:lnTo>
                          <a:pt x="1679" y="684"/>
                        </a:lnTo>
                        <a:lnTo>
                          <a:pt x="1673" y="688"/>
                        </a:lnTo>
                        <a:lnTo>
                          <a:pt x="1673" y="696"/>
                        </a:lnTo>
                        <a:lnTo>
                          <a:pt x="1660" y="700"/>
                        </a:lnTo>
                        <a:lnTo>
                          <a:pt x="1658" y="707"/>
                        </a:lnTo>
                        <a:lnTo>
                          <a:pt x="1658" y="715"/>
                        </a:lnTo>
                        <a:lnTo>
                          <a:pt x="1650" y="713"/>
                        </a:lnTo>
                        <a:lnTo>
                          <a:pt x="1633" y="725"/>
                        </a:lnTo>
                        <a:lnTo>
                          <a:pt x="1633" y="729"/>
                        </a:lnTo>
                        <a:lnTo>
                          <a:pt x="1621" y="733"/>
                        </a:lnTo>
                        <a:lnTo>
                          <a:pt x="1621" y="738"/>
                        </a:lnTo>
                        <a:lnTo>
                          <a:pt x="1614" y="744"/>
                        </a:lnTo>
                        <a:lnTo>
                          <a:pt x="1608" y="744"/>
                        </a:lnTo>
                        <a:lnTo>
                          <a:pt x="1596" y="738"/>
                        </a:lnTo>
                        <a:lnTo>
                          <a:pt x="1592" y="744"/>
                        </a:lnTo>
                        <a:lnTo>
                          <a:pt x="1573" y="744"/>
                        </a:lnTo>
                        <a:lnTo>
                          <a:pt x="1567" y="750"/>
                        </a:lnTo>
                        <a:lnTo>
                          <a:pt x="1558" y="756"/>
                        </a:lnTo>
                        <a:lnTo>
                          <a:pt x="1558" y="762"/>
                        </a:lnTo>
                        <a:lnTo>
                          <a:pt x="1548" y="768"/>
                        </a:lnTo>
                        <a:lnTo>
                          <a:pt x="1538" y="771"/>
                        </a:lnTo>
                        <a:lnTo>
                          <a:pt x="1534" y="783"/>
                        </a:lnTo>
                        <a:lnTo>
                          <a:pt x="1519" y="781"/>
                        </a:lnTo>
                        <a:lnTo>
                          <a:pt x="1517" y="787"/>
                        </a:lnTo>
                        <a:lnTo>
                          <a:pt x="1519" y="795"/>
                        </a:lnTo>
                        <a:lnTo>
                          <a:pt x="1511" y="812"/>
                        </a:lnTo>
                        <a:lnTo>
                          <a:pt x="1515" y="822"/>
                        </a:lnTo>
                        <a:lnTo>
                          <a:pt x="1509" y="826"/>
                        </a:lnTo>
                        <a:lnTo>
                          <a:pt x="1501" y="828"/>
                        </a:lnTo>
                        <a:lnTo>
                          <a:pt x="1488" y="826"/>
                        </a:lnTo>
                        <a:lnTo>
                          <a:pt x="1486" y="824"/>
                        </a:lnTo>
                        <a:lnTo>
                          <a:pt x="1478" y="824"/>
                        </a:lnTo>
                        <a:lnTo>
                          <a:pt x="1471" y="833"/>
                        </a:lnTo>
                        <a:lnTo>
                          <a:pt x="1463" y="833"/>
                        </a:lnTo>
                        <a:lnTo>
                          <a:pt x="1451" y="841"/>
                        </a:lnTo>
                        <a:lnTo>
                          <a:pt x="1442" y="841"/>
                        </a:lnTo>
                        <a:lnTo>
                          <a:pt x="1436" y="847"/>
                        </a:lnTo>
                        <a:lnTo>
                          <a:pt x="1426" y="847"/>
                        </a:lnTo>
                        <a:lnTo>
                          <a:pt x="1416" y="853"/>
                        </a:lnTo>
                        <a:lnTo>
                          <a:pt x="1403" y="847"/>
                        </a:lnTo>
                        <a:lnTo>
                          <a:pt x="1399" y="847"/>
                        </a:lnTo>
                        <a:lnTo>
                          <a:pt x="1395" y="855"/>
                        </a:lnTo>
                        <a:lnTo>
                          <a:pt x="1387" y="857"/>
                        </a:lnTo>
                        <a:lnTo>
                          <a:pt x="1376" y="847"/>
                        </a:lnTo>
                        <a:lnTo>
                          <a:pt x="1368" y="845"/>
                        </a:lnTo>
                        <a:lnTo>
                          <a:pt x="1359" y="853"/>
                        </a:lnTo>
                        <a:lnTo>
                          <a:pt x="1345" y="853"/>
                        </a:lnTo>
                        <a:lnTo>
                          <a:pt x="1335" y="862"/>
                        </a:lnTo>
                        <a:lnTo>
                          <a:pt x="1328" y="864"/>
                        </a:lnTo>
                        <a:lnTo>
                          <a:pt x="1316" y="864"/>
                        </a:lnTo>
                        <a:lnTo>
                          <a:pt x="1308" y="862"/>
                        </a:lnTo>
                        <a:lnTo>
                          <a:pt x="1302" y="843"/>
                        </a:lnTo>
                        <a:lnTo>
                          <a:pt x="1291" y="826"/>
                        </a:lnTo>
                        <a:lnTo>
                          <a:pt x="1272" y="816"/>
                        </a:lnTo>
                        <a:lnTo>
                          <a:pt x="1268" y="812"/>
                        </a:lnTo>
                        <a:lnTo>
                          <a:pt x="1264" y="812"/>
                        </a:lnTo>
                        <a:lnTo>
                          <a:pt x="1258" y="802"/>
                        </a:lnTo>
                        <a:lnTo>
                          <a:pt x="1262" y="795"/>
                        </a:lnTo>
                        <a:lnTo>
                          <a:pt x="1270" y="783"/>
                        </a:lnTo>
                        <a:lnTo>
                          <a:pt x="1270" y="773"/>
                        </a:lnTo>
                        <a:lnTo>
                          <a:pt x="1273" y="764"/>
                        </a:lnTo>
                        <a:lnTo>
                          <a:pt x="1272" y="756"/>
                        </a:lnTo>
                        <a:lnTo>
                          <a:pt x="1264" y="756"/>
                        </a:lnTo>
                        <a:lnTo>
                          <a:pt x="1260" y="742"/>
                        </a:lnTo>
                        <a:lnTo>
                          <a:pt x="1262" y="735"/>
                        </a:lnTo>
                        <a:lnTo>
                          <a:pt x="1260" y="729"/>
                        </a:lnTo>
                        <a:lnTo>
                          <a:pt x="1248" y="735"/>
                        </a:lnTo>
                        <a:lnTo>
                          <a:pt x="1245" y="736"/>
                        </a:lnTo>
                        <a:lnTo>
                          <a:pt x="1241" y="729"/>
                        </a:lnTo>
                        <a:lnTo>
                          <a:pt x="1241" y="723"/>
                        </a:lnTo>
                        <a:lnTo>
                          <a:pt x="1235" y="717"/>
                        </a:lnTo>
                        <a:lnTo>
                          <a:pt x="1229" y="717"/>
                        </a:lnTo>
                        <a:lnTo>
                          <a:pt x="1229" y="713"/>
                        </a:lnTo>
                        <a:lnTo>
                          <a:pt x="1235" y="686"/>
                        </a:lnTo>
                        <a:lnTo>
                          <a:pt x="1241" y="671"/>
                        </a:lnTo>
                        <a:lnTo>
                          <a:pt x="1235" y="667"/>
                        </a:lnTo>
                        <a:lnTo>
                          <a:pt x="1221" y="676"/>
                        </a:lnTo>
                        <a:lnTo>
                          <a:pt x="1210" y="667"/>
                        </a:lnTo>
                        <a:lnTo>
                          <a:pt x="1204" y="669"/>
                        </a:lnTo>
                        <a:lnTo>
                          <a:pt x="1188" y="676"/>
                        </a:lnTo>
                        <a:lnTo>
                          <a:pt x="1185" y="676"/>
                        </a:lnTo>
                        <a:lnTo>
                          <a:pt x="1177" y="674"/>
                        </a:lnTo>
                        <a:lnTo>
                          <a:pt x="1163" y="665"/>
                        </a:lnTo>
                        <a:lnTo>
                          <a:pt x="1154" y="661"/>
                        </a:lnTo>
                        <a:lnTo>
                          <a:pt x="1148" y="655"/>
                        </a:lnTo>
                        <a:lnTo>
                          <a:pt x="1144" y="655"/>
                        </a:lnTo>
                        <a:lnTo>
                          <a:pt x="1138" y="651"/>
                        </a:lnTo>
                        <a:lnTo>
                          <a:pt x="1140" y="645"/>
                        </a:lnTo>
                        <a:lnTo>
                          <a:pt x="1129" y="642"/>
                        </a:lnTo>
                        <a:lnTo>
                          <a:pt x="1129" y="634"/>
                        </a:lnTo>
                        <a:lnTo>
                          <a:pt x="1119" y="634"/>
                        </a:lnTo>
                        <a:lnTo>
                          <a:pt x="1115" y="630"/>
                        </a:lnTo>
                        <a:lnTo>
                          <a:pt x="1115" y="622"/>
                        </a:lnTo>
                        <a:lnTo>
                          <a:pt x="1109" y="618"/>
                        </a:lnTo>
                        <a:lnTo>
                          <a:pt x="1105" y="616"/>
                        </a:lnTo>
                        <a:lnTo>
                          <a:pt x="1092" y="620"/>
                        </a:lnTo>
                        <a:lnTo>
                          <a:pt x="1090" y="616"/>
                        </a:lnTo>
                        <a:lnTo>
                          <a:pt x="1080" y="599"/>
                        </a:lnTo>
                        <a:lnTo>
                          <a:pt x="1073" y="597"/>
                        </a:lnTo>
                        <a:lnTo>
                          <a:pt x="1063" y="599"/>
                        </a:lnTo>
                        <a:lnTo>
                          <a:pt x="1063" y="601"/>
                        </a:lnTo>
                        <a:lnTo>
                          <a:pt x="1063" y="610"/>
                        </a:lnTo>
                        <a:lnTo>
                          <a:pt x="1059" y="612"/>
                        </a:lnTo>
                        <a:lnTo>
                          <a:pt x="1049" y="607"/>
                        </a:lnTo>
                        <a:lnTo>
                          <a:pt x="1044" y="607"/>
                        </a:lnTo>
                        <a:lnTo>
                          <a:pt x="1034" y="616"/>
                        </a:lnTo>
                        <a:lnTo>
                          <a:pt x="1024" y="614"/>
                        </a:lnTo>
                        <a:lnTo>
                          <a:pt x="1018" y="605"/>
                        </a:lnTo>
                        <a:lnTo>
                          <a:pt x="1007" y="601"/>
                        </a:lnTo>
                        <a:lnTo>
                          <a:pt x="1001" y="599"/>
                        </a:lnTo>
                        <a:lnTo>
                          <a:pt x="993" y="601"/>
                        </a:lnTo>
                        <a:lnTo>
                          <a:pt x="988" y="603"/>
                        </a:lnTo>
                        <a:lnTo>
                          <a:pt x="984" y="599"/>
                        </a:lnTo>
                        <a:lnTo>
                          <a:pt x="989" y="587"/>
                        </a:lnTo>
                        <a:lnTo>
                          <a:pt x="986" y="581"/>
                        </a:lnTo>
                        <a:lnTo>
                          <a:pt x="980" y="581"/>
                        </a:lnTo>
                        <a:lnTo>
                          <a:pt x="978" y="589"/>
                        </a:lnTo>
                        <a:lnTo>
                          <a:pt x="955" y="585"/>
                        </a:lnTo>
                        <a:lnTo>
                          <a:pt x="949" y="589"/>
                        </a:lnTo>
                        <a:lnTo>
                          <a:pt x="937" y="589"/>
                        </a:lnTo>
                        <a:lnTo>
                          <a:pt x="935" y="593"/>
                        </a:lnTo>
                        <a:lnTo>
                          <a:pt x="935" y="597"/>
                        </a:lnTo>
                        <a:lnTo>
                          <a:pt x="928" y="603"/>
                        </a:lnTo>
                        <a:lnTo>
                          <a:pt x="926" y="607"/>
                        </a:lnTo>
                        <a:lnTo>
                          <a:pt x="918" y="605"/>
                        </a:lnTo>
                        <a:lnTo>
                          <a:pt x="908" y="605"/>
                        </a:lnTo>
                        <a:lnTo>
                          <a:pt x="904" y="603"/>
                        </a:lnTo>
                        <a:lnTo>
                          <a:pt x="897" y="603"/>
                        </a:lnTo>
                        <a:lnTo>
                          <a:pt x="885" y="593"/>
                        </a:lnTo>
                        <a:lnTo>
                          <a:pt x="879" y="601"/>
                        </a:lnTo>
                        <a:lnTo>
                          <a:pt x="872" y="599"/>
                        </a:lnTo>
                        <a:lnTo>
                          <a:pt x="868" y="601"/>
                        </a:lnTo>
                        <a:lnTo>
                          <a:pt x="858" y="593"/>
                        </a:lnTo>
                        <a:lnTo>
                          <a:pt x="850" y="589"/>
                        </a:lnTo>
                        <a:lnTo>
                          <a:pt x="847" y="581"/>
                        </a:lnTo>
                        <a:lnTo>
                          <a:pt x="845" y="576"/>
                        </a:lnTo>
                        <a:lnTo>
                          <a:pt x="843" y="572"/>
                        </a:lnTo>
                        <a:lnTo>
                          <a:pt x="833" y="572"/>
                        </a:lnTo>
                        <a:lnTo>
                          <a:pt x="825" y="566"/>
                        </a:lnTo>
                        <a:lnTo>
                          <a:pt x="825" y="548"/>
                        </a:lnTo>
                        <a:lnTo>
                          <a:pt x="818" y="539"/>
                        </a:lnTo>
                        <a:lnTo>
                          <a:pt x="816" y="531"/>
                        </a:lnTo>
                        <a:lnTo>
                          <a:pt x="818" y="521"/>
                        </a:lnTo>
                        <a:lnTo>
                          <a:pt x="823" y="514"/>
                        </a:lnTo>
                        <a:lnTo>
                          <a:pt x="825" y="504"/>
                        </a:lnTo>
                        <a:lnTo>
                          <a:pt x="825" y="498"/>
                        </a:lnTo>
                        <a:lnTo>
                          <a:pt x="821" y="492"/>
                        </a:lnTo>
                        <a:lnTo>
                          <a:pt x="810" y="492"/>
                        </a:lnTo>
                        <a:lnTo>
                          <a:pt x="798" y="488"/>
                        </a:lnTo>
                        <a:lnTo>
                          <a:pt x="792" y="486"/>
                        </a:lnTo>
                        <a:lnTo>
                          <a:pt x="789" y="481"/>
                        </a:lnTo>
                        <a:lnTo>
                          <a:pt x="790" y="469"/>
                        </a:lnTo>
                        <a:lnTo>
                          <a:pt x="789" y="463"/>
                        </a:lnTo>
                        <a:lnTo>
                          <a:pt x="781" y="459"/>
                        </a:lnTo>
                        <a:lnTo>
                          <a:pt x="783" y="450"/>
                        </a:lnTo>
                        <a:lnTo>
                          <a:pt x="787" y="446"/>
                        </a:lnTo>
                        <a:lnTo>
                          <a:pt x="787" y="438"/>
                        </a:lnTo>
                        <a:lnTo>
                          <a:pt x="781" y="428"/>
                        </a:lnTo>
                        <a:lnTo>
                          <a:pt x="775" y="419"/>
                        </a:lnTo>
                        <a:lnTo>
                          <a:pt x="773" y="411"/>
                        </a:lnTo>
                        <a:lnTo>
                          <a:pt x="767" y="409"/>
                        </a:lnTo>
                        <a:lnTo>
                          <a:pt x="752" y="390"/>
                        </a:lnTo>
                        <a:lnTo>
                          <a:pt x="748" y="382"/>
                        </a:lnTo>
                        <a:lnTo>
                          <a:pt x="738" y="380"/>
                        </a:lnTo>
                        <a:lnTo>
                          <a:pt x="733" y="372"/>
                        </a:lnTo>
                        <a:lnTo>
                          <a:pt x="725" y="364"/>
                        </a:lnTo>
                        <a:lnTo>
                          <a:pt x="717" y="343"/>
                        </a:lnTo>
                        <a:lnTo>
                          <a:pt x="719" y="335"/>
                        </a:lnTo>
                        <a:lnTo>
                          <a:pt x="723" y="329"/>
                        </a:lnTo>
                        <a:lnTo>
                          <a:pt x="725" y="322"/>
                        </a:lnTo>
                        <a:lnTo>
                          <a:pt x="723" y="320"/>
                        </a:lnTo>
                        <a:lnTo>
                          <a:pt x="715" y="322"/>
                        </a:lnTo>
                        <a:lnTo>
                          <a:pt x="713" y="326"/>
                        </a:lnTo>
                        <a:lnTo>
                          <a:pt x="717" y="331"/>
                        </a:lnTo>
                        <a:lnTo>
                          <a:pt x="715" y="333"/>
                        </a:lnTo>
                        <a:lnTo>
                          <a:pt x="707" y="333"/>
                        </a:lnTo>
                        <a:lnTo>
                          <a:pt x="707" y="329"/>
                        </a:lnTo>
                        <a:lnTo>
                          <a:pt x="705" y="322"/>
                        </a:lnTo>
                        <a:lnTo>
                          <a:pt x="707" y="320"/>
                        </a:lnTo>
                        <a:lnTo>
                          <a:pt x="715" y="320"/>
                        </a:lnTo>
                        <a:lnTo>
                          <a:pt x="715" y="316"/>
                        </a:lnTo>
                        <a:lnTo>
                          <a:pt x="715" y="310"/>
                        </a:lnTo>
                        <a:lnTo>
                          <a:pt x="709" y="308"/>
                        </a:lnTo>
                        <a:lnTo>
                          <a:pt x="704" y="308"/>
                        </a:lnTo>
                        <a:lnTo>
                          <a:pt x="698" y="302"/>
                        </a:lnTo>
                        <a:lnTo>
                          <a:pt x="704" y="289"/>
                        </a:lnTo>
                        <a:lnTo>
                          <a:pt x="698" y="285"/>
                        </a:lnTo>
                        <a:lnTo>
                          <a:pt x="684" y="283"/>
                        </a:lnTo>
                        <a:lnTo>
                          <a:pt x="680" y="277"/>
                        </a:lnTo>
                        <a:lnTo>
                          <a:pt x="688" y="271"/>
                        </a:lnTo>
                        <a:lnTo>
                          <a:pt x="686" y="265"/>
                        </a:lnTo>
                        <a:lnTo>
                          <a:pt x="684" y="256"/>
                        </a:lnTo>
                        <a:lnTo>
                          <a:pt x="677" y="256"/>
                        </a:lnTo>
                        <a:lnTo>
                          <a:pt x="677" y="254"/>
                        </a:lnTo>
                        <a:lnTo>
                          <a:pt x="669" y="246"/>
                        </a:lnTo>
                        <a:lnTo>
                          <a:pt x="661" y="236"/>
                        </a:lnTo>
                        <a:lnTo>
                          <a:pt x="648" y="223"/>
                        </a:lnTo>
                        <a:lnTo>
                          <a:pt x="644" y="213"/>
                        </a:lnTo>
                        <a:lnTo>
                          <a:pt x="646" y="209"/>
                        </a:lnTo>
                        <a:lnTo>
                          <a:pt x="651" y="209"/>
                        </a:lnTo>
                        <a:lnTo>
                          <a:pt x="657" y="194"/>
                        </a:lnTo>
                        <a:lnTo>
                          <a:pt x="655" y="194"/>
                        </a:lnTo>
                        <a:lnTo>
                          <a:pt x="640" y="186"/>
                        </a:lnTo>
                        <a:lnTo>
                          <a:pt x="626" y="184"/>
                        </a:lnTo>
                        <a:lnTo>
                          <a:pt x="622" y="180"/>
                        </a:lnTo>
                        <a:lnTo>
                          <a:pt x="628" y="174"/>
                        </a:lnTo>
                        <a:lnTo>
                          <a:pt x="636" y="169"/>
                        </a:lnTo>
                        <a:lnTo>
                          <a:pt x="636" y="167"/>
                        </a:lnTo>
                        <a:lnTo>
                          <a:pt x="626" y="167"/>
                        </a:lnTo>
                        <a:lnTo>
                          <a:pt x="626" y="155"/>
                        </a:lnTo>
                        <a:lnTo>
                          <a:pt x="624" y="151"/>
                        </a:lnTo>
                        <a:lnTo>
                          <a:pt x="613" y="139"/>
                        </a:lnTo>
                        <a:lnTo>
                          <a:pt x="603" y="141"/>
                        </a:lnTo>
                        <a:lnTo>
                          <a:pt x="605" y="132"/>
                        </a:lnTo>
                        <a:lnTo>
                          <a:pt x="595" y="126"/>
                        </a:lnTo>
                        <a:lnTo>
                          <a:pt x="586" y="120"/>
                        </a:lnTo>
                        <a:lnTo>
                          <a:pt x="582" y="124"/>
                        </a:lnTo>
                        <a:lnTo>
                          <a:pt x="580" y="124"/>
                        </a:lnTo>
                        <a:lnTo>
                          <a:pt x="574" y="118"/>
                        </a:lnTo>
                        <a:lnTo>
                          <a:pt x="574" y="114"/>
                        </a:lnTo>
                        <a:lnTo>
                          <a:pt x="580" y="110"/>
                        </a:lnTo>
                        <a:lnTo>
                          <a:pt x="582" y="110"/>
                        </a:lnTo>
                        <a:lnTo>
                          <a:pt x="584" y="106"/>
                        </a:lnTo>
                        <a:lnTo>
                          <a:pt x="580" y="99"/>
                        </a:lnTo>
                        <a:lnTo>
                          <a:pt x="586" y="97"/>
                        </a:lnTo>
                        <a:lnTo>
                          <a:pt x="588" y="91"/>
                        </a:lnTo>
                        <a:lnTo>
                          <a:pt x="582" y="89"/>
                        </a:lnTo>
                        <a:lnTo>
                          <a:pt x="570" y="97"/>
                        </a:lnTo>
                        <a:lnTo>
                          <a:pt x="555" y="79"/>
                        </a:lnTo>
                        <a:lnTo>
                          <a:pt x="553" y="75"/>
                        </a:lnTo>
                        <a:lnTo>
                          <a:pt x="545" y="77"/>
                        </a:lnTo>
                        <a:lnTo>
                          <a:pt x="534" y="85"/>
                        </a:lnTo>
                        <a:lnTo>
                          <a:pt x="532" y="79"/>
                        </a:lnTo>
                        <a:lnTo>
                          <a:pt x="532" y="75"/>
                        </a:lnTo>
                        <a:lnTo>
                          <a:pt x="537" y="70"/>
                        </a:lnTo>
                        <a:lnTo>
                          <a:pt x="537" y="62"/>
                        </a:lnTo>
                        <a:lnTo>
                          <a:pt x="534" y="60"/>
                        </a:lnTo>
                        <a:lnTo>
                          <a:pt x="524" y="48"/>
                        </a:lnTo>
                        <a:lnTo>
                          <a:pt x="518" y="48"/>
                        </a:lnTo>
                        <a:lnTo>
                          <a:pt x="508" y="56"/>
                        </a:lnTo>
                        <a:lnTo>
                          <a:pt x="506" y="48"/>
                        </a:lnTo>
                        <a:lnTo>
                          <a:pt x="497" y="46"/>
                        </a:lnTo>
                        <a:lnTo>
                          <a:pt x="483" y="41"/>
                        </a:lnTo>
                        <a:lnTo>
                          <a:pt x="470" y="37"/>
                        </a:lnTo>
                        <a:lnTo>
                          <a:pt x="460" y="37"/>
                        </a:lnTo>
                        <a:lnTo>
                          <a:pt x="445" y="39"/>
                        </a:lnTo>
                        <a:lnTo>
                          <a:pt x="433" y="46"/>
                        </a:lnTo>
                        <a:lnTo>
                          <a:pt x="437" y="58"/>
                        </a:lnTo>
                        <a:lnTo>
                          <a:pt x="431" y="56"/>
                        </a:lnTo>
                        <a:lnTo>
                          <a:pt x="427" y="50"/>
                        </a:lnTo>
                        <a:lnTo>
                          <a:pt x="418" y="50"/>
                        </a:lnTo>
                        <a:lnTo>
                          <a:pt x="414" y="48"/>
                        </a:lnTo>
                        <a:lnTo>
                          <a:pt x="412" y="43"/>
                        </a:lnTo>
                        <a:lnTo>
                          <a:pt x="406" y="43"/>
                        </a:lnTo>
                        <a:lnTo>
                          <a:pt x="391" y="46"/>
                        </a:lnTo>
                        <a:lnTo>
                          <a:pt x="381" y="43"/>
                        </a:lnTo>
                        <a:lnTo>
                          <a:pt x="375" y="39"/>
                        </a:lnTo>
                        <a:lnTo>
                          <a:pt x="371" y="39"/>
                        </a:lnTo>
                        <a:lnTo>
                          <a:pt x="362" y="27"/>
                        </a:lnTo>
                        <a:lnTo>
                          <a:pt x="352" y="21"/>
                        </a:lnTo>
                        <a:lnTo>
                          <a:pt x="350" y="21"/>
                        </a:lnTo>
                        <a:lnTo>
                          <a:pt x="336" y="27"/>
                        </a:lnTo>
                        <a:lnTo>
                          <a:pt x="333" y="19"/>
                        </a:lnTo>
                        <a:lnTo>
                          <a:pt x="325" y="19"/>
                        </a:lnTo>
                        <a:lnTo>
                          <a:pt x="317" y="13"/>
                        </a:lnTo>
                        <a:lnTo>
                          <a:pt x="304" y="6"/>
                        </a:lnTo>
                        <a:lnTo>
                          <a:pt x="296" y="8"/>
                        </a:lnTo>
                        <a:lnTo>
                          <a:pt x="288" y="6"/>
                        </a:lnTo>
                        <a:lnTo>
                          <a:pt x="284" y="8"/>
                        </a:lnTo>
                        <a:lnTo>
                          <a:pt x="279" y="2"/>
                        </a:lnTo>
                        <a:lnTo>
                          <a:pt x="269" y="0"/>
                        </a:lnTo>
                        <a:lnTo>
                          <a:pt x="269" y="6"/>
                        </a:lnTo>
                        <a:lnTo>
                          <a:pt x="267" y="10"/>
                        </a:lnTo>
                        <a:lnTo>
                          <a:pt x="263" y="8"/>
                        </a:lnTo>
                        <a:lnTo>
                          <a:pt x="267" y="4"/>
                        </a:lnTo>
                        <a:lnTo>
                          <a:pt x="263" y="0"/>
                        </a:lnTo>
                        <a:lnTo>
                          <a:pt x="259" y="0"/>
                        </a:lnTo>
                        <a:lnTo>
                          <a:pt x="259" y="6"/>
                        </a:lnTo>
                        <a:lnTo>
                          <a:pt x="257" y="10"/>
                        </a:lnTo>
                        <a:lnTo>
                          <a:pt x="255" y="4"/>
                        </a:lnTo>
                        <a:lnTo>
                          <a:pt x="248" y="6"/>
                        </a:lnTo>
                        <a:lnTo>
                          <a:pt x="232" y="2"/>
                        </a:lnTo>
                        <a:lnTo>
                          <a:pt x="226" y="4"/>
                        </a:lnTo>
                        <a:lnTo>
                          <a:pt x="222" y="10"/>
                        </a:lnTo>
                        <a:lnTo>
                          <a:pt x="217" y="13"/>
                        </a:lnTo>
                        <a:lnTo>
                          <a:pt x="207" y="13"/>
                        </a:lnTo>
                        <a:lnTo>
                          <a:pt x="188" y="23"/>
                        </a:lnTo>
                        <a:lnTo>
                          <a:pt x="182" y="27"/>
                        </a:lnTo>
                        <a:lnTo>
                          <a:pt x="170" y="27"/>
                        </a:lnTo>
                        <a:lnTo>
                          <a:pt x="161" y="27"/>
                        </a:lnTo>
                        <a:lnTo>
                          <a:pt x="145" y="29"/>
                        </a:lnTo>
                        <a:lnTo>
                          <a:pt x="141" y="29"/>
                        </a:lnTo>
                        <a:lnTo>
                          <a:pt x="132" y="31"/>
                        </a:lnTo>
                        <a:lnTo>
                          <a:pt x="124" y="27"/>
                        </a:lnTo>
                        <a:lnTo>
                          <a:pt x="120" y="23"/>
                        </a:lnTo>
                        <a:lnTo>
                          <a:pt x="114" y="29"/>
                        </a:lnTo>
                        <a:lnTo>
                          <a:pt x="110" y="31"/>
                        </a:lnTo>
                        <a:lnTo>
                          <a:pt x="101" y="31"/>
                        </a:lnTo>
                        <a:lnTo>
                          <a:pt x="93" y="39"/>
                        </a:lnTo>
                        <a:lnTo>
                          <a:pt x="78" y="39"/>
                        </a:lnTo>
                        <a:lnTo>
                          <a:pt x="60" y="43"/>
                        </a:lnTo>
                        <a:lnTo>
                          <a:pt x="51" y="48"/>
                        </a:lnTo>
                        <a:lnTo>
                          <a:pt x="47" y="48"/>
                        </a:lnTo>
                        <a:lnTo>
                          <a:pt x="27" y="58"/>
                        </a:lnTo>
                        <a:lnTo>
                          <a:pt x="49" y="77"/>
                        </a:lnTo>
                        <a:lnTo>
                          <a:pt x="68" y="105"/>
                        </a:lnTo>
                        <a:lnTo>
                          <a:pt x="47" y="132"/>
                        </a:lnTo>
                        <a:lnTo>
                          <a:pt x="0" y="190"/>
                        </a:lnTo>
                        <a:lnTo>
                          <a:pt x="302" y="1157"/>
                        </a:lnTo>
                        <a:close/>
                      </a:path>
                    </a:pathLst>
                  </a:custGeom>
                  <a:solidFill>
                    <a:srgbClr val="FFFF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15" name="Freeform 180">
                    <a:extLst>
                      <a:ext uri="{FF2B5EF4-FFF2-40B4-BE49-F238E27FC236}">
                        <a16:creationId xmlns:a16="http://schemas.microsoft.com/office/drawing/2014/main" id="{82E5AC1D-249C-E640-954A-FDD886C22C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6" y="879"/>
                    <a:ext cx="893" cy="823"/>
                  </a:xfrm>
                  <a:custGeom>
                    <a:avLst/>
                    <a:gdLst>
                      <a:gd name="T0" fmla="*/ 100 w 1787"/>
                      <a:gd name="T1" fmla="*/ 292 h 1646"/>
                      <a:gd name="T2" fmla="*/ 106 w 1787"/>
                      <a:gd name="T3" fmla="*/ 311 h 1646"/>
                      <a:gd name="T4" fmla="*/ 115 w 1787"/>
                      <a:gd name="T5" fmla="*/ 327 h 1646"/>
                      <a:gd name="T6" fmla="*/ 130 w 1787"/>
                      <a:gd name="T7" fmla="*/ 346 h 1646"/>
                      <a:gd name="T8" fmla="*/ 151 w 1787"/>
                      <a:gd name="T9" fmla="*/ 342 h 1646"/>
                      <a:gd name="T10" fmla="*/ 172 w 1787"/>
                      <a:gd name="T11" fmla="*/ 338 h 1646"/>
                      <a:gd name="T12" fmla="*/ 221 w 1787"/>
                      <a:gd name="T13" fmla="*/ 358 h 1646"/>
                      <a:gd name="T14" fmla="*/ 239 w 1787"/>
                      <a:gd name="T15" fmla="*/ 373 h 1646"/>
                      <a:gd name="T16" fmla="*/ 258 w 1787"/>
                      <a:gd name="T17" fmla="*/ 388 h 1646"/>
                      <a:gd name="T18" fmla="*/ 270 w 1787"/>
                      <a:gd name="T19" fmla="*/ 384 h 1646"/>
                      <a:gd name="T20" fmla="*/ 291 w 1787"/>
                      <a:gd name="T21" fmla="*/ 412 h 1646"/>
                      <a:gd name="T22" fmla="*/ 322 w 1787"/>
                      <a:gd name="T23" fmla="*/ 386 h 1646"/>
                      <a:gd name="T24" fmla="*/ 337 w 1787"/>
                      <a:gd name="T25" fmla="*/ 397 h 1646"/>
                      <a:gd name="T26" fmla="*/ 365 w 1787"/>
                      <a:gd name="T27" fmla="*/ 405 h 1646"/>
                      <a:gd name="T28" fmla="*/ 363 w 1787"/>
                      <a:gd name="T29" fmla="*/ 388 h 1646"/>
                      <a:gd name="T30" fmla="*/ 349 w 1787"/>
                      <a:gd name="T31" fmla="*/ 344 h 1646"/>
                      <a:gd name="T32" fmla="*/ 359 w 1787"/>
                      <a:gd name="T33" fmla="*/ 334 h 1646"/>
                      <a:gd name="T34" fmla="*/ 367 w 1787"/>
                      <a:gd name="T35" fmla="*/ 324 h 1646"/>
                      <a:gd name="T36" fmla="*/ 407 w 1787"/>
                      <a:gd name="T37" fmla="*/ 322 h 1646"/>
                      <a:gd name="T38" fmla="*/ 414 w 1787"/>
                      <a:gd name="T39" fmla="*/ 303 h 1646"/>
                      <a:gd name="T40" fmla="*/ 422 w 1787"/>
                      <a:gd name="T41" fmla="*/ 293 h 1646"/>
                      <a:gd name="T42" fmla="*/ 424 w 1787"/>
                      <a:gd name="T43" fmla="*/ 281 h 1646"/>
                      <a:gd name="T44" fmla="*/ 429 w 1787"/>
                      <a:gd name="T45" fmla="*/ 264 h 1646"/>
                      <a:gd name="T46" fmla="*/ 428 w 1787"/>
                      <a:gd name="T47" fmla="*/ 253 h 1646"/>
                      <a:gd name="T48" fmla="*/ 432 w 1787"/>
                      <a:gd name="T49" fmla="*/ 227 h 1646"/>
                      <a:gd name="T50" fmla="*/ 434 w 1787"/>
                      <a:gd name="T51" fmla="*/ 209 h 1646"/>
                      <a:gd name="T52" fmla="*/ 446 w 1787"/>
                      <a:gd name="T53" fmla="*/ 195 h 1646"/>
                      <a:gd name="T54" fmla="*/ 438 w 1787"/>
                      <a:gd name="T55" fmla="*/ 178 h 1646"/>
                      <a:gd name="T56" fmla="*/ 425 w 1787"/>
                      <a:gd name="T57" fmla="*/ 168 h 1646"/>
                      <a:gd name="T58" fmla="*/ 408 w 1787"/>
                      <a:gd name="T59" fmla="*/ 183 h 1646"/>
                      <a:gd name="T60" fmla="*/ 389 w 1787"/>
                      <a:gd name="T61" fmla="*/ 191 h 1646"/>
                      <a:gd name="T62" fmla="*/ 375 w 1787"/>
                      <a:gd name="T63" fmla="*/ 207 h 1646"/>
                      <a:gd name="T64" fmla="*/ 354 w 1787"/>
                      <a:gd name="T65" fmla="*/ 214 h 1646"/>
                      <a:gd name="T66" fmla="*/ 332 w 1787"/>
                      <a:gd name="T67" fmla="*/ 216 h 1646"/>
                      <a:gd name="T68" fmla="*/ 317 w 1787"/>
                      <a:gd name="T69" fmla="*/ 196 h 1646"/>
                      <a:gd name="T70" fmla="*/ 310 w 1787"/>
                      <a:gd name="T71" fmla="*/ 183 h 1646"/>
                      <a:gd name="T72" fmla="*/ 301 w 1787"/>
                      <a:gd name="T73" fmla="*/ 168 h 1646"/>
                      <a:gd name="T74" fmla="*/ 282 w 1787"/>
                      <a:gd name="T75" fmla="*/ 161 h 1646"/>
                      <a:gd name="T76" fmla="*/ 268 w 1787"/>
                      <a:gd name="T77" fmla="*/ 150 h 1646"/>
                      <a:gd name="T78" fmla="*/ 251 w 1787"/>
                      <a:gd name="T79" fmla="*/ 151 h 1646"/>
                      <a:gd name="T80" fmla="*/ 237 w 1787"/>
                      <a:gd name="T81" fmla="*/ 148 h 1646"/>
                      <a:gd name="T82" fmla="*/ 221 w 1787"/>
                      <a:gd name="T83" fmla="*/ 149 h 1646"/>
                      <a:gd name="T84" fmla="*/ 206 w 1787"/>
                      <a:gd name="T85" fmla="*/ 142 h 1646"/>
                      <a:gd name="T86" fmla="*/ 199 w 1787"/>
                      <a:gd name="T87" fmla="*/ 122 h 1646"/>
                      <a:gd name="T88" fmla="*/ 193 w 1787"/>
                      <a:gd name="T89" fmla="*/ 105 h 1646"/>
                      <a:gd name="T90" fmla="*/ 180 w 1787"/>
                      <a:gd name="T91" fmla="*/ 83 h 1646"/>
                      <a:gd name="T92" fmla="*/ 176 w 1787"/>
                      <a:gd name="T93" fmla="*/ 80 h 1646"/>
                      <a:gd name="T94" fmla="*/ 170 w 1787"/>
                      <a:gd name="T95" fmla="*/ 70 h 1646"/>
                      <a:gd name="T96" fmla="*/ 161 w 1787"/>
                      <a:gd name="T97" fmla="*/ 53 h 1646"/>
                      <a:gd name="T98" fmla="*/ 156 w 1787"/>
                      <a:gd name="T99" fmla="*/ 42 h 1646"/>
                      <a:gd name="T100" fmla="*/ 143 w 1787"/>
                      <a:gd name="T101" fmla="*/ 30 h 1646"/>
                      <a:gd name="T102" fmla="*/ 138 w 1787"/>
                      <a:gd name="T103" fmla="*/ 20 h 1646"/>
                      <a:gd name="T104" fmla="*/ 129 w 1787"/>
                      <a:gd name="T105" fmla="*/ 12 h 1646"/>
                      <a:gd name="T106" fmla="*/ 107 w 1787"/>
                      <a:gd name="T107" fmla="*/ 14 h 1646"/>
                      <a:gd name="T108" fmla="*/ 90 w 1787"/>
                      <a:gd name="T109" fmla="*/ 7 h 1646"/>
                      <a:gd name="T110" fmla="*/ 71 w 1787"/>
                      <a:gd name="T111" fmla="*/ 2 h 1646"/>
                      <a:gd name="T112" fmla="*/ 64 w 1787"/>
                      <a:gd name="T113" fmla="*/ 3 h 1646"/>
                      <a:gd name="T114" fmla="*/ 42 w 1787"/>
                      <a:gd name="T115" fmla="*/ 7 h 1646"/>
                      <a:gd name="T116" fmla="*/ 23 w 1787"/>
                      <a:gd name="T117" fmla="*/ 10 h 164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0" t="0" r="r" b="b"/>
                    <a:pathLst>
                      <a:path w="1787" h="1646">
                        <a:moveTo>
                          <a:pt x="302" y="1157"/>
                        </a:moveTo>
                        <a:lnTo>
                          <a:pt x="325" y="1175"/>
                        </a:lnTo>
                        <a:lnTo>
                          <a:pt x="340" y="1167"/>
                        </a:lnTo>
                        <a:lnTo>
                          <a:pt x="340" y="1155"/>
                        </a:lnTo>
                        <a:lnTo>
                          <a:pt x="362" y="1142"/>
                        </a:lnTo>
                        <a:lnTo>
                          <a:pt x="354" y="1122"/>
                        </a:lnTo>
                        <a:lnTo>
                          <a:pt x="379" y="1130"/>
                        </a:lnTo>
                        <a:lnTo>
                          <a:pt x="379" y="1149"/>
                        </a:lnTo>
                        <a:lnTo>
                          <a:pt x="394" y="1147"/>
                        </a:lnTo>
                        <a:lnTo>
                          <a:pt x="400" y="1165"/>
                        </a:lnTo>
                        <a:lnTo>
                          <a:pt x="352" y="1184"/>
                        </a:lnTo>
                        <a:lnTo>
                          <a:pt x="352" y="1194"/>
                        </a:lnTo>
                        <a:lnTo>
                          <a:pt x="325" y="1194"/>
                        </a:lnTo>
                        <a:lnTo>
                          <a:pt x="323" y="1225"/>
                        </a:lnTo>
                        <a:lnTo>
                          <a:pt x="350" y="1258"/>
                        </a:lnTo>
                        <a:lnTo>
                          <a:pt x="352" y="1252"/>
                        </a:lnTo>
                        <a:lnTo>
                          <a:pt x="373" y="1258"/>
                        </a:lnTo>
                        <a:lnTo>
                          <a:pt x="391" y="1250"/>
                        </a:lnTo>
                        <a:lnTo>
                          <a:pt x="398" y="1254"/>
                        </a:lnTo>
                        <a:lnTo>
                          <a:pt x="427" y="1244"/>
                        </a:lnTo>
                        <a:lnTo>
                          <a:pt x="431" y="1239"/>
                        </a:lnTo>
                        <a:lnTo>
                          <a:pt x="441" y="1239"/>
                        </a:lnTo>
                        <a:lnTo>
                          <a:pt x="443" y="1244"/>
                        </a:lnTo>
                        <a:lnTo>
                          <a:pt x="449" y="1239"/>
                        </a:lnTo>
                        <a:lnTo>
                          <a:pt x="452" y="1260"/>
                        </a:lnTo>
                        <a:lnTo>
                          <a:pt x="458" y="1260"/>
                        </a:lnTo>
                        <a:lnTo>
                          <a:pt x="458" y="1275"/>
                        </a:lnTo>
                        <a:lnTo>
                          <a:pt x="464" y="1283"/>
                        </a:lnTo>
                        <a:lnTo>
                          <a:pt x="460" y="1287"/>
                        </a:lnTo>
                        <a:lnTo>
                          <a:pt x="460" y="1306"/>
                        </a:lnTo>
                        <a:lnTo>
                          <a:pt x="470" y="1308"/>
                        </a:lnTo>
                        <a:lnTo>
                          <a:pt x="468" y="1334"/>
                        </a:lnTo>
                        <a:lnTo>
                          <a:pt x="476" y="1335"/>
                        </a:lnTo>
                        <a:lnTo>
                          <a:pt x="470" y="1337"/>
                        </a:lnTo>
                        <a:lnTo>
                          <a:pt x="483" y="1343"/>
                        </a:lnTo>
                        <a:lnTo>
                          <a:pt x="487" y="1357"/>
                        </a:lnTo>
                        <a:lnTo>
                          <a:pt x="497" y="1353"/>
                        </a:lnTo>
                        <a:lnTo>
                          <a:pt x="506" y="1368"/>
                        </a:lnTo>
                        <a:lnTo>
                          <a:pt x="516" y="1366"/>
                        </a:lnTo>
                        <a:lnTo>
                          <a:pt x="522" y="1382"/>
                        </a:lnTo>
                        <a:lnTo>
                          <a:pt x="532" y="1380"/>
                        </a:lnTo>
                        <a:lnTo>
                          <a:pt x="543" y="1386"/>
                        </a:lnTo>
                        <a:lnTo>
                          <a:pt x="547" y="1378"/>
                        </a:lnTo>
                        <a:lnTo>
                          <a:pt x="553" y="1382"/>
                        </a:lnTo>
                        <a:lnTo>
                          <a:pt x="574" y="1372"/>
                        </a:lnTo>
                        <a:lnTo>
                          <a:pt x="580" y="1378"/>
                        </a:lnTo>
                        <a:lnTo>
                          <a:pt x="584" y="1376"/>
                        </a:lnTo>
                        <a:lnTo>
                          <a:pt x="586" y="1361"/>
                        </a:lnTo>
                        <a:lnTo>
                          <a:pt x="592" y="1365"/>
                        </a:lnTo>
                        <a:lnTo>
                          <a:pt x="605" y="1365"/>
                        </a:lnTo>
                        <a:lnTo>
                          <a:pt x="615" y="1382"/>
                        </a:lnTo>
                        <a:lnTo>
                          <a:pt x="634" y="1374"/>
                        </a:lnTo>
                        <a:lnTo>
                          <a:pt x="640" y="1378"/>
                        </a:lnTo>
                        <a:lnTo>
                          <a:pt x="642" y="1372"/>
                        </a:lnTo>
                        <a:lnTo>
                          <a:pt x="648" y="1376"/>
                        </a:lnTo>
                        <a:lnTo>
                          <a:pt x="661" y="1366"/>
                        </a:lnTo>
                        <a:lnTo>
                          <a:pt x="665" y="1366"/>
                        </a:lnTo>
                        <a:lnTo>
                          <a:pt x="667" y="1361"/>
                        </a:lnTo>
                        <a:lnTo>
                          <a:pt x="678" y="1351"/>
                        </a:lnTo>
                        <a:lnTo>
                          <a:pt x="688" y="1351"/>
                        </a:lnTo>
                        <a:lnTo>
                          <a:pt x="694" y="1378"/>
                        </a:lnTo>
                        <a:lnTo>
                          <a:pt x="709" y="1396"/>
                        </a:lnTo>
                        <a:lnTo>
                          <a:pt x="752" y="1407"/>
                        </a:lnTo>
                        <a:lnTo>
                          <a:pt x="781" y="1403"/>
                        </a:lnTo>
                        <a:lnTo>
                          <a:pt x="790" y="1386"/>
                        </a:lnTo>
                        <a:lnTo>
                          <a:pt x="823" y="1384"/>
                        </a:lnTo>
                        <a:lnTo>
                          <a:pt x="841" y="1398"/>
                        </a:lnTo>
                        <a:lnTo>
                          <a:pt x="862" y="1394"/>
                        </a:lnTo>
                        <a:lnTo>
                          <a:pt x="866" y="1403"/>
                        </a:lnTo>
                        <a:lnTo>
                          <a:pt x="885" y="1430"/>
                        </a:lnTo>
                        <a:lnTo>
                          <a:pt x="879" y="1442"/>
                        </a:lnTo>
                        <a:lnTo>
                          <a:pt x="879" y="1460"/>
                        </a:lnTo>
                        <a:lnTo>
                          <a:pt x="889" y="1475"/>
                        </a:lnTo>
                        <a:lnTo>
                          <a:pt x="889" y="1485"/>
                        </a:lnTo>
                        <a:lnTo>
                          <a:pt x="891" y="1494"/>
                        </a:lnTo>
                        <a:lnTo>
                          <a:pt x="904" y="1483"/>
                        </a:lnTo>
                        <a:lnTo>
                          <a:pt x="916" y="1485"/>
                        </a:lnTo>
                        <a:lnTo>
                          <a:pt x="918" y="1483"/>
                        </a:lnTo>
                        <a:lnTo>
                          <a:pt x="943" y="1481"/>
                        </a:lnTo>
                        <a:lnTo>
                          <a:pt x="959" y="1492"/>
                        </a:lnTo>
                        <a:lnTo>
                          <a:pt x="947" y="1500"/>
                        </a:lnTo>
                        <a:lnTo>
                          <a:pt x="955" y="1522"/>
                        </a:lnTo>
                        <a:lnTo>
                          <a:pt x="972" y="1539"/>
                        </a:lnTo>
                        <a:lnTo>
                          <a:pt x="972" y="1547"/>
                        </a:lnTo>
                        <a:lnTo>
                          <a:pt x="982" y="1558"/>
                        </a:lnTo>
                        <a:lnTo>
                          <a:pt x="988" y="1553"/>
                        </a:lnTo>
                        <a:lnTo>
                          <a:pt x="995" y="1572"/>
                        </a:lnTo>
                        <a:lnTo>
                          <a:pt x="1017" y="1570"/>
                        </a:lnTo>
                        <a:lnTo>
                          <a:pt x="1038" y="1556"/>
                        </a:lnTo>
                        <a:lnTo>
                          <a:pt x="1034" y="1551"/>
                        </a:lnTo>
                        <a:lnTo>
                          <a:pt x="1036" y="1539"/>
                        </a:lnTo>
                        <a:lnTo>
                          <a:pt x="1032" y="1537"/>
                        </a:lnTo>
                        <a:lnTo>
                          <a:pt x="1034" y="1529"/>
                        </a:lnTo>
                        <a:lnTo>
                          <a:pt x="1028" y="1522"/>
                        </a:lnTo>
                        <a:lnTo>
                          <a:pt x="1028" y="1514"/>
                        </a:lnTo>
                        <a:lnTo>
                          <a:pt x="1042" y="1514"/>
                        </a:lnTo>
                        <a:lnTo>
                          <a:pt x="1044" y="1500"/>
                        </a:lnTo>
                        <a:lnTo>
                          <a:pt x="1063" y="1479"/>
                        </a:lnTo>
                        <a:lnTo>
                          <a:pt x="1073" y="1489"/>
                        </a:lnTo>
                        <a:lnTo>
                          <a:pt x="1080" y="1535"/>
                        </a:lnTo>
                        <a:lnTo>
                          <a:pt x="1086" y="1547"/>
                        </a:lnTo>
                        <a:lnTo>
                          <a:pt x="1107" y="1574"/>
                        </a:lnTo>
                        <a:lnTo>
                          <a:pt x="1111" y="1584"/>
                        </a:lnTo>
                        <a:lnTo>
                          <a:pt x="1117" y="1587"/>
                        </a:lnTo>
                        <a:lnTo>
                          <a:pt x="1121" y="1597"/>
                        </a:lnTo>
                        <a:lnTo>
                          <a:pt x="1129" y="1607"/>
                        </a:lnTo>
                        <a:lnTo>
                          <a:pt x="1129" y="1613"/>
                        </a:lnTo>
                        <a:lnTo>
                          <a:pt x="1138" y="1620"/>
                        </a:lnTo>
                        <a:lnTo>
                          <a:pt x="1150" y="1642"/>
                        </a:lnTo>
                        <a:lnTo>
                          <a:pt x="1167" y="1646"/>
                        </a:lnTo>
                        <a:lnTo>
                          <a:pt x="1194" y="1636"/>
                        </a:lnTo>
                        <a:lnTo>
                          <a:pt x="1200" y="1622"/>
                        </a:lnTo>
                        <a:lnTo>
                          <a:pt x="1194" y="1617"/>
                        </a:lnTo>
                        <a:lnTo>
                          <a:pt x="1192" y="1591"/>
                        </a:lnTo>
                        <a:lnTo>
                          <a:pt x="1210" y="1589"/>
                        </a:lnTo>
                        <a:lnTo>
                          <a:pt x="1225" y="1572"/>
                        </a:lnTo>
                        <a:lnTo>
                          <a:pt x="1260" y="1564"/>
                        </a:lnTo>
                        <a:lnTo>
                          <a:pt x="1262" y="1555"/>
                        </a:lnTo>
                        <a:lnTo>
                          <a:pt x="1270" y="1545"/>
                        </a:lnTo>
                        <a:lnTo>
                          <a:pt x="1289" y="1543"/>
                        </a:lnTo>
                        <a:lnTo>
                          <a:pt x="1293" y="1562"/>
                        </a:lnTo>
                        <a:lnTo>
                          <a:pt x="1306" y="1568"/>
                        </a:lnTo>
                        <a:lnTo>
                          <a:pt x="1320" y="1545"/>
                        </a:lnTo>
                        <a:lnTo>
                          <a:pt x="1326" y="1545"/>
                        </a:lnTo>
                        <a:lnTo>
                          <a:pt x="1335" y="1524"/>
                        </a:lnTo>
                        <a:lnTo>
                          <a:pt x="1337" y="1531"/>
                        </a:lnTo>
                        <a:lnTo>
                          <a:pt x="1335" y="1541"/>
                        </a:lnTo>
                        <a:lnTo>
                          <a:pt x="1341" y="1545"/>
                        </a:lnTo>
                        <a:lnTo>
                          <a:pt x="1351" y="1578"/>
                        </a:lnTo>
                        <a:lnTo>
                          <a:pt x="1351" y="1587"/>
                        </a:lnTo>
                        <a:lnTo>
                          <a:pt x="1357" y="1591"/>
                        </a:lnTo>
                        <a:lnTo>
                          <a:pt x="1382" y="1593"/>
                        </a:lnTo>
                        <a:lnTo>
                          <a:pt x="1389" y="1601"/>
                        </a:lnTo>
                        <a:lnTo>
                          <a:pt x="1407" y="1609"/>
                        </a:lnTo>
                        <a:lnTo>
                          <a:pt x="1415" y="1620"/>
                        </a:lnTo>
                        <a:lnTo>
                          <a:pt x="1422" y="1620"/>
                        </a:lnTo>
                        <a:lnTo>
                          <a:pt x="1436" y="1609"/>
                        </a:lnTo>
                        <a:lnTo>
                          <a:pt x="1442" y="1609"/>
                        </a:lnTo>
                        <a:lnTo>
                          <a:pt x="1455" y="1618"/>
                        </a:lnTo>
                        <a:lnTo>
                          <a:pt x="1463" y="1617"/>
                        </a:lnTo>
                        <a:lnTo>
                          <a:pt x="1474" y="1607"/>
                        </a:lnTo>
                        <a:lnTo>
                          <a:pt x="1465" y="1599"/>
                        </a:lnTo>
                        <a:lnTo>
                          <a:pt x="1461" y="1599"/>
                        </a:lnTo>
                        <a:lnTo>
                          <a:pt x="1455" y="1589"/>
                        </a:lnTo>
                        <a:lnTo>
                          <a:pt x="1461" y="1582"/>
                        </a:lnTo>
                        <a:lnTo>
                          <a:pt x="1459" y="1578"/>
                        </a:lnTo>
                        <a:lnTo>
                          <a:pt x="1461" y="1574"/>
                        </a:lnTo>
                        <a:lnTo>
                          <a:pt x="1455" y="1560"/>
                        </a:lnTo>
                        <a:lnTo>
                          <a:pt x="1455" y="1556"/>
                        </a:lnTo>
                        <a:lnTo>
                          <a:pt x="1453" y="1549"/>
                        </a:lnTo>
                        <a:lnTo>
                          <a:pt x="1453" y="1533"/>
                        </a:lnTo>
                        <a:lnTo>
                          <a:pt x="1455" y="1522"/>
                        </a:lnTo>
                        <a:lnTo>
                          <a:pt x="1453" y="1518"/>
                        </a:lnTo>
                        <a:lnTo>
                          <a:pt x="1453" y="1504"/>
                        </a:lnTo>
                        <a:lnTo>
                          <a:pt x="1455" y="1502"/>
                        </a:lnTo>
                        <a:lnTo>
                          <a:pt x="1455" y="1494"/>
                        </a:lnTo>
                        <a:lnTo>
                          <a:pt x="1434" y="1436"/>
                        </a:lnTo>
                        <a:lnTo>
                          <a:pt x="1413" y="1390"/>
                        </a:lnTo>
                        <a:lnTo>
                          <a:pt x="1407" y="1382"/>
                        </a:lnTo>
                        <a:lnTo>
                          <a:pt x="1397" y="1374"/>
                        </a:lnTo>
                        <a:lnTo>
                          <a:pt x="1395" y="1370"/>
                        </a:lnTo>
                        <a:lnTo>
                          <a:pt x="1389" y="1368"/>
                        </a:lnTo>
                        <a:lnTo>
                          <a:pt x="1389" y="1365"/>
                        </a:lnTo>
                        <a:lnTo>
                          <a:pt x="1401" y="1357"/>
                        </a:lnTo>
                        <a:lnTo>
                          <a:pt x="1405" y="1355"/>
                        </a:lnTo>
                        <a:lnTo>
                          <a:pt x="1403" y="1351"/>
                        </a:lnTo>
                        <a:lnTo>
                          <a:pt x="1411" y="1345"/>
                        </a:lnTo>
                        <a:lnTo>
                          <a:pt x="1420" y="1347"/>
                        </a:lnTo>
                        <a:lnTo>
                          <a:pt x="1430" y="1343"/>
                        </a:lnTo>
                        <a:lnTo>
                          <a:pt x="1436" y="1334"/>
                        </a:lnTo>
                        <a:lnTo>
                          <a:pt x="1444" y="1334"/>
                        </a:lnTo>
                        <a:lnTo>
                          <a:pt x="1453" y="1335"/>
                        </a:lnTo>
                        <a:lnTo>
                          <a:pt x="1455" y="1332"/>
                        </a:lnTo>
                        <a:lnTo>
                          <a:pt x="1453" y="1326"/>
                        </a:lnTo>
                        <a:lnTo>
                          <a:pt x="1459" y="1324"/>
                        </a:lnTo>
                        <a:lnTo>
                          <a:pt x="1463" y="1316"/>
                        </a:lnTo>
                        <a:lnTo>
                          <a:pt x="1469" y="1314"/>
                        </a:lnTo>
                        <a:lnTo>
                          <a:pt x="1474" y="1303"/>
                        </a:lnTo>
                        <a:lnTo>
                          <a:pt x="1474" y="1297"/>
                        </a:lnTo>
                        <a:lnTo>
                          <a:pt x="1471" y="1295"/>
                        </a:lnTo>
                        <a:lnTo>
                          <a:pt x="1472" y="1283"/>
                        </a:lnTo>
                        <a:lnTo>
                          <a:pt x="1474" y="1283"/>
                        </a:lnTo>
                        <a:lnTo>
                          <a:pt x="1482" y="1283"/>
                        </a:lnTo>
                        <a:lnTo>
                          <a:pt x="1486" y="1273"/>
                        </a:lnTo>
                        <a:lnTo>
                          <a:pt x="1490" y="1264"/>
                        </a:lnTo>
                        <a:lnTo>
                          <a:pt x="1492" y="1258"/>
                        </a:lnTo>
                        <a:lnTo>
                          <a:pt x="1500" y="1258"/>
                        </a:lnTo>
                        <a:lnTo>
                          <a:pt x="1501" y="1266"/>
                        </a:lnTo>
                        <a:lnTo>
                          <a:pt x="1511" y="1270"/>
                        </a:lnTo>
                        <a:lnTo>
                          <a:pt x="1631" y="1285"/>
                        </a:lnTo>
                        <a:lnTo>
                          <a:pt x="1646" y="1287"/>
                        </a:lnTo>
                        <a:lnTo>
                          <a:pt x="1660" y="1268"/>
                        </a:lnTo>
                        <a:lnTo>
                          <a:pt x="1664" y="1266"/>
                        </a:lnTo>
                        <a:lnTo>
                          <a:pt x="1658" y="1250"/>
                        </a:lnTo>
                        <a:lnTo>
                          <a:pt x="1654" y="1246"/>
                        </a:lnTo>
                        <a:lnTo>
                          <a:pt x="1654" y="1239"/>
                        </a:lnTo>
                        <a:lnTo>
                          <a:pt x="1656" y="1231"/>
                        </a:lnTo>
                        <a:lnTo>
                          <a:pt x="1656" y="1223"/>
                        </a:lnTo>
                        <a:lnTo>
                          <a:pt x="1654" y="1213"/>
                        </a:lnTo>
                        <a:lnTo>
                          <a:pt x="1656" y="1209"/>
                        </a:lnTo>
                        <a:lnTo>
                          <a:pt x="1656" y="1206"/>
                        </a:lnTo>
                        <a:lnTo>
                          <a:pt x="1658" y="1204"/>
                        </a:lnTo>
                        <a:lnTo>
                          <a:pt x="1662" y="1196"/>
                        </a:lnTo>
                        <a:lnTo>
                          <a:pt x="1668" y="1194"/>
                        </a:lnTo>
                        <a:lnTo>
                          <a:pt x="1673" y="1196"/>
                        </a:lnTo>
                        <a:lnTo>
                          <a:pt x="1677" y="1188"/>
                        </a:lnTo>
                        <a:lnTo>
                          <a:pt x="1681" y="1178"/>
                        </a:lnTo>
                        <a:lnTo>
                          <a:pt x="1683" y="1178"/>
                        </a:lnTo>
                        <a:lnTo>
                          <a:pt x="1683" y="1175"/>
                        </a:lnTo>
                        <a:lnTo>
                          <a:pt x="1691" y="1169"/>
                        </a:lnTo>
                        <a:lnTo>
                          <a:pt x="1687" y="1167"/>
                        </a:lnTo>
                        <a:lnTo>
                          <a:pt x="1691" y="1165"/>
                        </a:lnTo>
                        <a:lnTo>
                          <a:pt x="1691" y="1159"/>
                        </a:lnTo>
                        <a:lnTo>
                          <a:pt x="1683" y="1159"/>
                        </a:lnTo>
                        <a:lnTo>
                          <a:pt x="1689" y="1147"/>
                        </a:lnTo>
                        <a:lnTo>
                          <a:pt x="1689" y="1140"/>
                        </a:lnTo>
                        <a:lnTo>
                          <a:pt x="1683" y="1140"/>
                        </a:lnTo>
                        <a:lnTo>
                          <a:pt x="1683" y="1132"/>
                        </a:lnTo>
                        <a:lnTo>
                          <a:pt x="1689" y="1120"/>
                        </a:lnTo>
                        <a:lnTo>
                          <a:pt x="1699" y="1122"/>
                        </a:lnTo>
                        <a:lnTo>
                          <a:pt x="1700" y="1116"/>
                        </a:lnTo>
                        <a:lnTo>
                          <a:pt x="1699" y="1111"/>
                        </a:lnTo>
                        <a:lnTo>
                          <a:pt x="1706" y="1109"/>
                        </a:lnTo>
                        <a:lnTo>
                          <a:pt x="1706" y="1099"/>
                        </a:lnTo>
                        <a:lnTo>
                          <a:pt x="1710" y="1089"/>
                        </a:lnTo>
                        <a:lnTo>
                          <a:pt x="1710" y="1083"/>
                        </a:lnTo>
                        <a:lnTo>
                          <a:pt x="1702" y="1078"/>
                        </a:lnTo>
                        <a:lnTo>
                          <a:pt x="1702" y="1070"/>
                        </a:lnTo>
                        <a:lnTo>
                          <a:pt x="1710" y="1066"/>
                        </a:lnTo>
                        <a:lnTo>
                          <a:pt x="1716" y="1056"/>
                        </a:lnTo>
                        <a:lnTo>
                          <a:pt x="1720" y="1058"/>
                        </a:lnTo>
                        <a:lnTo>
                          <a:pt x="1722" y="1052"/>
                        </a:lnTo>
                        <a:lnTo>
                          <a:pt x="1720" y="1051"/>
                        </a:lnTo>
                        <a:lnTo>
                          <a:pt x="1728" y="1047"/>
                        </a:lnTo>
                        <a:lnTo>
                          <a:pt x="1722" y="1041"/>
                        </a:lnTo>
                        <a:lnTo>
                          <a:pt x="1720" y="1033"/>
                        </a:lnTo>
                        <a:lnTo>
                          <a:pt x="1726" y="1027"/>
                        </a:lnTo>
                        <a:lnTo>
                          <a:pt x="1728" y="1021"/>
                        </a:lnTo>
                        <a:lnTo>
                          <a:pt x="1720" y="1018"/>
                        </a:lnTo>
                        <a:lnTo>
                          <a:pt x="1712" y="1012"/>
                        </a:lnTo>
                        <a:lnTo>
                          <a:pt x="1712" y="1008"/>
                        </a:lnTo>
                        <a:lnTo>
                          <a:pt x="1716" y="1000"/>
                        </a:lnTo>
                        <a:lnTo>
                          <a:pt x="1718" y="990"/>
                        </a:lnTo>
                        <a:lnTo>
                          <a:pt x="1728" y="975"/>
                        </a:lnTo>
                        <a:lnTo>
                          <a:pt x="1726" y="961"/>
                        </a:lnTo>
                        <a:lnTo>
                          <a:pt x="1728" y="956"/>
                        </a:lnTo>
                        <a:lnTo>
                          <a:pt x="1722" y="946"/>
                        </a:lnTo>
                        <a:lnTo>
                          <a:pt x="1726" y="930"/>
                        </a:lnTo>
                        <a:lnTo>
                          <a:pt x="1722" y="919"/>
                        </a:lnTo>
                        <a:lnTo>
                          <a:pt x="1728" y="907"/>
                        </a:lnTo>
                        <a:lnTo>
                          <a:pt x="1728" y="895"/>
                        </a:lnTo>
                        <a:lnTo>
                          <a:pt x="1737" y="894"/>
                        </a:lnTo>
                        <a:lnTo>
                          <a:pt x="1737" y="880"/>
                        </a:lnTo>
                        <a:lnTo>
                          <a:pt x="1731" y="874"/>
                        </a:lnTo>
                        <a:lnTo>
                          <a:pt x="1728" y="872"/>
                        </a:lnTo>
                        <a:lnTo>
                          <a:pt x="1726" y="866"/>
                        </a:lnTo>
                        <a:lnTo>
                          <a:pt x="1728" y="855"/>
                        </a:lnTo>
                        <a:lnTo>
                          <a:pt x="1731" y="851"/>
                        </a:lnTo>
                        <a:lnTo>
                          <a:pt x="1735" y="841"/>
                        </a:lnTo>
                        <a:lnTo>
                          <a:pt x="1737" y="833"/>
                        </a:lnTo>
                        <a:lnTo>
                          <a:pt x="1747" y="831"/>
                        </a:lnTo>
                        <a:lnTo>
                          <a:pt x="1749" y="831"/>
                        </a:lnTo>
                        <a:lnTo>
                          <a:pt x="1756" y="826"/>
                        </a:lnTo>
                        <a:lnTo>
                          <a:pt x="1760" y="826"/>
                        </a:lnTo>
                        <a:lnTo>
                          <a:pt x="1770" y="814"/>
                        </a:lnTo>
                        <a:lnTo>
                          <a:pt x="1768" y="812"/>
                        </a:lnTo>
                        <a:lnTo>
                          <a:pt x="1774" y="806"/>
                        </a:lnTo>
                        <a:lnTo>
                          <a:pt x="1778" y="797"/>
                        </a:lnTo>
                        <a:lnTo>
                          <a:pt x="1778" y="789"/>
                        </a:lnTo>
                        <a:lnTo>
                          <a:pt x="1785" y="779"/>
                        </a:lnTo>
                        <a:lnTo>
                          <a:pt x="1787" y="769"/>
                        </a:lnTo>
                        <a:lnTo>
                          <a:pt x="1784" y="764"/>
                        </a:lnTo>
                        <a:lnTo>
                          <a:pt x="1778" y="762"/>
                        </a:lnTo>
                        <a:lnTo>
                          <a:pt x="1770" y="754"/>
                        </a:lnTo>
                        <a:lnTo>
                          <a:pt x="1766" y="744"/>
                        </a:lnTo>
                        <a:lnTo>
                          <a:pt x="1758" y="744"/>
                        </a:lnTo>
                        <a:lnTo>
                          <a:pt x="1755" y="735"/>
                        </a:lnTo>
                        <a:lnTo>
                          <a:pt x="1751" y="733"/>
                        </a:lnTo>
                        <a:lnTo>
                          <a:pt x="1749" y="725"/>
                        </a:lnTo>
                        <a:lnTo>
                          <a:pt x="1755" y="709"/>
                        </a:lnTo>
                        <a:lnTo>
                          <a:pt x="1758" y="698"/>
                        </a:lnTo>
                        <a:lnTo>
                          <a:pt x="1756" y="686"/>
                        </a:lnTo>
                        <a:lnTo>
                          <a:pt x="1760" y="676"/>
                        </a:lnTo>
                        <a:lnTo>
                          <a:pt x="1749" y="676"/>
                        </a:lnTo>
                        <a:lnTo>
                          <a:pt x="1745" y="671"/>
                        </a:lnTo>
                        <a:lnTo>
                          <a:pt x="1737" y="665"/>
                        </a:lnTo>
                        <a:lnTo>
                          <a:pt x="1735" y="669"/>
                        </a:lnTo>
                        <a:lnTo>
                          <a:pt x="1718" y="665"/>
                        </a:lnTo>
                        <a:lnTo>
                          <a:pt x="1712" y="669"/>
                        </a:lnTo>
                        <a:lnTo>
                          <a:pt x="1700" y="671"/>
                        </a:lnTo>
                        <a:lnTo>
                          <a:pt x="1687" y="680"/>
                        </a:lnTo>
                        <a:lnTo>
                          <a:pt x="1679" y="684"/>
                        </a:lnTo>
                        <a:lnTo>
                          <a:pt x="1673" y="688"/>
                        </a:lnTo>
                        <a:lnTo>
                          <a:pt x="1673" y="696"/>
                        </a:lnTo>
                        <a:lnTo>
                          <a:pt x="1660" y="700"/>
                        </a:lnTo>
                        <a:lnTo>
                          <a:pt x="1658" y="707"/>
                        </a:lnTo>
                        <a:lnTo>
                          <a:pt x="1658" y="715"/>
                        </a:lnTo>
                        <a:lnTo>
                          <a:pt x="1650" y="713"/>
                        </a:lnTo>
                        <a:lnTo>
                          <a:pt x="1633" y="725"/>
                        </a:lnTo>
                        <a:lnTo>
                          <a:pt x="1633" y="729"/>
                        </a:lnTo>
                        <a:lnTo>
                          <a:pt x="1621" y="733"/>
                        </a:lnTo>
                        <a:lnTo>
                          <a:pt x="1621" y="738"/>
                        </a:lnTo>
                        <a:lnTo>
                          <a:pt x="1614" y="744"/>
                        </a:lnTo>
                        <a:lnTo>
                          <a:pt x="1608" y="744"/>
                        </a:lnTo>
                        <a:lnTo>
                          <a:pt x="1596" y="738"/>
                        </a:lnTo>
                        <a:lnTo>
                          <a:pt x="1592" y="744"/>
                        </a:lnTo>
                        <a:lnTo>
                          <a:pt x="1573" y="744"/>
                        </a:lnTo>
                        <a:lnTo>
                          <a:pt x="1567" y="750"/>
                        </a:lnTo>
                        <a:lnTo>
                          <a:pt x="1558" y="756"/>
                        </a:lnTo>
                        <a:lnTo>
                          <a:pt x="1558" y="762"/>
                        </a:lnTo>
                        <a:lnTo>
                          <a:pt x="1548" y="768"/>
                        </a:lnTo>
                        <a:lnTo>
                          <a:pt x="1538" y="771"/>
                        </a:lnTo>
                        <a:lnTo>
                          <a:pt x="1534" y="783"/>
                        </a:lnTo>
                        <a:lnTo>
                          <a:pt x="1519" y="781"/>
                        </a:lnTo>
                        <a:lnTo>
                          <a:pt x="1517" y="787"/>
                        </a:lnTo>
                        <a:lnTo>
                          <a:pt x="1519" y="795"/>
                        </a:lnTo>
                        <a:lnTo>
                          <a:pt x="1511" y="812"/>
                        </a:lnTo>
                        <a:lnTo>
                          <a:pt x="1515" y="822"/>
                        </a:lnTo>
                        <a:lnTo>
                          <a:pt x="1509" y="826"/>
                        </a:lnTo>
                        <a:lnTo>
                          <a:pt x="1501" y="828"/>
                        </a:lnTo>
                        <a:lnTo>
                          <a:pt x="1488" y="826"/>
                        </a:lnTo>
                        <a:lnTo>
                          <a:pt x="1486" y="824"/>
                        </a:lnTo>
                        <a:lnTo>
                          <a:pt x="1478" y="824"/>
                        </a:lnTo>
                        <a:lnTo>
                          <a:pt x="1471" y="833"/>
                        </a:lnTo>
                        <a:lnTo>
                          <a:pt x="1463" y="833"/>
                        </a:lnTo>
                        <a:lnTo>
                          <a:pt x="1451" y="841"/>
                        </a:lnTo>
                        <a:lnTo>
                          <a:pt x="1442" y="841"/>
                        </a:lnTo>
                        <a:lnTo>
                          <a:pt x="1436" y="847"/>
                        </a:lnTo>
                        <a:lnTo>
                          <a:pt x="1426" y="847"/>
                        </a:lnTo>
                        <a:lnTo>
                          <a:pt x="1416" y="853"/>
                        </a:lnTo>
                        <a:lnTo>
                          <a:pt x="1403" y="847"/>
                        </a:lnTo>
                        <a:lnTo>
                          <a:pt x="1399" y="847"/>
                        </a:lnTo>
                        <a:lnTo>
                          <a:pt x="1395" y="855"/>
                        </a:lnTo>
                        <a:lnTo>
                          <a:pt x="1387" y="857"/>
                        </a:lnTo>
                        <a:lnTo>
                          <a:pt x="1376" y="847"/>
                        </a:lnTo>
                        <a:lnTo>
                          <a:pt x="1368" y="845"/>
                        </a:lnTo>
                        <a:lnTo>
                          <a:pt x="1359" y="853"/>
                        </a:lnTo>
                        <a:lnTo>
                          <a:pt x="1345" y="853"/>
                        </a:lnTo>
                        <a:lnTo>
                          <a:pt x="1335" y="862"/>
                        </a:lnTo>
                        <a:lnTo>
                          <a:pt x="1328" y="864"/>
                        </a:lnTo>
                        <a:lnTo>
                          <a:pt x="1316" y="864"/>
                        </a:lnTo>
                        <a:lnTo>
                          <a:pt x="1308" y="862"/>
                        </a:lnTo>
                        <a:lnTo>
                          <a:pt x="1302" y="843"/>
                        </a:lnTo>
                        <a:lnTo>
                          <a:pt x="1291" y="826"/>
                        </a:lnTo>
                        <a:lnTo>
                          <a:pt x="1272" y="816"/>
                        </a:lnTo>
                        <a:lnTo>
                          <a:pt x="1268" y="812"/>
                        </a:lnTo>
                        <a:lnTo>
                          <a:pt x="1264" y="812"/>
                        </a:lnTo>
                        <a:lnTo>
                          <a:pt x="1258" y="802"/>
                        </a:lnTo>
                        <a:lnTo>
                          <a:pt x="1262" y="795"/>
                        </a:lnTo>
                        <a:lnTo>
                          <a:pt x="1270" y="783"/>
                        </a:lnTo>
                        <a:lnTo>
                          <a:pt x="1270" y="773"/>
                        </a:lnTo>
                        <a:lnTo>
                          <a:pt x="1273" y="764"/>
                        </a:lnTo>
                        <a:lnTo>
                          <a:pt x="1272" y="756"/>
                        </a:lnTo>
                        <a:lnTo>
                          <a:pt x="1264" y="756"/>
                        </a:lnTo>
                        <a:lnTo>
                          <a:pt x="1260" y="742"/>
                        </a:lnTo>
                        <a:lnTo>
                          <a:pt x="1262" y="735"/>
                        </a:lnTo>
                        <a:lnTo>
                          <a:pt x="1260" y="729"/>
                        </a:lnTo>
                        <a:lnTo>
                          <a:pt x="1248" y="735"/>
                        </a:lnTo>
                        <a:lnTo>
                          <a:pt x="1245" y="736"/>
                        </a:lnTo>
                        <a:lnTo>
                          <a:pt x="1241" y="729"/>
                        </a:lnTo>
                        <a:lnTo>
                          <a:pt x="1241" y="723"/>
                        </a:lnTo>
                        <a:lnTo>
                          <a:pt x="1235" y="717"/>
                        </a:lnTo>
                        <a:lnTo>
                          <a:pt x="1229" y="717"/>
                        </a:lnTo>
                        <a:lnTo>
                          <a:pt x="1229" y="713"/>
                        </a:lnTo>
                        <a:lnTo>
                          <a:pt x="1235" y="686"/>
                        </a:lnTo>
                        <a:lnTo>
                          <a:pt x="1241" y="671"/>
                        </a:lnTo>
                        <a:lnTo>
                          <a:pt x="1235" y="667"/>
                        </a:lnTo>
                        <a:lnTo>
                          <a:pt x="1221" y="676"/>
                        </a:lnTo>
                        <a:lnTo>
                          <a:pt x="1210" y="667"/>
                        </a:lnTo>
                        <a:lnTo>
                          <a:pt x="1204" y="669"/>
                        </a:lnTo>
                        <a:lnTo>
                          <a:pt x="1188" y="676"/>
                        </a:lnTo>
                        <a:lnTo>
                          <a:pt x="1185" y="676"/>
                        </a:lnTo>
                        <a:lnTo>
                          <a:pt x="1177" y="674"/>
                        </a:lnTo>
                        <a:lnTo>
                          <a:pt x="1163" y="665"/>
                        </a:lnTo>
                        <a:lnTo>
                          <a:pt x="1154" y="661"/>
                        </a:lnTo>
                        <a:lnTo>
                          <a:pt x="1148" y="655"/>
                        </a:lnTo>
                        <a:lnTo>
                          <a:pt x="1144" y="655"/>
                        </a:lnTo>
                        <a:lnTo>
                          <a:pt x="1138" y="651"/>
                        </a:lnTo>
                        <a:lnTo>
                          <a:pt x="1140" y="645"/>
                        </a:lnTo>
                        <a:lnTo>
                          <a:pt x="1129" y="642"/>
                        </a:lnTo>
                        <a:lnTo>
                          <a:pt x="1129" y="634"/>
                        </a:lnTo>
                        <a:lnTo>
                          <a:pt x="1119" y="634"/>
                        </a:lnTo>
                        <a:lnTo>
                          <a:pt x="1115" y="630"/>
                        </a:lnTo>
                        <a:lnTo>
                          <a:pt x="1115" y="622"/>
                        </a:lnTo>
                        <a:lnTo>
                          <a:pt x="1109" y="618"/>
                        </a:lnTo>
                        <a:lnTo>
                          <a:pt x="1105" y="616"/>
                        </a:lnTo>
                        <a:lnTo>
                          <a:pt x="1092" y="620"/>
                        </a:lnTo>
                        <a:lnTo>
                          <a:pt x="1090" y="616"/>
                        </a:lnTo>
                        <a:lnTo>
                          <a:pt x="1080" y="599"/>
                        </a:lnTo>
                        <a:lnTo>
                          <a:pt x="1073" y="597"/>
                        </a:lnTo>
                        <a:lnTo>
                          <a:pt x="1063" y="599"/>
                        </a:lnTo>
                        <a:lnTo>
                          <a:pt x="1063" y="601"/>
                        </a:lnTo>
                        <a:lnTo>
                          <a:pt x="1063" y="610"/>
                        </a:lnTo>
                        <a:lnTo>
                          <a:pt x="1059" y="612"/>
                        </a:lnTo>
                        <a:lnTo>
                          <a:pt x="1049" y="607"/>
                        </a:lnTo>
                        <a:lnTo>
                          <a:pt x="1044" y="607"/>
                        </a:lnTo>
                        <a:lnTo>
                          <a:pt x="1034" y="616"/>
                        </a:lnTo>
                        <a:lnTo>
                          <a:pt x="1024" y="614"/>
                        </a:lnTo>
                        <a:lnTo>
                          <a:pt x="1018" y="605"/>
                        </a:lnTo>
                        <a:lnTo>
                          <a:pt x="1007" y="601"/>
                        </a:lnTo>
                        <a:lnTo>
                          <a:pt x="1001" y="599"/>
                        </a:lnTo>
                        <a:lnTo>
                          <a:pt x="993" y="601"/>
                        </a:lnTo>
                        <a:lnTo>
                          <a:pt x="988" y="603"/>
                        </a:lnTo>
                        <a:lnTo>
                          <a:pt x="984" y="599"/>
                        </a:lnTo>
                        <a:lnTo>
                          <a:pt x="989" y="587"/>
                        </a:lnTo>
                        <a:lnTo>
                          <a:pt x="986" y="581"/>
                        </a:lnTo>
                        <a:lnTo>
                          <a:pt x="980" y="581"/>
                        </a:lnTo>
                        <a:lnTo>
                          <a:pt x="978" y="589"/>
                        </a:lnTo>
                        <a:lnTo>
                          <a:pt x="955" y="585"/>
                        </a:lnTo>
                        <a:lnTo>
                          <a:pt x="949" y="589"/>
                        </a:lnTo>
                        <a:lnTo>
                          <a:pt x="937" y="589"/>
                        </a:lnTo>
                        <a:lnTo>
                          <a:pt x="935" y="593"/>
                        </a:lnTo>
                        <a:lnTo>
                          <a:pt x="935" y="597"/>
                        </a:lnTo>
                        <a:lnTo>
                          <a:pt x="928" y="603"/>
                        </a:lnTo>
                        <a:lnTo>
                          <a:pt x="926" y="607"/>
                        </a:lnTo>
                        <a:lnTo>
                          <a:pt x="918" y="605"/>
                        </a:lnTo>
                        <a:lnTo>
                          <a:pt x="908" y="605"/>
                        </a:lnTo>
                        <a:lnTo>
                          <a:pt x="904" y="603"/>
                        </a:lnTo>
                        <a:lnTo>
                          <a:pt x="897" y="603"/>
                        </a:lnTo>
                        <a:lnTo>
                          <a:pt x="885" y="593"/>
                        </a:lnTo>
                        <a:lnTo>
                          <a:pt x="879" y="601"/>
                        </a:lnTo>
                        <a:lnTo>
                          <a:pt x="872" y="599"/>
                        </a:lnTo>
                        <a:lnTo>
                          <a:pt x="868" y="601"/>
                        </a:lnTo>
                        <a:lnTo>
                          <a:pt x="858" y="593"/>
                        </a:lnTo>
                        <a:lnTo>
                          <a:pt x="850" y="589"/>
                        </a:lnTo>
                        <a:lnTo>
                          <a:pt x="847" y="581"/>
                        </a:lnTo>
                        <a:lnTo>
                          <a:pt x="845" y="576"/>
                        </a:lnTo>
                        <a:lnTo>
                          <a:pt x="843" y="572"/>
                        </a:lnTo>
                        <a:lnTo>
                          <a:pt x="833" y="572"/>
                        </a:lnTo>
                        <a:lnTo>
                          <a:pt x="825" y="566"/>
                        </a:lnTo>
                        <a:lnTo>
                          <a:pt x="825" y="548"/>
                        </a:lnTo>
                        <a:lnTo>
                          <a:pt x="818" y="539"/>
                        </a:lnTo>
                        <a:lnTo>
                          <a:pt x="816" y="531"/>
                        </a:lnTo>
                        <a:lnTo>
                          <a:pt x="818" y="521"/>
                        </a:lnTo>
                        <a:lnTo>
                          <a:pt x="823" y="514"/>
                        </a:lnTo>
                        <a:lnTo>
                          <a:pt x="825" y="504"/>
                        </a:lnTo>
                        <a:lnTo>
                          <a:pt x="825" y="498"/>
                        </a:lnTo>
                        <a:lnTo>
                          <a:pt x="821" y="492"/>
                        </a:lnTo>
                        <a:lnTo>
                          <a:pt x="810" y="492"/>
                        </a:lnTo>
                        <a:lnTo>
                          <a:pt x="798" y="488"/>
                        </a:lnTo>
                        <a:lnTo>
                          <a:pt x="792" y="486"/>
                        </a:lnTo>
                        <a:lnTo>
                          <a:pt x="789" y="481"/>
                        </a:lnTo>
                        <a:lnTo>
                          <a:pt x="790" y="469"/>
                        </a:lnTo>
                        <a:lnTo>
                          <a:pt x="789" y="463"/>
                        </a:lnTo>
                        <a:lnTo>
                          <a:pt x="781" y="459"/>
                        </a:lnTo>
                        <a:lnTo>
                          <a:pt x="783" y="450"/>
                        </a:lnTo>
                        <a:lnTo>
                          <a:pt x="787" y="446"/>
                        </a:lnTo>
                        <a:lnTo>
                          <a:pt x="787" y="438"/>
                        </a:lnTo>
                        <a:lnTo>
                          <a:pt x="781" y="428"/>
                        </a:lnTo>
                        <a:lnTo>
                          <a:pt x="775" y="419"/>
                        </a:lnTo>
                        <a:lnTo>
                          <a:pt x="773" y="411"/>
                        </a:lnTo>
                        <a:lnTo>
                          <a:pt x="767" y="409"/>
                        </a:lnTo>
                        <a:lnTo>
                          <a:pt x="752" y="390"/>
                        </a:lnTo>
                        <a:lnTo>
                          <a:pt x="748" y="382"/>
                        </a:lnTo>
                        <a:lnTo>
                          <a:pt x="738" y="380"/>
                        </a:lnTo>
                        <a:lnTo>
                          <a:pt x="733" y="372"/>
                        </a:lnTo>
                        <a:lnTo>
                          <a:pt x="725" y="364"/>
                        </a:lnTo>
                        <a:lnTo>
                          <a:pt x="717" y="343"/>
                        </a:lnTo>
                        <a:lnTo>
                          <a:pt x="719" y="335"/>
                        </a:lnTo>
                        <a:lnTo>
                          <a:pt x="723" y="329"/>
                        </a:lnTo>
                        <a:lnTo>
                          <a:pt x="725" y="322"/>
                        </a:lnTo>
                        <a:lnTo>
                          <a:pt x="723" y="320"/>
                        </a:lnTo>
                        <a:lnTo>
                          <a:pt x="715" y="322"/>
                        </a:lnTo>
                        <a:lnTo>
                          <a:pt x="713" y="326"/>
                        </a:lnTo>
                        <a:lnTo>
                          <a:pt x="717" y="331"/>
                        </a:lnTo>
                        <a:lnTo>
                          <a:pt x="715" y="333"/>
                        </a:lnTo>
                        <a:lnTo>
                          <a:pt x="707" y="333"/>
                        </a:lnTo>
                        <a:lnTo>
                          <a:pt x="707" y="329"/>
                        </a:lnTo>
                        <a:lnTo>
                          <a:pt x="705" y="322"/>
                        </a:lnTo>
                        <a:lnTo>
                          <a:pt x="707" y="320"/>
                        </a:lnTo>
                        <a:lnTo>
                          <a:pt x="715" y="320"/>
                        </a:lnTo>
                        <a:lnTo>
                          <a:pt x="715" y="316"/>
                        </a:lnTo>
                        <a:lnTo>
                          <a:pt x="715" y="310"/>
                        </a:lnTo>
                        <a:lnTo>
                          <a:pt x="709" y="308"/>
                        </a:lnTo>
                        <a:lnTo>
                          <a:pt x="704" y="308"/>
                        </a:lnTo>
                        <a:lnTo>
                          <a:pt x="698" y="302"/>
                        </a:lnTo>
                        <a:lnTo>
                          <a:pt x="704" y="289"/>
                        </a:lnTo>
                        <a:lnTo>
                          <a:pt x="698" y="285"/>
                        </a:lnTo>
                        <a:lnTo>
                          <a:pt x="684" y="283"/>
                        </a:lnTo>
                        <a:lnTo>
                          <a:pt x="680" y="277"/>
                        </a:lnTo>
                        <a:lnTo>
                          <a:pt x="688" y="271"/>
                        </a:lnTo>
                        <a:lnTo>
                          <a:pt x="686" y="265"/>
                        </a:lnTo>
                        <a:lnTo>
                          <a:pt x="684" y="256"/>
                        </a:lnTo>
                        <a:lnTo>
                          <a:pt x="677" y="256"/>
                        </a:lnTo>
                        <a:lnTo>
                          <a:pt x="677" y="254"/>
                        </a:lnTo>
                        <a:lnTo>
                          <a:pt x="669" y="246"/>
                        </a:lnTo>
                        <a:lnTo>
                          <a:pt x="661" y="236"/>
                        </a:lnTo>
                        <a:lnTo>
                          <a:pt x="648" y="223"/>
                        </a:lnTo>
                        <a:lnTo>
                          <a:pt x="644" y="213"/>
                        </a:lnTo>
                        <a:lnTo>
                          <a:pt x="646" y="209"/>
                        </a:lnTo>
                        <a:lnTo>
                          <a:pt x="651" y="209"/>
                        </a:lnTo>
                        <a:lnTo>
                          <a:pt x="657" y="194"/>
                        </a:lnTo>
                        <a:lnTo>
                          <a:pt x="655" y="194"/>
                        </a:lnTo>
                        <a:lnTo>
                          <a:pt x="640" y="186"/>
                        </a:lnTo>
                        <a:lnTo>
                          <a:pt x="626" y="184"/>
                        </a:lnTo>
                        <a:lnTo>
                          <a:pt x="622" y="180"/>
                        </a:lnTo>
                        <a:lnTo>
                          <a:pt x="628" y="174"/>
                        </a:lnTo>
                        <a:lnTo>
                          <a:pt x="636" y="169"/>
                        </a:lnTo>
                        <a:lnTo>
                          <a:pt x="636" y="167"/>
                        </a:lnTo>
                        <a:lnTo>
                          <a:pt x="626" y="167"/>
                        </a:lnTo>
                        <a:lnTo>
                          <a:pt x="626" y="155"/>
                        </a:lnTo>
                        <a:lnTo>
                          <a:pt x="624" y="151"/>
                        </a:lnTo>
                        <a:lnTo>
                          <a:pt x="613" y="139"/>
                        </a:lnTo>
                        <a:lnTo>
                          <a:pt x="603" y="141"/>
                        </a:lnTo>
                        <a:lnTo>
                          <a:pt x="605" y="132"/>
                        </a:lnTo>
                        <a:lnTo>
                          <a:pt x="595" y="126"/>
                        </a:lnTo>
                        <a:lnTo>
                          <a:pt x="586" y="120"/>
                        </a:lnTo>
                        <a:lnTo>
                          <a:pt x="582" y="124"/>
                        </a:lnTo>
                        <a:lnTo>
                          <a:pt x="580" y="124"/>
                        </a:lnTo>
                        <a:lnTo>
                          <a:pt x="574" y="118"/>
                        </a:lnTo>
                        <a:lnTo>
                          <a:pt x="574" y="114"/>
                        </a:lnTo>
                        <a:lnTo>
                          <a:pt x="580" y="110"/>
                        </a:lnTo>
                        <a:lnTo>
                          <a:pt x="582" y="110"/>
                        </a:lnTo>
                        <a:lnTo>
                          <a:pt x="584" y="106"/>
                        </a:lnTo>
                        <a:lnTo>
                          <a:pt x="580" y="99"/>
                        </a:lnTo>
                        <a:lnTo>
                          <a:pt x="586" y="97"/>
                        </a:lnTo>
                        <a:lnTo>
                          <a:pt x="588" y="91"/>
                        </a:lnTo>
                        <a:lnTo>
                          <a:pt x="582" y="89"/>
                        </a:lnTo>
                        <a:lnTo>
                          <a:pt x="570" y="97"/>
                        </a:lnTo>
                        <a:lnTo>
                          <a:pt x="555" y="79"/>
                        </a:lnTo>
                        <a:lnTo>
                          <a:pt x="553" y="75"/>
                        </a:lnTo>
                        <a:lnTo>
                          <a:pt x="545" y="77"/>
                        </a:lnTo>
                        <a:lnTo>
                          <a:pt x="534" y="85"/>
                        </a:lnTo>
                        <a:lnTo>
                          <a:pt x="532" y="79"/>
                        </a:lnTo>
                        <a:lnTo>
                          <a:pt x="532" y="75"/>
                        </a:lnTo>
                        <a:lnTo>
                          <a:pt x="537" y="70"/>
                        </a:lnTo>
                        <a:lnTo>
                          <a:pt x="537" y="62"/>
                        </a:lnTo>
                        <a:lnTo>
                          <a:pt x="534" y="60"/>
                        </a:lnTo>
                        <a:lnTo>
                          <a:pt x="524" y="48"/>
                        </a:lnTo>
                        <a:lnTo>
                          <a:pt x="518" y="48"/>
                        </a:lnTo>
                        <a:lnTo>
                          <a:pt x="508" y="56"/>
                        </a:lnTo>
                        <a:lnTo>
                          <a:pt x="506" y="48"/>
                        </a:lnTo>
                        <a:lnTo>
                          <a:pt x="497" y="46"/>
                        </a:lnTo>
                        <a:lnTo>
                          <a:pt x="483" y="41"/>
                        </a:lnTo>
                        <a:lnTo>
                          <a:pt x="470" y="37"/>
                        </a:lnTo>
                        <a:lnTo>
                          <a:pt x="460" y="37"/>
                        </a:lnTo>
                        <a:lnTo>
                          <a:pt x="445" y="39"/>
                        </a:lnTo>
                        <a:lnTo>
                          <a:pt x="433" y="46"/>
                        </a:lnTo>
                        <a:lnTo>
                          <a:pt x="437" y="58"/>
                        </a:lnTo>
                        <a:lnTo>
                          <a:pt x="431" y="56"/>
                        </a:lnTo>
                        <a:lnTo>
                          <a:pt x="427" y="50"/>
                        </a:lnTo>
                        <a:lnTo>
                          <a:pt x="418" y="50"/>
                        </a:lnTo>
                        <a:lnTo>
                          <a:pt x="414" y="48"/>
                        </a:lnTo>
                        <a:lnTo>
                          <a:pt x="412" y="43"/>
                        </a:lnTo>
                        <a:lnTo>
                          <a:pt x="406" y="43"/>
                        </a:lnTo>
                        <a:lnTo>
                          <a:pt x="391" y="46"/>
                        </a:lnTo>
                        <a:lnTo>
                          <a:pt x="381" y="43"/>
                        </a:lnTo>
                        <a:lnTo>
                          <a:pt x="375" y="39"/>
                        </a:lnTo>
                        <a:lnTo>
                          <a:pt x="371" y="39"/>
                        </a:lnTo>
                        <a:lnTo>
                          <a:pt x="362" y="27"/>
                        </a:lnTo>
                        <a:lnTo>
                          <a:pt x="352" y="21"/>
                        </a:lnTo>
                        <a:lnTo>
                          <a:pt x="350" y="21"/>
                        </a:lnTo>
                        <a:lnTo>
                          <a:pt x="336" y="27"/>
                        </a:lnTo>
                        <a:lnTo>
                          <a:pt x="333" y="19"/>
                        </a:lnTo>
                        <a:lnTo>
                          <a:pt x="325" y="19"/>
                        </a:lnTo>
                        <a:lnTo>
                          <a:pt x="317" y="13"/>
                        </a:lnTo>
                        <a:lnTo>
                          <a:pt x="304" y="6"/>
                        </a:lnTo>
                        <a:lnTo>
                          <a:pt x="296" y="8"/>
                        </a:lnTo>
                        <a:lnTo>
                          <a:pt x="288" y="6"/>
                        </a:lnTo>
                        <a:lnTo>
                          <a:pt x="284" y="8"/>
                        </a:lnTo>
                        <a:lnTo>
                          <a:pt x="279" y="2"/>
                        </a:lnTo>
                        <a:lnTo>
                          <a:pt x="269" y="0"/>
                        </a:lnTo>
                        <a:lnTo>
                          <a:pt x="269" y="6"/>
                        </a:lnTo>
                        <a:lnTo>
                          <a:pt x="267" y="10"/>
                        </a:lnTo>
                        <a:lnTo>
                          <a:pt x="263" y="8"/>
                        </a:lnTo>
                        <a:lnTo>
                          <a:pt x="267" y="4"/>
                        </a:lnTo>
                        <a:lnTo>
                          <a:pt x="263" y="0"/>
                        </a:lnTo>
                        <a:lnTo>
                          <a:pt x="259" y="0"/>
                        </a:lnTo>
                        <a:lnTo>
                          <a:pt x="259" y="6"/>
                        </a:lnTo>
                        <a:lnTo>
                          <a:pt x="257" y="10"/>
                        </a:lnTo>
                        <a:lnTo>
                          <a:pt x="255" y="4"/>
                        </a:lnTo>
                        <a:lnTo>
                          <a:pt x="248" y="6"/>
                        </a:lnTo>
                        <a:lnTo>
                          <a:pt x="232" y="2"/>
                        </a:lnTo>
                        <a:lnTo>
                          <a:pt x="226" y="4"/>
                        </a:lnTo>
                        <a:lnTo>
                          <a:pt x="222" y="10"/>
                        </a:lnTo>
                        <a:lnTo>
                          <a:pt x="217" y="13"/>
                        </a:lnTo>
                        <a:lnTo>
                          <a:pt x="207" y="13"/>
                        </a:lnTo>
                        <a:lnTo>
                          <a:pt x="188" y="23"/>
                        </a:lnTo>
                        <a:lnTo>
                          <a:pt x="182" y="27"/>
                        </a:lnTo>
                        <a:lnTo>
                          <a:pt x="170" y="27"/>
                        </a:lnTo>
                        <a:lnTo>
                          <a:pt x="161" y="27"/>
                        </a:lnTo>
                        <a:lnTo>
                          <a:pt x="145" y="29"/>
                        </a:lnTo>
                        <a:lnTo>
                          <a:pt x="141" y="29"/>
                        </a:lnTo>
                        <a:lnTo>
                          <a:pt x="132" y="31"/>
                        </a:lnTo>
                        <a:lnTo>
                          <a:pt x="124" y="27"/>
                        </a:lnTo>
                        <a:lnTo>
                          <a:pt x="120" y="23"/>
                        </a:lnTo>
                        <a:lnTo>
                          <a:pt x="114" y="29"/>
                        </a:lnTo>
                        <a:lnTo>
                          <a:pt x="110" y="31"/>
                        </a:lnTo>
                        <a:lnTo>
                          <a:pt x="101" y="31"/>
                        </a:lnTo>
                        <a:lnTo>
                          <a:pt x="93" y="39"/>
                        </a:lnTo>
                        <a:lnTo>
                          <a:pt x="78" y="39"/>
                        </a:lnTo>
                        <a:lnTo>
                          <a:pt x="60" y="43"/>
                        </a:lnTo>
                        <a:lnTo>
                          <a:pt x="51" y="48"/>
                        </a:lnTo>
                        <a:lnTo>
                          <a:pt x="47" y="48"/>
                        </a:lnTo>
                        <a:lnTo>
                          <a:pt x="27" y="58"/>
                        </a:lnTo>
                        <a:lnTo>
                          <a:pt x="49" y="77"/>
                        </a:lnTo>
                        <a:lnTo>
                          <a:pt x="68" y="105"/>
                        </a:lnTo>
                        <a:lnTo>
                          <a:pt x="47" y="132"/>
                        </a:lnTo>
                        <a:lnTo>
                          <a:pt x="0" y="190"/>
                        </a:lnTo>
                      </a:path>
                    </a:pathLst>
                  </a:custGeom>
                  <a:noFill/>
                  <a:ln w="6350">
                    <a:solidFill>
                      <a:srgbClr val="808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016" name="Group 181">
                  <a:extLst>
                    <a:ext uri="{FF2B5EF4-FFF2-40B4-BE49-F238E27FC236}">
                      <a16:creationId xmlns:a16="http://schemas.microsoft.com/office/drawing/2014/main" id="{91FF93F6-6A45-F84C-AA44-8D2D0597F5C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056" y="974"/>
                  <a:ext cx="309" cy="483"/>
                  <a:chOff x="4056" y="974"/>
                  <a:chExt cx="309" cy="483"/>
                </a:xfrm>
              </p:grpSpPr>
              <p:sp>
                <p:nvSpPr>
                  <p:cNvPr id="36017" name="Freeform 182">
                    <a:extLst>
                      <a:ext uri="{FF2B5EF4-FFF2-40B4-BE49-F238E27FC236}">
                        <a16:creationId xmlns:a16="http://schemas.microsoft.com/office/drawing/2014/main" id="{E211BA36-F63D-7A40-9231-2B8AD02FBB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6" y="974"/>
                    <a:ext cx="309" cy="483"/>
                  </a:xfrm>
                  <a:custGeom>
                    <a:avLst/>
                    <a:gdLst>
                      <a:gd name="T0" fmla="*/ 15 w 619"/>
                      <a:gd name="T1" fmla="*/ 5 h 965"/>
                      <a:gd name="T2" fmla="*/ 19 w 619"/>
                      <a:gd name="T3" fmla="*/ 10 h 965"/>
                      <a:gd name="T4" fmla="*/ 29 w 619"/>
                      <a:gd name="T5" fmla="*/ 0 h 965"/>
                      <a:gd name="T6" fmla="*/ 47 w 619"/>
                      <a:gd name="T7" fmla="*/ 9 h 965"/>
                      <a:gd name="T8" fmla="*/ 44 w 619"/>
                      <a:gd name="T9" fmla="*/ 14 h 965"/>
                      <a:gd name="T10" fmla="*/ 68 w 619"/>
                      <a:gd name="T11" fmla="*/ 49 h 965"/>
                      <a:gd name="T12" fmla="*/ 81 w 619"/>
                      <a:gd name="T13" fmla="*/ 42 h 965"/>
                      <a:gd name="T14" fmla="*/ 102 w 619"/>
                      <a:gd name="T15" fmla="*/ 44 h 965"/>
                      <a:gd name="T16" fmla="*/ 111 w 619"/>
                      <a:gd name="T17" fmla="*/ 41 h 965"/>
                      <a:gd name="T18" fmla="*/ 120 w 619"/>
                      <a:gd name="T19" fmla="*/ 30 h 965"/>
                      <a:gd name="T20" fmla="*/ 128 w 619"/>
                      <a:gd name="T21" fmla="*/ 27 h 965"/>
                      <a:gd name="T22" fmla="*/ 147 w 619"/>
                      <a:gd name="T23" fmla="*/ 45 h 965"/>
                      <a:gd name="T24" fmla="*/ 154 w 619"/>
                      <a:gd name="T25" fmla="*/ 52 h 965"/>
                      <a:gd name="T26" fmla="*/ 151 w 619"/>
                      <a:gd name="T27" fmla="*/ 56 h 965"/>
                      <a:gd name="T28" fmla="*/ 147 w 619"/>
                      <a:gd name="T29" fmla="*/ 62 h 965"/>
                      <a:gd name="T30" fmla="*/ 147 w 619"/>
                      <a:gd name="T31" fmla="*/ 65 h 965"/>
                      <a:gd name="T32" fmla="*/ 141 w 619"/>
                      <a:gd name="T33" fmla="*/ 77 h 965"/>
                      <a:gd name="T34" fmla="*/ 139 w 619"/>
                      <a:gd name="T35" fmla="*/ 84 h 965"/>
                      <a:gd name="T36" fmla="*/ 136 w 619"/>
                      <a:gd name="T37" fmla="*/ 89 h 965"/>
                      <a:gd name="T38" fmla="*/ 134 w 619"/>
                      <a:gd name="T39" fmla="*/ 90 h 965"/>
                      <a:gd name="T40" fmla="*/ 132 w 619"/>
                      <a:gd name="T41" fmla="*/ 98 h 965"/>
                      <a:gd name="T42" fmla="*/ 133 w 619"/>
                      <a:gd name="T43" fmla="*/ 104 h 965"/>
                      <a:gd name="T44" fmla="*/ 135 w 619"/>
                      <a:gd name="T45" fmla="*/ 111 h 965"/>
                      <a:gd name="T46" fmla="*/ 137 w 619"/>
                      <a:gd name="T47" fmla="*/ 119 h 965"/>
                      <a:gd name="T48" fmla="*/ 127 w 619"/>
                      <a:gd name="T49" fmla="*/ 132 h 965"/>
                      <a:gd name="T50" fmla="*/ 120 w 619"/>
                      <a:gd name="T51" fmla="*/ 179 h 965"/>
                      <a:gd name="T52" fmla="*/ 91 w 619"/>
                      <a:gd name="T53" fmla="*/ 187 h 965"/>
                      <a:gd name="T54" fmla="*/ 77 w 619"/>
                      <a:gd name="T55" fmla="*/ 199 h 965"/>
                      <a:gd name="T56" fmla="*/ 57 w 619"/>
                      <a:gd name="T57" fmla="*/ 222 h 965"/>
                      <a:gd name="T58" fmla="*/ 73 w 619"/>
                      <a:gd name="T59" fmla="*/ 233 h 965"/>
                      <a:gd name="T60" fmla="*/ 73 w 619"/>
                      <a:gd name="T61" fmla="*/ 238 h 965"/>
                      <a:gd name="T62" fmla="*/ 75 w 619"/>
                      <a:gd name="T63" fmla="*/ 242 h 965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619" h="965">
                        <a:moveTo>
                          <a:pt x="0" y="0"/>
                        </a:moveTo>
                        <a:lnTo>
                          <a:pt x="60" y="19"/>
                        </a:lnTo>
                        <a:lnTo>
                          <a:pt x="66" y="35"/>
                        </a:lnTo>
                        <a:lnTo>
                          <a:pt x="76" y="39"/>
                        </a:lnTo>
                        <a:lnTo>
                          <a:pt x="97" y="35"/>
                        </a:lnTo>
                        <a:lnTo>
                          <a:pt x="116" y="0"/>
                        </a:lnTo>
                        <a:lnTo>
                          <a:pt x="166" y="37"/>
                        </a:lnTo>
                        <a:lnTo>
                          <a:pt x="190" y="35"/>
                        </a:lnTo>
                        <a:lnTo>
                          <a:pt x="192" y="52"/>
                        </a:lnTo>
                        <a:lnTo>
                          <a:pt x="178" y="56"/>
                        </a:lnTo>
                        <a:lnTo>
                          <a:pt x="228" y="186"/>
                        </a:lnTo>
                        <a:lnTo>
                          <a:pt x="273" y="196"/>
                        </a:lnTo>
                        <a:lnTo>
                          <a:pt x="315" y="182"/>
                        </a:lnTo>
                        <a:lnTo>
                          <a:pt x="325" y="167"/>
                        </a:lnTo>
                        <a:lnTo>
                          <a:pt x="379" y="167"/>
                        </a:lnTo>
                        <a:lnTo>
                          <a:pt x="408" y="176"/>
                        </a:lnTo>
                        <a:lnTo>
                          <a:pt x="410" y="161"/>
                        </a:lnTo>
                        <a:lnTo>
                          <a:pt x="445" y="161"/>
                        </a:lnTo>
                        <a:lnTo>
                          <a:pt x="462" y="147"/>
                        </a:lnTo>
                        <a:lnTo>
                          <a:pt x="483" y="118"/>
                        </a:lnTo>
                        <a:lnTo>
                          <a:pt x="481" y="106"/>
                        </a:lnTo>
                        <a:lnTo>
                          <a:pt x="512" y="105"/>
                        </a:lnTo>
                        <a:lnTo>
                          <a:pt x="588" y="167"/>
                        </a:lnTo>
                        <a:lnTo>
                          <a:pt x="590" y="180"/>
                        </a:lnTo>
                        <a:lnTo>
                          <a:pt x="615" y="192"/>
                        </a:lnTo>
                        <a:lnTo>
                          <a:pt x="619" y="205"/>
                        </a:lnTo>
                        <a:lnTo>
                          <a:pt x="611" y="223"/>
                        </a:lnTo>
                        <a:lnTo>
                          <a:pt x="605" y="221"/>
                        </a:lnTo>
                        <a:lnTo>
                          <a:pt x="593" y="244"/>
                        </a:lnTo>
                        <a:lnTo>
                          <a:pt x="588" y="248"/>
                        </a:lnTo>
                        <a:lnTo>
                          <a:pt x="593" y="252"/>
                        </a:lnTo>
                        <a:lnTo>
                          <a:pt x="590" y="260"/>
                        </a:lnTo>
                        <a:lnTo>
                          <a:pt x="597" y="277"/>
                        </a:lnTo>
                        <a:lnTo>
                          <a:pt x="564" y="306"/>
                        </a:lnTo>
                        <a:lnTo>
                          <a:pt x="568" y="316"/>
                        </a:lnTo>
                        <a:lnTo>
                          <a:pt x="559" y="333"/>
                        </a:lnTo>
                        <a:lnTo>
                          <a:pt x="559" y="343"/>
                        </a:lnTo>
                        <a:lnTo>
                          <a:pt x="545" y="353"/>
                        </a:lnTo>
                        <a:lnTo>
                          <a:pt x="551" y="357"/>
                        </a:lnTo>
                        <a:lnTo>
                          <a:pt x="539" y="360"/>
                        </a:lnTo>
                        <a:lnTo>
                          <a:pt x="539" y="388"/>
                        </a:lnTo>
                        <a:lnTo>
                          <a:pt x="530" y="389"/>
                        </a:lnTo>
                        <a:lnTo>
                          <a:pt x="541" y="399"/>
                        </a:lnTo>
                        <a:lnTo>
                          <a:pt x="534" y="415"/>
                        </a:lnTo>
                        <a:lnTo>
                          <a:pt x="541" y="420"/>
                        </a:lnTo>
                        <a:lnTo>
                          <a:pt x="541" y="442"/>
                        </a:lnTo>
                        <a:lnTo>
                          <a:pt x="530" y="442"/>
                        </a:lnTo>
                        <a:lnTo>
                          <a:pt x="549" y="475"/>
                        </a:lnTo>
                        <a:lnTo>
                          <a:pt x="541" y="533"/>
                        </a:lnTo>
                        <a:lnTo>
                          <a:pt x="510" y="527"/>
                        </a:lnTo>
                        <a:lnTo>
                          <a:pt x="476" y="643"/>
                        </a:lnTo>
                        <a:lnTo>
                          <a:pt x="483" y="715"/>
                        </a:lnTo>
                        <a:lnTo>
                          <a:pt x="445" y="647"/>
                        </a:lnTo>
                        <a:lnTo>
                          <a:pt x="364" y="748"/>
                        </a:lnTo>
                        <a:lnTo>
                          <a:pt x="329" y="764"/>
                        </a:lnTo>
                        <a:lnTo>
                          <a:pt x="311" y="795"/>
                        </a:lnTo>
                        <a:lnTo>
                          <a:pt x="248" y="841"/>
                        </a:lnTo>
                        <a:lnTo>
                          <a:pt x="228" y="886"/>
                        </a:lnTo>
                        <a:lnTo>
                          <a:pt x="250" y="909"/>
                        </a:lnTo>
                        <a:lnTo>
                          <a:pt x="292" y="930"/>
                        </a:lnTo>
                        <a:lnTo>
                          <a:pt x="282" y="940"/>
                        </a:lnTo>
                        <a:lnTo>
                          <a:pt x="292" y="950"/>
                        </a:lnTo>
                        <a:lnTo>
                          <a:pt x="300" y="948"/>
                        </a:lnTo>
                        <a:lnTo>
                          <a:pt x="300" y="9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18" name="Freeform 183">
                    <a:extLst>
                      <a:ext uri="{FF2B5EF4-FFF2-40B4-BE49-F238E27FC236}">
                        <a16:creationId xmlns:a16="http://schemas.microsoft.com/office/drawing/2014/main" id="{FE854986-DFB8-FF43-8C5C-6D9488D782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6" y="974"/>
                    <a:ext cx="309" cy="483"/>
                  </a:xfrm>
                  <a:custGeom>
                    <a:avLst/>
                    <a:gdLst>
                      <a:gd name="T0" fmla="*/ 15 w 619"/>
                      <a:gd name="T1" fmla="*/ 5 h 965"/>
                      <a:gd name="T2" fmla="*/ 19 w 619"/>
                      <a:gd name="T3" fmla="*/ 10 h 965"/>
                      <a:gd name="T4" fmla="*/ 29 w 619"/>
                      <a:gd name="T5" fmla="*/ 0 h 965"/>
                      <a:gd name="T6" fmla="*/ 47 w 619"/>
                      <a:gd name="T7" fmla="*/ 9 h 965"/>
                      <a:gd name="T8" fmla="*/ 44 w 619"/>
                      <a:gd name="T9" fmla="*/ 14 h 965"/>
                      <a:gd name="T10" fmla="*/ 68 w 619"/>
                      <a:gd name="T11" fmla="*/ 49 h 965"/>
                      <a:gd name="T12" fmla="*/ 81 w 619"/>
                      <a:gd name="T13" fmla="*/ 42 h 965"/>
                      <a:gd name="T14" fmla="*/ 102 w 619"/>
                      <a:gd name="T15" fmla="*/ 44 h 965"/>
                      <a:gd name="T16" fmla="*/ 111 w 619"/>
                      <a:gd name="T17" fmla="*/ 41 h 965"/>
                      <a:gd name="T18" fmla="*/ 120 w 619"/>
                      <a:gd name="T19" fmla="*/ 30 h 965"/>
                      <a:gd name="T20" fmla="*/ 128 w 619"/>
                      <a:gd name="T21" fmla="*/ 27 h 965"/>
                      <a:gd name="T22" fmla="*/ 147 w 619"/>
                      <a:gd name="T23" fmla="*/ 45 h 965"/>
                      <a:gd name="T24" fmla="*/ 154 w 619"/>
                      <a:gd name="T25" fmla="*/ 52 h 965"/>
                      <a:gd name="T26" fmla="*/ 151 w 619"/>
                      <a:gd name="T27" fmla="*/ 56 h 965"/>
                      <a:gd name="T28" fmla="*/ 147 w 619"/>
                      <a:gd name="T29" fmla="*/ 62 h 965"/>
                      <a:gd name="T30" fmla="*/ 147 w 619"/>
                      <a:gd name="T31" fmla="*/ 65 h 965"/>
                      <a:gd name="T32" fmla="*/ 141 w 619"/>
                      <a:gd name="T33" fmla="*/ 77 h 965"/>
                      <a:gd name="T34" fmla="*/ 139 w 619"/>
                      <a:gd name="T35" fmla="*/ 84 h 965"/>
                      <a:gd name="T36" fmla="*/ 136 w 619"/>
                      <a:gd name="T37" fmla="*/ 89 h 965"/>
                      <a:gd name="T38" fmla="*/ 134 w 619"/>
                      <a:gd name="T39" fmla="*/ 90 h 965"/>
                      <a:gd name="T40" fmla="*/ 132 w 619"/>
                      <a:gd name="T41" fmla="*/ 98 h 965"/>
                      <a:gd name="T42" fmla="*/ 133 w 619"/>
                      <a:gd name="T43" fmla="*/ 104 h 965"/>
                      <a:gd name="T44" fmla="*/ 135 w 619"/>
                      <a:gd name="T45" fmla="*/ 111 h 965"/>
                      <a:gd name="T46" fmla="*/ 137 w 619"/>
                      <a:gd name="T47" fmla="*/ 119 h 965"/>
                      <a:gd name="T48" fmla="*/ 127 w 619"/>
                      <a:gd name="T49" fmla="*/ 132 h 965"/>
                      <a:gd name="T50" fmla="*/ 120 w 619"/>
                      <a:gd name="T51" fmla="*/ 179 h 965"/>
                      <a:gd name="T52" fmla="*/ 91 w 619"/>
                      <a:gd name="T53" fmla="*/ 187 h 965"/>
                      <a:gd name="T54" fmla="*/ 77 w 619"/>
                      <a:gd name="T55" fmla="*/ 199 h 965"/>
                      <a:gd name="T56" fmla="*/ 57 w 619"/>
                      <a:gd name="T57" fmla="*/ 222 h 965"/>
                      <a:gd name="T58" fmla="*/ 73 w 619"/>
                      <a:gd name="T59" fmla="*/ 233 h 965"/>
                      <a:gd name="T60" fmla="*/ 73 w 619"/>
                      <a:gd name="T61" fmla="*/ 238 h 965"/>
                      <a:gd name="T62" fmla="*/ 75 w 619"/>
                      <a:gd name="T63" fmla="*/ 242 h 965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619" h="965">
                        <a:moveTo>
                          <a:pt x="0" y="0"/>
                        </a:moveTo>
                        <a:lnTo>
                          <a:pt x="60" y="19"/>
                        </a:lnTo>
                        <a:lnTo>
                          <a:pt x="66" y="35"/>
                        </a:lnTo>
                        <a:lnTo>
                          <a:pt x="76" y="39"/>
                        </a:lnTo>
                        <a:lnTo>
                          <a:pt x="97" y="35"/>
                        </a:lnTo>
                        <a:lnTo>
                          <a:pt x="116" y="0"/>
                        </a:lnTo>
                        <a:lnTo>
                          <a:pt x="166" y="37"/>
                        </a:lnTo>
                        <a:lnTo>
                          <a:pt x="190" y="35"/>
                        </a:lnTo>
                        <a:lnTo>
                          <a:pt x="192" y="52"/>
                        </a:lnTo>
                        <a:lnTo>
                          <a:pt x="178" y="56"/>
                        </a:lnTo>
                        <a:lnTo>
                          <a:pt x="228" y="186"/>
                        </a:lnTo>
                        <a:lnTo>
                          <a:pt x="273" y="196"/>
                        </a:lnTo>
                        <a:lnTo>
                          <a:pt x="315" y="182"/>
                        </a:lnTo>
                        <a:lnTo>
                          <a:pt x="325" y="167"/>
                        </a:lnTo>
                        <a:lnTo>
                          <a:pt x="379" y="167"/>
                        </a:lnTo>
                        <a:lnTo>
                          <a:pt x="408" y="176"/>
                        </a:lnTo>
                        <a:lnTo>
                          <a:pt x="410" y="161"/>
                        </a:lnTo>
                        <a:lnTo>
                          <a:pt x="445" y="161"/>
                        </a:lnTo>
                        <a:lnTo>
                          <a:pt x="462" y="147"/>
                        </a:lnTo>
                        <a:lnTo>
                          <a:pt x="483" y="118"/>
                        </a:lnTo>
                        <a:lnTo>
                          <a:pt x="481" y="106"/>
                        </a:lnTo>
                        <a:lnTo>
                          <a:pt x="512" y="105"/>
                        </a:lnTo>
                        <a:lnTo>
                          <a:pt x="588" y="167"/>
                        </a:lnTo>
                        <a:lnTo>
                          <a:pt x="590" y="180"/>
                        </a:lnTo>
                        <a:lnTo>
                          <a:pt x="615" y="192"/>
                        </a:lnTo>
                        <a:lnTo>
                          <a:pt x="619" y="205"/>
                        </a:lnTo>
                        <a:lnTo>
                          <a:pt x="611" y="223"/>
                        </a:lnTo>
                        <a:lnTo>
                          <a:pt x="605" y="221"/>
                        </a:lnTo>
                        <a:lnTo>
                          <a:pt x="593" y="244"/>
                        </a:lnTo>
                        <a:lnTo>
                          <a:pt x="588" y="248"/>
                        </a:lnTo>
                        <a:lnTo>
                          <a:pt x="593" y="252"/>
                        </a:lnTo>
                        <a:lnTo>
                          <a:pt x="590" y="260"/>
                        </a:lnTo>
                        <a:lnTo>
                          <a:pt x="597" y="277"/>
                        </a:lnTo>
                        <a:lnTo>
                          <a:pt x="564" y="306"/>
                        </a:lnTo>
                        <a:lnTo>
                          <a:pt x="568" y="316"/>
                        </a:lnTo>
                        <a:lnTo>
                          <a:pt x="559" y="333"/>
                        </a:lnTo>
                        <a:lnTo>
                          <a:pt x="559" y="343"/>
                        </a:lnTo>
                        <a:lnTo>
                          <a:pt x="545" y="353"/>
                        </a:lnTo>
                        <a:lnTo>
                          <a:pt x="551" y="357"/>
                        </a:lnTo>
                        <a:lnTo>
                          <a:pt x="539" y="360"/>
                        </a:lnTo>
                        <a:lnTo>
                          <a:pt x="539" y="388"/>
                        </a:lnTo>
                        <a:lnTo>
                          <a:pt x="530" y="389"/>
                        </a:lnTo>
                        <a:lnTo>
                          <a:pt x="541" y="399"/>
                        </a:lnTo>
                        <a:lnTo>
                          <a:pt x="534" y="415"/>
                        </a:lnTo>
                        <a:lnTo>
                          <a:pt x="541" y="420"/>
                        </a:lnTo>
                        <a:lnTo>
                          <a:pt x="541" y="442"/>
                        </a:lnTo>
                        <a:lnTo>
                          <a:pt x="530" y="442"/>
                        </a:lnTo>
                        <a:lnTo>
                          <a:pt x="549" y="475"/>
                        </a:lnTo>
                        <a:lnTo>
                          <a:pt x="541" y="533"/>
                        </a:lnTo>
                        <a:lnTo>
                          <a:pt x="510" y="527"/>
                        </a:lnTo>
                        <a:lnTo>
                          <a:pt x="476" y="643"/>
                        </a:lnTo>
                        <a:lnTo>
                          <a:pt x="483" y="715"/>
                        </a:lnTo>
                        <a:lnTo>
                          <a:pt x="445" y="647"/>
                        </a:lnTo>
                        <a:lnTo>
                          <a:pt x="364" y="748"/>
                        </a:lnTo>
                        <a:lnTo>
                          <a:pt x="329" y="764"/>
                        </a:lnTo>
                        <a:lnTo>
                          <a:pt x="311" y="795"/>
                        </a:lnTo>
                        <a:lnTo>
                          <a:pt x="248" y="841"/>
                        </a:lnTo>
                        <a:lnTo>
                          <a:pt x="228" y="886"/>
                        </a:lnTo>
                        <a:lnTo>
                          <a:pt x="250" y="909"/>
                        </a:lnTo>
                        <a:lnTo>
                          <a:pt x="292" y="930"/>
                        </a:lnTo>
                        <a:lnTo>
                          <a:pt x="282" y="940"/>
                        </a:lnTo>
                        <a:lnTo>
                          <a:pt x="292" y="950"/>
                        </a:lnTo>
                        <a:lnTo>
                          <a:pt x="300" y="948"/>
                        </a:lnTo>
                        <a:lnTo>
                          <a:pt x="300" y="965"/>
                        </a:lnTo>
                      </a:path>
                    </a:pathLst>
                  </a:custGeom>
                  <a:noFill/>
                  <a:ln w="6350">
                    <a:solidFill>
                      <a:srgbClr val="808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019" name="Group 184">
                  <a:extLst>
                    <a:ext uri="{FF2B5EF4-FFF2-40B4-BE49-F238E27FC236}">
                      <a16:creationId xmlns:a16="http://schemas.microsoft.com/office/drawing/2014/main" id="{1535B719-94FC-D648-8B5B-8C274AB118F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42" y="1565"/>
                  <a:ext cx="299" cy="367"/>
                  <a:chOff x="4142" y="1565"/>
                  <a:chExt cx="299" cy="367"/>
                </a:xfrm>
              </p:grpSpPr>
              <p:sp>
                <p:nvSpPr>
                  <p:cNvPr id="36020" name="Freeform 185">
                    <a:extLst>
                      <a:ext uri="{FF2B5EF4-FFF2-40B4-BE49-F238E27FC236}">
                        <a16:creationId xmlns:a16="http://schemas.microsoft.com/office/drawing/2014/main" id="{3B28D540-AB9C-4D46-81E3-8DD092F4A5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42" y="1565"/>
                    <a:ext cx="299" cy="367"/>
                  </a:xfrm>
                  <a:custGeom>
                    <a:avLst/>
                    <a:gdLst>
                      <a:gd name="T0" fmla="*/ 7 w 599"/>
                      <a:gd name="T1" fmla="*/ 0 h 735"/>
                      <a:gd name="T2" fmla="*/ 13 w 599"/>
                      <a:gd name="T3" fmla="*/ 9 h 735"/>
                      <a:gd name="T4" fmla="*/ 13 w 599"/>
                      <a:gd name="T5" fmla="*/ 35 h 735"/>
                      <a:gd name="T6" fmla="*/ 23 w 599"/>
                      <a:gd name="T7" fmla="*/ 55 h 735"/>
                      <a:gd name="T8" fmla="*/ 25 w 599"/>
                      <a:gd name="T9" fmla="*/ 64 h 735"/>
                      <a:gd name="T10" fmla="*/ 47 w 599"/>
                      <a:gd name="T11" fmla="*/ 50 h 735"/>
                      <a:gd name="T12" fmla="*/ 51 w 599"/>
                      <a:gd name="T13" fmla="*/ 56 h 735"/>
                      <a:gd name="T14" fmla="*/ 59 w 599"/>
                      <a:gd name="T15" fmla="*/ 69 h 735"/>
                      <a:gd name="T16" fmla="*/ 68 w 599"/>
                      <a:gd name="T17" fmla="*/ 86 h 735"/>
                      <a:gd name="T18" fmla="*/ 64 w 599"/>
                      <a:gd name="T19" fmla="*/ 89 h 735"/>
                      <a:gd name="T20" fmla="*/ 61 w 599"/>
                      <a:gd name="T21" fmla="*/ 91 h 735"/>
                      <a:gd name="T22" fmla="*/ 65 w 599"/>
                      <a:gd name="T23" fmla="*/ 97 h 735"/>
                      <a:gd name="T24" fmla="*/ 71 w 599"/>
                      <a:gd name="T25" fmla="*/ 99 h 735"/>
                      <a:gd name="T26" fmla="*/ 74 w 599"/>
                      <a:gd name="T27" fmla="*/ 97 h 735"/>
                      <a:gd name="T28" fmla="*/ 76 w 599"/>
                      <a:gd name="T29" fmla="*/ 93 h 735"/>
                      <a:gd name="T30" fmla="*/ 78 w 599"/>
                      <a:gd name="T31" fmla="*/ 93 h 735"/>
                      <a:gd name="T32" fmla="*/ 78 w 599"/>
                      <a:gd name="T33" fmla="*/ 96 h 735"/>
                      <a:gd name="T34" fmla="*/ 81 w 599"/>
                      <a:gd name="T35" fmla="*/ 98 h 735"/>
                      <a:gd name="T36" fmla="*/ 84 w 599"/>
                      <a:gd name="T37" fmla="*/ 100 h 735"/>
                      <a:gd name="T38" fmla="*/ 87 w 599"/>
                      <a:gd name="T39" fmla="*/ 100 h 735"/>
                      <a:gd name="T40" fmla="*/ 94 w 599"/>
                      <a:gd name="T41" fmla="*/ 103 h 735"/>
                      <a:gd name="T42" fmla="*/ 94 w 599"/>
                      <a:gd name="T43" fmla="*/ 105 h 735"/>
                      <a:gd name="T44" fmla="*/ 99 w 599"/>
                      <a:gd name="T45" fmla="*/ 110 h 735"/>
                      <a:gd name="T46" fmla="*/ 97 w 599"/>
                      <a:gd name="T47" fmla="*/ 113 h 735"/>
                      <a:gd name="T48" fmla="*/ 101 w 599"/>
                      <a:gd name="T49" fmla="*/ 115 h 735"/>
                      <a:gd name="T50" fmla="*/ 98 w 599"/>
                      <a:gd name="T51" fmla="*/ 117 h 735"/>
                      <a:gd name="T52" fmla="*/ 102 w 599"/>
                      <a:gd name="T53" fmla="*/ 120 h 735"/>
                      <a:gd name="T54" fmla="*/ 105 w 599"/>
                      <a:gd name="T55" fmla="*/ 116 h 735"/>
                      <a:gd name="T56" fmla="*/ 109 w 599"/>
                      <a:gd name="T57" fmla="*/ 108 h 735"/>
                      <a:gd name="T58" fmla="*/ 114 w 599"/>
                      <a:gd name="T59" fmla="*/ 104 h 735"/>
                      <a:gd name="T60" fmla="*/ 114 w 599"/>
                      <a:gd name="T61" fmla="*/ 109 h 735"/>
                      <a:gd name="T62" fmla="*/ 114 w 599"/>
                      <a:gd name="T63" fmla="*/ 117 h 735"/>
                      <a:gd name="T64" fmla="*/ 117 w 599"/>
                      <a:gd name="T65" fmla="*/ 120 h 735"/>
                      <a:gd name="T66" fmla="*/ 119 w 599"/>
                      <a:gd name="T67" fmla="*/ 119 h 735"/>
                      <a:gd name="T68" fmla="*/ 120 w 599"/>
                      <a:gd name="T69" fmla="*/ 125 h 735"/>
                      <a:gd name="T70" fmla="*/ 122 w 599"/>
                      <a:gd name="T71" fmla="*/ 127 h 735"/>
                      <a:gd name="T72" fmla="*/ 125 w 599"/>
                      <a:gd name="T73" fmla="*/ 132 h 735"/>
                      <a:gd name="T74" fmla="*/ 129 w 599"/>
                      <a:gd name="T75" fmla="*/ 140 h 735"/>
                      <a:gd name="T76" fmla="*/ 134 w 599"/>
                      <a:gd name="T77" fmla="*/ 148 h 735"/>
                      <a:gd name="T78" fmla="*/ 138 w 599"/>
                      <a:gd name="T79" fmla="*/ 146 h 735"/>
                      <a:gd name="T80" fmla="*/ 140 w 599"/>
                      <a:gd name="T81" fmla="*/ 147 h 735"/>
                      <a:gd name="T82" fmla="*/ 138 w 599"/>
                      <a:gd name="T83" fmla="*/ 148 h 735"/>
                      <a:gd name="T84" fmla="*/ 135 w 599"/>
                      <a:gd name="T85" fmla="*/ 156 h 735"/>
                      <a:gd name="T86" fmla="*/ 136 w 599"/>
                      <a:gd name="T87" fmla="*/ 157 h 735"/>
                      <a:gd name="T88" fmla="*/ 136 w 599"/>
                      <a:gd name="T89" fmla="*/ 163 h 735"/>
                      <a:gd name="T90" fmla="*/ 136 w 599"/>
                      <a:gd name="T91" fmla="*/ 169 h 735"/>
                      <a:gd name="T92" fmla="*/ 140 w 599"/>
                      <a:gd name="T93" fmla="*/ 169 h 735"/>
                      <a:gd name="T94" fmla="*/ 142 w 599"/>
                      <a:gd name="T95" fmla="*/ 174 h 735"/>
                      <a:gd name="T96" fmla="*/ 145 w 599"/>
                      <a:gd name="T97" fmla="*/ 179 h 735"/>
                      <a:gd name="T98" fmla="*/ 148 w 599"/>
                      <a:gd name="T99" fmla="*/ 182 h 735"/>
                      <a:gd name="T100" fmla="*/ 0 w 599"/>
                      <a:gd name="T101" fmla="*/ 1 h 735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0" t="0" r="r" b="b"/>
                    <a:pathLst>
                      <a:path w="599" h="735">
                        <a:moveTo>
                          <a:pt x="0" y="6"/>
                        </a:moveTo>
                        <a:lnTo>
                          <a:pt x="29" y="0"/>
                        </a:lnTo>
                        <a:lnTo>
                          <a:pt x="41" y="37"/>
                        </a:lnTo>
                        <a:lnTo>
                          <a:pt x="54" y="39"/>
                        </a:lnTo>
                        <a:lnTo>
                          <a:pt x="72" y="78"/>
                        </a:lnTo>
                        <a:lnTo>
                          <a:pt x="52" y="142"/>
                        </a:lnTo>
                        <a:lnTo>
                          <a:pt x="68" y="198"/>
                        </a:lnTo>
                        <a:lnTo>
                          <a:pt x="95" y="221"/>
                        </a:lnTo>
                        <a:lnTo>
                          <a:pt x="95" y="250"/>
                        </a:lnTo>
                        <a:lnTo>
                          <a:pt x="103" y="256"/>
                        </a:lnTo>
                        <a:lnTo>
                          <a:pt x="126" y="254"/>
                        </a:lnTo>
                        <a:lnTo>
                          <a:pt x="188" y="200"/>
                        </a:lnTo>
                        <a:lnTo>
                          <a:pt x="201" y="198"/>
                        </a:lnTo>
                        <a:lnTo>
                          <a:pt x="207" y="225"/>
                        </a:lnTo>
                        <a:lnTo>
                          <a:pt x="240" y="258"/>
                        </a:lnTo>
                        <a:lnTo>
                          <a:pt x="236" y="278"/>
                        </a:lnTo>
                        <a:lnTo>
                          <a:pt x="255" y="301"/>
                        </a:lnTo>
                        <a:lnTo>
                          <a:pt x="273" y="347"/>
                        </a:lnTo>
                        <a:lnTo>
                          <a:pt x="269" y="357"/>
                        </a:lnTo>
                        <a:lnTo>
                          <a:pt x="257" y="357"/>
                        </a:lnTo>
                        <a:lnTo>
                          <a:pt x="259" y="367"/>
                        </a:lnTo>
                        <a:lnTo>
                          <a:pt x="246" y="367"/>
                        </a:lnTo>
                        <a:lnTo>
                          <a:pt x="248" y="378"/>
                        </a:lnTo>
                        <a:lnTo>
                          <a:pt x="263" y="388"/>
                        </a:lnTo>
                        <a:lnTo>
                          <a:pt x="267" y="378"/>
                        </a:lnTo>
                        <a:lnTo>
                          <a:pt x="284" y="396"/>
                        </a:lnTo>
                        <a:lnTo>
                          <a:pt x="298" y="394"/>
                        </a:lnTo>
                        <a:lnTo>
                          <a:pt x="298" y="388"/>
                        </a:lnTo>
                        <a:lnTo>
                          <a:pt x="304" y="378"/>
                        </a:lnTo>
                        <a:lnTo>
                          <a:pt x="304" y="374"/>
                        </a:lnTo>
                        <a:lnTo>
                          <a:pt x="307" y="372"/>
                        </a:lnTo>
                        <a:lnTo>
                          <a:pt x="315" y="374"/>
                        </a:lnTo>
                        <a:lnTo>
                          <a:pt x="317" y="378"/>
                        </a:lnTo>
                        <a:lnTo>
                          <a:pt x="315" y="384"/>
                        </a:lnTo>
                        <a:lnTo>
                          <a:pt x="323" y="388"/>
                        </a:lnTo>
                        <a:lnTo>
                          <a:pt x="327" y="394"/>
                        </a:lnTo>
                        <a:lnTo>
                          <a:pt x="333" y="398"/>
                        </a:lnTo>
                        <a:lnTo>
                          <a:pt x="336" y="403"/>
                        </a:lnTo>
                        <a:lnTo>
                          <a:pt x="342" y="405"/>
                        </a:lnTo>
                        <a:lnTo>
                          <a:pt x="350" y="402"/>
                        </a:lnTo>
                        <a:lnTo>
                          <a:pt x="360" y="411"/>
                        </a:lnTo>
                        <a:lnTo>
                          <a:pt x="377" y="413"/>
                        </a:lnTo>
                        <a:lnTo>
                          <a:pt x="379" y="415"/>
                        </a:lnTo>
                        <a:lnTo>
                          <a:pt x="379" y="421"/>
                        </a:lnTo>
                        <a:lnTo>
                          <a:pt x="398" y="435"/>
                        </a:lnTo>
                        <a:lnTo>
                          <a:pt x="398" y="440"/>
                        </a:lnTo>
                        <a:lnTo>
                          <a:pt x="392" y="446"/>
                        </a:lnTo>
                        <a:lnTo>
                          <a:pt x="391" y="452"/>
                        </a:lnTo>
                        <a:lnTo>
                          <a:pt x="402" y="456"/>
                        </a:lnTo>
                        <a:lnTo>
                          <a:pt x="404" y="462"/>
                        </a:lnTo>
                        <a:lnTo>
                          <a:pt x="394" y="467"/>
                        </a:lnTo>
                        <a:lnTo>
                          <a:pt x="394" y="471"/>
                        </a:lnTo>
                        <a:lnTo>
                          <a:pt x="398" y="471"/>
                        </a:lnTo>
                        <a:lnTo>
                          <a:pt x="410" y="481"/>
                        </a:lnTo>
                        <a:lnTo>
                          <a:pt x="414" y="471"/>
                        </a:lnTo>
                        <a:lnTo>
                          <a:pt x="421" y="467"/>
                        </a:lnTo>
                        <a:lnTo>
                          <a:pt x="431" y="446"/>
                        </a:lnTo>
                        <a:lnTo>
                          <a:pt x="439" y="435"/>
                        </a:lnTo>
                        <a:lnTo>
                          <a:pt x="448" y="425"/>
                        </a:lnTo>
                        <a:lnTo>
                          <a:pt x="458" y="419"/>
                        </a:lnTo>
                        <a:lnTo>
                          <a:pt x="458" y="436"/>
                        </a:lnTo>
                        <a:lnTo>
                          <a:pt x="460" y="452"/>
                        </a:lnTo>
                        <a:lnTo>
                          <a:pt x="458" y="471"/>
                        </a:lnTo>
                        <a:lnTo>
                          <a:pt x="464" y="481"/>
                        </a:lnTo>
                        <a:lnTo>
                          <a:pt x="468" y="481"/>
                        </a:lnTo>
                        <a:lnTo>
                          <a:pt x="474" y="475"/>
                        </a:lnTo>
                        <a:lnTo>
                          <a:pt x="477" y="477"/>
                        </a:lnTo>
                        <a:lnTo>
                          <a:pt x="479" y="483"/>
                        </a:lnTo>
                        <a:lnTo>
                          <a:pt x="483" y="500"/>
                        </a:lnTo>
                        <a:lnTo>
                          <a:pt x="485" y="500"/>
                        </a:lnTo>
                        <a:lnTo>
                          <a:pt x="489" y="510"/>
                        </a:lnTo>
                        <a:lnTo>
                          <a:pt x="497" y="506"/>
                        </a:lnTo>
                        <a:lnTo>
                          <a:pt x="503" y="531"/>
                        </a:lnTo>
                        <a:lnTo>
                          <a:pt x="514" y="541"/>
                        </a:lnTo>
                        <a:lnTo>
                          <a:pt x="516" y="562"/>
                        </a:lnTo>
                        <a:lnTo>
                          <a:pt x="532" y="562"/>
                        </a:lnTo>
                        <a:lnTo>
                          <a:pt x="539" y="592"/>
                        </a:lnTo>
                        <a:lnTo>
                          <a:pt x="545" y="582"/>
                        </a:lnTo>
                        <a:lnTo>
                          <a:pt x="553" y="586"/>
                        </a:lnTo>
                        <a:lnTo>
                          <a:pt x="557" y="584"/>
                        </a:lnTo>
                        <a:lnTo>
                          <a:pt x="561" y="588"/>
                        </a:lnTo>
                        <a:lnTo>
                          <a:pt x="561" y="592"/>
                        </a:lnTo>
                        <a:lnTo>
                          <a:pt x="555" y="595"/>
                        </a:lnTo>
                        <a:lnTo>
                          <a:pt x="539" y="623"/>
                        </a:lnTo>
                        <a:lnTo>
                          <a:pt x="541" y="626"/>
                        </a:lnTo>
                        <a:lnTo>
                          <a:pt x="543" y="626"/>
                        </a:lnTo>
                        <a:lnTo>
                          <a:pt x="545" y="628"/>
                        </a:lnTo>
                        <a:lnTo>
                          <a:pt x="541" y="632"/>
                        </a:lnTo>
                        <a:lnTo>
                          <a:pt x="545" y="652"/>
                        </a:lnTo>
                        <a:lnTo>
                          <a:pt x="549" y="657"/>
                        </a:lnTo>
                        <a:lnTo>
                          <a:pt x="547" y="679"/>
                        </a:lnTo>
                        <a:lnTo>
                          <a:pt x="559" y="677"/>
                        </a:lnTo>
                        <a:lnTo>
                          <a:pt x="562" y="679"/>
                        </a:lnTo>
                        <a:lnTo>
                          <a:pt x="568" y="687"/>
                        </a:lnTo>
                        <a:lnTo>
                          <a:pt x="568" y="696"/>
                        </a:lnTo>
                        <a:lnTo>
                          <a:pt x="580" y="710"/>
                        </a:lnTo>
                        <a:lnTo>
                          <a:pt x="580" y="716"/>
                        </a:lnTo>
                        <a:lnTo>
                          <a:pt x="586" y="725"/>
                        </a:lnTo>
                        <a:lnTo>
                          <a:pt x="595" y="731"/>
                        </a:lnTo>
                        <a:lnTo>
                          <a:pt x="599" y="735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FFFF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21" name="Freeform 186">
                    <a:extLst>
                      <a:ext uri="{FF2B5EF4-FFF2-40B4-BE49-F238E27FC236}">
                        <a16:creationId xmlns:a16="http://schemas.microsoft.com/office/drawing/2014/main" id="{ECD07ABD-B152-3F4A-B1B8-F3FF12BF52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42" y="1565"/>
                    <a:ext cx="299" cy="367"/>
                  </a:xfrm>
                  <a:custGeom>
                    <a:avLst/>
                    <a:gdLst>
                      <a:gd name="T0" fmla="*/ 7 w 599"/>
                      <a:gd name="T1" fmla="*/ 0 h 735"/>
                      <a:gd name="T2" fmla="*/ 13 w 599"/>
                      <a:gd name="T3" fmla="*/ 9 h 735"/>
                      <a:gd name="T4" fmla="*/ 13 w 599"/>
                      <a:gd name="T5" fmla="*/ 35 h 735"/>
                      <a:gd name="T6" fmla="*/ 23 w 599"/>
                      <a:gd name="T7" fmla="*/ 55 h 735"/>
                      <a:gd name="T8" fmla="*/ 25 w 599"/>
                      <a:gd name="T9" fmla="*/ 64 h 735"/>
                      <a:gd name="T10" fmla="*/ 47 w 599"/>
                      <a:gd name="T11" fmla="*/ 50 h 735"/>
                      <a:gd name="T12" fmla="*/ 51 w 599"/>
                      <a:gd name="T13" fmla="*/ 56 h 735"/>
                      <a:gd name="T14" fmla="*/ 59 w 599"/>
                      <a:gd name="T15" fmla="*/ 69 h 735"/>
                      <a:gd name="T16" fmla="*/ 68 w 599"/>
                      <a:gd name="T17" fmla="*/ 86 h 735"/>
                      <a:gd name="T18" fmla="*/ 64 w 599"/>
                      <a:gd name="T19" fmla="*/ 89 h 735"/>
                      <a:gd name="T20" fmla="*/ 61 w 599"/>
                      <a:gd name="T21" fmla="*/ 91 h 735"/>
                      <a:gd name="T22" fmla="*/ 65 w 599"/>
                      <a:gd name="T23" fmla="*/ 97 h 735"/>
                      <a:gd name="T24" fmla="*/ 71 w 599"/>
                      <a:gd name="T25" fmla="*/ 99 h 735"/>
                      <a:gd name="T26" fmla="*/ 74 w 599"/>
                      <a:gd name="T27" fmla="*/ 97 h 735"/>
                      <a:gd name="T28" fmla="*/ 76 w 599"/>
                      <a:gd name="T29" fmla="*/ 93 h 735"/>
                      <a:gd name="T30" fmla="*/ 78 w 599"/>
                      <a:gd name="T31" fmla="*/ 93 h 735"/>
                      <a:gd name="T32" fmla="*/ 78 w 599"/>
                      <a:gd name="T33" fmla="*/ 96 h 735"/>
                      <a:gd name="T34" fmla="*/ 81 w 599"/>
                      <a:gd name="T35" fmla="*/ 98 h 735"/>
                      <a:gd name="T36" fmla="*/ 84 w 599"/>
                      <a:gd name="T37" fmla="*/ 100 h 735"/>
                      <a:gd name="T38" fmla="*/ 87 w 599"/>
                      <a:gd name="T39" fmla="*/ 100 h 735"/>
                      <a:gd name="T40" fmla="*/ 94 w 599"/>
                      <a:gd name="T41" fmla="*/ 103 h 735"/>
                      <a:gd name="T42" fmla="*/ 94 w 599"/>
                      <a:gd name="T43" fmla="*/ 105 h 735"/>
                      <a:gd name="T44" fmla="*/ 99 w 599"/>
                      <a:gd name="T45" fmla="*/ 110 h 735"/>
                      <a:gd name="T46" fmla="*/ 97 w 599"/>
                      <a:gd name="T47" fmla="*/ 113 h 735"/>
                      <a:gd name="T48" fmla="*/ 101 w 599"/>
                      <a:gd name="T49" fmla="*/ 115 h 735"/>
                      <a:gd name="T50" fmla="*/ 98 w 599"/>
                      <a:gd name="T51" fmla="*/ 117 h 735"/>
                      <a:gd name="T52" fmla="*/ 102 w 599"/>
                      <a:gd name="T53" fmla="*/ 120 h 735"/>
                      <a:gd name="T54" fmla="*/ 105 w 599"/>
                      <a:gd name="T55" fmla="*/ 116 h 735"/>
                      <a:gd name="T56" fmla="*/ 109 w 599"/>
                      <a:gd name="T57" fmla="*/ 108 h 735"/>
                      <a:gd name="T58" fmla="*/ 114 w 599"/>
                      <a:gd name="T59" fmla="*/ 104 h 735"/>
                      <a:gd name="T60" fmla="*/ 114 w 599"/>
                      <a:gd name="T61" fmla="*/ 109 h 735"/>
                      <a:gd name="T62" fmla="*/ 114 w 599"/>
                      <a:gd name="T63" fmla="*/ 117 h 735"/>
                      <a:gd name="T64" fmla="*/ 117 w 599"/>
                      <a:gd name="T65" fmla="*/ 120 h 735"/>
                      <a:gd name="T66" fmla="*/ 119 w 599"/>
                      <a:gd name="T67" fmla="*/ 119 h 735"/>
                      <a:gd name="T68" fmla="*/ 120 w 599"/>
                      <a:gd name="T69" fmla="*/ 125 h 735"/>
                      <a:gd name="T70" fmla="*/ 122 w 599"/>
                      <a:gd name="T71" fmla="*/ 127 h 735"/>
                      <a:gd name="T72" fmla="*/ 125 w 599"/>
                      <a:gd name="T73" fmla="*/ 132 h 735"/>
                      <a:gd name="T74" fmla="*/ 129 w 599"/>
                      <a:gd name="T75" fmla="*/ 140 h 735"/>
                      <a:gd name="T76" fmla="*/ 134 w 599"/>
                      <a:gd name="T77" fmla="*/ 148 h 735"/>
                      <a:gd name="T78" fmla="*/ 138 w 599"/>
                      <a:gd name="T79" fmla="*/ 146 h 735"/>
                      <a:gd name="T80" fmla="*/ 140 w 599"/>
                      <a:gd name="T81" fmla="*/ 147 h 735"/>
                      <a:gd name="T82" fmla="*/ 138 w 599"/>
                      <a:gd name="T83" fmla="*/ 148 h 735"/>
                      <a:gd name="T84" fmla="*/ 135 w 599"/>
                      <a:gd name="T85" fmla="*/ 156 h 735"/>
                      <a:gd name="T86" fmla="*/ 136 w 599"/>
                      <a:gd name="T87" fmla="*/ 157 h 735"/>
                      <a:gd name="T88" fmla="*/ 136 w 599"/>
                      <a:gd name="T89" fmla="*/ 163 h 735"/>
                      <a:gd name="T90" fmla="*/ 136 w 599"/>
                      <a:gd name="T91" fmla="*/ 169 h 735"/>
                      <a:gd name="T92" fmla="*/ 140 w 599"/>
                      <a:gd name="T93" fmla="*/ 169 h 735"/>
                      <a:gd name="T94" fmla="*/ 142 w 599"/>
                      <a:gd name="T95" fmla="*/ 174 h 735"/>
                      <a:gd name="T96" fmla="*/ 145 w 599"/>
                      <a:gd name="T97" fmla="*/ 179 h 735"/>
                      <a:gd name="T98" fmla="*/ 148 w 599"/>
                      <a:gd name="T99" fmla="*/ 182 h 735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0" t="0" r="r" b="b"/>
                    <a:pathLst>
                      <a:path w="599" h="735">
                        <a:moveTo>
                          <a:pt x="0" y="6"/>
                        </a:moveTo>
                        <a:lnTo>
                          <a:pt x="29" y="0"/>
                        </a:lnTo>
                        <a:lnTo>
                          <a:pt x="41" y="37"/>
                        </a:lnTo>
                        <a:lnTo>
                          <a:pt x="54" y="39"/>
                        </a:lnTo>
                        <a:lnTo>
                          <a:pt x="72" y="78"/>
                        </a:lnTo>
                        <a:lnTo>
                          <a:pt x="52" y="142"/>
                        </a:lnTo>
                        <a:lnTo>
                          <a:pt x="68" y="198"/>
                        </a:lnTo>
                        <a:lnTo>
                          <a:pt x="95" y="221"/>
                        </a:lnTo>
                        <a:lnTo>
                          <a:pt x="95" y="250"/>
                        </a:lnTo>
                        <a:lnTo>
                          <a:pt x="103" y="256"/>
                        </a:lnTo>
                        <a:lnTo>
                          <a:pt x="126" y="254"/>
                        </a:lnTo>
                        <a:lnTo>
                          <a:pt x="188" y="200"/>
                        </a:lnTo>
                        <a:lnTo>
                          <a:pt x="201" y="198"/>
                        </a:lnTo>
                        <a:lnTo>
                          <a:pt x="207" y="225"/>
                        </a:lnTo>
                        <a:lnTo>
                          <a:pt x="240" y="258"/>
                        </a:lnTo>
                        <a:lnTo>
                          <a:pt x="236" y="278"/>
                        </a:lnTo>
                        <a:lnTo>
                          <a:pt x="255" y="301"/>
                        </a:lnTo>
                        <a:lnTo>
                          <a:pt x="273" y="347"/>
                        </a:lnTo>
                        <a:lnTo>
                          <a:pt x="269" y="357"/>
                        </a:lnTo>
                        <a:lnTo>
                          <a:pt x="257" y="357"/>
                        </a:lnTo>
                        <a:lnTo>
                          <a:pt x="259" y="367"/>
                        </a:lnTo>
                        <a:lnTo>
                          <a:pt x="246" y="367"/>
                        </a:lnTo>
                        <a:lnTo>
                          <a:pt x="248" y="378"/>
                        </a:lnTo>
                        <a:lnTo>
                          <a:pt x="263" y="388"/>
                        </a:lnTo>
                        <a:lnTo>
                          <a:pt x="267" y="378"/>
                        </a:lnTo>
                        <a:lnTo>
                          <a:pt x="284" y="396"/>
                        </a:lnTo>
                        <a:lnTo>
                          <a:pt x="298" y="394"/>
                        </a:lnTo>
                        <a:lnTo>
                          <a:pt x="298" y="388"/>
                        </a:lnTo>
                        <a:lnTo>
                          <a:pt x="304" y="378"/>
                        </a:lnTo>
                        <a:lnTo>
                          <a:pt x="304" y="374"/>
                        </a:lnTo>
                        <a:lnTo>
                          <a:pt x="307" y="372"/>
                        </a:lnTo>
                        <a:lnTo>
                          <a:pt x="315" y="374"/>
                        </a:lnTo>
                        <a:lnTo>
                          <a:pt x="317" y="378"/>
                        </a:lnTo>
                        <a:lnTo>
                          <a:pt x="315" y="384"/>
                        </a:lnTo>
                        <a:lnTo>
                          <a:pt x="323" y="388"/>
                        </a:lnTo>
                        <a:lnTo>
                          <a:pt x="327" y="394"/>
                        </a:lnTo>
                        <a:lnTo>
                          <a:pt x="333" y="398"/>
                        </a:lnTo>
                        <a:lnTo>
                          <a:pt x="336" y="403"/>
                        </a:lnTo>
                        <a:lnTo>
                          <a:pt x="342" y="405"/>
                        </a:lnTo>
                        <a:lnTo>
                          <a:pt x="350" y="402"/>
                        </a:lnTo>
                        <a:lnTo>
                          <a:pt x="360" y="411"/>
                        </a:lnTo>
                        <a:lnTo>
                          <a:pt x="377" y="413"/>
                        </a:lnTo>
                        <a:lnTo>
                          <a:pt x="379" y="415"/>
                        </a:lnTo>
                        <a:lnTo>
                          <a:pt x="379" y="421"/>
                        </a:lnTo>
                        <a:lnTo>
                          <a:pt x="398" y="435"/>
                        </a:lnTo>
                        <a:lnTo>
                          <a:pt x="398" y="440"/>
                        </a:lnTo>
                        <a:lnTo>
                          <a:pt x="392" y="446"/>
                        </a:lnTo>
                        <a:lnTo>
                          <a:pt x="391" y="452"/>
                        </a:lnTo>
                        <a:lnTo>
                          <a:pt x="402" y="456"/>
                        </a:lnTo>
                        <a:lnTo>
                          <a:pt x="404" y="462"/>
                        </a:lnTo>
                        <a:lnTo>
                          <a:pt x="394" y="467"/>
                        </a:lnTo>
                        <a:lnTo>
                          <a:pt x="394" y="471"/>
                        </a:lnTo>
                        <a:lnTo>
                          <a:pt x="398" y="471"/>
                        </a:lnTo>
                        <a:lnTo>
                          <a:pt x="410" y="481"/>
                        </a:lnTo>
                        <a:lnTo>
                          <a:pt x="414" y="471"/>
                        </a:lnTo>
                        <a:lnTo>
                          <a:pt x="421" y="467"/>
                        </a:lnTo>
                        <a:lnTo>
                          <a:pt x="431" y="446"/>
                        </a:lnTo>
                        <a:lnTo>
                          <a:pt x="439" y="435"/>
                        </a:lnTo>
                        <a:lnTo>
                          <a:pt x="448" y="425"/>
                        </a:lnTo>
                        <a:lnTo>
                          <a:pt x="458" y="419"/>
                        </a:lnTo>
                        <a:lnTo>
                          <a:pt x="458" y="436"/>
                        </a:lnTo>
                        <a:lnTo>
                          <a:pt x="460" y="452"/>
                        </a:lnTo>
                        <a:lnTo>
                          <a:pt x="458" y="471"/>
                        </a:lnTo>
                        <a:lnTo>
                          <a:pt x="464" y="481"/>
                        </a:lnTo>
                        <a:lnTo>
                          <a:pt x="468" y="481"/>
                        </a:lnTo>
                        <a:lnTo>
                          <a:pt x="474" y="475"/>
                        </a:lnTo>
                        <a:lnTo>
                          <a:pt x="477" y="477"/>
                        </a:lnTo>
                        <a:lnTo>
                          <a:pt x="479" y="483"/>
                        </a:lnTo>
                        <a:lnTo>
                          <a:pt x="483" y="500"/>
                        </a:lnTo>
                        <a:lnTo>
                          <a:pt x="485" y="500"/>
                        </a:lnTo>
                        <a:lnTo>
                          <a:pt x="489" y="510"/>
                        </a:lnTo>
                        <a:lnTo>
                          <a:pt x="497" y="506"/>
                        </a:lnTo>
                        <a:lnTo>
                          <a:pt x="503" y="531"/>
                        </a:lnTo>
                        <a:lnTo>
                          <a:pt x="514" y="541"/>
                        </a:lnTo>
                        <a:lnTo>
                          <a:pt x="516" y="562"/>
                        </a:lnTo>
                        <a:lnTo>
                          <a:pt x="532" y="562"/>
                        </a:lnTo>
                        <a:lnTo>
                          <a:pt x="539" y="592"/>
                        </a:lnTo>
                        <a:lnTo>
                          <a:pt x="545" y="582"/>
                        </a:lnTo>
                        <a:lnTo>
                          <a:pt x="553" y="586"/>
                        </a:lnTo>
                        <a:lnTo>
                          <a:pt x="557" y="584"/>
                        </a:lnTo>
                        <a:lnTo>
                          <a:pt x="561" y="588"/>
                        </a:lnTo>
                        <a:lnTo>
                          <a:pt x="561" y="592"/>
                        </a:lnTo>
                        <a:lnTo>
                          <a:pt x="555" y="595"/>
                        </a:lnTo>
                        <a:lnTo>
                          <a:pt x="539" y="623"/>
                        </a:lnTo>
                        <a:lnTo>
                          <a:pt x="541" y="626"/>
                        </a:lnTo>
                        <a:lnTo>
                          <a:pt x="543" y="626"/>
                        </a:lnTo>
                        <a:lnTo>
                          <a:pt x="545" y="628"/>
                        </a:lnTo>
                        <a:lnTo>
                          <a:pt x="541" y="632"/>
                        </a:lnTo>
                        <a:lnTo>
                          <a:pt x="545" y="652"/>
                        </a:lnTo>
                        <a:lnTo>
                          <a:pt x="549" y="657"/>
                        </a:lnTo>
                        <a:lnTo>
                          <a:pt x="547" y="679"/>
                        </a:lnTo>
                        <a:lnTo>
                          <a:pt x="559" y="677"/>
                        </a:lnTo>
                        <a:lnTo>
                          <a:pt x="562" y="679"/>
                        </a:lnTo>
                        <a:lnTo>
                          <a:pt x="568" y="687"/>
                        </a:lnTo>
                        <a:lnTo>
                          <a:pt x="568" y="696"/>
                        </a:lnTo>
                        <a:lnTo>
                          <a:pt x="580" y="710"/>
                        </a:lnTo>
                        <a:lnTo>
                          <a:pt x="580" y="716"/>
                        </a:lnTo>
                        <a:lnTo>
                          <a:pt x="586" y="725"/>
                        </a:lnTo>
                        <a:lnTo>
                          <a:pt x="595" y="731"/>
                        </a:lnTo>
                        <a:lnTo>
                          <a:pt x="599" y="735"/>
                        </a:lnTo>
                      </a:path>
                    </a:pathLst>
                  </a:custGeom>
                  <a:noFill/>
                  <a:ln w="6350">
                    <a:solidFill>
                      <a:srgbClr val="808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6022" name="Freeform 187">
                  <a:extLst>
                    <a:ext uri="{FF2B5EF4-FFF2-40B4-BE49-F238E27FC236}">
                      <a16:creationId xmlns:a16="http://schemas.microsoft.com/office/drawing/2014/main" id="{8DB14215-043A-F143-8366-F1088A0DF3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7" y="2084"/>
                  <a:ext cx="89" cy="156"/>
                </a:xfrm>
                <a:custGeom>
                  <a:avLst/>
                  <a:gdLst>
                    <a:gd name="T0" fmla="*/ 1 w 178"/>
                    <a:gd name="T1" fmla="*/ 70 h 312"/>
                    <a:gd name="T2" fmla="*/ 8 w 178"/>
                    <a:gd name="T3" fmla="*/ 74 h 312"/>
                    <a:gd name="T4" fmla="*/ 13 w 178"/>
                    <a:gd name="T5" fmla="*/ 77 h 312"/>
                    <a:gd name="T6" fmla="*/ 18 w 178"/>
                    <a:gd name="T7" fmla="*/ 76 h 312"/>
                    <a:gd name="T8" fmla="*/ 25 w 178"/>
                    <a:gd name="T9" fmla="*/ 77 h 312"/>
                    <a:gd name="T10" fmla="*/ 29 w 178"/>
                    <a:gd name="T11" fmla="*/ 73 h 312"/>
                    <a:gd name="T12" fmla="*/ 30 w 178"/>
                    <a:gd name="T13" fmla="*/ 70 h 312"/>
                    <a:gd name="T14" fmla="*/ 31 w 178"/>
                    <a:gd name="T15" fmla="*/ 68 h 312"/>
                    <a:gd name="T16" fmla="*/ 31 w 178"/>
                    <a:gd name="T17" fmla="*/ 64 h 312"/>
                    <a:gd name="T18" fmla="*/ 33 w 178"/>
                    <a:gd name="T19" fmla="*/ 62 h 312"/>
                    <a:gd name="T20" fmla="*/ 35 w 178"/>
                    <a:gd name="T21" fmla="*/ 60 h 312"/>
                    <a:gd name="T22" fmla="*/ 35 w 178"/>
                    <a:gd name="T23" fmla="*/ 58 h 312"/>
                    <a:gd name="T24" fmla="*/ 36 w 178"/>
                    <a:gd name="T25" fmla="*/ 58 h 312"/>
                    <a:gd name="T26" fmla="*/ 36 w 178"/>
                    <a:gd name="T27" fmla="*/ 57 h 312"/>
                    <a:gd name="T28" fmla="*/ 35 w 178"/>
                    <a:gd name="T29" fmla="*/ 54 h 312"/>
                    <a:gd name="T30" fmla="*/ 35 w 178"/>
                    <a:gd name="T31" fmla="*/ 53 h 312"/>
                    <a:gd name="T32" fmla="*/ 37 w 178"/>
                    <a:gd name="T33" fmla="*/ 51 h 312"/>
                    <a:gd name="T34" fmla="*/ 39 w 178"/>
                    <a:gd name="T35" fmla="*/ 48 h 312"/>
                    <a:gd name="T36" fmla="*/ 43 w 178"/>
                    <a:gd name="T37" fmla="*/ 47 h 312"/>
                    <a:gd name="T38" fmla="*/ 42 w 178"/>
                    <a:gd name="T39" fmla="*/ 38 h 312"/>
                    <a:gd name="T40" fmla="*/ 40 w 178"/>
                    <a:gd name="T41" fmla="*/ 35 h 312"/>
                    <a:gd name="T42" fmla="*/ 36 w 178"/>
                    <a:gd name="T43" fmla="*/ 30 h 312"/>
                    <a:gd name="T44" fmla="*/ 32 w 178"/>
                    <a:gd name="T45" fmla="*/ 32 h 312"/>
                    <a:gd name="T46" fmla="*/ 31 w 178"/>
                    <a:gd name="T47" fmla="*/ 31 h 312"/>
                    <a:gd name="T48" fmla="*/ 30 w 178"/>
                    <a:gd name="T49" fmla="*/ 25 h 312"/>
                    <a:gd name="T50" fmla="*/ 27 w 178"/>
                    <a:gd name="T51" fmla="*/ 23 h 312"/>
                    <a:gd name="T52" fmla="*/ 27 w 178"/>
                    <a:gd name="T53" fmla="*/ 20 h 312"/>
                    <a:gd name="T54" fmla="*/ 27 w 178"/>
                    <a:gd name="T55" fmla="*/ 12 h 312"/>
                    <a:gd name="T56" fmla="*/ 35 w 178"/>
                    <a:gd name="T57" fmla="*/ 13 h 312"/>
                    <a:gd name="T58" fmla="*/ 32 w 178"/>
                    <a:gd name="T59" fmla="*/ 7 h 312"/>
                    <a:gd name="T60" fmla="*/ 30 w 178"/>
                    <a:gd name="T61" fmla="*/ 5 h 312"/>
                    <a:gd name="T62" fmla="*/ 26 w 178"/>
                    <a:gd name="T63" fmla="*/ 2 h 312"/>
                    <a:gd name="T64" fmla="*/ 22 w 178"/>
                    <a:gd name="T65" fmla="*/ 0 h 312"/>
                    <a:gd name="T66" fmla="*/ 21 w 178"/>
                    <a:gd name="T67" fmla="*/ 2 h 312"/>
                    <a:gd name="T68" fmla="*/ 20 w 178"/>
                    <a:gd name="T69" fmla="*/ 4 h 312"/>
                    <a:gd name="T70" fmla="*/ 18 w 178"/>
                    <a:gd name="T71" fmla="*/ 6 h 312"/>
                    <a:gd name="T72" fmla="*/ 14 w 178"/>
                    <a:gd name="T73" fmla="*/ 8 h 312"/>
                    <a:gd name="T74" fmla="*/ 14 w 178"/>
                    <a:gd name="T75" fmla="*/ 10 h 312"/>
                    <a:gd name="T76" fmla="*/ 12 w 178"/>
                    <a:gd name="T77" fmla="*/ 15 h 312"/>
                    <a:gd name="T78" fmla="*/ 13 w 178"/>
                    <a:gd name="T79" fmla="*/ 19 h 312"/>
                    <a:gd name="T80" fmla="*/ 16 w 178"/>
                    <a:gd name="T81" fmla="*/ 19 h 312"/>
                    <a:gd name="T82" fmla="*/ 14 w 178"/>
                    <a:gd name="T83" fmla="*/ 21 h 312"/>
                    <a:gd name="T84" fmla="*/ 12 w 178"/>
                    <a:gd name="T85" fmla="*/ 30 h 312"/>
                    <a:gd name="T86" fmla="*/ 7 w 178"/>
                    <a:gd name="T87" fmla="*/ 30 h 312"/>
                    <a:gd name="T88" fmla="*/ 5 w 178"/>
                    <a:gd name="T89" fmla="*/ 28 h 312"/>
                    <a:gd name="T90" fmla="*/ 3 w 178"/>
                    <a:gd name="T91" fmla="*/ 30 h 312"/>
                    <a:gd name="T92" fmla="*/ 2 w 178"/>
                    <a:gd name="T93" fmla="*/ 38 h 312"/>
                    <a:gd name="T94" fmla="*/ 5 w 178"/>
                    <a:gd name="T95" fmla="*/ 52 h 312"/>
                    <a:gd name="T96" fmla="*/ 1 w 178"/>
                    <a:gd name="T97" fmla="*/ 59 h 31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178" h="312">
                      <a:moveTo>
                        <a:pt x="0" y="245"/>
                      </a:moveTo>
                      <a:lnTo>
                        <a:pt x="2" y="264"/>
                      </a:lnTo>
                      <a:lnTo>
                        <a:pt x="4" y="266"/>
                      </a:lnTo>
                      <a:lnTo>
                        <a:pt x="4" y="280"/>
                      </a:lnTo>
                      <a:lnTo>
                        <a:pt x="8" y="285"/>
                      </a:lnTo>
                      <a:lnTo>
                        <a:pt x="14" y="283"/>
                      </a:lnTo>
                      <a:lnTo>
                        <a:pt x="19" y="285"/>
                      </a:lnTo>
                      <a:lnTo>
                        <a:pt x="29" y="293"/>
                      </a:lnTo>
                      <a:lnTo>
                        <a:pt x="43" y="291"/>
                      </a:lnTo>
                      <a:lnTo>
                        <a:pt x="46" y="291"/>
                      </a:lnTo>
                      <a:lnTo>
                        <a:pt x="48" y="293"/>
                      </a:lnTo>
                      <a:lnTo>
                        <a:pt x="52" y="305"/>
                      </a:lnTo>
                      <a:lnTo>
                        <a:pt x="58" y="309"/>
                      </a:lnTo>
                      <a:lnTo>
                        <a:pt x="62" y="309"/>
                      </a:lnTo>
                      <a:lnTo>
                        <a:pt x="66" y="303"/>
                      </a:lnTo>
                      <a:lnTo>
                        <a:pt x="71" y="301"/>
                      </a:lnTo>
                      <a:lnTo>
                        <a:pt x="77" y="305"/>
                      </a:lnTo>
                      <a:lnTo>
                        <a:pt x="75" y="311"/>
                      </a:lnTo>
                      <a:lnTo>
                        <a:pt x="81" y="312"/>
                      </a:lnTo>
                      <a:lnTo>
                        <a:pt x="99" y="307"/>
                      </a:lnTo>
                      <a:lnTo>
                        <a:pt x="102" y="303"/>
                      </a:lnTo>
                      <a:lnTo>
                        <a:pt x="112" y="301"/>
                      </a:lnTo>
                      <a:lnTo>
                        <a:pt x="120" y="301"/>
                      </a:lnTo>
                      <a:lnTo>
                        <a:pt x="114" y="289"/>
                      </a:lnTo>
                      <a:lnTo>
                        <a:pt x="118" y="289"/>
                      </a:lnTo>
                      <a:lnTo>
                        <a:pt x="118" y="287"/>
                      </a:lnTo>
                      <a:lnTo>
                        <a:pt x="118" y="285"/>
                      </a:lnTo>
                      <a:lnTo>
                        <a:pt x="118" y="280"/>
                      </a:lnTo>
                      <a:lnTo>
                        <a:pt x="120" y="280"/>
                      </a:lnTo>
                      <a:lnTo>
                        <a:pt x="122" y="274"/>
                      </a:lnTo>
                      <a:lnTo>
                        <a:pt x="120" y="274"/>
                      </a:lnTo>
                      <a:lnTo>
                        <a:pt x="122" y="272"/>
                      </a:lnTo>
                      <a:lnTo>
                        <a:pt x="122" y="266"/>
                      </a:lnTo>
                      <a:lnTo>
                        <a:pt x="124" y="266"/>
                      </a:lnTo>
                      <a:lnTo>
                        <a:pt x="124" y="260"/>
                      </a:lnTo>
                      <a:lnTo>
                        <a:pt x="124" y="256"/>
                      </a:lnTo>
                      <a:lnTo>
                        <a:pt x="128" y="256"/>
                      </a:lnTo>
                      <a:lnTo>
                        <a:pt x="129" y="254"/>
                      </a:lnTo>
                      <a:lnTo>
                        <a:pt x="128" y="252"/>
                      </a:lnTo>
                      <a:lnTo>
                        <a:pt x="131" y="247"/>
                      </a:lnTo>
                      <a:lnTo>
                        <a:pt x="131" y="245"/>
                      </a:lnTo>
                      <a:lnTo>
                        <a:pt x="139" y="241"/>
                      </a:lnTo>
                      <a:lnTo>
                        <a:pt x="139" y="237"/>
                      </a:lnTo>
                      <a:lnTo>
                        <a:pt x="139" y="235"/>
                      </a:lnTo>
                      <a:lnTo>
                        <a:pt x="137" y="233"/>
                      </a:lnTo>
                      <a:lnTo>
                        <a:pt x="137" y="231"/>
                      </a:lnTo>
                      <a:lnTo>
                        <a:pt x="139" y="231"/>
                      </a:lnTo>
                      <a:lnTo>
                        <a:pt x="139" y="233"/>
                      </a:lnTo>
                      <a:lnTo>
                        <a:pt x="141" y="233"/>
                      </a:lnTo>
                      <a:lnTo>
                        <a:pt x="141" y="231"/>
                      </a:lnTo>
                      <a:lnTo>
                        <a:pt x="143" y="233"/>
                      </a:lnTo>
                      <a:lnTo>
                        <a:pt x="143" y="231"/>
                      </a:lnTo>
                      <a:lnTo>
                        <a:pt x="147" y="225"/>
                      </a:lnTo>
                      <a:lnTo>
                        <a:pt x="143" y="225"/>
                      </a:lnTo>
                      <a:lnTo>
                        <a:pt x="143" y="221"/>
                      </a:lnTo>
                      <a:lnTo>
                        <a:pt x="141" y="216"/>
                      </a:lnTo>
                      <a:lnTo>
                        <a:pt x="141" y="214"/>
                      </a:lnTo>
                      <a:lnTo>
                        <a:pt x="139" y="214"/>
                      </a:lnTo>
                      <a:lnTo>
                        <a:pt x="139" y="212"/>
                      </a:lnTo>
                      <a:lnTo>
                        <a:pt x="141" y="212"/>
                      </a:lnTo>
                      <a:lnTo>
                        <a:pt x="141" y="208"/>
                      </a:lnTo>
                      <a:lnTo>
                        <a:pt x="143" y="206"/>
                      </a:lnTo>
                      <a:lnTo>
                        <a:pt x="147" y="204"/>
                      </a:lnTo>
                      <a:lnTo>
                        <a:pt x="149" y="198"/>
                      </a:lnTo>
                      <a:lnTo>
                        <a:pt x="151" y="196"/>
                      </a:lnTo>
                      <a:lnTo>
                        <a:pt x="153" y="194"/>
                      </a:lnTo>
                      <a:lnTo>
                        <a:pt x="156" y="192"/>
                      </a:lnTo>
                      <a:lnTo>
                        <a:pt x="158" y="188"/>
                      </a:lnTo>
                      <a:lnTo>
                        <a:pt x="162" y="186"/>
                      </a:lnTo>
                      <a:lnTo>
                        <a:pt x="166" y="186"/>
                      </a:lnTo>
                      <a:lnTo>
                        <a:pt x="170" y="186"/>
                      </a:lnTo>
                      <a:lnTo>
                        <a:pt x="172" y="185"/>
                      </a:lnTo>
                      <a:lnTo>
                        <a:pt x="178" y="183"/>
                      </a:lnTo>
                      <a:lnTo>
                        <a:pt x="174" y="155"/>
                      </a:lnTo>
                      <a:lnTo>
                        <a:pt x="166" y="152"/>
                      </a:lnTo>
                      <a:lnTo>
                        <a:pt x="160" y="152"/>
                      </a:lnTo>
                      <a:lnTo>
                        <a:pt x="156" y="154"/>
                      </a:lnTo>
                      <a:lnTo>
                        <a:pt x="156" y="140"/>
                      </a:lnTo>
                      <a:lnTo>
                        <a:pt x="158" y="138"/>
                      </a:lnTo>
                      <a:lnTo>
                        <a:pt x="160" y="119"/>
                      </a:lnTo>
                      <a:lnTo>
                        <a:pt x="153" y="117"/>
                      </a:lnTo>
                      <a:lnTo>
                        <a:pt x="149" y="119"/>
                      </a:lnTo>
                      <a:lnTo>
                        <a:pt x="141" y="119"/>
                      </a:lnTo>
                      <a:lnTo>
                        <a:pt x="137" y="119"/>
                      </a:lnTo>
                      <a:lnTo>
                        <a:pt x="133" y="128"/>
                      </a:lnTo>
                      <a:lnTo>
                        <a:pt x="131" y="132"/>
                      </a:lnTo>
                      <a:lnTo>
                        <a:pt x="128" y="126"/>
                      </a:lnTo>
                      <a:lnTo>
                        <a:pt x="129" y="124"/>
                      </a:lnTo>
                      <a:lnTo>
                        <a:pt x="128" y="121"/>
                      </a:lnTo>
                      <a:lnTo>
                        <a:pt x="124" y="124"/>
                      </a:lnTo>
                      <a:lnTo>
                        <a:pt x="124" y="121"/>
                      </a:lnTo>
                      <a:lnTo>
                        <a:pt x="118" y="119"/>
                      </a:lnTo>
                      <a:lnTo>
                        <a:pt x="124" y="113"/>
                      </a:lnTo>
                      <a:lnTo>
                        <a:pt x="124" y="107"/>
                      </a:lnTo>
                      <a:lnTo>
                        <a:pt x="120" y="99"/>
                      </a:lnTo>
                      <a:lnTo>
                        <a:pt x="114" y="99"/>
                      </a:lnTo>
                      <a:lnTo>
                        <a:pt x="112" y="97"/>
                      </a:lnTo>
                      <a:lnTo>
                        <a:pt x="112" y="93"/>
                      </a:lnTo>
                      <a:lnTo>
                        <a:pt x="108" y="90"/>
                      </a:lnTo>
                      <a:lnTo>
                        <a:pt x="106" y="90"/>
                      </a:lnTo>
                      <a:lnTo>
                        <a:pt x="104" y="90"/>
                      </a:lnTo>
                      <a:lnTo>
                        <a:pt x="108" y="84"/>
                      </a:lnTo>
                      <a:lnTo>
                        <a:pt x="106" y="78"/>
                      </a:lnTo>
                      <a:lnTo>
                        <a:pt x="100" y="68"/>
                      </a:lnTo>
                      <a:lnTo>
                        <a:pt x="100" y="64"/>
                      </a:lnTo>
                      <a:lnTo>
                        <a:pt x="104" y="47"/>
                      </a:lnTo>
                      <a:lnTo>
                        <a:pt x="108" y="47"/>
                      </a:lnTo>
                      <a:lnTo>
                        <a:pt x="114" y="49"/>
                      </a:lnTo>
                      <a:lnTo>
                        <a:pt x="128" y="47"/>
                      </a:lnTo>
                      <a:lnTo>
                        <a:pt x="133" y="51"/>
                      </a:lnTo>
                      <a:lnTo>
                        <a:pt x="139" y="51"/>
                      </a:lnTo>
                      <a:lnTo>
                        <a:pt x="139" y="47"/>
                      </a:lnTo>
                      <a:lnTo>
                        <a:pt x="139" y="41"/>
                      </a:lnTo>
                      <a:lnTo>
                        <a:pt x="131" y="29"/>
                      </a:lnTo>
                      <a:lnTo>
                        <a:pt x="128" y="28"/>
                      </a:lnTo>
                      <a:lnTo>
                        <a:pt x="124" y="26"/>
                      </a:lnTo>
                      <a:lnTo>
                        <a:pt x="122" y="28"/>
                      </a:lnTo>
                      <a:lnTo>
                        <a:pt x="118" y="26"/>
                      </a:lnTo>
                      <a:lnTo>
                        <a:pt x="118" y="20"/>
                      </a:lnTo>
                      <a:lnTo>
                        <a:pt x="114" y="20"/>
                      </a:lnTo>
                      <a:lnTo>
                        <a:pt x="112" y="16"/>
                      </a:lnTo>
                      <a:lnTo>
                        <a:pt x="108" y="12"/>
                      </a:lnTo>
                      <a:lnTo>
                        <a:pt x="102" y="6"/>
                      </a:lnTo>
                      <a:lnTo>
                        <a:pt x="100" y="2"/>
                      </a:lnTo>
                      <a:lnTo>
                        <a:pt x="95" y="2"/>
                      </a:lnTo>
                      <a:lnTo>
                        <a:pt x="91" y="0"/>
                      </a:lnTo>
                      <a:lnTo>
                        <a:pt x="85" y="0"/>
                      </a:lnTo>
                      <a:lnTo>
                        <a:pt x="81" y="2"/>
                      </a:lnTo>
                      <a:lnTo>
                        <a:pt x="77" y="2"/>
                      </a:lnTo>
                      <a:lnTo>
                        <a:pt x="75" y="6"/>
                      </a:lnTo>
                      <a:lnTo>
                        <a:pt x="81" y="6"/>
                      </a:lnTo>
                      <a:lnTo>
                        <a:pt x="77" y="10"/>
                      </a:lnTo>
                      <a:lnTo>
                        <a:pt x="81" y="12"/>
                      </a:lnTo>
                      <a:lnTo>
                        <a:pt x="81" y="16"/>
                      </a:lnTo>
                      <a:lnTo>
                        <a:pt x="77" y="16"/>
                      </a:lnTo>
                      <a:lnTo>
                        <a:pt x="75" y="16"/>
                      </a:lnTo>
                      <a:lnTo>
                        <a:pt x="73" y="16"/>
                      </a:lnTo>
                      <a:lnTo>
                        <a:pt x="71" y="22"/>
                      </a:lnTo>
                      <a:lnTo>
                        <a:pt x="66" y="26"/>
                      </a:lnTo>
                      <a:lnTo>
                        <a:pt x="64" y="28"/>
                      </a:lnTo>
                      <a:lnTo>
                        <a:pt x="62" y="28"/>
                      </a:lnTo>
                      <a:lnTo>
                        <a:pt x="56" y="29"/>
                      </a:lnTo>
                      <a:lnTo>
                        <a:pt x="54" y="31"/>
                      </a:lnTo>
                      <a:lnTo>
                        <a:pt x="56" y="35"/>
                      </a:lnTo>
                      <a:lnTo>
                        <a:pt x="56" y="37"/>
                      </a:lnTo>
                      <a:lnTo>
                        <a:pt x="54" y="39"/>
                      </a:lnTo>
                      <a:lnTo>
                        <a:pt x="54" y="51"/>
                      </a:lnTo>
                      <a:lnTo>
                        <a:pt x="46" y="57"/>
                      </a:lnTo>
                      <a:lnTo>
                        <a:pt x="46" y="60"/>
                      </a:lnTo>
                      <a:lnTo>
                        <a:pt x="48" y="59"/>
                      </a:lnTo>
                      <a:lnTo>
                        <a:pt x="52" y="60"/>
                      </a:lnTo>
                      <a:lnTo>
                        <a:pt x="46" y="64"/>
                      </a:lnTo>
                      <a:lnTo>
                        <a:pt x="52" y="66"/>
                      </a:lnTo>
                      <a:lnTo>
                        <a:pt x="52" y="74"/>
                      </a:lnTo>
                      <a:lnTo>
                        <a:pt x="54" y="74"/>
                      </a:lnTo>
                      <a:lnTo>
                        <a:pt x="54" y="76"/>
                      </a:lnTo>
                      <a:lnTo>
                        <a:pt x="62" y="76"/>
                      </a:lnTo>
                      <a:lnTo>
                        <a:pt x="64" y="76"/>
                      </a:lnTo>
                      <a:lnTo>
                        <a:pt x="66" y="78"/>
                      </a:lnTo>
                      <a:lnTo>
                        <a:pt x="58" y="80"/>
                      </a:lnTo>
                      <a:lnTo>
                        <a:pt x="54" y="84"/>
                      </a:lnTo>
                      <a:lnTo>
                        <a:pt x="58" y="90"/>
                      </a:lnTo>
                      <a:lnTo>
                        <a:pt x="54" y="99"/>
                      </a:lnTo>
                      <a:lnTo>
                        <a:pt x="54" y="117"/>
                      </a:lnTo>
                      <a:lnTo>
                        <a:pt x="46" y="119"/>
                      </a:lnTo>
                      <a:lnTo>
                        <a:pt x="39" y="115"/>
                      </a:lnTo>
                      <a:lnTo>
                        <a:pt x="29" y="119"/>
                      </a:lnTo>
                      <a:lnTo>
                        <a:pt x="29" y="117"/>
                      </a:lnTo>
                      <a:lnTo>
                        <a:pt x="27" y="117"/>
                      </a:lnTo>
                      <a:lnTo>
                        <a:pt x="23" y="105"/>
                      </a:lnTo>
                      <a:lnTo>
                        <a:pt x="19" y="105"/>
                      </a:lnTo>
                      <a:lnTo>
                        <a:pt x="19" y="109"/>
                      </a:lnTo>
                      <a:lnTo>
                        <a:pt x="17" y="109"/>
                      </a:lnTo>
                      <a:lnTo>
                        <a:pt x="15" y="109"/>
                      </a:lnTo>
                      <a:lnTo>
                        <a:pt x="14" y="115"/>
                      </a:lnTo>
                      <a:lnTo>
                        <a:pt x="12" y="115"/>
                      </a:lnTo>
                      <a:lnTo>
                        <a:pt x="10" y="117"/>
                      </a:lnTo>
                      <a:lnTo>
                        <a:pt x="10" y="121"/>
                      </a:lnTo>
                      <a:lnTo>
                        <a:pt x="6" y="124"/>
                      </a:lnTo>
                      <a:lnTo>
                        <a:pt x="6" y="134"/>
                      </a:lnTo>
                      <a:lnTo>
                        <a:pt x="6" y="150"/>
                      </a:lnTo>
                      <a:lnTo>
                        <a:pt x="12" y="155"/>
                      </a:lnTo>
                      <a:lnTo>
                        <a:pt x="14" y="173"/>
                      </a:lnTo>
                      <a:lnTo>
                        <a:pt x="17" y="173"/>
                      </a:lnTo>
                      <a:lnTo>
                        <a:pt x="19" y="206"/>
                      </a:lnTo>
                      <a:lnTo>
                        <a:pt x="27" y="204"/>
                      </a:lnTo>
                      <a:lnTo>
                        <a:pt x="27" y="223"/>
                      </a:lnTo>
                      <a:lnTo>
                        <a:pt x="15" y="225"/>
                      </a:lnTo>
                      <a:lnTo>
                        <a:pt x="4" y="233"/>
                      </a:lnTo>
                      <a:lnTo>
                        <a:pt x="0" y="245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23" name="Freeform 188">
                  <a:extLst>
                    <a:ext uri="{FF2B5EF4-FFF2-40B4-BE49-F238E27FC236}">
                      <a16:creationId xmlns:a16="http://schemas.microsoft.com/office/drawing/2014/main" id="{52E018BB-35E1-744B-99F5-7EBDA5DFDA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3" y="2291"/>
                  <a:ext cx="1497" cy="971"/>
                </a:xfrm>
                <a:custGeom>
                  <a:avLst/>
                  <a:gdLst>
                    <a:gd name="T0" fmla="*/ 6 w 2995"/>
                    <a:gd name="T1" fmla="*/ 143 h 1943"/>
                    <a:gd name="T2" fmla="*/ 3 w 2995"/>
                    <a:gd name="T3" fmla="*/ 167 h 1943"/>
                    <a:gd name="T4" fmla="*/ 14 w 2995"/>
                    <a:gd name="T5" fmla="*/ 187 h 1943"/>
                    <a:gd name="T6" fmla="*/ 39 w 2995"/>
                    <a:gd name="T7" fmla="*/ 204 h 1943"/>
                    <a:gd name="T8" fmla="*/ 57 w 2995"/>
                    <a:gd name="T9" fmla="*/ 227 h 1943"/>
                    <a:gd name="T10" fmla="*/ 77 w 2995"/>
                    <a:gd name="T11" fmla="*/ 255 h 1943"/>
                    <a:gd name="T12" fmla="*/ 100 w 2995"/>
                    <a:gd name="T13" fmla="*/ 241 h 1943"/>
                    <a:gd name="T14" fmla="*/ 117 w 2995"/>
                    <a:gd name="T15" fmla="*/ 262 h 1943"/>
                    <a:gd name="T16" fmla="*/ 146 w 2995"/>
                    <a:gd name="T17" fmla="*/ 290 h 1943"/>
                    <a:gd name="T18" fmla="*/ 161 w 2995"/>
                    <a:gd name="T19" fmla="*/ 313 h 1943"/>
                    <a:gd name="T20" fmla="*/ 177 w 2995"/>
                    <a:gd name="T21" fmla="*/ 324 h 1943"/>
                    <a:gd name="T22" fmla="*/ 192 w 2995"/>
                    <a:gd name="T23" fmla="*/ 342 h 1943"/>
                    <a:gd name="T24" fmla="*/ 214 w 2995"/>
                    <a:gd name="T25" fmla="*/ 352 h 1943"/>
                    <a:gd name="T26" fmla="*/ 226 w 2995"/>
                    <a:gd name="T27" fmla="*/ 370 h 1943"/>
                    <a:gd name="T28" fmla="*/ 241 w 2995"/>
                    <a:gd name="T29" fmla="*/ 386 h 1943"/>
                    <a:gd name="T30" fmla="*/ 258 w 2995"/>
                    <a:gd name="T31" fmla="*/ 395 h 1943"/>
                    <a:gd name="T32" fmla="*/ 273 w 2995"/>
                    <a:gd name="T33" fmla="*/ 394 h 1943"/>
                    <a:gd name="T34" fmla="*/ 291 w 2995"/>
                    <a:gd name="T35" fmla="*/ 406 h 1943"/>
                    <a:gd name="T36" fmla="*/ 313 w 2995"/>
                    <a:gd name="T37" fmla="*/ 407 h 1943"/>
                    <a:gd name="T38" fmla="*/ 333 w 2995"/>
                    <a:gd name="T39" fmla="*/ 403 h 1943"/>
                    <a:gd name="T40" fmla="*/ 347 w 2995"/>
                    <a:gd name="T41" fmla="*/ 417 h 1943"/>
                    <a:gd name="T42" fmla="*/ 347 w 2995"/>
                    <a:gd name="T43" fmla="*/ 442 h 1943"/>
                    <a:gd name="T44" fmla="*/ 367 w 2995"/>
                    <a:gd name="T45" fmla="*/ 413 h 1943"/>
                    <a:gd name="T46" fmla="*/ 389 w 2995"/>
                    <a:gd name="T47" fmla="*/ 401 h 1943"/>
                    <a:gd name="T48" fmla="*/ 418 w 2995"/>
                    <a:gd name="T49" fmla="*/ 415 h 1943"/>
                    <a:gd name="T50" fmla="*/ 447 w 2995"/>
                    <a:gd name="T51" fmla="*/ 423 h 1943"/>
                    <a:gd name="T52" fmla="*/ 458 w 2995"/>
                    <a:gd name="T53" fmla="*/ 453 h 1943"/>
                    <a:gd name="T54" fmla="*/ 464 w 2995"/>
                    <a:gd name="T55" fmla="*/ 471 h 1943"/>
                    <a:gd name="T56" fmla="*/ 488 w 2995"/>
                    <a:gd name="T57" fmla="*/ 479 h 1943"/>
                    <a:gd name="T58" fmla="*/ 529 w 2995"/>
                    <a:gd name="T59" fmla="*/ 482 h 1943"/>
                    <a:gd name="T60" fmla="*/ 554 w 2995"/>
                    <a:gd name="T61" fmla="*/ 458 h 1943"/>
                    <a:gd name="T62" fmla="*/ 594 w 2995"/>
                    <a:gd name="T63" fmla="*/ 447 h 1943"/>
                    <a:gd name="T64" fmla="*/ 619 w 2995"/>
                    <a:gd name="T65" fmla="*/ 433 h 1943"/>
                    <a:gd name="T66" fmla="*/ 637 w 2995"/>
                    <a:gd name="T67" fmla="*/ 443 h 1943"/>
                    <a:gd name="T68" fmla="*/ 658 w 2995"/>
                    <a:gd name="T69" fmla="*/ 456 h 1943"/>
                    <a:gd name="T70" fmla="*/ 674 w 2995"/>
                    <a:gd name="T71" fmla="*/ 458 h 1943"/>
                    <a:gd name="T72" fmla="*/ 675 w 2995"/>
                    <a:gd name="T73" fmla="*/ 443 h 1943"/>
                    <a:gd name="T74" fmla="*/ 687 w 2995"/>
                    <a:gd name="T75" fmla="*/ 429 h 1943"/>
                    <a:gd name="T76" fmla="*/ 701 w 2995"/>
                    <a:gd name="T77" fmla="*/ 441 h 1943"/>
                    <a:gd name="T78" fmla="*/ 716 w 2995"/>
                    <a:gd name="T79" fmla="*/ 450 h 1943"/>
                    <a:gd name="T80" fmla="*/ 741 w 2995"/>
                    <a:gd name="T81" fmla="*/ 418 h 1943"/>
                    <a:gd name="T82" fmla="*/ 744 w 2995"/>
                    <a:gd name="T83" fmla="*/ 318 h 1943"/>
                    <a:gd name="T84" fmla="*/ 737 w 2995"/>
                    <a:gd name="T85" fmla="*/ 282 h 1943"/>
                    <a:gd name="T86" fmla="*/ 697 w 2995"/>
                    <a:gd name="T87" fmla="*/ 241 h 1943"/>
                    <a:gd name="T88" fmla="*/ 675 w 2995"/>
                    <a:gd name="T89" fmla="*/ 264 h 1943"/>
                    <a:gd name="T90" fmla="*/ 649 w 2995"/>
                    <a:gd name="T91" fmla="*/ 281 h 1943"/>
                    <a:gd name="T92" fmla="*/ 619 w 2995"/>
                    <a:gd name="T93" fmla="*/ 244 h 1943"/>
                    <a:gd name="T94" fmla="*/ 567 w 2995"/>
                    <a:gd name="T95" fmla="*/ 227 h 1943"/>
                    <a:gd name="T96" fmla="*/ 515 w 2995"/>
                    <a:gd name="T97" fmla="*/ 207 h 1943"/>
                    <a:gd name="T98" fmla="*/ 447 w 2995"/>
                    <a:gd name="T99" fmla="*/ 172 h 1943"/>
                    <a:gd name="T100" fmla="*/ 431 w 2995"/>
                    <a:gd name="T101" fmla="*/ 115 h 1943"/>
                    <a:gd name="T102" fmla="*/ 429 w 2995"/>
                    <a:gd name="T103" fmla="*/ 68 h 1943"/>
                    <a:gd name="T104" fmla="*/ 403 w 2995"/>
                    <a:gd name="T105" fmla="*/ 13 h 1943"/>
                    <a:gd name="T106" fmla="*/ 293 w 2995"/>
                    <a:gd name="T107" fmla="*/ 27 h 1943"/>
                    <a:gd name="T108" fmla="*/ 217 w 2995"/>
                    <a:gd name="T109" fmla="*/ 30 h 1943"/>
                    <a:gd name="T110" fmla="*/ 160 w 2995"/>
                    <a:gd name="T111" fmla="*/ 17 h 1943"/>
                    <a:gd name="T112" fmla="*/ 98 w 2995"/>
                    <a:gd name="T113" fmla="*/ 7 h 1943"/>
                    <a:gd name="T114" fmla="*/ 47 w 2995"/>
                    <a:gd name="T115" fmla="*/ 35 h 1943"/>
                    <a:gd name="T116" fmla="*/ 28 w 2995"/>
                    <a:gd name="T117" fmla="*/ 57 h 1943"/>
                    <a:gd name="T118" fmla="*/ 37 w 2995"/>
                    <a:gd name="T119" fmla="*/ 91 h 1943"/>
                    <a:gd name="T120" fmla="*/ 33 w 2995"/>
                    <a:gd name="T121" fmla="*/ 122 h 1943"/>
                    <a:gd name="T122" fmla="*/ 14 w 2995"/>
                    <a:gd name="T123" fmla="*/ 120 h 1943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2995" h="1943">
                      <a:moveTo>
                        <a:pt x="8" y="460"/>
                      </a:moveTo>
                      <a:lnTo>
                        <a:pt x="10" y="469"/>
                      </a:lnTo>
                      <a:lnTo>
                        <a:pt x="14" y="475"/>
                      </a:lnTo>
                      <a:lnTo>
                        <a:pt x="14" y="481"/>
                      </a:lnTo>
                      <a:lnTo>
                        <a:pt x="10" y="485"/>
                      </a:lnTo>
                      <a:lnTo>
                        <a:pt x="12" y="495"/>
                      </a:lnTo>
                      <a:lnTo>
                        <a:pt x="8" y="512"/>
                      </a:lnTo>
                      <a:lnTo>
                        <a:pt x="0" y="522"/>
                      </a:lnTo>
                      <a:lnTo>
                        <a:pt x="8" y="537"/>
                      </a:lnTo>
                      <a:lnTo>
                        <a:pt x="18" y="551"/>
                      </a:lnTo>
                      <a:lnTo>
                        <a:pt x="20" y="560"/>
                      </a:lnTo>
                      <a:lnTo>
                        <a:pt x="27" y="574"/>
                      </a:lnTo>
                      <a:lnTo>
                        <a:pt x="29" y="586"/>
                      </a:lnTo>
                      <a:lnTo>
                        <a:pt x="22" y="599"/>
                      </a:lnTo>
                      <a:lnTo>
                        <a:pt x="20" y="601"/>
                      </a:lnTo>
                      <a:lnTo>
                        <a:pt x="16" y="607"/>
                      </a:lnTo>
                      <a:lnTo>
                        <a:pt x="22" y="628"/>
                      </a:lnTo>
                      <a:lnTo>
                        <a:pt x="26" y="628"/>
                      </a:lnTo>
                      <a:lnTo>
                        <a:pt x="27" y="636"/>
                      </a:lnTo>
                      <a:lnTo>
                        <a:pt x="29" y="644"/>
                      </a:lnTo>
                      <a:lnTo>
                        <a:pt x="18" y="652"/>
                      </a:lnTo>
                      <a:lnTo>
                        <a:pt x="10" y="653"/>
                      </a:lnTo>
                      <a:lnTo>
                        <a:pt x="8" y="661"/>
                      </a:lnTo>
                      <a:lnTo>
                        <a:pt x="14" y="669"/>
                      </a:lnTo>
                      <a:lnTo>
                        <a:pt x="16" y="673"/>
                      </a:lnTo>
                      <a:lnTo>
                        <a:pt x="6" y="684"/>
                      </a:lnTo>
                      <a:lnTo>
                        <a:pt x="6" y="694"/>
                      </a:lnTo>
                      <a:lnTo>
                        <a:pt x="16" y="702"/>
                      </a:lnTo>
                      <a:lnTo>
                        <a:pt x="20" y="702"/>
                      </a:lnTo>
                      <a:lnTo>
                        <a:pt x="22" y="704"/>
                      </a:lnTo>
                      <a:lnTo>
                        <a:pt x="27" y="717"/>
                      </a:lnTo>
                      <a:lnTo>
                        <a:pt x="27" y="723"/>
                      </a:lnTo>
                      <a:lnTo>
                        <a:pt x="31" y="733"/>
                      </a:lnTo>
                      <a:lnTo>
                        <a:pt x="31" y="741"/>
                      </a:lnTo>
                      <a:lnTo>
                        <a:pt x="41" y="739"/>
                      </a:lnTo>
                      <a:lnTo>
                        <a:pt x="56" y="748"/>
                      </a:lnTo>
                      <a:lnTo>
                        <a:pt x="85" y="756"/>
                      </a:lnTo>
                      <a:lnTo>
                        <a:pt x="89" y="762"/>
                      </a:lnTo>
                      <a:lnTo>
                        <a:pt x="89" y="772"/>
                      </a:lnTo>
                      <a:lnTo>
                        <a:pt x="99" y="774"/>
                      </a:lnTo>
                      <a:lnTo>
                        <a:pt x="107" y="789"/>
                      </a:lnTo>
                      <a:lnTo>
                        <a:pt x="114" y="797"/>
                      </a:lnTo>
                      <a:lnTo>
                        <a:pt x="124" y="789"/>
                      </a:lnTo>
                      <a:lnTo>
                        <a:pt x="134" y="791"/>
                      </a:lnTo>
                      <a:lnTo>
                        <a:pt x="145" y="793"/>
                      </a:lnTo>
                      <a:lnTo>
                        <a:pt x="153" y="799"/>
                      </a:lnTo>
                      <a:lnTo>
                        <a:pt x="155" y="809"/>
                      </a:lnTo>
                      <a:lnTo>
                        <a:pt x="159" y="818"/>
                      </a:lnTo>
                      <a:lnTo>
                        <a:pt x="165" y="822"/>
                      </a:lnTo>
                      <a:lnTo>
                        <a:pt x="165" y="828"/>
                      </a:lnTo>
                      <a:lnTo>
                        <a:pt x="170" y="838"/>
                      </a:lnTo>
                      <a:lnTo>
                        <a:pt x="172" y="845"/>
                      </a:lnTo>
                      <a:lnTo>
                        <a:pt x="169" y="857"/>
                      </a:lnTo>
                      <a:lnTo>
                        <a:pt x="174" y="859"/>
                      </a:lnTo>
                      <a:lnTo>
                        <a:pt x="184" y="874"/>
                      </a:lnTo>
                      <a:lnTo>
                        <a:pt x="186" y="882"/>
                      </a:lnTo>
                      <a:lnTo>
                        <a:pt x="192" y="886"/>
                      </a:lnTo>
                      <a:lnTo>
                        <a:pt x="203" y="892"/>
                      </a:lnTo>
                      <a:lnTo>
                        <a:pt x="211" y="900"/>
                      </a:lnTo>
                      <a:lnTo>
                        <a:pt x="228" y="911"/>
                      </a:lnTo>
                      <a:lnTo>
                        <a:pt x="232" y="917"/>
                      </a:lnTo>
                      <a:lnTo>
                        <a:pt x="238" y="915"/>
                      </a:lnTo>
                      <a:lnTo>
                        <a:pt x="257" y="935"/>
                      </a:lnTo>
                      <a:lnTo>
                        <a:pt x="261" y="948"/>
                      </a:lnTo>
                      <a:lnTo>
                        <a:pt x="267" y="956"/>
                      </a:lnTo>
                      <a:lnTo>
                        <a:pt x="281" y="964"/>
                      </a:lnTo>
                      <a:lnTo>
                        <a:pt x="294" y="969"/>
                      </a:lnTo>
                      <a:lnTo>
                        <a:pt x="294" y="977"/>
                      </a:lnTo>
                      <a:lnTo>
                        <a:pt x="300" y="995"/>
                      </a:lnTo>
                      <a:lnTo>
                        <a:pt x="294" y="1004"/>
                      </a:lnTo>
                      <a:lnTo>
                        <a:pt x="296" y="1008"/>
                      </a:lnTo>
                      <a:lnTo>
                        <a:pt x="308" y="1020"/>
                      </a:lnTo>
                      <a:lnTo>
                        <a:pt x="319" y="1016"/>
                      </a:lnTo>
                      <a:lnTo>
                        <a:pt x="323" y="999"/>
                      </a:lnTo>
                      <a:lnTo>
                        <a:pt x="335" y="1002"/>
                      </a:lnTo>
                      <a:lnTo>
                        <a:pt x="344" y="995"/>
                      </a:lnTo>
                      <a:lnTo>
                        <a:pt x="352" y="977"/>
                      </a:lnTo>
                      <a:lnTo>
                        <a:pt x="352" y="960"/>
                      </a:lnTo>
                      <a:lnTo>
                        <a:pt x="354" y="956"/>
                      </a:lnTo>
                      <a:lnTo>
                        <a:pt x="366" y="956"/>
                      </a:lnTo>
                      <a:lnTo>
                        <a:pt x="373" y="966"/>
                      </a:lnTo>
                      <a:lnTo>
                        <a:pt x="381" y="967"/>
                      </a:lnTo>
                      <a:lnTo>
                        <a:pt x="385" y="958"/>
                      </a:lnTo>
                      <a:lnTo>
                        <a:pt x="400" y="966"/>
                      </a:lnTo>
                      <a:lnTo>
                        <a:pt x="402" y="969"/>
                      </a:lnTo>
                      <a:lnTo>
                        <a:pt x="429" y="983"/>
                      </a:lnTo>
                      <a:lnTo>
                        <a:pt x="441" y="989"/>
                      </a:lnTo>
                      <a:lnTo>
                        <a:pt x="449" y="989"/>
                      </a:lnTo>
                      <a:lnTo>
                        <a:pt x="458" y="997"/>
                      </a:lnTo>
                      <a:lnTo>
                        <a:pt x="464" y="999"/>
                      </a:lnTo>
                      <a:lnTo>
                        <a:pt x="458" y="1002"/>
                      </a:lnTo>
                      <a:lnTo>
                        <a:pt x="458" y="1016"/>
                      </a:lnTo>
                      <a:lnTo>
                        <a:pt x="466" y="1022"/>
                      </a:lnTo>
                      <a:lnTo>
                        <a:pt x="466" y="1030"/>
                      </a:lnTo>
                      <a:lnTo>
                        <a:pt x="458" y="1039"/>
                      </a:lnTo>
                      <a:lnTo>
                        <a:pt x="470" y="1049"/>
                      </a:lnTo>
                      <a:lnTo>
                        <a:pt x="499" y="1066"/>
                      </a:lnTo>
                      <a:lnTo>
                        <a:pt x="512" y="1078"/>
                      </a:lnTo>
                      <a:lnTo>
                        <a:pt x="514" y="1088"/>
                      </a:lnTo>
                      <a:lnTo>
                        <a:pt x="526" y="1105"/>
                      </a:lnTo>
                      <a:lnTo>
                        <a:pt x="530" y="1123"/>
                      </a:lnTo>
                      <a:lnTo>
                        <a:pt x="539" y="1126"/>
                      </a:lnTo>
                      <a:lnTo>
                        <a:pt x="543" y="1134"/>
                      </a:lnTo>
                      <a:lnTo>
                        <a:pt x="553" y="1136"/>
                      </a:lnTo>
                      <a:lnTo>
                        <a:pt x="559" y="1146"/>
                      </a:lnTo>
                      <a:lnTo>
                        <a:pt x="568" y="1152"/>
                      </a:lnTo>
                      <a:lnTo>
                        <a:pt x="574" y="1156"/>
                      </a:lnTo>
                      <a:lnTo>
                        <a:pt x="584" y="1161"/>
                      </a:lnTo>
                      <a:lnTo>
                        <a:pt x="584" y="1165"/>
                      </a:lnTo>
                      <a:lnTo>
                        <a:pt x="594" y="1171"/>
                      </a:lnTo>
                      <a:lnTo>
                        <a:pt x="597" y="1185"/>
                      </a:lnTo>
                      <a:lnTo>
                        <a:pt x="607" y="1188"/>
                      </a:lnTo>
                      <a:lnTo>
                        <a:pt x="603" y="1196"/>
                      </a:lnTo>
                      <a:lnTo>
                        <a:pt x="611" y="1206"/>
                      </a:lnTo>
                      <a:lnTo>
                        <a:pt x="617" y="1221"/>
                      </a:lnTo>
                      <a:lnTo>
                        <a:pt x="617" y="1231"/>
                      </a:lnTo>
                      <a:lnTo>
                        <a:pt x="621" y="1241"/>
                      </a:lnTo>
                      <a:lnTo>
                        <a:pt x="626" y="1251"/>
                      </a:lnTo>
                      <a:lnTo>
                        <a:pt x="638" y="1260"/>
                      </a:lnTo>
                      <a:lnTo>
                        <a:pt x="646" y="1252"/>
                      </a:lnTo>
                      <a:lnTo>
                        <a:pt x="657" y="1251"/>
                      </a:lnTo>
                      <a:lnTo>
                        <a:pt x="665" y="1252"/>
                      </a:lnTo>
                      <a:lnTo>
                        <a:pt x="675" y="1245"/>
                      </a:lnTo>
                      <a:lnTo>
                        <a:pt x="688" y="1243"/>
                      </a:lnTo>
                      <a:lnTo>
                        <a:pt x="700" y="1249"/>
                      </a:lnTo>
                      <a:lnTo>
                        <a:pt x="702" y="1252"/>
                      </a:lnTo>
                      <a:lnTo>
                        <a:pt x="713" y="1254"/>
                      </a:lnTo>
                      <a:lnTo>
                        <a:pt x="719" y="1264"/>
                      </a:lnTo>
                      <a:lnTo>
                        <a:pt x="725" y="1272"/>
                      </a:lnTo>
                      <a:lnTo>
                        <a:pt x="721" y="1274"/>
                      </a:lnTo>
                      <a:lnTo>
                        <a:pt x="715" y="1291"/>
                      </a:lnTo>
                      <a:lnTo>
                        <a:pt x="709" y="1297"/>
                      </a:lnTo>
                      <a:lnTo>
                        <a:pt x="708" y="1303"/>
                      </a:lnTo>
                      <a:lnTo>
                        <a:pt x="713" y="1313"/>
                      </a:lnTo>
                      <a:lnTo>
                        <a:pt x="706" y="1326"/>
                      </a:lnTo>
                      <a:lnTo>
                        <a:pt x="708" y="1330"/>
                      </a:lnTo>
                      <a:lnTo>
                        <a:pt x="725" y="1328"/>
                      </a:lnTo>
                      <a:lnTo>
                        <a:pt x="727" y="1334"/>
                      </a:lnTo>
                      <a:lnTo>
                        <a:pt x="735" y="1340"/>
                      </a:lnTo>
                      <a:lnTo>
                        <a:pt x="744" y="1344"/>
                      </a:lnTo>
                      <a:lnTo>
                        <a:pt x="746" y="1349"/>
                      </a:lnTo>
                      <a:lnTo>
                        <a:pt x="742" y="1363"/>
                      </a:lnTo>
                      <a:lnTo>
                        <a:pt x="756" y="1371"/>
                      </a:lnTo>
                      <a:lnTo>
                        <a:pt x="771" y="1371"/>
                      </a:lnTo>
                      <a:lnTo>
                        <a:pt x="779" y="1377"/>
                      </a:lnTo>
                      <a:lnTo>
                        <a:pt x="783" y="1388"/>
                      </a:lnTo>
                      <a:lnTo>
                        <a:pt x="779" y="1396"/>
                      </a:lnTo>
                      <a:lnTo>
                        <a:pt x="785" y="1400"/>
                      </a:lnTo>
                      <a:lnTo>
                        <a:pt x="798" y="1406"/>
                      </a:lnTo>
                      <a:lnTo>
                        <a:pt x="800" y="1409"/>
                      </a:lnTo>
                      <a:lnTo>
                        <a:pt x="818" y="1406"/>
                      </a:lnTo>
                      <a:lnTo>
                        <a:pt x="823" y="1409"/>
                      </a:lnTo>
                      <a:lnTo>
                        <a:pt x="837" y="1400"/>
                      </a:lnTo>
                      <a:lnTo>
                        <a:pt x="847" y="1400"/>
                      </a:lnTo>
                      <a:lnTo>
                        <a:pt x="850" y="1400"/>
                      </a:lnTo>
                      <a:lnTo>
                        <a:pt x="856" y="1411"/>
                      </a:lnTo>
                      <a:lnTo>
                        <a:pt x="843" y="1437"/>
                      </a:lnTo>
                      <a:lnTo>
                        <a:pt x="841" y="1440"/>
                      </a:lnTo>
                      <a:lnTo>
                        <a:pt x="831" y="1462"/>
                      </a:lnTo>
                      <a:lnTo>
                        <a:pt x="837" y="1466"/>
                      </a:lnTo>
                      <a:lnTo>
                        <a:pt x="847" y="1466"/>
                      </a:lnTo>
                      <a:lnTo>
                        <a:pt x="850" y="1475"/>
                      </a:lnTo>
                      <a:lnTo>
                        <a:pt x="858" y="1477"/>
                      </a:lnTo>
                      <a:lnTo>
                        <a:pt x="866" y="1475"/>
                      </a:lnTo>
                      <a:lnTo>
                        <a:pt x="870" y="1479"/>
                      </a:lnTo>
                      <a:lnTo>
                        <a:pt x="881" y="1473"/>
                      </a:lnTo>
                      <a:lnTo>
                        <a:pt x="893" y="1475"/>
                      </a:lnTo>
                      <a:lnTo>
                        <a:pt x="905" y="1483"/>
                      </a:lnTo>
                      <a:lnTo>
                        <a:pt x="908" y="1495"/>
                      </a:lnTo>
                      <a:lnTo>
                        <a:pt x="922" y="1506"/>
                      </a:lnTo>
                      <a:lnTo>
                        <a:pt x="928" y="1504"/>
                      </a:lnTo>
                      <a:lnTo>
                        <a:pt x="945" y="1526"/>
                      </a:lnTo>
                      <a:lnTo>
                        <a:pt x="945" y="1537"/>
                      </a:lnTo>
                      <a:lnTo>
                        <a:pt x="951" y="1553"/>
                      </a:lnTo>
                      <a:lnTo>
                        <a:pt x="945" y="1559"/>
                      </a:lnTo>
                      <a:lnTo>
                        <a:pt x="961" y="1568"/>
                      </a:lnTo>
                      <a:lnTo>
                        <a:pt x="964" y="1568"/>
                      </a:lnTo>
                      <a:lnTo>
                        <a:pt x="972" y="1566"/>
                      </a:lnTo>
                      <a:lnTo>
                        <a:pt x="972" y="1557"/>
                      </a:lnTo>
                      <a:lnTo>
                        <a:pt x="966" y="1547"/>
                      </a:lnTo>
                      <a:lnTo>
                        <a:pt x="972" y="1535"/>
                      </a:lnTo>
                      <a:lnTo>
                        <a:pt x="986" y="1526"/>
                      </a:lnTo>
                      <a:lnTo>
                        <a:pt x="992" y="1537"/>
                      </a:lnTo>
                      <a:lnTo>
                        <a:pt x="990" y="1543"/>
                      </a:lnTo>
                      <a:lnTo>
                        <a:pt x="990" y="1559"/>
                      </a:lnTo>
                      <a:lnTo>
                        <a:pt x="1005" y="1566"/>
                      </a:lnTo>
                      <a:lnTo>
                        <a:pt x="1009" y="1572"/>
                      </a:lnTo>
                      <a:lnTo>
                        <a:pt x="1021" y="1572"/>
                      </a:lnTo>
                      <a:lnTo>
                        <a:pt x="1015" y="1578"/>
                      </a:lnTo>
                      <a:lnTo>
                        <a:pt x="1019" y="1578"/>
                      </a:lnTo>
                      <a:lnTo>
                        <a:pt x="1026" y="1578"/>
                      </a:lnTo>
                      <a:lnTo>
                        <a:pt x="1032" y="1582"/>
                      </a:lnTo>
                      <a:lnTo>
                        <a:pt x="1034" y="1578"/>
                      </a:lnTo>
                      <a:lnTo>
                        <a:pt x="1032" y="1568"/>
                      </a:lnTo>
                      <a:lnTo>
                        <a:pt x="1036" y="1559"/>
                      </a:lnTo>
                      <a:lnTo>
                        <a:pt x="1048" y="1555"/>
                      </a:lnTo>
                      <a:lnTo>
                        <a:pt x="1053" y="1557"/>
                      </a:lnTo>
                      <a:lnTo>
                        <a:pt x="1063" y="1553"/>
                      </a:lnTo>
                      <a:lnTo>
                        <a:pt x="1071" y="1555"/>
                      </a:lnTo>
                      <a:lnTo>
                        <a:pt x="1071" y="1565"/>
                      </a:lnTo>
                      <a:lnTo>
                        <a:pt x="1082" y="1572"/>
                      </a:lnTo>
                      <a:lnTo>
                        <a:pt x="1088" y="1572"/>
                      </a:lnTo>
                      <a:lnTo>
                        <a:pt x="1088" y="1576"/>
                      </a:lnTo>
                      <a:lnTo>
                        <a:pt x="1094" y="1578"/>
                      </a:lnTo>
                      <a:lnTo>
                        <a:pt x="1100" y="1588"/>
                      </a:lnTo>
                      <a:lnTo>
                        <a:pt x="1109" y="1590"/>
                      </a:lnTo>
                      <a:lnTo>
                        <a:pt x="1119" y="1603"/>
                      </a:lnTo>
                      <a:lnTo>
                        <a:pt x="1125" y="1607"/>
                      </a:lnTo>
                      <a:lnTo>
                        <a:pt x="1127" y="1613"/>
                      </a:lnTo>
                      <a:lnTo>
                        <a:pt x="1123" y="1615"/>
                      </a:lnTo>
                      <a:lnTo>
                        <a:pt x="1129" y="1619"/>
                      </a:lnTo>
                      <a:lnTo>
                        <a:pt x="1136" y="1621"/>
                      </a:lnTo>
                      <a:lnTo>
                        <a:pt x="1144" y="1617"/>
                      </a:lnTo>
                      <a:lnTo>
                        <a:pt x="1156" y="1623"/>
                      </a:lnTo>
                      <a:lnTo>
                        <a:pt x="1167" y="1621"/>
                      </a:lnTo>
                      <a:lnTo>
                        <a:pt x="1167" y="1625"/>
                      </a:lnTo>
                      <a:lnTo>
                        <a:pt x="1173" y="1627"/>
                      </a:lnTo>
                      <a:lnTo>
                        <a:pt x="1192" y="1621"/>
                      </a:lnTo>
                      <a:lnTo>
                        <a:pt x="1192" y="1630"/>
                      </a:lnTo>
                      <a:lnTo>
                        <a:pt x="1196" y="1632"/>
                      </a:lnTo>
                      <a:lnTo>
                        <a:pt x="1212" y="1629"/>
                      </a:lnTo>
                      <a:lnTo>
                        <a:pt x="1214" y="1634"/>
                      </a:lnTo>
                      <a:lnTo>
                        <a:pt x="1218" y="1632"/>
                      </a:lnTo>
                      <a:lnTo>
                        <a:pt x="1223" y="1638"/>
                      </a:lnTo>
                      <a:lnTo>
                        <a:pt x="1227" y="1634"/>
                      </a:lnTo>
                      <a:lnTo>
                        <a:pt x="1235" y="1642"/>
                      </a:lnTo>
                      <a:lnTo>
                        <a:pt x="1243" y="1642"/>
                      </a:lnTo>
                      <a:lnTo>
                        <a:pt x="1252" y="1629"/>
                      </a:lnTo>
                      <a:lnTo>
                        <a:pt x="1260" y="1625"/>
                      </a:lnTo>
                      <a:lnTo>
                        <a:pt x="1268" y="1629"/>
                      </a:lnTo>
                      <a:lnTo>
                        <a:pt x="1272" y="1634"/>
                      </a:lnTo>
                      <a:lnTo>
                        <a:pt x="1279" y="1634"/>
                      </a:lnTo>
                      <a:lnTo>
                        <a:pt x="1279" y="1629"/>
                      </a:lnTo>
                      <a:lnTo>
                        <a:pt x="1281" y="1619"/>
                      </a:lnTo>
                      <a:lnTo>
                        <a:pt x="1289" y="1625"/>
                      </a:lnTo>
                      <a:lnTo>
                        <a:pt x="1297" y="1621"/>
                      </a:lnTo>
                      <a:lnTo>
                        <a:pt x="1299" y="1625"/>
                      </a:lnTo>
                      <a:lnTo>
                        <a:pt x="1314" y="1621"/>
                      </a:lnTo>
                      <a:lnTo>
                        <a:pt x="1324" y="1623"/>
                      </a:lnTo>
                      <a:lnTo>
                        <a:pt x="1335" y="1615"/>
                      </a:lnTo>
                      <a:lnTo>
                        <a:pt x="1343" y="1613"/>
                      </a:lnTo>
                      <a:lnTo>
                        <a:pt x="1347" y="1617"/>
                      </a:lnTo>
                      <a:lnTo>
                        <a:pt x="1349" y="1609"/>
                      </a:lnTo>
                      <a:lnTo>
                        <a:pt x="1359" y="1607"/>
                      </a:lnTo>
                      <a:lnTo>
                        <a:pt x="1362" y="1603"/>
                      </a:lnTo>
                      <a:lnTo>
                        <a:pt x="1366" y="1613"/>
                      </a:lnTo>
                      <a:lnTo>
                        <a:pt x="1374" y="1613"/>
                      </a:lnTo>
                      <a:lnTo>
                        <a:pt x="1386" y="1621"/>
                      </a:lnTo>
                      <a:lnTo>
                        <a:pt x="1391" y="1630"/>
                      </a:lnTo>
                      <a:lnTo>
                        <a:pt x="1388" y="1648"/>
                      </a:lnTo>
                      <a:lnTo>
                        <a:pt x="1391" y="1658"/>
                      </a:lnTo>
                      <a:lnTo>
                        <a:pt x="1390" y="1671"/>
                      </a:lnTo>
                      <a:lnTo>
                        <a:pt x="1386" y="1673"/>
                      </a:lnTo>
                      <a:lnTo>
                        <a:pt x="1382" y="1691"/>
                      </a:lnTo>
                      <a:lnTo>
                        <a:pt x="1380" y="1700"/>
                      </a:lnTo>
                      <a:lnTo>
                        <a:pt x="1374" y="1704"/>
                      </a:lnTo>
                      <a:lnTo>
                        <a:pt x="1368" y="1716"/>
                      </a:lnTo>
                      <a:lnTo>
                        <a:pt x="1364" y="1720"/>
                      </a:lnTo>
                      <a:lnTo>
                        <a:pt x="1366" y="1725"/>
                      </a:lnTo>
                      <a:lnTo>
                        <a:pt x="1364" y="1735"/>
                      </a:lnTo>
                      <a:lnTo>
                        <a:pt x="1366" y="1747"/>
                      </a:lnTo>
                      <a:lnTo>
                        <a:pt x="1374" y="1755"/>
                      </a:lnTo>
                      <a:lnTo>
                        <a:pt x="1378" y="1760"/>
                      </a:lnTo>
                      <a:lnTo>
                        <a:pt x="1388" y="1770"/>
                      </a:lnTo>
                      <a:lnTo>
                        <a:pt x="1393" y="1764"/>
                      </a:lnTo>
                      <a:lnTo>
                        <a:pt x="1390" y="1751"/>
                      </a:lnTo>
                      <a:lnTo>
                        <a:pt x="1395" y="1737"/>
                      </a:lnTo>
                      <a:lnTo>
                        <a:pt x="1405" y="1716"/>
                      </a:lnTo>
                      <a:lnTo>
                        <a:pt x="1415" y="1710"/>
                      </a:lnTo>
                      <a:lnTo>
                        <a:pt x="1424" y="1710"/>
                      </a:lnTo>
                      <a:lnTo>
                        <a:pt x="1432" y="1700"/>
                      </a:lnTo>
                      <a:lnTo>
                        <a:pt x="1444" y="1683"/>
                      </a:lnTo>
                      <a:lnTo>
                        <a:pt x="1453" y="1673"/>
                      </a:lnTo>
                      <a:lnTo>
                        <a:pt x="1461" y="1673"/>
                      </a:lnTo>
                      <a:lnTo>
                        <a:pt x="1469" y="1667"/>
                      </a:lnTo>
                      <a:lnTo>
                        <a:pt x="1469" y="1652"/>
                      </a:lnTo>
                      <a:lnTo>
                        <a:pt x="1471" y="1652"/>
                      </a:lnTo>
                      <a:lnTo>
                        <a:pt x="1486" y="1648"/>
                      </a:lnTo>
                      <a:lnTo>
                        <a:pt x="1488" y="1642"/>
                      </a:lnTo>
                      <a:lnTo>
                        <a:pt x="1498" y="1630"/>
                      </a:lnTo>
                      <a:lnTo>
                        <a:pt x="1502" y="1630"/>
                      </a:lnTo>
                      <a:lnTo>
                        <a:pt x="1511" y="1623"/>
                      </a:lnTo>
                      <a:lnTo>
                        <a:pt x="1519" y="1625"/>
                      </a:lnTo>
                      <a:lnTo>
                        <a:pt x="1527" y="1621"/>
                      </a:lnTo>
                      <a:lnTo>
                        <a:pt x="1536" y="1623"/>
                      </a:lnTo>
                      <a:lnTo>
                        <a:pt x="1544" y="1619"/>
                      </a:lnTo>
                      <a:lnTo>
                        <a:pt x="1544" y="1615"/>
                      </a:lnTo>
                      <a:lnTo>
                        <a:pt x="1556" y="1607"/>
                      </a:lnTo>
                      <a:lnTo>
                        <a:pt x="1561" y="1601"/>
                      </a:lnTo>
                      <a:lnTo>
                        <a:pt x="1569" y="1607"/>
                      </a:lnTo>
                      <a:lnTo>
                        <a:pt x="1579" y="1601"/>
                      </a:lnTo>
                      <a:lnTo>
                        <a:pt x="1585" y="1605"/>
                      </a:lnTo>
                      <a:lnTo>
                        <a:pt x="1614" y="1615"/>
                      </a:lnTo>
                      <a:lnTo>
                        <a:pt x="1633" y="1625"/>
                      </a:lnTo>
                      <a:lnTo>
                        <a:pt x="1633" y="1636"/>
                      </a:lnTo>
                      <a:lnTo>
                        <a:pt x="1625" y="1648"/>
                      </a:lnTo>
                      <a:lnTo>
                        <a:pt x="1629" y="1656"/>
                      </a:lnTo>
                      <a:lnTo>
                        <a:pt x="1641" y="1661"/>
                      </a:lnTo>
                      <a:lnTo>
                        <a:pt x="1664" y="1663"/>
                      </a:lnTo>
                      <a:lnTo>
                        <a:pt x="1672" y="1663"/>
                      </a:lnTo>
                      <a:lnTo>
                        <a:pt x="1681" y="1663"/>
                      </a:lnTo>
                      <a:lnTo>
                        <a:pt x="1683" y="1667"/>
                      </a:lnTo>
                      <a:lnTo>
                        <a:pt x="1699" y="1673"/>
                      </a:lnTo>
                      <a:lnTo>
                        <a:pt x="1714" y="1675"/>
                      </a:lnTo>
                      <a:lnTo>
                        <a:pt x="1724" y="1691"/>
                      </a:lnTo>
                      <a:lnTo>
                        <a:pt x="1739" y="1694"/>
                      </a:lnTo>
                      <a:lnTo>
                        <a:pt x="1743" y="1692"/>
                      </a:lnTo>
                      <a:lnTo>
                        <a:pt x="1759" y="1677"/>
                      </a:lnTo>
                      <a:lnTo>
                        <a:pt x="1768" y="1681"/>
                      </a:lnTo>
                      <a:lnTo>
                        <a:pt x="1774" y="1675"/>
                      </a:lnTo>
                      <a:lnTo>
                        <a:pt x="1778" y="1685"/>
                      </a:lnTo>
                      <a:lnTo>
                        <a:pt x="1791" y="1694"/>
                      </a:lnTo>
                      <a:lnTo>
                        <a:pt x="1795" y="1702"/>
                      </a:lnTo>
                      <a:lnTo>
                        <a:pt x="1803" y="1702"/>
                      </a:lnTo>
                      <a:lnTo>
                        <a:pt x="1816" y="1706"/>
                      </a:lnTo>
                      <a:lnTo>
                        <a:pt x="1824" y="1716"/>
                      </a:lnTo>
                      <a:lnTo>
                        <a:pt x="1820" y="1725"/>
                      </a:lnTo>
                      <a:lnTo>
                        <a:pt x="1815" y="1755"/>
                      </a:lnTo>
                      <a:lnTo>
                        <a:pt x="1805" y="1764"/>
                      </a:lnTo>
                      <a:lnTo>
                        <a:pt x="1805" y="1786"/>
                      </a:lnTo>
                      <a:lnTo>
                        <a:pt x="1813" y="1795"/>
                      </a:lnTo>
                      <a:lnTo>
                        <a:pt x="1826" y="1805"/>
                      </a:lnTo>
                      <a:lnTo>
                        <a:pt x="1824" y="1813"/>
                      </a:lnTo>
                      <a:lnTo>
                        <a:pt x="1832" y="1813"/>
                      </a:lnTo>
                      <a:lnTo>
                        <a:pt x="1847" y="1811"/>
                      </a:lnTo>
                      <a:lnTo>
                        <a:pt x="1853" y="1811"/>
                      </a:lnTo>
                      <a:lnTo>
                        <a:pt x="1863" y="1809"/>
                      </a:lnTo>
                      <a:lnTo>
                        <a:pt x="1867" y="1811"/>
                      </a:lnTo>
                      <a:lnTo>
                        <a:pt x="1876" y="1834"/>
                      </a:lnTo>
                      <a:lnTo>
                        <a:pt x="1876" y="1849"/>
                      </a:lnTo>
                      <a:lnTo>
                        <a:pt x="1871" y="1849"/>
                      </a:lnTo>
                      <a:lnTo>
                        <a:pt x="1869" y="1853"/>
                      </a:lnTo>
                      <a:lnTo>
                        <a:pt x="1861" y="1863"/>
                      </a:lnTo>
                      <a:lnTo>
                        <a:pt x="1859" y="1863"/>
                      </a:lnTo>
                      <a:lnTo>
                        <a:pt x="1857" y="1881"/>
                      </a:lnTo>
                      <a:lnTo>
                        <a:pt x="1859" y="1884"/>
                      </a:lnTo>
                      <a:lnTo>
                        <a:pt x="1863" y="1892"/>
                      </a:lnTo>
                      <a:lnTo>
                        <a:pt x="1867" y="1900"/>
                      </a:lnTo>
                      <a:lnTo>
                        <a:pt x="1869" y="1912"/>
                      </a:lnTo>
                      <a:lnTo>
                        <a:pt x="1863" y="1919"/>
                      </a:lnTo>
                      <a:lnTo>
                        <a:pt x="1863" y="1927"/>
                      </a:lnTo>
                      <a:lnTo>
                        <a:pt x="1873" y="1927"/>
                      </a:lnTo>
                      <a:lnTo>
                        <a:pt x="1886" y="1923"/>
                      </a:lnTo>
                      <a:lnTo>
                        <a:pt x="1898" y="1923"/>
                      </a:lnTo>
                      <a:lnTo>
                        <a:pt x="1913" y="1923"/>
                      </a:lnTo>
                      <a:lnTo>
                        <a:pt x="1936" y="1919"/>
                      </a:lnTo>
                      <a:lnTo>
                        <a:pt x="1946" y="1919"/>
                      </a:lnTo>
                      <a:lnTo>
                        <a:pt x="1954" y="1919"/>
                      </a:lnTo>
                      <a:lnTo>
                        <a:pt x="1969" y="1927"/>
                      </a:lnTo>
                      <a:lnTo>
                        <a:pt x="1983" y="1931"/>
                      </a:lnTo>
                      <a:lnTo>
                        <a:pt x="1987" y="1931"/>
                      </a:lnTo>
                      <a:lnTo>
                        <a:pt x="2006" y="1939"/>
                      </a:lnTo>
                      <a:lnTo>
                        <a:pt x="2015" y="1943"/>
                      </a:lnTo>
                      <a:lnTo>
                        <a:pt x="2031" y="1943"/>
                      </a:lnTo>
                      <a:lnTo>
                        <a:pt x="2050" y="1939"/>
                      </a:lnTo>
                      <a:lnTo>
                        <a:pt x="2070" y="1941"/>
                      </a:lnTo>
                      <a:lnTo>
                        <a:pt x="2091" y="1939"/>
                      </a:lnTo>
                      <a:lnTo>
                        <a:pt x="2100" y="1939"/>
                      </a:lnTo>
                      <a:lnTo>
                        <a:pt x="2106" y="1937"/>
                      </a:lnTo>
                      <a:lnTo>
                        <a:pt x="2116" y="1931"/>
                      </a:lnTo>
                      <a:lnTo>
                        <a:pt x="2129" y="1929"/>
                      </a:lnTo>
                      <a:lnTo>
                        <a:pt x="2135" y="1927"/>
                      </a:lnTo>
                      <a:lnTo>
                        <a:pt x="2139" y="1913"/>
                      </a:lnTo>
                      <a:lnTo>
                        <a:pt x="2139" y="1906"/>
                      </a:lnTo>
                      <a:lnTo>
                        <a:pt x="2145" y="1898"/>
                      </a:lnTo>
                      <a:lnTo>
                        <a:pt x="2155" y="1892"/>
                      </a:lnTo>
                      <a:lnTo>
                        <a:pt x="2162" y="1881"/>
                      </a:lnTo>
                      <a:lnTo>
                        <a:pt x="2168" y="1877"/>
                      </a:lnTo>
                      <a:lnTo>
                        <a:pt x="2176" y="1871"/>
                      </a:lnTo>
                      <a:lnTo>
                        <a:pt x="2197" y="1851"/>
                      </a:lnTo>
                      <a:lnTo>
                        <a:pt x="2213" y="1840"/>
                      </a:lnTo>
                      <a:lnTo>
                        <a:pt x="2216" y="1834"/>
                      </a:lnTo>
                      <a:lnTo>
                        <a:pt x="2240" y="1838"/>
                      </a:lnTo>
                      <a:lnTo>
                        <a:pt x="2257" y="1838"/>
                      </a:lnTo>
                      <a:lnTo>
                        <a:pt x="2267" y="1832"/>
                      </a:lnTo>
                      <a:lnTo>
                        <a:pt x="2280" y="1830"/>
                      </a:lnTo>
                      <a:lnTo>
                        <a:pt x="2286" y="1824"/>
                      </a:lnTo>
                      <a:lnTo>
                        <a:pt x="2301" y="1820"/>
                      </a:lnTo>
                      <a:lnTo>
                        <a:pt x="2325" y="1811"/>
                      </a:lnTo>
                      <a:lnTo>
                        <a:pt x="2336" y="1805"/>
                      </a:lnTo>
                      <a:lnTo>
                        <a:pt x="2344" y="1803"/>
                      </a:lnTo>
                      <a:lnTo>
                        <a:pt x="2363" y="1793"/>
                      </a:lnTo>
                      <a:lnTo>
                        <a:pt x="2375" y="1791"/>
                      </a:lnTo>
                      <a:lnTo>
                        <a:pt x="2379" y="1789"/>
                      </a:lnTo>
                      <a:lnTo>
                        <a:pt x="2386" y="1780"/>
                      </a:lnTo>
                      <a:lnTo>
                        <a:pt x="2392" y="1772"/>
                      </a:lnTo>
                      <a:lnTo>
                        <a:pt x="2392" y="1766"/>
                      </a:lnTo>
                      <a:lnTo>
                        <a:pt x="2394" y="1762"/>
                      </a:lnTo>
                      <a:lnTo>
                        <a:pt x="2404" y="1755"/>
                      </a:lnTo>
                      <a:lnTo>
                        <a:pt x="2413" y="1747"/>
                      </a:lnTo>
                      <a:lnTo>
                        <a:pt x="2423" y="1745"/>
                      </a:lnTo>
                      <a:lnTo>
                        <a:pt x="2431" y="1741"/>
                      </a:lnTo>
                      <a:lnTo>
                        <a:pt x="2442" y="1739"/>
                      </a:lnTo>
                      <a:lnTo>
                        <a:pt x="2462" y="1733"/>
                      </a:lnTo>
                      <a:lnTo>
                        <a:pt x="2475" y="1731"/>
                      </a:lnTo>
                      <a:lnTo>
                        <a:pt x="2479" y="1733"/>
                      </a:lnTo>
                      <a:lnTo>
                        <a:pt x="2483" y="1737"/>
                      </a:lnTo>
                      <a:lnTo>
                        <a:pt x="2491" y="1747"/>
                      </a:lnTo>
                      <a:lnTo>
                        <a:pt x="2500" y="1755"/>
                      </a:lnTo>
                      <a:lnTo>
                        <a:pt x="2506" y="1753"/>
                      </a:lnTo>
                      <a:lnTo>
                        <a:pt x="2518" y="1755"/>
                      </a:lnTo>
                      <a:lnTo>
                        <a:pt x="2526" y="1753"/>
                      </a:lnTo>
                      <a:lnTo>
                        <a:pt x="2529" y="1749"/>
                      </a:lnTo>
                      <a:lnTo>
                        <a:pt x="2537" y="1749"/>
                      </a:lnTo>
                      <a:lnTo>
                        <a:pt x="2539" y="1753"/>
                      </a:lnTo>
                      <a:lnTo>
                        <a:pt x="2539" y="1764"/>
                      </a:lnTo>
                      <a:lnTo>
                        <a:pt x="2539" y="1768"/>
                      </a:lnTo>
                      <a:lnTo>
                        <a:pt x="2551" y="1774"/>
                      </a:lnTo>
                      <a:lnTo>
                        <a:pt x="2556" y="1768"/>
                      </a:lnTo>
                      <a:lnTo>
                        <a:pt x="2564" y="1768"/>
                      </a:lnTo>
                      <a:lnTo>
                        <a:pt x="2568" y="1780"/>
                      </a:lnTo>
                      <a:lnTo>
                        <a:pt x="2576" y="1786"/>
                      </a:lnTo>
                      <a:lnTo>
                        <a:pt x="2583" y="1789"/>
                      </a:lnTo>
                      <a:lnTo>
                        <a:pt x="2587" y="1795"/>
                      </a:lnTo>
                      <a:lnTo>
                        <a:pt x="2597" y="1811"/>
                      </a:lnTo>
                      <a:lnTo>
                        <a:pt x="2601" y="1811"/>
                      </a:lnTo>
                      <a:lnTo>
                        <a:pt x="2614" y="1815"/>
                      </a:lnTo>
                      <a:lnTo>
                        <a:pt x="2616" y="1822"/>
                      </a:lnTo>
                      <a:lnTo>
                        <a:pt x="2626" y="1828"/>
                      </a:lnTo>
                      <a:lnTo>
                        <a:pt x="2632" y="1824"/>
                      </a:lnTo>
                      <a:lnTo>
                        <a:pt x="2640" y="1832"/>
                      </a:lnTo>
                      <a:lnTo>
                        <a:pt x="2643" y="1840"/>
                      </a:lnTo>
                      <a:lnTo>
                        <a:pt x="2651" y="1842"/>
                      </a:lnTo>
                      <a:lnTo>
                        <a:pt x="2651" y="1853"/>
                      </a:lnTo>
                      <a:lnTo>
                        <a:pt x="2655" y="1857"/>
                      </a:lnTo>
                      <a:lnTo>
                        <a:pt x="2659" y="1849"/>
                      </a:lnTo>
                      <a:lnTo>
                        <a:pt x="2663" y="1848"/>
                      </a:lnTo>
                      <a:lnTo>
                        <a:pt x="2674" y="1838"/>
                      </a:lnTo>
                      <a:lnTo>
                        <a:pt x="2682" y="1832"/>
                      </a:lnTo>
                      <a:lnTo>
                        <a:pt x="2684" y="1828"/>
                      </a:lnTo>
                      <a:lnTo>
                        <a:pt x="2692" y="1824"/>
                      </a:lnTo>
                      <a:lnTo>
                        <a:pt x="2697" y="1832"/>
                      </a:lnTo>
                      <a:lnTo>
                        <a:pt x="2703" y="1832"/>
                      </a:lnTo>
                      <a:lnTo>
                        <a:pt x="2701" y="1828"/>
                      </a:lnTo>
                      <a:lnTo>
                        <a:pt x="2701" y="1820"/>
                      </a:lnTo>
                      <a:lnTo>
                        <a:pt x="2707" y="1815"/>
                      </a:lnTo>
                      <a:lnTo>
                        <a:pt x="2709" y="1811"/>
                      </a:lnTo>
                      <a:lnTo>
                        <a:pt x="2701" y="1799"/>
                      </a:lnTo>
                      <a:lnTo>
                        <a:pt x="2699" y="1799"/>
                      </a:lnTo>
                      <a:lnTo>
                        <a:pt x="2699" y="1791"/>
                      </a:lnTo>
                      <a:lnTo>
                        <a:pt x="2701" y="1786"/>
                      </a:lnTo>
                      <a:lnTo>
                        <a:pt x="2701" y="1780"/>
                      </a:lnTo>
                      <a:lnTo>
                        <a:pt x="2707" y="1776"/>
                      </a:lnTo>
                      <a:lnTo>
                        <a:pt x="2703" y="1772"/>
                      </a:lnTo>
                      <a:lnTo>
                        <a:pt x="2709" y="1766"/>
                      </a:lnTo>
                      <a:lnTo>
                        <a:pt x="2713" y="1766"/>
                      </a:lnTo>
                      <a:lnTo>
                        <a:pt x="2717" y="1760"/>
                      </a:lnTo>
                      <a:lnTo>
                        <a:pt x="2719" y="1758"/>
                      </a:lnTo>
                      <a:lnTo>
                        <a:pt x="2723" y="1762"/>
                      </a:lnTo>
                      <a:lnTo>
                        <a:pt x="2728" y="1753"/>
                      </a:lnTo>
                      <a:lnTo>
                        <a:pt x="2728" y="1745"/>
                      </a:lnTo>
                      <a:lnTo>
                        <a:pt x="2738" y="1733"/>
                      </a:lnTo>
                      <a:lnTo>
                        <a:pt x="2738" y="1725"/>
                      </a:lnTo>
                      <a:lnTo>
                        <a:pt x="2740" y="1722"/>
                      </a:lnTo>
                      <a:lnTo>
                        <a:pt x="2742" y="1716"/>
                      </a:lnTo>
                      <a:lnTo>
                        <a:pt x="2748" y="1716"/>
                      </a:lnTo>
                      <a:lnTo>
                        <a:pt x="2752" y="1725"/>
                      </a:lnTo>
                      <a:lnTo>
                        <a:pt x="2755" y="1725"/>
                      </a:lnTo>
                      <a:lnTo>
                        <a:pt x="2765" y="1722"/>
                      </a:lnTo>
                      <a:lnTo>
                        <a:pt x="2767" y="1723"/>
                      </a:lnTo>
                      <a:lnTo>
                        <a:pt x="2769" y="1741"/>
                      </a:lnTo>
                      <a:lnTo>
                        <a:pt x="2777" y="1755"/>
                      </a:lnTo>
                      <a:lnTo>
                        <a:pt x="2779" y="1756"/>
                      </a:lnTo>
                      <a:lnTo>
                        <a:pt x="2782" y="1756"/>
                      </a:lnTo>
                      <a:lnTo>
                        <a:pt x="2784" y="1753"/>
                      </a:lnTo>
                      <a:lnTo>
                        <a:pt x="2794" y="1751"/>
                      </a:lnTo>
                      <a:lnTo>
                        <a:pt x="2802" y="1758"/>
                      </a:lnTo>
                      <a:lnTo>
                        <a:pt x="2804" y="1764"/>
                      </a:lnTo>
                      <a:lnTo>
                        <a:pt x="2810" y="1772"/>
                      </a:lnTo>
                      <a:lnTo>
                        <a:pt x="2808" y="1782"/>
                      </a:lnTo>
                      <a:lnTo>
                        <a:pt x="2811" y="1784"/>
                      </a:lnTo>
                      <a:lnTo>
                        <a:pt x="2817" y="1784"/>
                      </a:lnTo>
                      <a:lnTo>
                        <a:pt x="2819" y="1789"/>
                      </a:lnTo>
                      <a:lnTo>
                        <a:pt x="2825" y="1793"/>
                      </a:lnTo>
                      <a:lnTo>
                        <a:pt x="2833" y="1782"/>
                      </a:lnTo>
                      <a:lnTo>
                        <a:pt x="2844" y="1776"/>
                      </a:lnTo>
                      <a:lnTo>
                        <a:pt x="2840" y="1756"/>
                      </a:lnTo>
                      <a:lnTo>
                        <a:pt x="2846" y="1755"/>
                      </a:lnTo>
                      <a:lnTo>
                        <a:pt x="2862" y="1780"/>
                      </a:lnTo>
                      <a:lnTo>
                        <a:pt x="2864" y="1801"/>
                      </a:lnTo>
                      <a:lnTo>
                        <a:pt x="2869" y="1805"/>
                      </a:lnTo>
                      <a:lnTo>
                        <a:pt x="2889" y="1793"/>
                      </a:lnTo>
                      <a:lnTo>
                        <a:pt x="2898" y="1799"/>
                      </a:lnTo>
                      <a:lnTo>
                        <a:pt x="2912" y="1789"/>
                      </a:lnTo>
                      <a:lnTo>
                        <a:pt x="2918" y="1768"/>
                      </a:lnTo>
                      <a:lnTo>
                        <a:pt x="2904" y="1737"/>
                      </a:lnTo>
                      <a:lnTo>
                        <a:pt x="2910" y="1702"/>
                      </a:lnTo>
                      <a:lnTo>
                        <a:pt x="2920" y="1692"/>
                      </a:lnTo>
                      <a:lnTo>
                        <a:pt x="2914" y="1648"/>
                      </a:lnTo>
                      <a:lnTo>
                        <a:pt x="2939" y="1644"/>
                      </a:lnTo>
                      <a:lnTo>
                        <a:pt x="2945" y="1683"/>
                      </a:lnTo>
                      <a:lnTo>
                        <a:pt x="2966" y="1675"/>
                      </a:lnTo>
                      <a:lnTo>
                        <a:pt x="2960" y="1661"/>
                      </a:lnTo>
                      <a:lnTo>
                        <a:pt x="2976" y="1642"/>
                      </a:lnTo>
                      <a:lnTo>
                        <a:pt x="2974" y="1609"/>
                      </a:lnTo>
                      <a:lnTo>
                        <a:pt x="2991" y="1607"/>
                      </a:lnTo>
                      <a:lnTo>
                        <a:pt x="2993" y="1431"/>
                      </a:lnTo>
                      <a:lnTo>
                        <a:pt x="2985" y="1363"/>
                      </a:lnTo>
                      <a:lnTo>
                        <a:pt x="2989" y="1347"/>
                      </a:lnTo>
                      <a:lnTo>
                        <a:pt x="2985" y="1330"/>
                      </a:lnTo>
                      <a:lnTo>
                        <a:pt x="2995" y="1314"/>
                      </a:lnTo>
                      <a:lnTo>
                        <a:pt x="2985" y="1311"/>
                      </a:lnTo>
                      <a:lnTo>
                        <a:pt x="2972" y="1289"/>
                      </a:lnTo>
                      <a:lnTo>
                        <a:pt x="2976" y="1272"/>
                      </a:lnTo>
                      <a:lnTo>
                        <a:pt x="2966" y="1258"/>
                      </a:lnTo>
                      <a:lnTo>
                        <a:pt x="2960" y="1241"/>
                      </a:lnTo>
                      <a:lnTo>
                        <a:pt x="2949" y="1229"/>
                      </a:lnTo>
                      <a:lnTo>
                        <a:pt x="2953" y="1206"/>
                      </a:lnTo>
                      <a:lnTo>
                        <a:pt x="2960" y="1204"/>
                      </a:lnTo>
                      <a:lnTo>
                        <a:pt x="2972" y="1212"/>
                      </a:lnTo>
                      <a:lnTo>
                        <a:pt x="2976" y="1219"/>
                      </a:lnTo>
                      <a:lnTo>
                        <a:pt x="2980" y="1219"/>
                      </a:lnTo>
                      <a:lnTo>
                        <a:pt x="2983" y="1210"/>
                      </a:lnTo>
                      <a:lnTo>
                        <a:pt x="2993" y="1198"/>
                      </a:lnTo>
                      <a:lnTo>
                        <a:pt x="2953" y="1144"/>
                      </a:lnTo>
                      <a:lnTo>
                        <a:pt x="2951" y="1130"/>
                      </a:lnTo>
                      <a:lnTo>
                        <a:pt x="2937" y="1113"/>
                      </a:lnTo>
                      <a:lnTo>
                        <a:pt x="2931" y="1093"/>
                      </a:lnTo>
                      <a:lnTo>
                        <a:pt x="2933" y="1093"/>
                      </a:lnTo>
                      <a:lnTo>
                        <a:pt x="2937" y="1074"/>
                      </a:lnTo>
                      <a:lnTo>
                        <a:pt x="2918" y="1051"/>
                      </a:lnTo>
                      <a:lnTo>
                        <a:pt x="2910" y="1033"/>
                      </a:lnTo>
                      <a:lnTo>
                        <a:pt x="2910" y="1008"/>
                      </a:lnTo>
                      <a:lnTo>
                        <a:pt x="2893" y="999"/>
                      </a:lnTo>
                      <a:lnTo>
                        <a:pt x="2885" y="987"/>
                      </a:lnTo>
                      <a:lnTo>
                        <a:pt x="2840" y="966"/>
                      </a:lnTo>
                      <a:lnTo>
                        <a:pt x="2827" y="975"/>
                      </a:lnTo>
                      <a:lnTo>
                        <a:pt x="2788" y="964"/>
                      </a:lnTo>
                      <a:lnTo>
                        <a:pt x="2782" y="975"/>
                      </a:lnTo>
                      <a:lnTo>
                        <a:pt x="2790" y="1002"/>
                      </a:lnTo>
                      <a:lnTo>
                        <a:pt x="2781" y="1008"/>
                      </a:lnTo>
                      <a:lnTo>
                        <a:pt x="2775" y="1002"/>
                      </a:lnTo>
                      <a:lnTo>
                        <a:pt x="2767" y="1018"/>
                      </a:lnTo>
                      <a:lnTo>
                        <a:pt x="2769" y="1039"/>
                      </a:lnTo>
                      <a:lnTo>
                        <a:pt x="2755" y="1041"/>
                      </a:lnTo>
                      <a:lnTo>
                        <a:pt x="2755" y="1047"/>
                      </a:lnTo>
                      <a:lnTo>
                        <a:pt x="2717" y="1043"/>
                      </a:lnTo>
                      <a:lnTo>
                        <a:pt x="2719" y="1053"/>
                      </a:lnTo>
                      <a:lnTo>
                        <a:pt x="2703" y="1051"/>
                      </a:lnTo>
                      <a:lnTo>
                        <a:pt x="2701" y="1059"/>
                      </a:lnTo>
                      <a:lnTo>
                        <a:pt x="2682" y="1045"/>
                      </a:lnTo>
                      <a:lnTo>
                        <a:pt x="2692" y="1072"/>
                      </a:lnTo>
                      <a:lnTo>
                        <a:pt x="2688" y="1078"/>
                      </a:lnTo>
                      <a:lnTo>
                        <a:pt x="2692" y="1103"/>
                      </a:lnTo>
                      <a:lnTo>
                        <a:pt x="2688" y="1113"/>
                      </a:lnTo>
                      <a:lnTo>
                        <a:pt x="2640" y="1086"/>
                      </a:lnTo>
                      <a:lnTo>
                        <a:pt x="2624" y="1062"/>
                      </a:lnTo>
                      <a:lnTo>
                        <a:pt x="2611" y="1057"/>
                      </a:lnTo>
                      <a:lnTo>
                        <a:pt x="2593" y="1072"/>
                      </a:lnTo>
                      <a:lnTo>
                        <a:pt x="2607" y="1097"/>
                      </a:lnTo>
                      <a:lnTo>
                        <a:pt x="2607" y="1117"/>
                      </a:lnTo>
                      <a:lnTo>
                        <a:pt x="2599" y="1125"/>
                      </a:lnTo>
                      <a:lnTo>
                        <a:pt x="2593" y="1125"/>
                      </a:lnTo>
                      <a:lnTo>
                        <a:pt x="2589" y="1097"/>
                      </a:lnTo>
                      <a:lnTo>
                        <a:pt x="2583" y="1093"/>
                      </a:lnTo>
                      <a:lnTo>
                        <a:pt x="2551" y="1086"/>
                      </a:lnTo>
                      <a:lnTo>
                        <a:pt x="2539" y="1093"/>
                      </a:lnTo>
                      <a:lnTo>
                        <a:pt x="2522" y="1082"/>
                      </a:lnTo>
                      <a:lnTo>
                        <a:pt x="2497" y="1076"/>
                      </a:lnTo>
                      <a:lnTo>
                        <a:pt x="2479" y="1033"/>
                      </a:lnTo>
                      <a:lnTo>
                        <a:pt x="2493" y="1016"/>
                      </a:lnTo>
                      <a:lnTo>
                        <a:pt x="2493" y="995"/>
                      </a:lnTo>
                      <a:lnTo>
                        <a:pt x="2483" y="993"/>
                      </a:lnTo>
                      <a:lnTo>
                        <a:pt x="2477" y="977"/>
                      </a:lnTo>
                      <a:lnTo>
                        <a:pt x="2441" y="969"/>
                      </a:lnTo>
                      <a:lnTo>
                        <a:pt x="2425" y="960"/>
                      </a:lnTo>
                      <a:lnTo>
                        <a:pt x="2415" y="948"/>
                      </a:lnTo>
                      <a:lnTo>
                        <a:pt x="2421" y="936"/>
                      </a:lnTo>
                      <a:lnTo>
                        <a:pt x="2385" y="886"/>
                      </a:lnTo>
                      <a:lnTo>
                        <a:pt x="2356" y="898"/>
                      </a:lnTo>
                      <a:lnTo>
                        <a:pt x="2348" y="892"/>
                      </a:lnTo>
                      <a:lnTo>
                        <a:pt x="2330" y="904"/>
                      </a:lnTo>
                      <a:lnTo>
                        <a:pt x="2321" y="902"/>
                      </a:lnTo>
                      <a:lnTo>
                        <a:pt x="2303" y="917"/>
                      </a:lnTo>
                      <a:lnTo>
                        <a:pt x="2282" y="915"/>
                      </a:lnTo>
                      <a:lnTo>
                        <a:pt x="2269" y="909"/>
                      </a:lnTo>
                      <a:lnTo>
                        <a:pt x="2255" y="888"/>
                      </a:lnTo>
                      <a:lnTo>
                        <a:pt x="2240" y="884"/>
                      </a:lnTo>
                      <a:lnTo>
                        <a:pt x="2222" y="900"/>
                      </a:lnTo>
                      <a:lnTo>
                        <a:pt x="2193" y="886"/>
                      </a:lnTo>
                      <a:lnTo>
                        <a:pt x="2178" y="865"/>
                      </a:lnTo>
                      <a:lnTo>
                        <a:pt x="2166" y="861"/>
                      </a:lnTo>
                      <a:lnTo>
                        <a:pt x="2155" y="867"/>
                      </a:lnTo>
                      <a:lnTo>
                        <a:pt x="2147" y="841"/>
                      </a:lnTo>
                      <a:lnTo>
                        <a:pt x="2124" y="845"/>
                      </a:lnTo>
                      <a:lnTo>
                        <a:pt x="2100" y="832"/>
                      </a:lnTo>
                      <a:lnTo>
                        <a:pt x="2077" y="838"/>
                      </a:lnTo>
                      <a:lnTo>
                        <a:pt x="2062" y="830"/>
                      </a:lnTo>
                      <a:lnTo>
                        <a:pt x="2033" y="830"/>
                      </a:lnTo>
                      <a:lnTo>
                        <a:pt x="2031" y="801"/>
                      </a:lnTo>
                      <a:lnTo>
                        <a:pt x="2019" y="799"/>
                      </a:lnTo>
                      <a:lnTo>
                        <a:pt x="2002" y="807"/>
                      </a:lnTo>
                      <a:lnTo>
                        <a:pt x="1925" y="733"/>
                      </a:lnTo>
                      <a:lnTo>
                        <a:pt x="1929" y="704"/>
                      </a:lnTo>
                      <a:lnTo>
                        <a:pt x="1902" y="698"/>
                      </a:lnTo>
                      <a:lnTo>
                        <a:pt x="1888" y="710"/>
                      </a:lnTo>
                      <a:lnTo>
                        <a:pt x="1867" y="708"/>
                      </a:lnTo>
                      <a:lnTo>
                        <a:pt x="1834" y="729"/>
                      </a:lnTo>
                      <a:lnTo>
                        <a:pt x="1824" y="723"/>
                      </a:lnTo>
                      <a:lnTo>
                        <a:pt x="1788" y="690"/>
                      </a:lnTo>
                      <a:lnTo>
                        <a:pt x="1766" y="681"/>
                      </a:lnTo>
                      <a:lnTo>
                        <a:pt x="1757" y="636"/>
                      </a:lnTo>
                      <a:lnTo>
                        <a:pt x="1733" y="621"/>
                      </a:lnTo>
                      <a:lnTo>
                        <a:pt x="1731" y="607"/>
                      </a:lnTo>
                      <a:lnTo>
                        <a:pt x="1720" y="586"/>
                      </a:lnTo>
                      <a:lnTo>
                        <a:pt x="1722" y="576"/>
                      </a:lnTo>
                      <a:lnTo>
                        <a:pt x="1706" y="555"/>
                      </a:lnTo>
                      <a:lnTo>
                        <a:pt x="1691" y="524"/>
                      </a:lnTo>
                      <a:lnTo>
                        <a:pt x="1697" y="514"/>
                      </a:lnTo>
                      <a:lnTo>
                        <a:pt x="1712" y="512"/>
                      </a:lnTo>
                      <a:lnTo>
                        <a:pt x="1726" y="495"/>
                      </a:lnTo>
                      <a:lnTo>
                        <a:pt x="1724" y="463"/>
                      </a:lnTo>
                      <a:lnTo>
                        <a:pt x="1728" y="429"/>
                      </a:lnTo>
                      <a:lnTo>
                        <a:pt x="1724" y="398"/>
                      </a:lnTo>
                      <a:lnTo>
                        <a:pt x="1741" y="405"/>
                      </a:lnTo>
                      <a:lnTo>
                        <a:pt x="1747" y="398"/>
                      </a:lnTo>
                      <a:lnTo>
                        <a:pt x="1739" y="380"/>
                      </a:lnTo>
                      <a:lnTo>
                        <a:pt x="1712" y="370"/>
                      </a:lnTo>
                      <a:lnTo>
                        <a:pt x="1708" y="365"/>
                      </a:lnTo>
                      <a:lnTo>
                        <a:pt x="1714" y="328"/>
                      </a:lnTo>
                      <a:lnTo>
                        <a:pt x="1697" y="301"/>
                      </a:lnTo>
                      <a:lnTo>
                        <a:pt x="1706" y="295"/>
                      </a:lnTo>
                      <a:lnTo>
                        <a:pt x="1710" y="279"/>
                      </a:lnTo>
                      <a:lnTo>
                        <a:pt x="1718" y="275"/>
                      </a:lnTo>
                      <a:lnTo>
                        <a:pt x="1737" y="272"/>
                      </a:lnTo>
                      <a:lnTo>
                        <a:pt x="1766" y="194"/>
                      </a:lnTo>
                      <a:lnTo>
                        <a:pt x="1724" y="184"/>
                      </a:lnTo>
                      <a:lnTo>
                        <a:pt x="1712" y="163"/>
                      </a:lnTo>
                      <a:lnTo>
                        <a:pt x="1718" y="151"/>
                      </a:lnTo>
                      <a:lnTo>
                        <a:pt x="1731" y="153"/>
                      </a:lnTo>
                      <a:lnTo>
                        <a:pt x="1755" y="148"/>
                      </a:lnTo>
                      <a:lnTo>
                        <a:pt x="1697" y="101"/>
                      </a:lnTo>
                      <a:lnTo>
                        <a:pt x="1691" y="105"/>
                      </a:lnTo>
                      <a:lnTo>
                        <a:pt x="1645" y="76"/>
                      </a:lnTo>
                      <a:lnTo>
                        <a:pt x="1633" y="89"/>
                      </a:lnTo>
                      <a:lnTo>
                        <a:pt x="1612" y="53"/>
                      </a:lnTo>
                      <a:lnTo>
                        <a:pt x="1600" y="54"/>
                      </a:lnTo>
                      <a:lnTo>
                        <a:pt x="1592" y="45"/>
                      </a:lnTo>
                      <a:lnTo>
                        <a:pt x="1546" y="51"/>
                      </a:lnTo>
                      <a:lnTo>
                        <a:pt x="1531" y="45"/>
                      </a:lnTo>
                      <a:lnTo>
                        <a:pt x="1500" y="53"/>
                      </a:lnTo>
                      <a:lnTo>
                        <a:pt x="1453" y="47"/>
                      </a:lnTo>
                      <a:lnTo>
                        <a:pt x="1451" y="33"/>
                      </a:lnTo>
                      <a:lnTo>
                        <a:pt x="1399" y="47"/>
                      </a:lnTo>
                      <a:lnTo>
                        <a:pt x="1362" y="39"/>
                      </a:lnTo>
                      <a:lnTo>
                        <a:pt x="1268" y="49"/>
                      </a:lnTo>
                      <a:lnTo>
                        <a:pt x="1243" y="95"/>
                      </a:lnTo>
                      <a:lnTo>
                        <a:pt x="1173" y="111"/>
                      </a:lnTo>
                      <a:lnTo>
                        <a:pt x="1163" y="122"/>
                      </a:lnTo>
                      <a:lnTo>
                        <a:pt x="1154" y="120"/>
                      </a:lnTo>
                      <a:lnTo>
                        <a:pt x="1154" y="111"/>
                      </a:lnTo>
                      <a:lnTo>
                        <a:pt x="1113" y="89"/>
                      </a:lnTo>
                      <a:lnTo>
                        <a:pt x="1009" y="111"/>
                      </a:lnTo>
                      <a:lnTo>
                        <a:pt x="999" y="109"/>
                      </a:lnTo>
                      <a:lnTo>
                        <a:pt x="995" y="118"/>
                      </a:lnTo>
                      <a:lnTo>
                        <a:pt x="941" y="134"/>
                      </a:lnTo>
                      <a:lnTo>
                        <a:pt x="934" y="122"/>
                      </a:lnTo>
                      <a:lnTo>
                        <a:pt x="914" y="120"/>
                      </a:lnTo>
                      <a:lnTo>
                        <a:pt x="907" y="130"/>
                      </a:lnTo>
                      <a:lnTo>
                        <a:pt x="868" y="122"/>
                      </a:lnTo>
                      <a:lnTo>
                        <a:pt x="856" y="109"/>
                      </a:lnTo>
                      <a:lnTo>
                        <a:pt x="827" y="95"/>
                      </a:lnTo>
                      <a:lnTo>
                        <a:pt x="808" y="95"/>
                      </a:lnTo>
                      <a:lnTo>
                        <a:pt x="785" y="68"/>
                      </a:lnTo>
                      <a:lnTo>
                        <a:pt x="791" y="43"/>
                      </a:lnTo>
                      <a:lnTo>
                        <a:pt x="779" y="33"/>
                      </a:lnTo>
                      <a:lnTo>
                        <a:pt x="750" y="37"/>
                      </a:lnTo>
                      <a:lnTo>
                        <a:pt x="740" y="27"/>
                      </a:lnTo>
                      <a:lnTo>
                        <a:pt x="715" y="22"/>
                      </a:lnTo>
                      <a:lnTo>
                        <a:pt x="690" y="43"/>
                      </a:lnTo>
                      <a:lnTo>
                        <a:pt x="652" y="53"/>
                      </a:lnTo>
                      <a:lnTo>
                        <a:pt x="640" y="70"/>
                      </a:lnTo>
                      <a:lnTo>
                        <a:pt x="621" y="80"/>
                      </a:lnTo>
                      <a:lnTo>
                        <a:pt x="570" y="70"/>
                      </a:lnTo>
                      <a:lnTo>
                        <a:pt x="559" y="51"/>
                      </a:lnTo>
                      <a:lnTo>
                        <a:pt x="528" y="47"/>
                      </a:lnTo>
                      <a:lnTo>
                        <a:pt x="526" y="39"/>
                      </a:lnTo>
                      <a:lnTo>
                        <a:pt x="509" y="29"/>
                      </a:lnTo>
                      <a:lnTo>
                        <a:pt x="507" y="41"/>
                      </a:lnTo>
                      <a:lnTo>
                        <a:pt x="497" y="43"/>
                      </a:lnTo>
                      <a:lnTo>
                        <a:pt x="451" y="23"/>
                      </a:lnTo>
                      <a:lnTo>
                        <a:pt x="431" y="0"/>
                      </a:lnTo>
                      <a:lnTo>
                        <a:pt x="395" y="16"/>
                      </a:lnTo>
                      <a:lnTo>
                        <a:pt x="395" y="29"/>
                      </a:lnTo>
                      <a:lnTo>
                        <a:pt x="369" y="53"/>
                      </a:lnTo>
                      <a:lnTo>
                        <a:pt x="356" y="56"/>
                      </a:lnTo>
                      <a:lnTo>
                        <a:pt x="337" y="91"/>
                      </a:lnTo>
                      <a:lnTo>
                        <a:pt x="325" y="89"/>
                      </a:lnTo>
                      <a:lnTo>
                        <a:pt x="313" y="105"/>
                      </a:lnTo>
                      <a:lnTo>
                        <a:pt x="319" y="115"/>
                      </a:lnTo>
                      <a:lnTo>
                        <a:pt x="313" y="122"/>
                      </a:lnTo>
                      <a:lnTo>
                        <a:pt x="313" y="128"/>
                      </a:lnTo>
                      <a:lnTo>
                        <a:pt x="304" y="140"/>
                      </a:lnTo>
                      <a:lnTo>
                        <a:pt x="304" y="144"/>
                      </a:lnTo>
                      <a:lnTo>
                        <a:pt x="294" y="153"/>
                      </a:lnTo>
                      <a:lnTo>
                        <a:pt x="190" y="140"/>
                      </a:lnTo>
                      <a:lnTo>
                        <a:pt x="178" y="153"/>
                      </a:lnTo>
                      <a:lnTo>
                        <a:pt x="170" y="153"/>
                      </a:lnTo>
                      <a:lnTo>
                        <a:pt x="170" y="159"/>
                      </a:lnTo>
                      <a:lnTo>
                        <a:pt x="163" y="171"/>
                      </a:lnTo>
                      <a:lnTo>
                        <a:pt x="147" y="179"/>
                      </a:lnTo>
                      <a:lnTo>
                        <a:pt x="124" y="184"/>
                      </a:lnTo>
                      <a:lnTo>
                        <a:pt x="122" y="192"/>
                      </a:lnTo>
                      <a:lnTo>
                        <a:pt x="126" y="198"/>
                      </a:lnTo>
                      <a:lnTo>
                        <a:pt x="124" y="202"/>
                      </a:lnTo>
                      <a:lnTo>
                        <a:pt x="116" y="208"/>
                      </a:lnTo>
                      <a:lnTo>
                        <a:pt x="114" y="221"/>
                      </a:lnTo>
                      <a:lnTo>
                        <a:pt x="114" y="231"/>
                      </a:lnTo>
                      <a:lnTo>
                        <a:pt x="116" y="239"/>
                      </a:lnTo>
                      <a:lnTo>
                        <a:pt x="114" y="248"/>
                      </a:lnTo>
                      <a:lnTo>
                        <a:pt x="105" y="258"/>
                      </a:lnTo>
                      <a:lnTo>
                        <a:pt x="105" y="270"/>
                      </a:lnTo>
                      <a:lnTo>
                        <a:pt x="107" y="289"/>
                      </a:lnTo>
                      <a:lnTo>
                        <a:pt x="112" y="301"/>
                      </a:lnTo>
                      <a:lnTo>
                        <a:pt x="122" y="318"/>
                      </a:lnTo>
                      <a:lnTo>
                        <a:pt x="126" y="326"/>
                      </a:lnTo>
                      <a:lnTo>
                        <a:pt x="138" y="345"/>
                      </a:lnTo>
                      <a:lnTo>
                        <a:pt x="136" y="355"/>
                      </a:lnTo>
                      <a:lnTo>
                        <a:pt x="143" y="365"/>
                      </a:lnTo>
                      <a:lnTo>
                        <a:pt x="149" y="365"/>
                      </a:lnTo>
                      <a:lnTo>
                        <a:pt x="147" y="376"/>
                      </a:lnTo>
                      <a:lnTo>
                        <a:pt x="141" y="384"/>
                      </a:lnTo>
                      <a:lnTo>
                        <a:pt x="138" y="390"/>
                      </a:lnTo>
                      <a:lnTo>
                        <a:pt x="138" y="398"/>
                      </a:lnTo>
                      <a:lnTo>
                        <a:pt x="151" y="407"/>
                      </a:lnTo>
                      <a:lnTo>
                        <a:pt x="151" y="423"/>
                      </a:lnTo>
                      <a:lnTo>
                        <a:pt x="143" y="436"/>
                      </a:lnTo>
                      <a:lnTo>
                        <a:pt x="147" y="444"/>
                      </a:lnTo>
                      <a:lnTo>
                        <a:pt x="138" y="465"/>
                      </a:lnTo>
                      <a:lnTo>
                        <a:pt x="141" y="469"/>
                      </a:lnTo>
                      <a:lnTo>
                        <a:pt x="134" y="479"/>
                      </a:lnTo>
                      <a:lnTo>
                        <a:pt x="132" y="491"/>
                      </a:lnTo>
                      <a:lnTo>
                        <a:pt x="122" y="491"/>
                      </a:lnTo>
                      <a:lnTo>
                        <a:pt x="114" y="495"/>
                      </a:lnTo>
                      <a:lnTo>
                        <a:pt x="107" y="498"/>
                      </a:lnTo>
                      <a:lnTo>
                        <a:pt x="105" y="506"/>
                      </a:lnTo>
                      <a:lnTo>
                        <a:pt x="103" y="512"/>
                      </a:lnTo>
                      <a:lnTo>
                        <a:pt x="95" y="508"/>
                      </a:lnTo>
                      <a:lnTo>
                        <a:pt x="85" y="512"/>
                      </a:lnTo>
                      <a:lnTo>
                        <a:pt x="80" y="512"/>
                      </a:lnTo>
                      <a:lnTo>
                        <a:pt x="76" y="506"/>
                      </a:lnTo>
                      <a:lnTo>
                        <a:pt x="70" y="496"/>
                      </a:lnTo>
                      <a:lnTo>
                        <a:pt x="64" y="491"/>
                      </a:lnTo>
                      <a:lnTo>
                        <a:pt x="58" y="483"/>
                      </a:lnTo>
                      <a:lnTo>
                        <a:pt x="60" y="463"/>
                      </a:lnTo>
                      <a:lnTo>
                        <a:pt x="66" y="460"/>
                      </a:lnTo>
                      <a:lnTo>
                        <a:pt x="66" y="444"/>
                      </a:lnTo>
                      <a:lnTo>
                        <a:pt x="58" y="442"/>
                      </a:lnTo>
                      <a:lnTo>
                        <a:pt x="49" y="446"/>
                      </a:lnTo>
                      <a:lnTo>
                        <a:pt x="45" y="452"/>
                      </a:lnTo>
                      <a:lnTo>
                        <a:pt x="31" y="448"/>
                      </a:lnTo>
                      <a:lnTo>
                        <a:pt x="22" y="454"/>
                      </a:lnTo>
                      <a:lnTo>
                        <a:pt x="18" y="452"/>
                      </a:lnTo>
                      <a:lnTo>
                        <a:pt x="10" y="454"/>
                      </a:lnTo>
                      <a:lnTo>
                        <a:pt x="8" y="46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6024" name="Group 189">
                  <a:extLst>
                    <a:ext uri="{FF2B5EF4-FFF2-40B4-BE49-F238E27FC236}">
                      <a16:creationId xmlns:a16="http://schemas.microsoft.com/office/drawing/2014/main" id="{DD67AF8E-C412-BD44-91B1-38FB3B63318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6" y="2291"/>
                  <a:ext cx="1494" cy="971"/>
                  <a:chOff x="1046" y="2291"/>
                  <a:chExt cx="1494" cy="971"/>
                </a:xfrm>
              </p:grpSpPr>
              <p:sp>
                <p:nvSpPr>
                  <p:cNvPr id="36025" name="Freeform 190">
                    <a:extLst>
                      <a:ext uri="{FF2B5EF4-FFF2-40B4-BE49-F238E27FC236}">
                        <a16:creationId xmlns:a16="http://schemas.microsoft.com/office/drawing/2014/main" id="{24E591E2-243D-E148-AB35-AD22A97083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6" y="2291"/>
                    <a:ext cx="1494" cy="971"/>
                  </a:xfrm>
                  <a:custGeom>
                    <a:avLst/>
                    <a:gdLst>
                      <a:gd name="T0" fmla="*/ 218 w 2989"/>
                      <a:gd name="T1" fmla="*/ 368 h 1943"/>
                      <a:gd name="T2" fmla="*/ 238 w 2989"/>
                      <a:gd name="T3" fmla="*/ 392 h 1943"/>
                      <a:gd name="T4" fmla="*/ 249 w 2989"/>
                      <a:gd name="T5" fmla="*/ 391 h 1943"/>
                      <a:gd name="T6" fmla="*/ 260 w 2989"/>
                      <a:gd name="T7" fmla="*/ 388 h 1943"/>
                      <a:gd name="T8" fmla="*/ 275 w 2989"/>
                      <a:gd name="T9" fmla="*/ 397 h 1943"/>
                      <a:gd name="T10" fmla="*/ 289 w 2989"/>
                      <a:gd name="T11" fmla="*/ 406 h 1943"/>
                      <a:gd name="T12" fmla="*/ 306 w 2989"/>
                      <a:gd name="T13" fmla="*/ 410 h 1943"/>
                      <a:gd name="T14" fmla="*/ 322 w 2989"/>
                      <a:gd name="T15" fmla="*/ 405 h 1943"/>
                      <a:gd name="T16" fmla="*/ 339 w 2989"/>
                      <a:gd name="T17" fmla="*/ 403 h 1943"/>
                      <a:gd name="T18" fmla="*/ 342 w 2989"/>
                      <a:gd name="T19" fmla="*/ 426 h 1943"/>
                      <a:gd name="T20" fmla="*/ 346 w 2989"/>
                      <a:gd name="T21" fmla="*/ 437 h 1943"/>
                      <a:gd name="T22" fmla="*/ 365 w 2989"/>
                      <a:gd name="T23" fmla="*/ 413 h 1943"/>
                      <a:gd name="T24" fmla="*/ 384 w 2989"/>
                      <a:gd name="T25" fmla="*/ 404 h 1943"/>
                      <a:gd name="T26" fmla="*/ 404 w 2989"/>
                      <a:gd name="T27" fmla="*/ 412 h 1943"/>
                      <a:gd name="T28" fmla="*/ 432 w 2989"/>
                      <a:gd name="T29" fmla="*/ 423 h 1943"/>
                      <a:gd name="T30" fmla="*/ 454 w 2989"/>
                      <a:gd name="T31" fmla="*/ 429 h 1943"/>
                      <a:gd name="T32" fmla="*/ 461 w 2989"/>
                      <a:gd name="T33" fmla="*/ 452 h 1943"/>
                      <a:gd name="T34" fmla="*/ 462 w 2989"/>
                      <a:gd name="T35" fmla="*/ 471 h 1943"/>
                      <a:gd name="T36" fmla="*/ 482 w 2989"/>
                      <a:gd name="T37" fmla="*/ 479 h 1943"/>
                      <a:gd name="T38" fmla="*/ 516 w 2989"/>
                      <a:gd name="T39" fmla="*/ 485 h 1943"/>
                      <a:gd name="T40" fmla="*/ 537 w 2989"/>
                      <a:gd name="T41" fmla="*/ 473 h 1943"/>
                      <a:gd name="T42" fmla="*/ 568 w 2989"/>
                      <a:gd name="T43" fmla="*/ 457 h 1943"/>
                      <a:gd name="T44" fmla="*/ 596 w 2989"/>
                      <a:gd name="T45" fmla="*/ 443 h 1943"/>
                      <a:gd name="T46" fmla="*/ 618 w 2989"/>
                      <a:gd name="T47" fmla="*/ 433 h 1943"/>
                      <a:gd name="T48" fmla="*/ 632 w 2989"/>
                      <a:gd name="T49" fmla="*/ 441 h 1943"/>
                      <a:gd name="T50" fmla="*/ 648 w 2989"/>
                      <a:gd name="T51" fmla="*/ 452 h 1943"/>
                      <a:gd name="T52" fmla="*/ 663 w 2989"/>
                      <a:gd name="T53" fmla="*/ 462 h 1943"/>
                      <a:gd name="T54" fmla="*/ 675 w 2989"/>
                      <a:gd name="T55" fmla="*/ 453 h 1943"/>
                      <a:gd name="T56" fmla="*/ 676 w 2989"/>
                      <a:gd name="T57" fmla="*/ 441 h 1943"/>
                      <a:gd name="T58" fmla="*/ 685 w 2989"/>
                      <a:gd name="T59" fmla="*/ 429 h 1943"/>
                      <a:gd name="T60" fmla="*/ 697 w 2989"/>
                      <a:gd name="T61" fmla="*/ 437 h 1943"/>
                      <a:gd name="T62" fmla="*/ 709 w 2989"/>
                      <a:gd name="T63" fmla="*/ 444 h 1943"/>
                      <a:gd name="T64" fmla="*/ 724 w 2989"/>
                      <a:gd name="T65" fmla="*/ 434 h 1943"/>
                      <a:gd name="T66" fmla="*/ 746 w 2989"/>
                      <a:gd name="T67" fmla="*/ 401 h 1943"/>
                      <a:gd name="T68" fmla="*/ 738 w 2989"/>
                      <a:gd name="T69" fmla="*/ 310 h 1943"/>
                      <a:gd name="T70" fmla="*/ 736 w 2989"/>
                      <a:gd name="T71" fmla="*/ 282 h 1943"/>
                      <a:gd name="T72" fmla="*/ 708 w 2989"/>
                      <a:gd name="T73" fmla="*/ 241 h 1943"/>
                      <a:gd name="T74" fmla="*/ 687 w 2989"/>
                      <a:gd name="T75" fmla="*/ 261 h 1943"/>
                      <a:gd name="T76" fmla="*/ 658 w 2989"/>
                      <a:gd name="T77" fmla="*/ 271 h 1943"/>
                      <a:gd name="T78" fmla="*/ 636 w 2989"/>
                      <a:gd name="T79" fmla="*/ 271 h 1943"/>
                      <a:gd name="T80" fmla="*/ 604 w 2989"/>
                      <a:gd name="T81" fmla="*/ 240 h 1943"/>
                      <a:gd name="T82" fmla="*/ 565 w 2989"/>
                      <a:gd name="T83" fmla="*/ 227 h 1943"/>
                      <a:gd name="T84" fmla="*/ 523 w 2989"/>
                      <a:gd name="T85" fmla="*/ 208 h 1943"/>
                      <a:gd name="T86" fmla="*/ 470 w 2989"/>
                      <a:gd name="T87" fmla="*/ 177 h 1943"/>
                      <a:gd name="T88" fmla="*/ 428 w 2989"/>
                      <a:gd name="T89" fmla="*/ 144 h 1943"/>
                      <a:gd name="T90" fmla="*/ 434 w 2989"/>
                      <a:gd name="T91" fmla="*/ 99 h 1943"/>
                      <a:gd name="T92" fmla="*/ 439 w 2989"/>
                      <a:gd name="T93" fmla="*/ 48 h 1943"/>
                      <a:gd name="T94" fmla="*/ 401 w 2989"/>
                      <a:gd name="T95" fmla="*/ 13 h 1943"/>
                      <a:gd name="T96" fmla="*/ 315 w 2989"/>
                      <a:gd name="T97" fmla="*/ 12 h 1943"/>
                      <a:gd name="T98" fmla="*/ 233 w 2989"/>
                      <a:gd name="T99" fmla="*/ 33 h 1943"/>
                      <a:gd name="T100" fmla="*/ 192 w 2989"/>
                      <a:gd name="T101" fmla="*/ 8 h 1943"/>
                      <a:gd name="T102" fmla="*/ 130 w 2989"/>
                      <a:gd name="T103" fmla="*/ 11 h 1943"/>
                      <a:gd name="T104" fmla="*/ 87 w 2989"/>
                      <a:gd name="T105" fmla="*/ 14 h 1943"/>
                      <a:gd name="T106" fmla="*/ 45 w 2989"/>
                      <a:gd name="T107" fmla="*/ 35 h 1943"/>
                      <a:gd name="T108" fmla="*/ 27 w 2989"/>
                      <a:gd name="T109" fmla="*/ 52 h 1943"/>
                      <a:gd name="T110" fmla="*/ 29 w 2989"/>
                      <a:gd name="T111" fmla="*/ 81 h 1943"/>
                      <a:gd name="T112" fmla="*/ 35 w 2989"/>
                      <a:gd name="T113" fmla="*/ 105 h 1943"/>
                      <a:gd name="T114" fmla="*/ 24 w 2989"/>
                      <a:gd name="T115" fmla="*/ 126 h 1943"/>
                      <a:gd name="T116" fmla="*/ 14 w 2989"/>
                      <a:gd name="T117" fmla="*/ 115 h 1943"/>
                      <a:gd name="T118" fmla="*/ 208 w 2989"/>
                      <a:gd name="T119" fmla="*/ 359 h 1943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0" t="0" r="r" b="b"/>
                    <a:pathLst>
                      <a:path w="2989" h="1943">
                        <a:moveTo>
                          <a:pt x="835" y="1437"/>
                        </a:moveTo>
                        <a:lnTo>
                          <a:pt x="833" y="1440"/>
                        </a:lnTo>
                        <a:lnTo>
                          <a:pt x="823" y="1462"/>
                        </a:lnTo>
                        <a:lnTo>
                          <a:pt x="831" y="1466"/>
                        </a:lnTo>
                        <a:lnTo>
                          <a:pt x="841" y="1466"/>
                        </a:lnTo>
                        <a:lnTo>
                          <a:pt x="843" y="1475"/>
                        </a:lnTo>
                        <a:lnTo>
                          <a:pt x="850" y="1477"/>
                        </a:lnTo>
                        <a:lnTo>
                          <a:pt x="858" y="1475"/>
                        </a:lnTo>
                        <a:lnTo>
                          <a:pt x="862" y="1479"/>
                        </a:lnTo>
                        <a:lnTo>
                          <a:pt x="873" y="1473"/>
                        </a:lnTo>
                        <a:lnTo>
                          <a:pt x="885" y="1475"/>
                        </a:lnTo>
                        <a:lnTo>
                          <a:pt x="897" y="1483"/>
                        </a:lnTo>
                        <a:lnTo>
                          <a:pt x="901" y="1495"/>
                        </a:lnTo>
                        <a:lnTo>
                          <a:pt x="914" y="1506"/>
                        </a:lnTo>
                        <a:lnTo>
                          <a:pt x="920" y="1504"/>
                        </a:lnTo>
                        <a:lnTo>
                          <a:pt x="937" y="1526"/>
                        </a:lnTo>
                        <a:lnTo>
                          <a:pt x="937" y="1537"/>
                        </a:lnTo>
                        <a:lnTo>
                          <a:pt x="943" y="1553"/>
                        </a:lnTo>
                        <a:lnTo>
                          <a:pt x="939" y="1559"/>
                        </a:lnTo>
                        <a:lnTo>
                          <a:pt x="953" y="1568"/>
                        </a:lnTo>
                        <a:lnTo>
                          <a:pt x="958" y="1568"/>
                        </a:lnTo>
                        <a:lnTo>
                          <a:pt x="966" y="1566"/>
                        </a:lnTo>
                        <a:lnTo>
                          <a:pt x="964" y="1557"/>
                        </a:lnTo>
                        <a:lnTo>
                          <a:pt x="958" y="1547"/>
                        </a:lnTo>
                        <a:lnTo>
                          <a:pt x="964" y="1535"/>
                        </a:lnTo>
                        <a:lnTo>
                          <a:pt x="978" y="1526"/>
                        </a:lnTo>
                        <a:lnTo>
                          <a:pt x="986" y="1537"/>
                        </a:lnTo>
                        <a:lnTo>
                          <a:pt x="982" y="1543"/>
                        </a:lnTo>
                        <a:lnTo>
                          <a:pt x="982" y="1559"/>
                        </a:lnTo>
                        <a:lnTo>
                          <a:pt x="997" y="1566"/>
                        </a:lnTo>
                        <a:lnTo>
                          <a:pt x="1001" y="1572"/>
                        </a:lnTo>
                        <a:lnTo>
                          <a:pt x="1013" y="1572"/>
                        </a:lnTo>
                        <a:lnTo>
                          <a:pt x="1007" y="1578"/>
                        </a:lnTo>
                        <a:lnTo>
                          <a:pt x="1013" y="1578"/>
                        </a:lnTo>
                        <a:lnTo>
                          <a:pt x="1020" y="1578"/>
                        </a:lnTo>
                        <a:lnTo>
                          <a:pt x="1024" y="1582"/>
                        </a:lnTo>
                        <a:lnTo>
                          <a:pt x="1026" y="1578"/>
                        </a:lnTo>
                        <a:lnTo>
                          <a:pt x="1024" y="1568"/>
                        </a:lnTo>
                        <a:lnTo>
                          <a:pt x="1030" y="1559"/>
                        </a:lnTo>
                        <a:lnTo>
                          <a:pt x="1040" y="1555"/>
                        </a:lnTo>
                        <a:lnTo>
                          <a:pt x="1045" y="1557"/>
                        </a:lnTo>
                        <a:lnTo>
                          <a:pt x="1055" y="1553"/>
                        </a:lnTo>
                        <a:lnTo>
                          <a:pt x="1063" y="1555"/>
                        </a:lnTo>
                        <a:lnTo>
                          <a:pt x="1063" y="1565"/>
                        </a:lnTo>
                        <a:lnTo>
                          <a:pt x="1074" y="1572"/>
                        </a:lnTo>
                        <a:lnTo>
                          <a:pt x="1080" y="1572"/>
                        </a:lnTo>
                        <a:lnTo>
                          <a:pt x="1080" y="1576"/>
                        </a:lnTo>
                        <a:lnTo>
                          <a:pt x="1086" y="1578"/>
                        </a:lnTo>
                        <a:lnTo>
                          <a:pt x="1094" y="1588"/>
                        </a:lnTo>
                        <a:lnTo>
                          <a:pt x="1103" y="1590"/>
                        </a:lnTo>
                        <a:lnTo>
                          <a:pt x="1113" y="1603"/>
                        </a:lnTo>
                        <a:lnTo>
                          <a:pt x="1117" y="1607"/>
                        </a:lnTo>
                        <a:lnTo>
                          <a:pt x="1119" y="1613"/>
                        </a:lnTo>
                        <a:lnTo>
                          <a:pt x="1115" y="1615"/>
                        </a:lnTo>
                        <a:lnTo>
                          <a:pt x="1123" y="1619"/>
                        </a:lnTo>
                        <a:lnTo>
                          <a:pt x="1130" y="1621"/>
                        </a:lnTo>
                        <a:lnTo>
                          <a:pt x="1138" y="1617"/>
                        </a:lnTo>
                        <a:lnTo>
                          <a:pt x="1150" y="1623"/>
                        </a:lnTo>
                        <a:lnTo>
                          <a:pt x="1159" y="1621"/>
                        </a:lnTo>
                        <a:lnTo>
                          <a:pt x="1159" y="1625"/>
                        </a:lnTo>
                        <a:lnTo>
                          <a:pt x="1167" y="1627"/>
                        </a:lnTo>
                        <a:lnTo>
                          <a:pt x="1186" y="1621"/>
                        </a:lnTo>
                        <a:lnTo>
                          <a:pt x="1186" y="1630"/>
                        </a:lnTo>
                        <a:lnTo>
                          <a:pt x="1188" y="1632"/>
                        </a:lnTo>
                        <a:lnTo>
                          <a:pt x="1204" y="1629"/>
                        </a:lnTo>
                        <a:lnTo>
                          <a:pt x="1206" y="1634"/>
                        </a:lnTo>
                        <a:lnTo>
                          <a:pt x="1212" y="1632"/>
                        </a:lnTo>
                        <a:lnTo>
                          <a:pt x="1215" y="1638"/>
                        </a:lnTo>
                        <a:lnTo>
                          <a:pt x="1221" y="1634"/>
                        </a:lnTo>
                        <a:lnTo>
                          <a:pt x="1227" y="1642"/>
                        </a:lnTo>
                        <a:lnTo>
                          <a:pt x="1235" y="1642"/>
                        </a:lnTo>
                        <a:lnTo>
                          <a:pt x="1244" y="1629"/>
                        </a:lnTo>
                        <a:lnTo>
                          <a:pt x="1252" y="1625"/>
                        </a:lnTo>
                        <a:lnTo>
                          <a:pt x="1260" y="1629"/>
                        </a:lnTo>
                        <a:lnTo>
                          <a:pt x="1264" y="1634"/>
                        </a:lnTo>
                        <a:lnTo>
                          <a:pt x="1271" y="1634"/>
                        </a:lnTo>
                        <a:lnTo>
                          <a:pt x="1271" y="1629"/>
                        </a:lnTo>
                        <a:lnTo>
                          <a:pt x="1275" y="1619"/>
                        </a:lnTo>
                        <a:lnTo>
                          <a:pt x="1283" y="1625"/>
                        </a:lnTo>
                        <a:lnTo>
                          <a:pt x="1289" y="1621"/>
                        </a:lnTo>
                        <a:lnTo>
                          <a:pt x="1293" y="1625"/>
                        </a:lnTo>
                        <a:lnTo>
                          <a:pt x="1306" y="1621"/>
                        </a:lnTo>
                        <a:lnTo>
                          <a:pt x="1316" y="1623"/>
                        </a:lnTo>
                        <a:lnTo>
                          <a:pt x="1329" y="1615"/>
                        </a:lnTo>
                        <a:lnTo>
                          <a:pt x="1335" y="1613"/>
                        </a:lnTo>
                        <a:lnTo>
                          <a:pt x="1341" y="1617"/>
                        </a:lnTo>
                        <a:lnTo>
                          <a:pt x="1341" y="1609"/>
                        </a:lnTo>
                        <a:lnTo>
                          <a:pt x="1351" y="1607"/>
                        </a:lnTo>
                        <a:lnTo>
                          <a:pt x="1356" y="1603"/>
                        </a:lnTo>
                        <a:lnTo>
                          <a:pt x="1358" y="1613"/>
                        </a:lnTo>
                        <a:lnTo>
                          <a:pt x="1368" y="1613"/>
                        </a:lnTo>
                        <a:lnTo>
                          <a:pt x="1378" y="1621"/>
                        </a:lnTo>
                        <a:lnTo>
                          <a:pt x="1385" y="1630"/>
                        </a:lnTo>
                        <a:lnTo>
                          <a:pt x="1380" y="1648"/>
                        </a:lnTo>
                        <a:lnTo>
                          <a:pt x="1385" y="1658"/>
                        </a:lnTo>
                        <a:lnTo>
                          <a:pt x="1384" y="1671"/>
                        </a:lnTo>
                        <a:lnTo>
                          <a:pt x="1378" y="1673"/>
                        </a:lnTo>
                        <a:lnTo>
                          <a:pt x="1376" y="1691"/>
                        </a:lnTo>
                        <a:lnTo>
                          <a:pt x="1374" y="1700"/>
                        </a:lnTo>
                        <a:lnTo>
                          <a:pt x="1368" y="1704"/>
                        </a:lnTo>
                        <a:lnTo>
                          <a:pt x="1360" y="1716"/>
                        </a:lnTo>
                        <a:lnTo>
                          <a:pt x="1358" y="1720"/>
                        </a:lnTo>
                        <a:lnTo>
                          <a:pt x="1358" y="1725"/>
                        </a:lnTo>
                        <a:lnTo>
                          <a:pt x="1358" y="1735"/>
                        </a:lnTo>
                        <a:lnTo>
                          <a:pt x="1358" y="1747"/>
                        </a:lnTo>
                        <a:lnTo>
                          <a:pt x="1368" y="1755"/>
                        </a:lnTo>
                        <a:lnTo>
                          <a:pt x="1370" y="1760"/>
                        </a:lnTo>
                        <a:lnTo>
                          <a:pt x="1380" y="1770"/>
                        </a:lnTo>
                        <a:lnTo>
                          <a:pt x="1385" y="1764"/>
                        </a:lnTo>
                        <a:lnTo>
                          <a:pt x="1384" y="1751"/>
                        </a:lnTo>
                        <a:lnTo>
                          <a:pt x="1387" y="1737"/>
                        </a:lnTo>
                        <a:lnTo>
                          <a:pt x="1397" y="1716"/>
                        </a:lnTo>
                        <a:lnTo>
                          <a:pt x="1407" y="1710"/>
                        </a:lnTo>
                        <a:lnTo>
                          <a:pt x="1416" y="1710"/>
                        </a:lnTo>
                        <a:lnTo>
                          <a:pt x="1424" y="1700"/>
                        </a:lnTo>
                        <a:lnTo>
                          <a:pt x="1438" y="1683"/>
                        </a:lnTo>
                        <a:lnTo>
                          <a:pt x="1447" y="1673"/>
                        </a:lnTo>
                        <a:lnTo>
                          <a:pt x="1453" y="1673"/>
                        </a:lnTo>
                        <a:lnTo>
                          <a:pt x="1461" y="1667"/>
                        </a:lnTo>
                        <a:lnTo>
                          <a:pt x="1461" y="1652"/>
                        </a:lnTo>
                        <a:lnTo>
                          <a:pt x="1463" y="1652"/>
                        </a:lnTo>
                        <a:lnTo>
                          <a:pt x="1478" y="1648"/>
                        </a:lnTo>
                        <a:lnTo>
                          <a:pt x="1480" y="1642"/>
                        </a:lnTo>
                        <a:lnTo>
                          <a:pt x="1490" y="1630"/>
                        </a:lnTo>
                        <a:lnTo>
                          <a:pt x="1494" y="1630"/>
                        </a:lnTo>
                        <a:lnTo>
                          <a:pt x="1503" y="1623"/>
                        </a:lnTo>
                        <a:lnTo>
                          <a:pt x="1513" y="1625"/>
                        </a:lnTo>
                        <a:lnTo>
                          <a:pt x="1521" y="1621"/>
                        </a:lnTo>
                        <a:lnTo>
                          <a:pt x="1530" y="1623"/>
                        </a:lnTo>
                        <a:lnTo>
                          <a:pt x="1538" y="1619"/>
                        </a:lnTo>
                        <a:lnTo>
                          <a:pt x="1538" y="1615"/>
                        </a:lnTo>
                        <a:lnTo>
                          <a:pt x="1550" y="1607"/>
                        </a:lnTo>
                        <a:lnTo>
                          <a:pt x="1555" y="1601"/>
                        </a:lnTo>
                        <a:lnTo>
                          <a:pt x="1561" y="1607"/>
                        </a:lnTo>
                        <a:lnTo>
                          <a:pt x="1571" y="1601"/>
                        </a:lnTo>
                        <a:lnTo>
                          <a:pt x="1577" y="1605"/>
                        </a:lnTo>
                        <a:lnTo>
                          <a:pt x="1606" y="1615"/>
                        </a:lnTo>
                        <a:lnTo>
                          <a:pt x="1627" y="1625"/>
                        </a:lnTo>
                        <a:lnTo>
                          <a:pt x="1627" y="1636"/>
                        </a:lnTo>
                        <a:lnTo>
                          <a:pt x="1619" y="1648"/>
                        </a:lnTo>
                        <a:lnTo>
                          <a:pt x="1621" y="1656"/>
                        </a:lnTo>
                        <a:lnTo>
                          <a:pt x="1633" y="1661"/>
                        </a:lnTo>
                        <a:lnTo>
                          <a:pt x="1658" y="1663"/>
                        </a:lnTo>
                        <a:lnTo>
                          <a:pt x="1666" y="1663"/>
                        </a:lnTo>
                        <a:lnTo>
                          <a:pt x="1675" y="1663"/>
                        </a:lnTo>
                        <a:lnTo>
                          <a:pt x="1677" y="1667"/>
                        </a:lnTo>
                        <a:lnTo>
                          <a:pt x="1693" y="1673"/>
                        </a:lnTo>
                        <a:lnTo>
                          <a:pt x="1708" y="1675"/>
                        </a:lnTo>
                        <a:lnTo>
                          <a:pt x="1718" y="1691"/>
                        </a:lnTo>
                        <a:lnTo>
                          <a:pt x="1731" y="1694"/>
                        </a:lnTo>
                        <a:lnTo>
                          <a:pt x="1737" y="1692"/>
                        </a:lnTo>
                        <a:lnTo>
                          <a:pt x="1751" y="1677"/>
                        </a:lnTo>
                        <a:lnTo>
                          <a:pt x="1760" y="1681"/>
                        </a:lnTo>
                        <a:lnTo>
                          <a:pt x="1768" y="1675"/>
                        </a:lnTo>
                        <a:lnTo>
                          <a:pt x="1770" y="1685"/>
                        </a:lnTo>
                        <a:lnTo>
                          <a:pt x="1785" y="1694"/>
                        </a:lnTo>
                        <a:lnTo>
                          <a:pt x="1787" y="1702"/>
                        </a:lnTo>
                        <a:lnTo>
                          <a:pt x="1795" y="1702"/>
                        </a:lnTo>
                        <a:lnTo>
                          <a:pt x="1810" y="1706"/>
                        </a:lnTo>
                        <a:lnTo>
                          <a:pt x="1818" y="1716"/>
                        </a:lnTo>
                        <a:lnTo>
                          <a:pt x="1812" y="1725"/>
                        </a:lnTo>
                        <a:lnTo>
                          <a:pt x="1809" y="1755"/>
                        </a:lnTo>
                        <a:lnTo>
                          <a:pt x="1799" y="1764"/>
                        </a:lnTo>
                        <a:lnTo>
                          <a:pt x="1799" y="1786"/>
                        </a:lnTo>
                        <a:lnTo>
                          <a:pt x="1805" y="1795"/>
                        </a:lnTo>
                        <a:lnTo>
                          <a:pt x="1820" y="1805"/>
                        </a:lnTo>
                        <a:lnTo>
                          <a:pt x="1818" y="1813"/>
                        </a:lnTo>
                        <a:lnTo>
                          <a:pt x="1824" y="1813"/>
                        </a:lnTo>
                        <a:lnTo>
                          <a:pt x="1839" y="1811"/>
                        </a:lnTo>
                        <a:lnTo>
                          <a:pt x="1847" y="1811"/>
                        </a:lnTo>
                        <a:lnTo>
                          <a:pt x="1857" y="1809"/>
                        </a:lnTo>
                        <a:lnTo>
                          <a:pt x="1859" y="1811"/>
                        </a:lnTo>
                        <a:lnTo>
                          <a:pt x="1868" y="1834"/>
                        </a:lnTo>
                        <a:lnTo>
                          <a:pt x="1868" y="1849"/>
                        </a:lnTo>
                        <a:lnTo>
                          <a:pt x="1865" y="1849"/>
                        </a:lnTo>
                        <a:lnTo>
                          <a:pt x="1861" y="1853"/>
                        </a:lnTo>
                        <a:lnTo>
                          <a:pt x="1855" y="1863"/>
                        </a:lnTo>
                        <a:lnTo>
                          <a:pt x="1853" y="1863"/>
                        </a:lnTo>
                        <a:lnTo>
                          <a:pt x="1849" y="1881"/>
                        </a:lnTo>
                        <a:lnTo>
                          <a:pt x="1851" y="1884"/>
                        </a:lnTo>
                        <a:lnTo>
                          <a:pt x="1857" y="1892"/>
                        </a:lnTo>
                        <a:lnTo>
                          <a:pt x="1859" y="1900"/>
                        </a:lnTo>
                        <a:lnTo>
                          <a:pt x="1861" y="1912"/>
                        </a:lnTo>
                        <a:lnTo>
                          <a:pt x="1857" y="1919"/>
                        </a:lnTo>
                        <a:lnTo>
                          <a:pt x="1857" y="1927"/>
                        </a:lnTo>
                        <a:lnTo>
                          <a:pt x="1867" y="1927"/>
                        </a:lnTo>
                        <a:lnTo>
                          <a:pt x="1880" y="1923"/>
                        </a:lnTo>
                        <a:lnTo>
                          <a:pt x="1892" y="1923"/>
                        </a:lnTo>
                        <a:lnTo>
                          <a:pt x="1907" y="1923"/>
                        </a:lnTo>
                        <a:lnTo>
                          <a:pt x="1930" y="1919"/>
                        </a:lnTo>
                        <a:lnTo>
                          <a:pt x="1940" y="1919"/>
                        </a:lnTo>
                        <a:lnTo>
                          <a:pt x="1948" y="1919"/>
                        </a:lnTo>
                        <a:lnTo>
                          <a:pt x="1961" y="1927"/>
                        </a:lnTo>
                        <a:lnTo>
                          <a:pt x="1977" y="1931"/>
                        </a:lnTo>
                        <a:lnTo>
                          <a:pt x="1981" y="1931"/>
                        </a:lnTo>
                        <a:lnTo>
                          <a:pt x="2000" y="1939"/>
                        </a:lnTo>
                        <a:lnTo>
                          <a:pt x="2009" y="1943"/>
                        </a:lnTo>
                        <a:lnTo>
                          <a:pt x="2023" y="1943"/>
                        </a:lnTo>
                        <a:lnTo>
                          <a:pt x="2042" y="1939"/>
                        </a:lnTo>
                        <a:lnTo>
                          <a:pt x="2064" y="1941"/>
                        </a:lnTo>
                        <a:lnTo>
                          <a:pt x="2085" y="1939"/>
                        </a:lnTo>
                        <a:lnTo>
                          <a:pt x="2094" y="1939"/>
                        </a:lnTo>
                        <a:lnTo>
                          <a:pt x="2100" y="1937"/>
                        </a:lnTo>
                        <a:lnTo>
                          <a:pt x="2110" y="1931"/>
                        </a:lnTo>
                        <a:lnTo>
                          <a:pt x="2122" y="1929"/>
                        </a:lnTo>
                        <a:lnTo>
                          <a:pt x="2129" y="1927"/>
                        </a:lnTo>
                        <a:lnTo>
                          <a:pt x="2131" y="1913"/>
                        </a:lnTo>
                        <a:lnTo>
                          <a:pt x="2133" y="1906"/>
                        </a:lnTo>
                        <a:lnTo>
                          <a:pt x="2139" y="1898"/>
                        </a:lnTo>
                        <a:lnTo>
                          <a:pt x="2149" y="1892"/>
                        </a:lnTo>
                        <a:lnTo>
                          <a:pt x="2156" y="1881"/>
                        </a:lnTo>
                        <a:lnTo>
                          <a:pt x="2160" y="1877"/>
                        </a:lnTo>
                        <a:lnTo>
                          <a:pt x="2168" y="1871"/>
                        </a:lnTo>
                        <a:lnTo>
                          <a:pt x="2191" y="1851"/>
                        </a:lnTo>
                        <a:lnTo>
                          <a:pt x="2205" y="1840"/>
                        </a:lnTo>
                        <a:lnTo>
                          <a:pt x="2210" y="1834"/>
                        </a:lnTo>
                        <a:lnTo>
                          <a:pt x="2234" y="1838"/>
                        </a:lnTo>
                        <a:lnTo>
                          <a:pt x="2251" y="1838"/>
                        </a:lnTo>
                        <a:lnTo>
                          <a:pt x="2261" y="1832"/>
                        </a:lnTo>
                        <a:lnTo>
                          <a:pt x="2274" y="1830"/>
                        </a:lnTo>
                        <a:lnTo>
                          <a:pt x="2280" y="1824"/>
                        </a:lnTo>
                        <a:lnTo>
                          <a:pt x="2293" y="1820"/>
                        </a:lnTo>
                        <a:lnTo>
                          <a:pt x="2319" y="1811"/>
                        </a:lnTo>
                        <a:lnTo>
                          <a:pt x="2330" y="1805"/>
                        </a:lnTo>
                        <a:lnTo>
                          <a:pt x="2338" y="1803"/>
                        </a:lnTo>
                        <a:lnTo>
                          <a:pt x="2357" y="1793"/>
                        </a:lnTo>
                        <a:lnTo>
                          <a:pt x="2367" y="1791"/>
                        </a:lnTo>
                        <a:lnTo>
                          <a:pt x="2373" y="1789"/>
                        </a:lnTo>
                        <a:lnTo>
                          <a:pt x="2380" y="1780"/>
                        </a:lnTo>
                        <a:lnTo>
                          <a:pt x="2384" y="1772"/>
                        </a:lnTo>
                        <a:lnTo>
                          <a:pt x="2384" y="1766"/>
                        </a:lnTo>
                        <a:lnTo>
                          <a:pt x="2386" y="1762"/>
                        </a:lnTo>
                        <a:lnTo>
                          <a:pt x="2398" y="1755"/>
                        </a:lnTo>
                        <a:lnTo>
                          <a:pt x="2407" y="1747"/>
                        </a:lnTo>
                        <a:lnTo>
                          <a:pt x="2417" y="1745"/>
                        </a:lnTo>
                        <a:lnTo>
                          <a:pt x="2425" y="1741"/>
                        </a:lnTo>
                        <a:lnTo>
                          <a:pt x="2436" y="1739"/>
                        </a:lnTo>
                        <a:lnTo>
                          <a:pt x="2456" y="1733"/>
                        </a:lnTo>
                        <a:lnTo>
                          <a:pt x="2467" y="1731"/>
                        </a:lnTo>
                        <a:lnTo>
                          <a:pt x="2473" y="1733"/>
                        </a:lnTo>
                        <a:lnTo>
                          <a:pt x="2477" y="1737"/>
                        </a:lnTo>
                        <a:lnTo>
                          <a:pt x="2485" y="1747"/>
                        </a:lnTo>
                        <a:lnTo>
                          <a:pt x="2494" y="1755"/>
                        </a:lnTo>
                        <a:lnTo>
                          <a:pt x="2500" y="1753"/>
                        </a:lnTo>
                        <a:lnTo>
                          <a:pt x="2512" y="1755"/>
                        </a:lnTo>
                        <a:lnTo>
                          <a:pt x="2520" y="1753"/>
                        </a:lnTo>
                        <a:lnTo>
                          <a:pt x="2521" y="1749"/>
                        </a:lnTo>
                        <a:lnTo>
                          <a:pt x="2531" y="1749"/>
                        </a:lnTo>
                        <a:lnTo>
                          <a:pt x="2531" y="1753"/>
                        </a:lnTo>
                        <a:lnTo>
                          <a:pt x="2531" y="1764"/>
                        </a:lnTo>
                        <a:lnTo>
                          <a:pt x="2533" y="1768"/>
                        </a:lnTo>
                        <a:lnTo>
                          <a:pt x="2545" y="1774"/>
                        </a:lnTo>
                        <a:lnTo>
                          <a:pt x="2550" y="1768"/>
                        </a:lnTo>
                        <a:lnTo>
                          <a:pt x="2558" y="1768"/>
                        </a:lnTo>
                        <a:lnTo>
                          <a:pt x="2562" y="1780"/>
                        </a:lnTo>
                        <a:lnTo>
                          <a:pt x="2570" y="1786"/>
                        </a:lnTo>
                        <a:lnTo>
                          <a:pt x="2576" y="1789"/>
                        </a:lnTo>
                        <a:lnTo>
                          <a:pt x="2581" y="1795"/>
                        </a:lnTo>
                        <a:lnTo>
                          <a:pt x="2591" y="1811"/>
                        </a:lnTo>
                        <a:lnTo>
                          <a:pt x="2595" y="1811"/>
                        </a:lnTo>
                        <a:lnTo>
                          <a:pt x="2608" y="1815"/>
                        </a:lnTo>
                        <a:lnTo>
                          <a:pt x="2610" y="1822"/>
                        </a:lnTo>
                        <a:lnTo>
                          <a:pt x="2620" y="1828"/>
                        </a:lnTo>
                        <a:lnTo>
                          <a:pt x="2626" y="1824"/>
                        </a:lnTo>
                        <a:lnTo>
                          <a:pt x="2634" y="1832"/>
                        </a:lnTo>
                        <a:lnTo>
                          <a:pt x="2637" y="1840"/>
                        </a:lnTo>
                        <a:lnTo>
                          <a:pt x="2645" y="1842"/>
                        </a:lnTo>
                        <a:lnTo>
                          <a:pt x="2645" y="1853"/>
                        </a:lnTo>
                        <a:lnTo>
                          <a:pt x="2649" y="1857"/>
                        </a:lnTo>
                        <a:lnTo>
                          <a:pt x="2653" y="1849"/>
                        </a:lnTo>
                        <a:lnTo>
                          <a:pt x="2657" y="1848"/>
                        </a:lnTo>
                        <a:lnTo>
                          <a:pt x="2668" y="1838"/>
                        </a:lnTo>
                        <a:lnTo>
                          <a:pt x="2676" y="1832"/>
                        </a:lnTo>
                        <a:lnTo>
                          <a:pt x="2678" y="1828"/>
                        </a:lnTo>
                        <a:lnTo>
                          <a:pt x="2686" y="1824"/>
                        </a:lnTo>
                        <a:lnTo>
                          <a:pt x="2691" y="1832"/>
                        </a:lnTo>
                        <a:lnTo>
                          <a:pt x="2697" y="1832"/>
                        </a:lnTo>
                        <a:lnTo>
                          <a:pt x="2695" y="1828"/>
                        </a:lnTo>
                        <a:lnTo>
                          <a:pt x="2695" y="1820"/>
                        </a:lnTo>
                        <a:lnTo>
                          <a:pt x="2701" y="1815"/>
                        </a:lnTo>
                        <a:lnTo>
                          <a:pt x="2703" y="1811"/>
                        </a:lnTo>
                        <a:lnTo>
                          <a:pt x="2695" y="1799"/>
                        </a:lnTo>
                        <a:lnTo>
                          <a:pt x="2693" y="1799"/>
                        </a:lnTo>
                        <a:lnTo>
                          <a:pt x="2693" y="1791"/>
                        </a:lnTo>
                        <a:lnTo>
                          <a:pt x="2695" y="1786"/>
                        </a:lnTo>
                        <a:lnTo>
                          <a:pt x="2695" y="1780"/>
                        </a:lnTo>
                        <a:lnTo>
                          <a:pt x="2701" y="1776"/>
                        </a:lnTo>
                        <a:lnTo>
                          <a:pt x="2697" y="1772"/>
                        </a:lnTo>
                        <a:lnTo>
                          <a:pt x="2703" y="1766"/>
                        </a:lnTo>
                        <a:lnTo>
                          <a:pt x="2707" y="1766"/>
                        </a:lnTo>
                        <a:lnTo>
                          <a:pt x="2711" y="1760"/>
                        </a:lnTo>
                        <a:lnTo>
                          <a:pt x="2713" y="1758"/>
                        </a:lnTo>
                        <a:lnTo>
                          <a:pt x="2717" y="1762"/>
                        </a:lnTo>
                        <a:lnTo>
                          <a:pt x="2722" y="1753"/>
                        </a:lnTo>
                        <a:lnTo>
                          <a:pt x="2720" y="1745"/>
                        </a:lnTo>
                        <a:lnTo>
                          <a:pt x="2730" y="1733"/>
                        </a:lnTo>
                        <a:lnTo>
                          <a:pt x="2730" y="1725"/>
                        </a:lnTo>
                        <a:lnTo>
                          <a:pt x="2734" y="1722"/>
                        </a:lnTo>
                        <a:lnTo>
                          <a:pt x="2736" y="1716"/>
                        </a:lnTo>
                        <a:lnTo>
                          <a:pt x="2742" y="1716"/>
                        </a:lnTo>
                        <a:lnTo>
                          <a:pt x="2746" y="1725"/>
                        </a:lnTo>
                        <a:lnTo>
                          <a:pt x="2749" y="1725"/>
                        </a:lnTo>
                        <a:lnTo>
                          <a:pt x="2757" y="1722"/>
                        </a:lnTo>
                        <a:lnTo>
                          <a:pt x="2761" y="1723"/>
                        </a:lnTo>
                        <a:lnTo>
                          <a:pt x="2763" y="1741"/>
                        </a:lnTo>
                        <a:lnTo>
                          <a:pt x="2771" y="1755"/>
                        </a:lnTo>
                        <a:lnTo>
                          <a:pt x="2773" y="1756"/>
                        </a:lnTo>
                        <a:lnTo>
                          <a:pt x="2776" y="1756"/>
                        </a:lnTo>
                        <a:lnTo>
                          <a:pt x="2778" y="1753"/>
                        </a:lnTo>
                        <a:lnTo>
                          <a:pt x="2788" y="1751"/>
                        </a:lnTo>
                        <a:lnTo>
                          <a:pt x="2796" y="1758"/>
                        </a:lnTo>
                        <a:lnTo>
                          <a:pt x="2798" y="1764"/>
                        </a:lnTo>
                        <a:lnTo>
                          <a:pt x="2804" y="1772"/>
                        </a:lnTo>
                        <a:lnTo>
                          <a:pt x="2802" y="1782"/>
                        </a:lnTo>
                        <a:lnTo>
                          <a:pt x="2805" y="1784"/>
                        </a:lnTo>
                        <a:lnTo>
                          <a:pt x="2811" y="1784"/>
                        </a:lnTo>
                        <a:lnTo>
                          <a:pt x="2811" y="1789"/>
                        </a:lnTo>
                        <a:lnTo>
                          <a:pt x="2819" y="1793"/>
                        </a:lnTo>
                        <a:lnTo>
                          <a:pt x="2827" y="1782"/>
                        </a:lnTo>
                        <a:lnTo>
                          <a:pt x="2838" y="1776"/>
                        </a:lnTo>
                        <a:lnTo>
                          <a:pt x="2834" y="1756"/>
                        </a:lnTo>
                        <a:lnTo>
                          <a:pt x="2840" y="1755"/>
                        </a:lnTo>
                        <a:lnTo>
                          <a:pt x="2856" y="1780"/>
                        </a:lnTo>
                        <a:lnTo>
                          <a:pt x="2858" y="1801"/>
                        </a:lnTo>
                        <a:lnTo>
                          <a:pt x="2863" y="1805"/>
                        </a:lnTo>
                        <a:lnTo>
                          <a:pt x="2883" y="1793"/>
                        </a:lnTo>
                        <a:lnTo>
                          <a:pt x="2892" y="1799"/>
                        </a:lnTo>
                        <a:lnTo>
                          <a:pt x="2906" y="1789"/>
                        </a:lnTo>
                        <a:lnTo>
                          <a:pt x="2912" y="1768"/>
                        </a:lnTo>
                        <a:lnTo>
                          <a:pt x="2898" y="1737"/>
                        </a:lnTo>
                        <a:lnTo>
                          <a:pt x="2902" y="1702"/>
                        </a:lnTo>
                        <a:lnTo>
                          <a:pt x="2914" y="1692"/>
                        </a:lnTo>
                        <a:lnTo>
                          <a:pt x="2908" y="1648"/>
                        </a:lnTo>
                        <a:lnTo>
                          <a:pt x="2933" y="1644"/>
                        </a:lnTo>
                        <a:lnTo>
                          <a:pt x="2939" y="1683"/>
                        </a:lnTo>
                        <a:lnTo>
                          <a:pt x="2960" y="1675"/>
                        </a:lnTo>
                        <a:lnTo>
                          <a:pt x="2954" y="1661"/>
                        </a:lnTo>
                        <a:lnTo>
                          <a:pt x="2970" y="1642"/>
                        </a:lnTo>
                        <a:lnTo>
                          <a:pt x="2968" y="1609"/>
                        </a:lnTo>
                        <a:lnTo>
                          <a:pt x="2985" y="1607"/>
                        </a:lnTo>
                        <a:lnTo>
                          <a:pt x="2987" y="1431"/>
                        </a:lnTo>
                        <a:lnTo>
                          <a:pt x="2979" y="1363"/>
                        </a:lnTo>
                        <a:lnTo>
                          <a:pt x="2983" y="1347"/>
                        </a:lnTo>
                        <a:lnTo>
                          <a:pt x="2979" y="1330"/>
                        </a:lnTo>
                        <a:lnTo>
                          <a:pt x="2989" y="1314"/>
                        </a:lnTo>
                        <a:lnTo>
                          <a:pt x="2979" y="1311"/>
                        </a:lnTo>
                        <a:lnTo>
                          <a:pt x="2966" y="1289"/>
                        </a:lnTo>
                        <a:lnTo>
                          <a:pt x="2970" y="1272"/>
                        </a:lnTo>
                        <a:lnTo>
                          <a:pt x="2960" y="1258"/>
                        </a:lnTo>
                        <a:lnTo>
                          <a:pt x="2954" y="1241"/>
                        </a:lnTo>
                        <a:lnTo>
                          <a:pt x="2943" y="1229"/>
                        </a:lnTo>
                        <a:lnTo>
                          <a:pt x="2947" y="1206"/>
                        </a:lnTo>
                        <a:lnTo>
                          <a:pt x="2954" y="1204"/>
                        </a:lnTo>
                        <a:lnTo>
                          <a:pt x="2966" y="1212"/>
                        </a:lnTo>
                        <a:lnTo>
                          <a:pt x="2970" y="1219"/>
                        </a:lnTo>
                        <a:lnTo>
                          <a:pt x="2974" y="1219"/>
                        </a:lnTo>
                        <a:lnTo>
                          <a:pt x="2977" y="1210"/>
                        </a:lnTo>
                        <a:lnTo>
                          <a:pt x="2987" y="1198"/>
                        </a:lnTo>
                        <a:lnTo>
                          <a:pt x="2947" y="1144"/>
                        </a:lnTo>
                        <a:lnTo>
                          <a:pt x="2945" y="1130"/>
                        </a:lnTo>
                        <a:lnTo>
                          <a:pt x="2931" y="1113"/>
                        </a:lnTo>
                        <a:lnTo>
                          <a:pt x="2925" y="1093"/>
                        </a:lnTo>
                        <a:lnTo>
                          <a:pt x="2927" y="1093"/>
                        </a:lnTo>
                        <a:lnTo>
                          <a:pt x="2929" y="1074"/>
                        </a:lnTo>
                        <a:lnTo>
                          <a:pt x="2912" y="1051"/>
                        </a:lnTo>
                        <a:lnTo>
                          <a:pt x="2904" y="1033"/>
                        </a:lnTo>
                        <a:lnTo>
                          <a:pt x="2904" y="1008"/>
                        </a:lnTo>
                        <a:lnTo>
                          <a:pt x="2887" y="999"/>
                        </a:lnTo>
                        <a:lnTo>
                          <a:pt x="2879" y="987"/>
                        </a:lnTo>
                        <a:lnTo>
                          <a:pt x="2834" y="966"/>
                        </a:lnTo>
                        <a:lnTo>
                          <a:pt x="2821" y="975"/>
                        </a:lnTo>
                        <a:lnTo>
                          <a:pt x="2782" y="964"/>
                        </a:lnTo>
                        <a:lnTo>
                          <a:pt x="2776" y="975"/>
                        </a:lnTo>
                        <a:lnTo>
                          <a:pt x="2784" y="1002"/>
                        </a:lnTo>
                        <a:lnTo>
                          <a:pt x="2775" y="1008"/>
                        </a:lnTo>
                        <a:lnTo>
                          <a:pt x="2769" y="1002"/>
                        </a:lnTo>
                        <a:lnTo>
                          <a:pt x="2761" y="1018"/>
                        </a:lnTo>
                        <a:lnTo>
                          <a:pt x="2763" y="1039"/>
                        </a:lnTo>
                        <a:lnTo>
                          <a:pt x="2748" y="1041"/>
                        </a:lnTo>
                        <a:lnTo>
                          <a:pt x="2748" y="1047"/>
                        </a:lnTo>
                        <a:lnTo>
                          <a:pt x="2711" y="1043"/>
                        </a:lnTo>
                        <a:lnTo>
                          <a:pt x="2713" y="1053"/>
                        </a:lnTo>
                        <a:lnTo>
                          <a:pt x="2697" y="1051"/>
                        </a:lnTo>
                        <a:lnTo>
                          <a:pt x="2693" y="1059"/>
                        </a:lnTo>
                        <a:lnTo>
                          <a:pt x="2676" y="1045"/>
                        </a:lnTo>
                        <a:lnTo>
                          <a:pt x="2686" y="1072"/>
                        </a:lnTo>
                        <a:lnTo>
                          <a:pt x="2682" y="1078"/>
                        </a:lnTo>
                        <a:lnTo>
                          <a:pt x="2686" y="1103"/>
                        </a:lnTo>
                        <a:lnTo>
                          <a:pt x="2682" y="1113"/>
                        </a:lnTo>
                        <a:lnTo>
                          <a:pt x="2634" y="1086"/>
                        </a:lnTo>
                        <a:lnTo>
                          <a:pt x="2618" y="1062"/>
                        </a:lnTo>
                        <a:lnTo>
                          <a:pt x="2605" y="1057"/>
                        </a:lnTo>
                        <a:lnTo>
                          <a:pt x="2587" y="1072"/>
                        </a:lnTo>
                        <a:lnTo>
                          <a:pt x="2601" y="1097"/>
                        </a:lnTo>
                        <a:lnTo>
                          <a:pt x="2601" y="1117"/>
                        </a:lnTo>
                        <a:lnTo>
                          <a:pt x="2593" y="1125"/>
                        </a:lnTo>
                        <a:lnTo>
                          <a:pt x="2587" y="1125"/>
                        </a:lnTo>
                        <a:lnTo>
                          <a:pt x="2583" y="1097"/>
                        </a:lnTo>
                        <a:lnTo>
                          <a:pt x="2577" y="1093"/>
                        </a:lnTo>
                        <a:lnTo>
                          <a:pt x="2545" y="1086"/>
                        </a:lnTo>
                        <a:lnTo>
                          <a:pt x="2533" y="1093"/>
                        </a:lnTo>
                        <a:lnTo>
                          <a:pt x="2516" y="1082"/>
                        </a:lnTo>
                        <a:lnTo>
                          <a:pt x="2491" y="1076"/>
                        </a:lnTo>
                        <a:lnTo>
                          <a:pt x="2473" y="1033"/>
                        </a:lnTo>
                        <a:lnTo>
                          <a:pt x="2485" y="1016"/>
                        </a:lnTo>
                        <a:lnTo>
                          <a:pt x="2485" y="995"/>
                        </a:lnTo>
                        <a:lnTo>
                          <a:pt x="2475" y="993"/>
                        </a:lnTo>
                        <a:lnTo>
                          <a:pt x="2471" y="977"/>
                        </a:lnTo>
                        <a:lnTo>
                          <a:pt x="2435" y="969"/>
                        </a:lnTo>
                        <a:lnTo>
                          <a:pt x="2419" y="960"/>
                        </a:lnTo>
                        <a:lnTo>
                          <a:pt x="2409" y="948"/>
                        </a:lnTo>
                        <a:lnTo>
                          <a:pt x="2415" y="936"/>
                        </a:lnTo>
                        <a:lnTo>
                          <a:pt x="2379" y="886"/>
                        </a:lnTo>
                        <a:lnTo>
                          <a:pt x="2348" y="898"/>
                        </a:lnTo>
                        <a:lnTo>
                          <a:pt x="2342" y="892"/>
                        </a:lnTo>
                        <a:lnTo>
                          <a:pt x="2324" y="904"/>
                        </a:lnTo>
                        <a:lnTo>
                          <a:pt x="2315" y="902"/>
                        </a:lnTo>
                        <a:lnTo>
                          <a:pt x="2295" y="917"/>
                        </a:lnTo>
                        <a:lnTo>
                          <a:pt x="2276" y="915"/>
                        </a:lnTo>
                        <a:lnTo>
                          <a:pt x="2263" y="909"/>
                        </a:lnTo>
                        <a:lnTo>
                          <a:pt x="2249" y="888"/>
                        </a:lnTo>
                        <a:lnTo>
                          <a:pt x="2234" y="884"/>
                        </a:lnTo>
                        <a:lnTo>
                          <a:pt x="2214" y="900"/>
                        </a:lnTo>
                        <a:lnTo>
                          <a:pt x="2185" y="886"/>
                        </a:lnTo>
                        <a:lnTo>
                          <a:pt x="2172" y="865"/>
                        </a:lnTo>
                        <a:lnTo>
                          <a:pt x="2158" y="861"/>
                        </a:lnTo>
                        <a:lnTo>
                          <a:pt x="2149" y="867"/>
                        </a:lnTo>
                        <a:lnTo>
                          <a:pt x="2139" y="841"/>
                        </a:lnTo>
                        <a:lnTo>
                          <a:pt x="2118" y="845"/>
                        </a:lnTo>
                        <a:lnTo>
                          <a:pt x="2094" y="832"/>
                        </a:lnTo>
                        <a:lnTo>
                          <a:pt x="2071" y="838"/>
                        </a:lnTo>
                        <a:lnTo>
                          <a:pt x="2056" y="830"/>
                        </a:lnTo>
                        <a:lnTo>
                          <a:pt x="2027" y="830"/>
                        </a:lnTo>
                        <a:lnTo>
                          <a:pt x="2023" y="801"/>
                        </a:lnTo>
                        <a:lnTo>
                          <a:pt x="2013" y="799"/>
                        </a:lnTo>
                        <a:lnTo>
                          <a:pt x="1994" y="807"/>
                        </a:lnTo>
                        <a:lnTo>
                          <a:pt x="1919" y="733"/>
                        </a:lnTo>
                        <a:lnTo>
                          <a:pt x="1921" y="704"/>
                        </a:lnTo>
                        <a:lnTo>
                          <a:pt x="1894" y="698"/>
                        </a:lnTo>
                        <a:lnTo>
                          <a:pt x="1882" y="710"/>
                        </a:lnTo>
                        <a:lnTo>
                          <a:pt x="1859" y="708"/>
                        </a:lnTo>
                        <a:lnTo>
                          <a:pt x="1828" y="729"/>
                        </a:lnTo>
                        <a:lnTo>
                          <a:pt x="1816" y="723"/>
                        </a:lnTo>
                        <a:lnTo>
                          <a:pt x="1782" y="690"/>
                        </a:lnTo>
                        <a:lnTo>
                          <a:pt x="1758" y="681"/>
                        </a:lnTo>
                        <a:lnTo>
                          <a:pt x="1749" y="636"/>
                        </a:lnTo>
                        <a:lnTo>
                          <a:pt x="1727" y="621"/>
                        </a:lnTo>
                        <a:lnTo>
                          <a:pt x="1724" y="607"/>
                        </a:lnTo>
                        <a:lnTo>
                          <a:pt x="1712" y="586"/>
                        </a:lnTo>
                        <a:lnTo>
                          <a:pt x="1714" y="576"/>
                        </a:lnTo>
                        <a:lnTo>
                          <a:pt x="1698" y="555"/>
                        </a:lnTo>
                        <a:lnTo>
                          <a:pt x="1685" y="524"/>
                        </a:lnTo>
                        <a:lnTo>
                          <a:pt x="1691" y="514"/>
                        </a:lnTo>
                        <a:lnTo>
                          <a:pt x="1704" y="512"/>
                        </a:lnTo>
                        <a:lnTo>
                          <a:pt x="1720" y="495"/>
                        </a:lnTo>
                        <a:lnTo>
                          <a:pt x="1718" y="463"/>
                        </a:lnTo>
                        <a:lnTo>
                          <a:pt x="1722" y="429"/>
                        </a:lnTo>
                        <a:lnTo>
                          <a:pt x="1718" y="398"/>
                        </a:lnTo>
                        <a:lnTo>
                          <a:pt x="1733" y="405"/>
                        </a:lnTo>
                        <a:lnTo>
                          <a:pt x="1739" y="398"/>
                        </a:lnTo>
                        <a:lnTo>
                          <a:pt x="1731" y="380"/>
                        </a:lnTo>
                        <a:lnTo>
                          <a:pt x="1704" y="370"/>
                        </a:lnTo>
                        <a:lnTo>
                          <a:pt x="1702" y="365"/>
                        </a:lnTo>
                        <a:lnTo>
                          <a:pt x="1708" y="328"/>
                        </a:lnTo>
                        <a:lnTo>
                          <a:pt x="1691" y="301"/>
                        </a:lnTo>
                        <a:lnTo>
                          <a:pt x="1698" y="295"/>
                        </a:lnTo>
                        <a:lnTo>
                          <a:pt x="1704" y="279"/>
                        </a:lnTo>
                        <a:lnTo>
                          <a:pt x="1712" y="275"/>
                        </a:lnTo>
                        <a:lnTo>
                          <a:pt x="1731" y="272"/>
                        </a:lnTo>
                        <a:lnTo>
                          <a:pt x="1758" y="194"/>
                        </a:lnTo>
                        <a:lnTo>
                          <a:pt x="1718" y="184"/>
                        </a:lnTo>
                        <a:lnTo>
                          <a:pt x="1704" y="163"/>
                        </a:lnTo>
                        <a:lnTo>
                          <a:pt x="1712" y="151"/>
                        </a:lnTo>
                        <a:lnTo>
                          <a:pt x="1724" y="153"/>
                        </a:lnTo>
                        <a:lnTo>
                          <a:pt x="1749" y="148"/>
                        </a:lnTo>
                        <a:lnTo>
                          <a:pt x="1691" y="101"/>
                        </a:lnTo>
                        <a:lnTo>
                          <a:pt x="1685" y="105"/>
                        </a:lnTo>
                        <a:lnTo>
                          <a:pt x="1639" y="76"/>
                        </a:lnTo>
                        <a:lnTo>
                          <a:pt x="1625" y="89"/>
                        </a:lnTo>
                        <a:lnTo>
                          <a:pt x="1604" y="53"/>
                        </a:lnTo>
                        <a:lnTo>
                          <a:pt x="1594" y="54"/>
                        </a:lnTo>
                        <a:lnTo>
                          <a:pt x="1586" y="45"/>
                        </a:lnTo>
                        <a:lnTo>
                          <a:pt x="1540" y="51"/>
                        </a:lnTo>
                        <a:lnTo>
                          <a:pt x="1523" y="45"/>
                        </a:lnTo>
                        <a:lnTo>
                          <a:pt x="1494" y="53"/>
                        </a:lnTo>
                        <a:lnTo>
                          <a:pt x="1447" y="47"/>
                        </a:lnTo>
                        <a:lnTo>
                          <a:pt x="1443" y="33"/>
                        </a:lnTo>
                        <a:lnTo>
                          <a:pt x="1393" y="47"/>
                        </a:lnTo>
                        <a:lnTo>
                          <a:pt x="1355" y="39"/>
                        </a:lnTo>
                        <a:lnTo>
                          <a:pt x="1260" y="49"/>
                        </a:lnTo>
                        <a:lnTo>
                          <a:pt x="1235" y="95"/>
                        </a:lnTo>
                        <a:lnTo>
                          <a:pt x="1167" y="111"/>
                        </a:lnTo>
                        <a:lnTo>
                          <a:pt x="1156" y="122"/>
                        </a:lnTo>
                        <a:lnTo>
                          <a:pt x="1146" y="120"/>
                        </a:lnTo>
                        <a:lnTo>
                          <a:pt x="1148" y="111"/>
                        </a:lnTo>
                        <a:lnTo>
                          <a:pt x="1105" y="89"/>
                        </a:lnTo>
                        <a:lnTo>
                          <a:pt x="1003" y="111"/>
                        </a:lnTo>
                        <a:lnTo>
                          <a:pt x="991" y="109"/>
                        </a:lnTo>
                        <a:lnTo>
                          <a:pt x="987" y="118"/>
                        </a:lnTo>
                        <a:lnTo>
                          <a:pt x="933" y="134"/>
                        </a:lnTo>
                        <a:lnTo>
                          <a:pt x="926" y="122"/>
                        </a:lnTo>
                        <a:lnTo>
                          <a:pt x="906" y="120"/>
                        </a:lnTo>
                        <a:lnTo>
                          <a:pt x="899" y="130"/>
                        </a:lnTo>
                        <a:lnTo>
                          <a:pt x="860" y="122"/>
                        </a:lnTo>
                        <a:lnTo>
                          <a:pt x="848" y="109"/>
                        </a:lnTo>
                        <a:lnTo>
                          <a:pt x="819" y="95"/>
                        </a:lnTo>
                        <a:lnTo>
                          <a:pt x="800" y="95"/>
                        </a:lnTo>
                        <a:lnTo>
                          <a:pt x="777" y="68"/>
                        </a:lnTo>
                        <a:lnTo>
                          <a:pt x="783" y="43"/>
                        </a:lnTo>
                        <a:lnTo>
                          <a:pt x="771" y="33"/>
                        </a:lnTo>
                        <a:lnTo>
                          <a:pt x="742" y="37"/>
                        </a:lnTo>
                        <a:lnTo>
                          <a:pt x="732" y="27"/>
                        </a:lnTo>
                        <a:lnTo>
                          <a:pt x="707" y="22"/>
                        </a:lnTo>
                        <a:lnTo>
                          <a:pt x="682" y="43"/>
                        </a:lnTo>
                        <a:lnTo>
                          <a:pt x="644" y="53"/>
                        </a:lnTo>
                        <a:lnTo>
                          <a:pt x="632" y="70"/>
                        </a:lnTo>
                        <a:lnTo>
                          <a:pt x="613" y="80"/>
                        </a:lnTo>
                        <a:lnTo>
                          <a:pt x="562" y="70"/>
                        </a:lnTo>
                        <a:lnTo>
                          <a:pt x="551" y="51"/>
                        </a:lnTo>
                        <a:lnTo>
                          <a:pt x="520" y="47"/>
                        </a:lnTo>
                        <a:lnTo>
                          <a:pt x="518" y="39"/>
                        </a:lnTo>
                        <a:lnTo>
                          <a:pt x="501" y="29"/>
                        </a:lnTo>
                        <a:lnTo>
                          <a:pt x="499" y="41"/>
                        </a:lnTo>
                        <a:lnTo>
                          <a:pt x="489" y="43"/>
                        </a:lnTo>
                        <a:lnTo>
                          <a:pt x="443" y="23"/>
                        </a:lnTo>
                        <a:lnTo>
                          <a:pt x="423" y="0"/>
                        </a:lnTo>
                        <a:lnTo>
                          <a:pt x="387" y="16"/>
                        </a:lnTo>
                        <a:lnTo>
                          <a:pt x="387" y="29"/>
                        </a:lnTo>
                        <a:lnTo>
                          <a:pt x="361" y="53"/>
                        </a:lnTo>
                        <a:lnTo>
                          <a:pt x="348" y="56"/>
                        </a:lnTo>
                        <a:lnTo>
                          <a:pt x="329" y="91"/>
                        </a:lnTo>
                        <a:lnTo>
                          <a:pt x="317" y="89"/>
                        </a:lnTo>
                        <a:lnTo>
                          <a:pt x="305" y="105"/>
                        </a:lnTo>
                        <a:lnTo>
                          <a:pt x="311" y="115"/>
                        </a:lnTo>
                        <a:lnTo>
                          <a:pt x="305" y="122"/>
                        </a:lnTo>
                        <a:lnTo>
                          <a:pt x="305" y="128"/>
                        </a:lnTo>
                        <a:lnTo>
                          <a:pt x="296" y="140"/>
                        </a:lnTo>
                        <a:lnTo>
                          <a:pt x="296" y="144"/>
                        </a:lnTo>
                        <a:lnTo>
                          <a:pt x="286" y="153"/>
                        </a:lnTo>
                        <a:lnTo>
                          <a:pt x="182" y="140"/>
                        </a:lnTo>
                        <a:lnTo>
                          <a:pt x="170" y="153"/>
                        </a:lnTo>
                        <a:lnTo>
                          <a:pt x="163" y="153"/>
                        </a:lnTo>
                        <a:lnTo>
                          <a:pt x="163" y="159"/>
                        </a:lnTo>
                        <a:lnTo>
                          <a:pt x="155" y="171"/>
                        </a:lnTo>
                        <a:lnTo>
                          <a:pt x="139" y="179"/>
                        </a:lnTo>
                        <a:lnTo>
                          <a:pt x="116" y="184"/>
                        </a:lnTo>
                        <a:lnTo>
                          <a:pt x="114" y="192"/>
                        </a:lnTo>
                        <a:lnTo>
                          <a:pt x="118" y="198"/>
                        </a:lnTo>
                        <a:lnTo>
                          <a:pt x="116" y="202"/>
                        </a:lnTo>
                        <a:lnTo>
                          <a:pt x="108" y="208"/>
                        </a:lnTo>
                        <a:lnTo>
                          <a:pt x="105" y="221"/>
                        </a:lnTo>
                        <a:lnTo>
                          <a:pt x="106" y="231"/>
                        </a:lnTo>
                        <a:lnTo>
                          <a:pt x="108" y="239"/>
                        </a:lnTo>
                        <a:lnTo>
                          <a:pt x="106" y="248"/>
                        </a:lnTo>
                        <a:lnTo>
                          <a:pt x="95" y="258"/>
                        </a:lnTo>
                        <a:lnTo>
                          <a:pt x="95" y="270"/>
                        </a:lnTo>
                        <a:lnTo>
                          <a:pt x="99" y="289"/>
                        </a:lnTo>
                        <a:lnTo>
                          <a:pt x="105" y="301"/>
                        </a:lnTo>
                        <a:lnTo>
                          <a:pt x="114" y="318"/>
                        </a:lnTo>
                        <a:lnTo>
                          <a:pt x="118" y="326"/>
                        </a:lnTo>
                        <a:lnTo>
                          <a:pt x="130" y="345"/>
                        </a:lnTo>
                        <a:lnTo>
                          <a:pt x="128" y="355"/>
                        </a:lnTo>
                        <a:lnTo>
                          <a:pt x="135" y="365"/>
                        </a:lnTo>
                        <a:lnTo>
                          <a:pt x="141" y="365"/>
                        </a:lnTo>
                        <a:lnTo>
                          <a:pt x="139" y="376"/>
                        </a:lnTo>
                        <a:lnTo>
                          <a:pt x="132" y="384"/>
                        </a:lnTo>
                        <a:lnTo>
                          <a:pt x="130" y="390"/>
                        </a:lnTo>
                        <a:lnTo>
                          <a:pt x="130" y="398"/>
                        </a:lnTo>
                        <a:lnTo>
                          <a:pt x="143" y="407"/>
                        </a:lnTo>
                        <a:lnTo>
                          <a:pt x="143" y="423"/>
                        </a:lnTo>
                        <a:lnTo>
                          <a:pt x="135" y="436"/>
                        </a:lnTo>
                        <a:lnTo>
                          <a:pt x="139" y="444"/>
                        </a:lnTo>
                        <a:lnTo>
                          <a:pt x="130" y="465"/>
                        </a:lnTo>
                        <a:lnTo>
                          <a:pt x="134" y="469"/>
                        </a:lnTo>
                        <a:lnTo>
                          <a:pt x="126" y="479"/>
                        </a:lnTo>
                        <a:lnTo>
                          <a:pt x="122" y="491"/>
                        </a:lnTo>
                        <a:lnTo>
                          <a:pt x="114" y="491"/>
                        </a:lnTo>
                        <a:lnTo>
                          <a:pt x="105" y="495"/>
                        </a:lnTo>
                        <a:lnTo>
                          <a:pt x="99" y="498"/>
                        </a:lnTo>
                        <a:lnTo>
                          <a:pt x="97" y="506"/>
                        </a:lnTo>
                        <a:lnTo>
                          <a:pt x="95" y="512"/>
                        </a:lnTo>
                        <a:lnTo>
                          <a:pt x="87" y="508"/>
                        </a:lnTo>
                        <a:lnTo>
                          <a:pt x="77" y="512"/>
                        </a:lnTo>
                        <a:lnTo>
                          <a:pt x="72" y="512"/>
                        </a:lnTo>
                        <a:lnTo>
                          <a:pt x="68" y="506"/>
                        </a:lnTo>
                        <a:lnTo>
                          <a:pt x="62" y="496"/>
                        </a:lnTo>
                        <a:lnTo>
                          <a:pt x="56" y="491"/>
                        </a:lnTo>
                        <a:lnTo>
                          <a:pt x="50" y="483"/>
                        </a:lnTo>
                        <a:lnTo>
                          <a:pt x="52" y="463"/>
                        </a:lnTo>
                        <a:lnTo>
                          <a:pt x="58" y="460"/>
                        </a:lnTo>
                        <a:lnTo>
                          <a:pt x="58" y="444"/>
                        </a:lnTo>
                        <a:lnTo>
                          <a:pt x="50" y="442"/>
                        </a:lnTo>
                        <a:lnTo>
                          <a:pt x="41" y="446"/>
                        </a:lnTo>
                        <a:lnTo>
                          <a:pt x="37" y="452"/>
                        </a:lnTo>
                        <a:lnTo>
                          <a:pt x="23" y="448"/>
                        </a:lnTo>
                        <a:lnTo>
                          <a:pt x="14" y="454"/>
                        </a:lnTo>
                        <a:lnTo>
                          <a:pt x="10" y="452"/>
                        </a:lnTo>
                        <a:lnTo>
                          <a:pt x="2" y="454"/>
                        </a:lnTo>
                        <a:lnTo>
                          <a:pt x="0" y="460"/>
                        </a:lnTo>
                        <a:lnTo>
                          <a:pt x="835" y="1437"/>
                        </a:lnTo>
                        <a:close/>
                      </a:path>
                    </a:pathLst>
                  </a:custGeom>
                  <a:solidFill>
                    <a:srgbClr val="FFFF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26" name="Freeform 191">
                    <a:extLst>
                      <a:ext uri="{FF2B5EF4-FFF2-40B4-BE49-F238E27FC236}">
                        <a16:creationId xmlns:a16="http://schemas.microsoft.com/office/drawing/2014/main" id="{4C578182-CBF5-EE4D-840F-C70F520F2B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6" y="2291"/>
                    <a:ext cx="1494" cy="971"/>
                  </a:xfrm>
                  <a:custGeom>
                    <a:avLst/>
                    <a:gdLst>
                      <a:gd name="T0" fmla="*/ 218 w 2989"/>
                      <a:gd name="T1" fmla="*/ 368 h 1943"/>
                      <a:gd name="T2" fmla="*/ 238 w 2989"/>
                      <a:gd name="T3" fmla="*/ 392 h 1943"/>
                      <a:gd name="T4" fmla="*/ 249 w 2989"/>
                      <a:gd name="T5" fmla="*/ 391 h 1943"/>
                      <a:gd name="T6" fmla="*/ 260 w 2989"/>
                      <a:gd name="T7" fmla="*/ 388 h 1943"/>
                      <a:gd name="T8" fmla="*/ 275 w 2989"/>
                      <a:gd name="T9" fmla="*/ 397 h 1943"/>
                      <a:gd name="T10" fmla="*/ 289 w 2989"/>
                      <a:gd name="T11" fmla="*/ 406 h 1943"/>
                      <a:gd name="T12" fmla="*/ 306 w 2989"/>
                      <a:gd name="T13" fmla="*/ 410 h 1943"/>
                      <a:gd name="T14" fmla="*/ 322 w 2989"/>
                      <a:gd name="T15" fmla="*/ 405 h 1943"/>
                      <a:gd name="T16" fmla="*/ 339 w 2989"/>
                      <a:gd name="T17" fmla="*/ 403 h 1943"/>
                      <a:gd name="T18" fmla="*/ 342 w 2989"/>
                      <a:gd name="T19" fmla="*/ 426 h 1943"/>
                      <a:gd name="T20" fmla="*/ 346 w 2989"/>
                      <a:gd name="T21" fmla="*/ 437 h 1943"/>
                      <a:gd name="T22" fmla="*/ 365 w 2989"/>
                      <a:gd name="T23" fmla="*/ 413 h 1943"/>
                      <a:gd name="T24" fmla="*/ 384 w 2989"/>
                      <a:gd name="T25" fmla="*/ 404 h 1943"/>
                      <a:gd name="T26" fmla="*/ 404 w 2989"/>
                      <a:gd name="T27" fmla="*/ 412 h 1943"/>
                      <a:gd name="T28" fmla="*/ 432 w 2989"/>
                      <a:gd name="T29" fmla="*/ 423 h 1943"/>
                      <a:gd name="T30" fmla="*/ 454 w 2989"/>
                      <a:gd name="T31" fmla="*/ 429 h 1943"/>
                      <a:gd name="T32" fmla="*/ 461 w 2989"/>
                      <a:gd name="T33" fmla="*/ 452 h 1943"/>
                      <a:gd name="T34" fmla="*/ 462 w 2989"/>
                      <a:gd name="T35" fmla="*/ 471 h 1943"/>
                      <a:gd name="T36" fmla="*/ 482 w 2989"/>
                      <a:gd name="T37" fmla="*/ 479 h 1943"/>
                      <a:gd name="T38" fmla="*/ 516 w 2989"/>
                      <a:gd name="T39" fmla="*/ 485 h 1943"/>
                      <a:gd name="T40" fmla="*/ 537 w 2989"/>
                      <a:gd name="T41" fmla="*/ 473 h 1943"/>
                      <a:gd name="T42" fmla="*/ 568 w 2989"/>
                      <a:gd name="T43" fmla="*/ 457 h 1943"/>
                      <a:gd name="T44" fmla="*/ 596 w 2989"/>
                      <a:gd name="T45" fmla="*/ 443 h 1943"/>
                      <a:gd name="T46" fmla="*/ 618 w 2989"/>
                      <a:gd name="T47" fmla="*/ 433 h 1943"/>
                      <a:gd name="T48" fmla="*/ 632 w 2989"/>
                      <a:gd name="T49" fmla="*/ 441 h 1943"/>
                      <a:gd name="T50" fmla="*/ 648 w 2989"/>
                      <a:gd name="T51" fmla="*/ 452 h 1943"/>
                      <a:gd name="T52" fmla="*/ 663 w 2989"/>
                      <a:gd name="T53" fmla="*/ 462 h 1943"/>
                      <a:gd name="T54" fmla="*/ 675 w 2989"/>
                      <a:gd name="T55" fmla="*/ 453 h 1943"/>
                      <a:gd name="T56" fmla="*/ 676 w 2989"/>
                      <a:gd name="T57" fmla="*/ 441 h 1943"/>
                      <a:gd name="T58" fmla="*/ 685 w 2989"/>
                      <a:gd name="T59" fmla="*/ 429 h 1943"/>
                      <a:gd name="T60" fmla="*/ 697 w 2989"/>
                      <a:gd name="T61" fmla="*/ 437 h 1943"/>
                      <a:gd name="T62" fmla="*/ 709 w 2989"/>
                      <a:gd name="T63" fmla="*/ 444 h 1943"/>
                      <a:gd name="T64" fmla="*/ 724 w 2989"/>
                      <a:gd name="T65" fmla="*/ 434 h 1943"/>
                      <a:gd name="T66" fmla="*/ 746 w 2989"/>
                      <a:gd name="T67" fmla="*/ 401 h 1943"/>
                      <a:gd name="T68" fmla="*/ 738 w 2989"/>
                      <a:gd name="T69" fmla="*/ 310 h 1943"/>
                      <a:gd name="T70" fmla="*/ 736 w 2989"/>
                      <a:gd name="T71" fmla="*/ 282 h 1943"/>
                      <a:gd name="T72" fmla="*/ 708 w 2989"/>
                      <a:gd name="T73" fmla="*/ 241 h 1943"/>
                      <a:gd name="T74" fmla="*/ 687 w 2989"/>
                      <a:gd name="T75" fmla="*/ 261 h 1943"/>
                      <a:gd name="T76" fmla="*/ 658 w 2989"/>
                      <a:gd name="T77" fmla="*/ 271 h 1943"/>
                      <a:gd name="T78" fmla="*/ 636 w 2989"/>
                      <a:gd name="T79" fmla="*/ 271 h 1943"/>
                      <a:gd name="T80" fmla="*/ 604 w 2989"/>
                      <a:gd name="T81" fmla="*/ 240 h 1943"/>
                      <a:gd name="T82" fmla="*/ 565 w 2989"/>
                      <a:gd name="T83" fmla="*/ 227 h 1943"/>
                      <a:gd name="T84" fmla="*/ 523 w 2989"/>
                      <a:gd name="T85" fmla="*/ 208 h 1943"/>
                      <a:gd name="T86" fmla="*/ 470 w 2989"/>
                      <a:gd name="T87" fmla="*/ 177 h 1943"/>
                      <a:gd name="T88" fmla="*/ 428 w 2989"/>
                      <a:gd name="T89" fmla="*/ 144 h 1943"/>
                      <a:gd name="T90" fmla="*/ 434 w 2989"/>
                      <a:gd name="T91" fmla="*/ 99 h 1943"/>
                      <a:gd name="T92" fmla="*/ 439 w 2989"/>
                      <a:gd name="T93" fmla="*/ 48 h 1943"/>
                      <a:gd name="T94" fmla="*/ 401 w 2989"/>
                      <a:gd name="T95" fmla="*/ 13 h 1943"/>
                      <a:gd name="T96" fmla="*/ 315 w 2989"/>
                      <a:gd name="T97" fmla="*/ 12 h 1943"/>
                      <a:gd name="T98" fmla="*/ 233 w 2989"/>
                      <a:gd name="T99" fmla="*/ 33 h 1943"/>
                      <a:gd name="T100" fmla="*/ 192 w 2989"/>
                      <a:gd name="T101" fmla="*/ 8 h 1943"/>
                      <a:gd name="T102" fmla="*/ 130 w 2989"/>
                      <a:gd name="T103" fmla="*/ 11 h 1943"/>
                      <a:gd name="T104" fmla="*/ 87 w 2989"/>
                      <a:gd name="T105" fmla="*/ 14 h 1943"/>
                      <a:gd name="T106" fmla="*/ 45 w 2989"/>
                      <a:gd name="T107" fmla="*/ 35 h 1943"/>
                      <a:gd name="T108" fmla="*/ 27 w 2989"/>
                      <a:gd name="T109" fmla="*/ 52 h 1943"/>
                      <a:gd name="T110" fmla="*/ 29 w 2989"/>
                      <a:gd name="T111" fmla="*/ 81 h 1943"/>
                      <a:gd name="T112" fmla="*/ 35 w 2989"/>
                      <a:gd name="T113" fmla="*/ 105 h 1943"/>
                      <a:gd name="T114" fmla="*/ 24 w 2989"/>
                      <a:gd name="T115" fmla="*/ 126 h 1943"/>
                      <a:gd name="T116" fmla="*/ 14 w 2989"/>
                      <a:gd name="T117" fmla="*/ 115 h 1943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0" t="0" r="r" b="b"/>
                    <a:pathLst>
                      <a:path w="2989" h="1943">
                        <a:moveTo>
                          <a:pt x="835" y="1437"/>
                        </a:moveTo>
                        <a:lnTo>
                          <a:pt x="833" y="1440"/>
                        </a:lnTo>
                        <a:lnTo>
                          <a:pt x="823" y="1462"/>
                        </a:lnTo>
                        <a:lnTo>
                          <a:pt x="831" y="1466"/>
                        </a:lnTo>
                        <a:lnTo>
                          <a:pt x="841" y="1466"/>
                        </a:lnTo>
                        <a:lnTo>
                          <a:pt x="843" y="1475"/>
                        </a:lnTo>
                        <a:lnTo>
                          <a:pt x="850" y="1477"/>
                        </a:lnTo>
                        <a:lnTo>
                          <a:pt x="858" y="1475"/>
                        </a:lnTo>
                        <a:lnTo>
                          <a:pt x="862" y="1479"/>
                        </a:lnTo>
                        <a:lnTo>
                          <a:pt x="873" y="1473"/>
                        </a:lnTo>
                        <a:lnTo>
                          <a:pt x="885" y="1475"/>
                        </a:lnTo>
                        <a:lnTo>
                          <a:pt x="897" y="1483"/>
                        </a:lnTo>
                        <a:lnTo>
                          <a:pt x="901" y="1495"/>
                        </a:lnTo>
                        <a:lnTo>
                          <a:pt x="914" y="1506"/>
                        </a:lnTo>
                        <a:lnTo>
                          <a:pt x="920" y="1504"/>
                        </a:lnTo>
                        <a:lnTo>
                          <a:pt x="937" y="1526"/>
                        </a:lnTo>
                        <a:lnTo>
                          <a:pt x="937" y="1537"/>
                        </a:lnTo>
                        <a:lnTo>
                          <a:pt x="943" y="1553"/>
                        </a:lnTo>
                        <a:lnTo>
                          <a:pt x="939" y="1559"/>
                        </a:lnTo>
                        <a:lnTo>
                          <a:pt x="953" y="1568"/>
                        </a:lnTo>
                        <a:lnTo>
                          <a:pt x="958" y="1568"/>
                        </a:lnTo>
                        <a:lnTo>
                          <a:pt x="966" y="1566"/>
                        </a:lnTo>
                        <a:lnTo>
                          <a:pt x="964" y="1557"/>
                        </a:lnTo>
                        <a:lnTo>
                          <a:pt x="958" y="1547"/>
                        </a:lnTo>
                        <a:lnTo>
                          <a:pt x="964" y="1535"/>
                        </a:lnTo>
                        <a:lnTo>
                          <a:pt x="978" y="1526"/>
                        </a:lnTo>
                        <a:lnTo>
                          <a:pt x="986" y="1537"/>
                        </a:lnTo>
                        <a:lnTo>
                          <a:pt x="982" y="1543"/>
                        </a:lnTo>
                        <a:lnTo>
                          <a:pt x="982" y="1559"/>
                        </a:lnTo>
                        <a:lnTo>
                          <a:pt x="997" y="1566"/>
                        </a:lnTo>
                        <a:lnTo>
                          <a:pt x="1001" y="1572"/>
                        </a:lnTo>
                        <a:lnTo>
                          <a:pt x="1013" y="1572"/>
                        </a:lnTo>
                        <a:lnTo>
                          <a:pt x="1007" y="1578"/>
                        </a:lnTo>
                        <a:lnTo>
                          <a:pt x="1013" y="1578"/>
                        </a:lnTo>
                        <a:lnTo>
                          <a:pt x="1020" y="1578"/>
                        </a:lnTo>
                        <a:lnTo>
                          <a:pt x="1024" y="1582"/>
                        </a:lnTo>
                        <a:lnTo>
                          <a:pt x="1026" y="1578"/>
                        </a:lnTo>
                        <a:lnTo>
                          <a:pt x="1024" y="1568"/>
                        </a:lnTo>
                        <a:lnTo>
                          <a:pt x="1030" y="1559"/>
                        </a:lnTo>
                        <a:lnTo>
                          <a:pt x="1040" y="1555"/>
                        </a:lnTo>
                        <a:lnTo>
                          <a:pt x="1045" y="1557"/>
                        </a:lnTo>
                        <a:lnTo>
                          <a:pt x="1055" y="1553"/>
                        </a:lnTo>
                        <a:lnTo>
                          <a:pt x="1063" y="1555"/>
                        </a:lnTo>
                        <a:lnTo>
                          <a:pt x="1063" y="1565"/>
                        </a:lnTo>
                        <a:lnTo>
                          <a:pt x="1074" y="1572"/>
                        </a:lnTo>
                        <a:lnTo>
                          <a:pt x="1080" y="1572"/>
                        </a:lnTo>
                        <a:lnTo>
                          <a:pt x="1080" y="1576"/>
                        </a:lnTo>
                        <a:lnTo>
                          <a:pt x="1086" y="1578"/>
                        </a:lnTo>
                        <a:lnTo>
                          <a:pt x="1094" y="1588"/>
                        </a:lnTo>
                        <a:lnTo>
                          <a:pt x="1103" y="1590"/>
                        </a:lnTo>
                        <a:lnTo>
                          <a:pt x="1113" y="1603"/>
                        </a:lnTo>
                        <a:lnTo>
                          <a:pt x="1117" y="1607"/>
                        </a:lnTo>
                        <a:lnTo>
                          <a:pt x="1119" y="1613"/>
                        </a:lnTo>
                        <a:lnTo>
                          <a:pt x="1115" y="1615"/>
                        </a:lnTo>
                        <a:lnTo>
                          <a:pt x="1123" y="1619"/>
                        </a:lnTo>
                        <a:lnTo>
                          <a:pt x="1130" y="1621"/>
                        </a:lnTo>
                        <a:lnTo>
                          <a:pt x="1138" y="1617"/>
                        </a:lnTo>
                        <a:lnTo>
                          <a:pt x="1150" y="1623"/>
                        </a:lnTo>
                        <a:lnTo>
                          <a:pt x="1159" y="1621"/>
                        </a:lnTo>
                        <a:lnTo>
                          <a:pt x="1159" y="1625"/>
                        </a:lnTo>
                        <a:lnTo>
                          <a:pt x="1167" y="1627"/>
                        </a:lnTo>
                        <a:lnTo>
                          <a:pt x="1186" y="1621"/>
                        </a:lnTo>
                        <a:lnTo>
                          <a:pt x="1186" y="1630"/>
                        </a:lnTo>
                        <a:lnTo>
                          <a:pt x="1188" y="1632"/>
                        </a:lnTo>
                        <a:lnTo>
                          <a:pt x="1204" y="1629"/>
                        </a:lnTo>
                        <a:lnTo>
                          <a:pt x="1206" y="1634"/>
                        </a:lnTo>
                        <a:lnTo>
                          <a:pt x="1212" y="1632"/>
                        </a:lnTo>
                        <a:lnTo>
                          <a:pt x="1215" y="1638"/>
                        </a:lnTo>
                        <a:lnTo>
                          <a:pt x="1221" y="1634"/>
                        </a:lnTo>
                        <a:lnTo>
                          <a:pt x="1227" y="1642"/>
                        </a:lnTo>
                        <a:lnTo>
                          <a:pt x="1235" y="1642"/>
                        </a:lnTo>
                        <a:lnTo>
                          <a:pt x="1244" y="1629"/>
                        </a:lnTo>
                        <a:lnTo>
                          <a:pt x="1252" y="1625"/>
                        </a:lnTo>
                        <a:lnTo>
                          <a:pt x="1260" y="1629"/>
                        </a:lnTo>
                        <a:lnTo>
                          <a:pt x="1264" y="1634"/>
                        </a:lnTo>
                        <a:lnTo>
                          <a:pt x="1271" y="1634"/>
                        </a:lnTo>
                        <a:lnTo>
                          <a:pt x="1271" y="1629"/>
                        </a:lnTo>
                        <a:lnTo>
                          <a:pt x="1275" y="1619"/>
                        </a:lnTo>
                        <a:lnTo>
                          <a:pt x="1283" y="1625"/>
                        </a:lnTo>
                        <a:lnTo>
                          <a:pt x="1289" y="1621"/>
                        </a:lnTo>
                        <a:lnTo>
                          <a:pt x="1293" y="1625"/>
                        </a:lnTo>
                        <a:lnTo>
                          <a:pt x="1306" y="1621"/>
                        </a:lnTo>
                        <a:lnTo>
                          <a:pt x="1316" y="1623"/>
                        </a:lnTo>
                        <a:lnTo>
                          <a:pt x="1329" y="1615"/>
                        </a:lnTo>
                        <a:lnTo>
                          <a:pt x="1335" y="1613"/>
                        </a:lnTo>
                        <a:lnTo>
                          <a:pt x="1341" y="1617"/>
                        </a:lnTo>
                        <a:lnTo>
                          <a:pt x="1341" y="1609"/>
                        </a:lnTo>
                        <a:lnTo>
                          <a:pt x="1351" y="1607"/>
                        </a:lnTo>
                        <a:lnTo>
                          <a:pt x="1356" y="1603"/>
                        </a:lnTo>
                        <a:lnTo>
                          <a:pt x="1358" y="1613"/>
                        </a:lnTo>
                        <a:lnTo>
                          <a:pt x="1368" y="1613"/>
                        </a:lnTo>
                        <a:lnTo>
                          <a:pt x="1378" y="1621"/>
                        </a:lnTo>
                        <a:lnTo>
                          <a:pt x="1385" y="1630"/>
                        </a:lnTo>
                        <a:lnTo>
                          <a:pt x="1380" y="1648"/>
                        </a:lnTo>
                        <a:lnTo>
                          <a:pt x="1385" y="1658"/>
                        </a:lnTo>
                        <a:lnTo>
                          <a:pt x="1384" y="1671"/>
                        </a:lnTo>
                        <a:lnTo>
                          <a:pt x="1378" y="1673"/>
                        </a:lnTo>
                        <a:lnTo>
                          <a:pt x="1376" y="1691"/>
                        </a:lnTo>
                        <a:lnTo>
                          <a:pt x="1374" y="1700"/>
                        </a:lnTo>
                        <a:lnTo>
                          <a:pt x="1368" y="1704"/>
                        </a:lnTo>
                        <a:lnTo>
                          <a:pt x="1360" y="1716"/>
                        </a:lnTo>
                        <a:lnTo>
                          <a:pt x="1358" y="1720"/>
                        </a:lnTo>
                        <a:lnTo>
                          <a:pt x="1358" y="1725"/>
                        </a:lnTo>
                        <a:lnTo>
                          <a:pt x="1358" y="1735"/>
                        </a:lnTo>
                        <a:lnTo>
                          <a:pt x="1358" y="1747"/>
                        </a:lnTo>
                        <a:lnTo>
                          <a:pt x="1368" y="1755"/>
                        </a:lnTo>
                        <a:lnTo>
                          <a:pt x="1370" y="1760"/>
                        </a:lnTo>
                        <a:lnTo>
                          <a:pt x="1380" y="1770"/>
                        </a:lnTo>
                        <a:lnTo>
                          <a:pt x="1385" y="1764"/>
                        </a:lnTo>
                        <a:lnTo>
                          <a:pt x="1384" y="1751"/>
                        </a:lnTo>
                        <a:lnTo>
                          <a:pt x="1387" y="1737"/>
                        </a:lnTo>
                        <a:lnTo>
                          <a:pt x="1397" y="1716"/>
                        </a:lnTo>
                        <a:lnTo>
                          <a:pt x="1407" y="1710"/>
                        </a:lnTo>
                        <a:lnTo>
                          <a:pt x="1416" y="1710"/>
                        </a:lnTo>
                        <a:lnTo>
                          <a:pt x="1424" y="1700"/>
                        </a:lnTo>
                        <a:lnTo>
                          <a:pt x="1438" y="1683"/>
                        </a:lnTo>
                        <a:lnTo>
                          <a:pt x="1447" y="1673"/>
                        </a:lnTo>
                        <a:lnTo>
                          <a:pt x="1453" y="1673"/>
                        </a:lnTo>
                        <a:lnTo>
                          <a:pt x="1461" y="1667"/>
                        </a:lnTo>
                        <a:lnTo>
                          <a:pt x="1461" y="1652"/>
                        </a:lnTo>
                        <a:lnTo>
                          <a:pt x="1463" y="1652"/>
                        </a:lnTo>
                        <a:lnTo>
                          <a:pt x="1478" y="1648"/>
                        </a:lnTo>
                        <a:lnTo>
                          <a:pt x="1480" y="1642"/>
                        </a:lnTo>
                        <a:lnTo>
                          <a:pt x="1490" y="1630"/>
                        </a:lnTo>
                        <a:lnTo>
                          <a:pt x="1494" y="1630"/>
                        </a:lnTo>
                        <a:lnTo>
                          <a:pt x="1503" y="1623"/>
                        </a:lnTo>
                        <a:lnTo>
                          <a:pt x="1513" y="1625"/>
                        </a:lnTo>
                        <a:lnTo>
                          <a:pt x="1521" y="1621"/>
                        </a:lnTo>
                        <a:lnTo>
                          <a:pt x="1530" y="1623"/>
                        </a:lnTo>
                        <a:lnTo>
                          <a:pt x="1538" y="1619"/>
                        </a:lnTo>
                        <a:lnTo>
                          <a:pt x="1538" y="1615"/>
                        </a:lnTo>
                        <a:lnTo>
                          <a:pt x="1550" y="1607"/>
                        </a:lnTo>
                        <a:lnTo>
                          <a:pt x="1555" y="1601"/>
                        </a:lnTo>
                        <a:lnTo>
                          <a:pt x="1561" y="1607"/>
                        </a:lnTo>
                        <a:lnTo>
                          <a:pt x="1571" y="1601"/>
                        </a:lnTo>
                        <a:lnTo>
                          <a:pt x="1577" y="1605"/>
                        </a:lnTo>
                        <a:lnTo>
                          <a:pt x="1606" y="1615"/>
                        </a:lnTo>
                        <a:lnTo>
                          <a:pt x="1627" y="1625"/>
                        </a:lnTo>
                        <a:lnTo>
                          <a:pt x="1627" y="1636"/>
                        </a:lnTo>
                        <a:lnTo>
                          <a:pt x="1619" y="1648"/>
                        </a:lnTo>
                        <a:lnTo>
                          <a:pt x="1621" y="1656"/>
                        </a:lnTo>
                        <a:lnTo>
                          <a:pt x="1633" y="1661"/>
                        </a:lnTo>
                        <a:lnTo>
                          <a:pt x="1658" y="1663"/>
                        </a:lnTo>
                        <a:lnTo>
                          <a:pt x="1666" y="1663"/>
                        </a:lnTo>
                        <a:lnTo>
                          <a:pt x="1675" y="1663"/>
                        </a:lnTo>
                        <a:lnTo>
                          <a:pt x="1677" y="1667"/>
                        </a:lnTo>
                        <a:lnTo>
                          <a:pt x="1693" y="1673"/>
                        </a:lnTo>
                        <a:lnTo>
                          <a:pt x="1708" y="1675"/>
                        </a:lnTo>
                        <a:lnTo>
                          <a:pt x="1718" y="1691"/>
                        </a:lnTo>
                        <a:lnTo>
                          <a:pt x="1731" y="1694"/>
                        </a:lnTo>
                        <a:lnTo>
                          <a:pt x="1737" y="1692"/>
                        </a:lnTo>
                        <a:lnTo>
                          <a:pt x="1751" y="1677"/>
                        </a:lnTo>
                        <a:lnTo>
                          <a:pt x="1760" y="1681"/>
                        </a:lnTo>
                        <a:lnTo>
                          <a:pt x="1768" y="1675"/>
                        </a:lnTo>
                        <a:lnTo>
                          <a:pt x="1770" y="1685"/>
                        </a:lnTo>
                        <a:lnTo>
                          <a:pt x="1785" y="1694"/>
                        </a:lnTo>
                        <a:lnTo>
                          <a:pt x="1787" y="1702"/>
                        </a:lnTo>
                        <a:lnTo>
                          <a:pt x="1795" y="1702"/>
                        </a:lnTo>
                        <a:lnTo>
                          <a:pt x="1810" y="1706"/>
                        </a:lnTo>
                        <a:lnTo>
                          <a:pt x="1818" y="1716"/>
                        </a:lnTo>
                        <a:lnTo>
                          <a:pt x="1812" y="1725"/>
                        </a:lnTo>
                        <a:lnTo>
                          <a:pt x="1809" y="1755"/>
                        </a:lnTo>
                        <a:lnTo>
                          <a:pt x="1799" y="1764"/>
                        </a:lnTo>
                        <a:lnTo>
                          <a:pt x="1799" y="1786"/>
                        </a:lnTo>
                        <a:lnTo>
                          <a:pt x="1805" y="1795"/>
                        </a:lnTo>
                        <a:lnTo>
                          <a:pt x="1820" y="1805"/>
                        </a:lnTo>
                        <a:lnTo>
                          <a:pt x="1818" y="1813"/>
                        </a:lnTo>
                        <a:lnTo>
                          <a:pt x="1824" y="1813"/>
                        </a:lnTo>
                        <a:lnTo>
                          <a:pt x="1839" y="1811"/>
                        </a:lnTo>
                        <a:lnTo>
                          <a:pt x="1847" y="1811"/>
                        </a:lnTo>
                        <a:lnTo>
                          <a:pt x="1857" y="1809"/>
                        </a:lnTo>
                        <a:lnTo>
                          <a:pt x="1859" y="1811"/>
                        </a:lnTo>
                        <a:lnTo>
                          <a:pt x="1868" y="1834"/>
                        </a:lnTo>
                        <a:lnTo>
                          <a:pt x="1868" y="1849"/>
                        </a:lnTo>
                        <a:lnTo>
                          <a:pt x="1865" y="1849"/>
                        </a:lnTo>
                        <a:lnTo>
                          <a:pt x="1861" y="1853"/>
                        </a:lnTo>
                        <a:lnTo>
                          <a:pt x="1855" y="1863"/>
                        </a:lnTo>
                        <a:lnTo>
                          <a:pt x="1853" y="1863"/>
                        </a:lnTo>
                        <a:lnTo>
                          <a:pt x="1849" y="1881"/>
                        </a:lnTo>
                        <a:lnTo>
                          <a:pt x="1851" y="1884"/>
                        </a:lnTo>
                        <a:lnTo>
                          <a:pt x="1857" y="1892"/>
                        </a:lnTo>
                        <a:lnTo>
                          <a:pt x="1859" y="1900"/>
                        </a:lnTo>
                        <a:lnTo>
                          <a:pt x="1861" y="1912"/>
                        </a:lnTo>
                        <a:lnTo>
                          <a:pt x="1857" y="1919"/>
                        </a:lnTo>
                        <a:lnTo>
                          <a:pt x="1857" y="1927"/>
                        </a:lnTo>
                        <a:lnTo>
                          <a:pt x="1867" y="1927"/>
                        </a:lnTo>
                        <a:lnTo>
                          <a:pt x="1880" y="1923"/>
                        </a:lnTo>
                        <a:lnTo>
                          <a:pt x="1892" y="1923"/>
                        </a:lnTo>
                        <a:lnTo>
                          <a:pt x="1907" y="1923"/>
                        </a:lnTo>
                        <a:lnTo>
                          <a:pt x="1930" y="1919"/>
                        </a:lnTo>
                        <a:lnTo>
                          <a:pt x="1940" y="1919"/>
                        </a:lnTo>
                        <a:lnTo>
                          <a:pt x="1948" y="1919"/>
                        </a:lnTo>
                        <a:lnTo>
                          <a:pt x="1961" y="1927"/>
                        </a:lnTo>
                        <a:lnTo>
                          <a:pt x="1977" y="1931"/>
                        </a:lnTo>
                        <a:lnTo>
                          <a:pt x="1981" y="1931"/>
                        </a:lnTo>
                        <a:lnTo>
                          <a:pt x="2000" y="1939"/>
                        </a:lnTo>
                        <a:lnTo>
                          <a:pt x="2009" y="1943"/>
                        </a:lnTo>
                        <a:lnTo>
                          <a:pt x="2023" y="1943"/>
                        </a:lnTo>
                        <a:lnTo>
                          <a:pt x="2042" y="1939"/>
                        </a:lnTo>
                        <a:lnTo>
                          <a:pt x="2064" y="1941"/>
                        </a:lnTo>
                        <a:lnTo>
                          <a:pt x="2085" y="1939"/>
                        </a:lnTo>
                        <a:lnTo>
                          <a:pt x="2094" y="1939"/>
                        </a:lnTo>
                        <a:lnTo>
                          <a:pt x="2100" y="1937"/>
                        </a:lnTo>
                        <a:lnTo>
                          <a:pt x="2110" y="1931"/>
                        </a:lnTo>
                        <a:lnTo>
                          <a:pt x="2122" y="1929"/>
                        </a:lnTo>
                        <a:lnTo>
                          <a:pt x="2129" y="1927"/>
                        </a:lnTo>
                        <a:lnTo>
                          <a:pt x="2131" y="1913"/>
                        </a:lnTo>
                        <a:lnTo>
                          <a:pt x="2133" y="1906"/>
                        </a:lnTo>
                        <a:lnTo>
                          <a:pt x="2139" y="1898"/>
                        </a:lnTo>
                        <a:lnTo>
                          <a:pt x="2149" y="1892"/>
                        </a:lnTo>
                        <a:lnTo>
                          <a:pt x="2156" y="1881"/>
                        </a:lnTo>
                        <a:lnTo>
                          <a:pt x="2160" y="1877"/>
                        </a:lnTo>
                        <a:lnTo>
                          <a:pt x="2168" y="1871"/>
                        </a:lnTo>
                        <a:lnTo>
                          <a:pt x="2191" y="1851"/>
                        </a:lnTo>
                        <a:lnTo>
                          <a:pt x="2205" y="1840"/>
                        </a:lnTo>
                        <a:lnTo>
                          <a:pt x="2210" y="1834"/>
                        </a:lnTo>
                        <a:lnTo>
                          <a:pt x="2234" y="1838"/>
                        </a:lnTo>
                        <a:lnTo>
                          <a:pt x="2251" y="1838"/>
                        </a:lnTo>
                        <a:lnTo>
                          <a:pt x="2261" y="1832"/>
                        </a:lnTo>
                        <a:lnTo>
                          <a:pt x="2274" y="1830"/>
                        </a:lnTo>
                        <a:lnTo>
                          <a:pt x="2280" y="1824"/>
                        </a:lnTo>
                        <a:lnTo>
                          <a:pt x="2293" y="1820"/>
                        </a:lnTo>
                        <a:lnTo>
                          <a:pt x="2319" y="1811"/>
                        </a:lnTo>
                        <a:lnTo>
                          <a:pt x="2330" y="1805"/>
                        </a:lnTo>
                        <a:lnTo>
                          <a:pt x="2338" y="1803"/>
                        </a:lnTo>
                        <a:lnTo>
                          <a:pt x="2357" y="1793"/>
                        </a:lnTo>
                        <a:lnTo>
                          <a:pt x="2367" y="1791"/>
                        </a:lnTo>
                        <a:lnTo>
                          <a:pt x="2373" y="1789"/>
                        </a:lnTo>
                        <a:lnTo>
                          <a:pt x="2380" y="1780"/>
                        </a:lnTo>
                        <a:lnTo>
                          <a:pt x="2384" y="1772"/>
                        </a:lnTo>
                        <a:lnTo>
                          <a:pt x="2384" y="1766"/>
                        </a:lnTo>
                        <a:lnTo>
                          <a:pt x="2386" y="1762"/>
                        </a:lnTo>
                        <a:lnTo>
                          <a:pt x="2398" y="1755"/>
                        </a:lnTo>
                        <a:lnTo>
                          <a:pt x="2407" y="1747"/>
                        </a:lnTo>
                        <a:lnTo>
                          <a:pt x="2417" y="1745"/>
                        </a:lnTo>
                        <a:lnTo>
                          <a:pt x="2425" y="1741"/>
                        </a:lnTo>
                        <a:lnTo>
                          <a:pt x="2436" y="1739"/>
                        </a:lnTo>
                        <a:lnTo>
                          <a:pt x="2456" y="1733"/>
                        </a:lnTo>
                        <a:lnTo>
                          <a:pt x="2467" y="1731"/>
                        </a:lnTo>
                        <a:lnTo>
                          <a:pt x="2473" y="1733"/>
                        </a:lnTo>
                        <a:lnTo>
                          <a:pt x="2477" y="1737"/>
                        </a:lnTo>
                        <a:lnTo>
                          <a:pt x="2485" y="1747"/>
                        </a:lnTo>
                        <a:lnTo>
                          <a:pt x="2494" y="1755"/>
                        </a:lnTo>
                        <a:lnTo>
                          <a:pt x="2500" y="1753"/>
                        </a:lnTo>
                        <a:lnTo>
                          <a:pt x="2512" y="1755"/>
                        </a:lnTo>
                        <a:lnTo>
                          <a:pt x="2520" y="1753"/>
                        </a:lnTo>
                        <a:lnTo>
                          <a:pt x="2521" y="1749"/>
                        </a:lnTo>
                        <a:lnTo>
                          <a:pt x="2531" y="1749"/>
                        </a:lnTo>
                        <a:lnTo>
                          <a:pt x="2531" y="1753"/>
                        </a:lnTo>
                        <a:lnTo>
                          <a:pt x="2531" y="1764"/>
                        </a:lnTo>
                        <a:lnTo>
                          <a:pt x="2533" y="1768"/>
                        </a:lnTo>
                        <a:lnTo>
                          <a:pt x="2545" y="1774"/>
                        </a:lnTo>
                        <a:lnTo>
                          <a:pt x="2550" y="1768"/>
                        </a:lnTo>
                        <a:lnTo>
                          <a:pt x="2558" y="1768"/>
                        </a:lnTo>
                        <a:lnTo>
                          <a:pt x="2562" y="1780"/>
                        </a:lnTo>
                        <a:lnTo>
                          <a:pt x="2570" y="1786"/>
                        </a:lnTo>
                        <a:lnTo>
                          <a:pt x="2576" y="1789"/>
                        </a:lnTo>
                        <a:lnTo>
                          <a:pt x="2581" y="1795"/>
                        </a:lnTo>
                        <a:lnTo>
                          <a:pt x="2591" y="1811"/>
                        </a:lnTo>
                        <a:lnTo>
                          <a:pt x="2595" y="1811"/>
                        </a:lnTo>
                        <a:lnTo>
                          <a:pt x="2608" y="1815"/>
                        </a:lnTo>
                        <a:lnTo>
                          <a:pt x="2610" y="1822"/>
                        </a:lnTo>
                        <a:lnTo>
                          <a:pt x="2620" y="1828"/>
                        </a:lnTo>
                        <a:lnTo>
                          <a:pt x="2626" y="1824"/>
                        </a:lnTo>
                        <a:lnTo>
                          <a:pt x="2634" y="1832"/>
                        </a:lnTo>
                        <a:lnTo>
                          <a:pt x="2637" y="1840"/>
                        </a:lnTo>
                        <a:lnTo>
                          <a:pt x="2645" y="1842"/>
                        </a:lnTo>
                        <a:lnTo>
                          <a:pt x="2645" y="1853"/>
                        </a:lnTo>
                        <a:lnTo>
                          <a:pt x="2649" y="1857"/>
                        </a:lnTo>
                        <a:lnTo>
                          <a:pt x="2653" y="1849"/>
                        </a:lnTo>
                        <a:lnTo>
                          <a:pt x="2657" y="1848"/>
                        </a:lnTo>
                        <a:lnTo>
                          <a:pt x="2668" y="1838"/>
                        </a:lnTo>
                        <a:lnTo>
                          <a:pt x="2676" y="1832"/>
                        </a:lnTo>
                        <a:lnTo>
                          <a:pt x="2678" y="1828"/>
                        </a:lnTo>
                        <a:lnTo>
                          <a:pt x="2686" y="1824"/>
                        </a:lnTo>
                        <a:lnTo>
                          <a:pt x="2691" y="1832"/>
                        </a:lnTo>
                        <a:lnTo>
                          <a:pt x="2697" y="1832"/>
                        </a:lnTo>
                        <a:lnTo>
                          <a:pt x="2695" y="1828"/>
                        </a:lnTo>
                        <a:lnTo>
                          <a:pt x="2695" y="1820"/>
                        </a:lnTo>
                        <a:lnTo>
                          <a:pt x="2701" y="1815"/>
                        </a:lnTo>
                        <a:lnTo>
                          <a:pt x="2703" y="1811"/>
                        </a:lnTo>
                        <a:lnTo>
                          <a:pt x="2695" y="1799"/>
                        </a:lnTo>
                        <a:lnTo>
                          <a:pt x="2693" y="1799"/>
                        </a:lnTo>
                        <a:lnTo>
                          <a:pt x="2693" y="1791"/>
                        </a:lnTo>
                        <a:lnTo>
                          <a:pt x="2695" y="1786"/>
                        </a:lnTo>
                        <a:lnTo>
                          <a:pt x="2695" y="1780"/>
                        </a:lnTo>
                        <a:lnTo>
                          <a:pt x="2701" y="1776"/>
                        </a:lnTo>
                        <a:lnTo>
                          <a:pt x="2697" y="1772"/>
                        </a:lnTo>
                        <a:lnTo>
                          <a:pt x="2703" y="1766"/>
                        </a:lnTo>
                        <a:lnTo>
                          <a:pt x="2707" y="1766"/>
                        </a:lnTo>
                        <a:lnTo>
                          <a:pt x="2711" y="1760"/>
                        </a:lnTo>
                        <a:lnTo>
                          <a:pt x="2713" y="1758"/>
                        </a:lnTo>
                        <a:lnTo>
                          <a:pt x="2717" y="1762"/>
                        </a:lnTo>
                        <a:lnTo>
                          <a:pt x="2722" y="1753"/>
                        </a:lnTo>
                        <a:lnTo>
                          <a:pt x="2720" y="1745"/>
                        </a:lnTo>
                        <a:lnTo>
                          <a:pt x="2730" y="1733"/>
                        </a:lnTo>
                        <a:lnTo>
                          <a:pt x="2730" y="1725"/>
                        </a:lnTo>
                        <a:lnTo>
                          <a:pt x="2734" y="1722"/>
                        </a:lnTo>
                        <a:lnTo>
                          <a:pt x="2736" y="1716"/>
                        </a:lnTo>
                        <a:lnTo>
                          <a:pt x="2742" y="1716"/>
                        </a:lnTo>
                        <a:lnTo>
                          <a:pt x="2746" y="1725"/>
                        </a:lnTo>
                        <a:lnTo>
                          <a:pt x="2749" y="1725"/>
                        </a:lnTo>
                        <a:lnTo>
                          <a:pt x="2757" y="1722"/>
                        </a:lnTo>
                        <a:lnTo>
                          <a:pt x="2761" y="1723"/>
                        </a:lnTo>
                        <a:lnTo>
                          <a:pt x="2763" y="1741"/>
                        </a:lnTo>
                        <a:lnTo>
                          <a:pt x="2771" y="1755"/>
                        </a:lnTo>
                        <a:lnTo>
                          <a:pt x="2773" y="1756"/>
                        </a:lnTo>
                        <a:lnTo>
                          <a:pt x="2776" y="1756"/>
                        </a:lnTo>
                        <a:lnTo>
                          <a:pt x="2778" y="1753"/>
                        </a:lnTo>
                        <a:lnTo>
                          <a:pt x="2788" y="1751"/>
                        </a:lnTo>
                        <a:lnTo>
                          <a:pt x="2796" y="1758"/>
                        </a:lnTo>
                        <a:lnTo>
                          <a:pt x="2798" y="1764"/>
                        </a:lnTo>
                        <a:lnTo>
                          <a:pt x="2804" y="1772"/>
                        </a:lnTo>
                        <a:lnTo>
                          <a:pt x="2802" y="1782"/>
                        </a:lnTo>
                        <a:lnTo>
                          <a:pt x="2805" y="1784"/>
                        </a:lnTo>
                        <a:lnTo>
                          <a:pt x="2811" y="1784"/>
                        </a:lnTo>
                        <a:lnTo>
                          <a:pt x="2811" y="1789"/>
                        </a:lnTo>
                        <a:lnTo>
                          <a:pt x="2819" y="1793"/>
                        </a:lnTo>
                        <a:lnTo>
                          <a:pt x="2827" y="1782"/>
                        </a:lnTo>
                        <a:lnTo>
                          <a:pt x="2838" y="1776"/>
                        </a:lnTo>
                        <a:lnTo>
                          <a:pt x="2834" y="1756"/>
                        </a:lnTo>
                        <a:lnTo>
                          <a:pt x="2840" y="1755"/>
                        </a:lnTo>
                        <a:lnTo>
                          <a:pt x="2856" y="1780"/>
                        </a:lnTo>
                        <a:lnTo>
                          <a:pt x="2858" y="1801"/>
                        </a:lnTo>
                        <a:lnTo>
                          <a:pt x="2863" y="1805"/>
                        </a:lnTo>
                        <a:lnTo>
                          <a:pt x="2883" y="1793"/>
                        </a:lnTo>
                        <a:lnTo>
                          <a:pt x="2892" y="1799"/>
                        </a:lnTo>
                        <a:lnTo>
                          <a:pt x="2906" y="1789"/>
                        </a:lnTo>
                        <a:lnTo>
                          <a:pt x="2912" y="1768"/>
                        </a:lnTo>
                        <a:lnTo>
                          <a:pt x="2898" y="1737"/>
                        </a:lnTo>
                        <a:lnTo>
                          <a:pt x="2902" y="1702"/>
                        </a:lnTo>
                        <a:lnTo>
                          <a:pt x="2914" y="1692"/>
                        </a:lnTo>
                        <a:lnTo>
                          <a:pt x="2908" y="1648"/>
                        </a:lnTo>
                        <a:lnTo>
                          <a:pt x="2933" y="1644"/>
                        </a:lnTo>
                        <a:lnTo>
                          <a:pt x="2939" y="1683"/>
                        </a:lnTo>
                        <a:lnTo>
                          <a:pt x="2960" y="1675"/>
                        </a:lnTo>
                        <a:lnTo>
                          <a:pt x="2954" y="1661"/>
                        </a:lnTo>
                        <a:lnTo>
                          <a:pt x="2970" y="1642"/>
                        </a:lnTo>
                        <a:lnTo>
                          <a:pt x="2968" y="1609"/>
                        </a:lnTo>
                        <a:lnTo>
                          <a:pt x="2985" y="1607"/>
                        </a:lnTo>
                        <a:lnTo>
                          <a:pt x="2987" y="1431"/>
                        </a:lnTo>
                        <a:lnTo>
                          <a:pt x="2979" y="1363"/>
                        </a:lnTo>
                        <a:lnTo>
                          <a:pt x="2983" y="1347"/>
                        </a:lnTo>
                        <a:lnTo>
                          <a:pt x="2979" y="1330"/>
                        </a:lnTo>
                        <a:lnTo>
                          <a:pt x="2989" y="1314"/>
                        </a:lnTo>
                        <a:lnTo>
                          <a:pt x="2979" y="1311"/>
                        </a:lnTo>
                        <a:lnTo>
                          <a:pt x="2966" y="1289"/>
                        </a:lnTo>
                        <a:lnTo>
                          <a:pt x="2970" y="1272"/>
                        </a:lnTo>
                        <a:lnTo>
                          <a:pt x="2960" y="1258"/>
                        </a:lnTo>
                        <a:lnTo>
                          <a:pt x="2954" y="1241"/>
                        </a:lnTo>
                        <a:lnTo>
                          <a:pt x="2943" y="1229"/>
                        </a:lnTo>
                        <a:lnTo>
                          <a:pt x="2947" y="1206"/>
                        </a:lnTo>
                        <a:lnTo>
                          <a:pt x="2954" y="1204"/>
                        </a:lnTo>
                        <a:lnTo>
                          <a:pt x="2966" y="1212"/>
                        </a:lnTo>
                        <a:lnTo>
                          <a:pt x="2970" y="1219"/>
                        </a:lnTo>
                        <a:lnTo>
                          <a:pt x="2974" y="1219"/>
                        </a:lnTo>
                        <a:lnTo>
                          <a:pt x="2977" y="1210"/>
                        </a:lnTo>
                        <a:lnTo>
                          <a:pt x="2987" y="1198"/>
                        </a:lnTo>
                        <a:lnTo>
                          <a:pt x="2947" y="1144"/>
                        </a:lnTo>
                        <a:lnTo>
                          <a:pt x="2945" y="1130"/>
                        </a:lnTo>
                        <a:lnTo>
                          <a:pt x="2931" y="1113"/>
                        </a:lnTo>
                        <a:lnTo>
                          <a:pt x="2925" y="1093"/>
                        </a:lnTo>
                        <a:lnTo>
                          <a:pt x="2927" y="1093"/>
                        </a:lnTo>
                        <a:lnTo>
                          <a:pt x="2929" y="1074"/>
                        </a:lnTo>
                        <a:lnTo>
                          <a:pt x="2912" y="1051"/>
                        </a:lnTo>
                        <a:lnTo>
                          <a:pt x="2904" y="1033"/>
                        </a:lnTo>
                        <a:lnTo>
                          <a:pt x="2904" y="1008"/>
                        </a:lnTo>
                        <a:lnTo>
                          <a:pt x="2887" y="999"/>
                        </a:lnTo>
                        <a:lnTo>
                          <a:pt x="2879" y="987"/>
                        </a:lnTo>
                        <a:lnTo>
                          <a:pt x="2834" y="966"/>
                        </a:lnTo>
                        <a:lnTo>
                          <a:pt x="2821" y="975"/>
                        </a:lnTo>
                        <a:lnTo>
                          <a:pt x="2782" y="964"/>
                        </a:lnTo>
                        <a:lnTo>
                          <a:pt x="2776" y="975"/>
                        </a:lnTo>
                        <a:lnTo>
                          <a:pt x="2784" y="1002"/>
                        </a:lnTo>
                        <a:lnTo>
                          <a:pt x="2775" y="1008"/>
                        </a:lnTo>
                        <a:lnTo>
                          <a:pt x="2769" y="1002"/>
                        </a:lnTo>
                        <a:lnTo>
                          <a:pt x="2761" y="1018"/>
                        </a:lnTo>
                        <a:lnTo>
                          <a:pt x="2763" y="1039"/>
                        </a:lnTo>
                        <a:lnTo>
                          <a:pt x="2748" y="1041"/>
                        </a:lnTo>
                        <a:lnTo>
                          <a:pt x="2748" y="1047"/>
                        </a:lnTo>
                        <a:lnTo>
                          <a:pt x="2711" y="1043"/>
                        </a:lnTo>
                        <a:lnTo>
                          <a:pt x="2713" y="1053"/>
                        </a:lnTo>
                        <a:lnTo>
                          <a:pt x="2697" y="1051"/>
                        </a:lnTo>
                        <a:lnTo>
                          <a:pt x="2693" y="1059"/>
                        </a:lnTo>
                        <a:lnTo>
                          <a:pt x="2676" y="1045"/>
                        </a:lnTo>
                        <a:lnTo>
                          <a:pt x="2686" y="1072"/>
                        </a:lnTo>
                        <a:lnTo>
                          <a:pt x="2682" y="1078"/>
                        </a:lnTo>
                        <a:lnTo>
                          <a:pt x="2686" y="1103"/>
                        </a:lnTo>
                        <a:lnTo>
                          <a:pt x="2682" y="1113"/>
                        </a:lnTo>
                        <a:lnTo>
                          <a:pt x="2634" y="1086"/>
                        </a:lnTo>
                        <a:lnTo>
                          <a:pt x="2618" y="1062"/>
                        </a:lnTo>
                        <a:lnTo>
                          <a:pt x="2605" y="1057"/>
                        </a:lnTo>
                        <a:lnTo>
                          <a:pt x="2587" y="1072"/>
                        </a:lnTo>
                        <a:lnTo>
                          <a:pt x="2601" y="1097"/>
                        </a:lnTo>
                        <a:lnTo>
                          <a:pt x="2601" y="1117"/>
                        </a:lnTo>
                        <a:lnTo>
                          <a:pt x="2593" y="1125"/>
                        </a:lnTo>
                        <a:lnTo>
                          <a:pt x="2587" y="1125"/>
                        </a:lnTo>
                        <a:lnTo>
                          <a:pt x="2583" y="1097"/>
                        </a:lnTo>
                        <a:lnTo>
                          <a:pt x="2577" y="1093"/>
                        </a:lnTo>
                        <a:lnTo>
                          <a:pt x="2545" y="1086"/>
                        </a:lnTo>
                        <a:lnTo>
                          <a:pt x="2533" y="1093"/>
                        </a:lnTo>
                        <a:lnTo>
                          <a:pt x="2516" y="1082"/>
                        </a:lnTo>
                        <a:lnTo>
                          <a:pt x="2491" y="1076"/>
                        </a:lnTo>
                        <a:lnTo>
                          <a:pt x="2473" y="1033"/>
                        </a:lnTo>
                        <a:lnTo>
                          <a:pt x="2485" y="1016"/>
                        </a:lnTo>
                        <a:lnTo>
                          <a:pt x="2485" y="995"/>
                        </a:lnTo>
                        <a:lnTo>
                          <a:pt x="2475" y="993"/>
                        </a:lnTo>
                        <a:lnTo>
                          <a:pt x="2471" y="977"/>
                        </a:lnTo>
                        <a:lnTo>
                          <a:pt x="2435" y="969"/>
                        </a:lnTo>
                        <a:lnTo>
                          <a:pt x="2419" y="960"/>
                        </a:lnTo>
                        <a:lnTo>
                          <a:pt x="2409" y="948"/>
                        </a:lnTo>
                        <a:lnTo>
                          <a:pt x="2415" y="936"/>
                        </a:lnTo>
                        <a:lnTo>
                          <a:pt x="2379" y="886"/>
                        </a:lnTo>
                        <a:lnTo>
                          <a:pt x="2348" y="898"/>
                        </a:lnTo>
                        <a:lnTo>
                          <a:pt x="2342" y="892"/>
                        </a:lnTo>
                        <a:lnTo>
                          <a:pt x="2324" y="904"/>
                        </a:lnTo>
                        <a:lnTo>
                          <a:pt x="2315" y="902"/>
                        </a:lnTo>
                        <a:lnTo>
                          <a:pt x="2295" y="917"/>
                        </a:lnTo>
                        <a:lnTo>
                          <a:pt x="2276" y="915"/>
                        </a:lnTo>
                        <a:lnTo>
                          <a:pt x="2263" y="909"/>
                        </a:lnTo>
                        <a:lnTo>
                          <a:pt x="2249" y="888"/>
                        </a:lnTo>
                        <a:lnTo>
                          <a:pt x="2234" y="884"/>
                        </a:lnTo>
                        <a:lnTo>
                          <a:pt x="2214" y="900"/>
                        </a:lnTo>
                        <a:lnTo>
                          <a:pt x="2185" y="886"/>
                        </a:lnTo>
                        <a:lnTo>
                          <a:pt x="2172" y="865"/>
                        </a:lnTo>
                        <a:lnTo>
                          <a:pt x="2158" y="861"/>
                        </a:lnTo>
                        <a:lnTo>
                          <a:pt x="2149" y="867"/>
                        </a:lnTo>
                        <a:lnTo>
                          <a:pt x="2139" y="841"/>
                        </a:lnTo>
                        <a:lnTo>
                          <a:pt x="2118" y="845"/>
                        </a:lnTo>
                        <a:lnTo>
                          <a:pt x="2094" y="832"/>
                        </a:lnTo>
                        <a:lnTo>
                          <a:pt x="2071" y="838"/>
                        </a:lnTo>
                        <a:lnTo>
                          <a:pt x="2056" y="830"/>
                        </a:lnTo>
                        <a:lnTo>
                          <a:pt x="2027" y="830"/>
                        </a:lnTo>
                        <a:lnTo>
                          <a:pt x="2023" y="801"/>
                        </a:lnTo>
                        <a:lnTo>
                          <a:pt x="2013" y="799"/>
                        </a:lnTo>
                        <a:lnTo>
                          <a:pt x="1994" y="807"/>
                        </a:lnTo>
                        <a:lnTo>
                          <a:pt x="1919" y="733"/>
                        </a:lnTo>
                        <a:lnTo>
                          <a:pt x="1921" y="704"/>
                        </a:lnTo>
                        <a:lnTo>
                          <a:pt x="1894" y="698"/>
                        </a:lnTo>
                        <a:lnTo>
                          <a:pt x="1882" y="710"/>
                        </a:lnTo>
                        <a:lnTo>
                          <a:pt x="1859" y="708"/>
                        </a:lnTo>
                        <a:lnTo>
                          <a:pt x="1828" y="729"/>
                        </a:lnTo>
                        <a:lnTo>
                          <a:pt x="1816" y="723"/>
                        </a:lnTo>
                        <a:lnTo>
                          <a:pt x="1782" y="690"/>
                        </a:lnTo>
                        <a:lnTo>
                          <a:pt x="1758" y="681"/>
                        </a:lnTo>
                        <a:lnTo>
                          <a:pt x="1749" y="636"/>
                        </a:lnTo>
                        <a:lnTo>
                          <a:pt x="1727" y="621"/>
                        </a:lnTo>
                        <a:lnTo>
                          <a:pt x="1724" y="607"/>
                        </a:lnTo>
                        <a:lnTo>
                          <a:pt x="1712" y="586"/>
                        </a:lnTo>
                        <a:lnTo>
                          <a:pt x="1714" y="576"/>
                        </a:lnTo>
                        <a:lnTo>
                          <a:pt x="1698" y="555"/>
                        </a:lnTo>
                        <a:lnTo>
                          <a:pt x="1685" y="524"/>
                        </a:lnTo>
                        <a:lnTo>
                          <a:pt x="1691" y="514"/>
                        </a:lnTo>
                        <a:lnTo>
                          <a:pt x="1704" y="512"/>
                        </a:lnTo>
                        <a:lnTo>
                          <a:pt x="1720" y="495"/>
                        </a:lnTo>
                        <a:lnTo>
                          <a:pt x="1718" y="463"/>
                        </a:lnTo>
                        <a:lnTo>
                          <a:pt x="1722" y="429"/>
                        </a:lnTo>
                        <a:lnTo>
                          <a:pt x="1718" y="398"/>
                        </a:lnTo>
                        <a:lnTo>
                          <a:pt x="1733" y="405"/>
                        </a:lnTo>
                        <a:lnTo>
                          <a:pt x="1739" y="398"/>
                        </a:lnTo>
                        <a:lnTo>
                          <a:pt x="1731" y="380"/>
                        </a:lnTo>
                        <a:lnTo>
                          <a:pt x="1704" y="370"/>
                        </a:lnTo>
                        <a:lnTo>
                          <a:pt x="1702" y="365"/>
                        </a:lnTo>
                        <a:lnTo>
                          <a:pt x="1708" y="328"/>
                        </a:lnTo>
                        <a:lnTo>
                          <a:pt x="1691" y="301"/>
                        </a:lnTo>
                        <a:lnTo>
                          <a:pt x="1698" y="295"/>
                        </a:lnTo>
                        <a:lnTo>
                          <a:pt x="1704" y="279"/>
                        </a:lnTo>
                        <a:lnTo>
                          <a:pt x="1712" y="275"/>
                        </a:lnTo>
                        <a:lnTo>
                          <a:pt x="1731" y="272"/>
                        </a:lnTo>
                        <a:lnTo>
                          <a:pt x="1758" y="194"/>
                        </a:lnTo>
                        <a:lnTo>
                          <a:pt x="1718" y="184"/>
                        </a:lnTo>
                        <a:lnTo>
                          <a:pt x="1704" y="163"/>
                        </a:lnTo>
                        <a:lnTo>
                          <a:pt x="1712" y="151"/>
                        </a:lnTo>
                        <a:lnTo>
                          <a:pt x="1724" y="153"/>
                        </a:lnTo>
                        <a:lnTo>
                          <a:pt x="1749" y="148"/>
                        </a:lnTo>
                        <a:lnTo>
                          <a:pt x="1691" y="101"/>
                        </a:lnTo>
                        <a:lnTo>
                          <a:pt x="1685" y="105"/>
                        </a:lnTo>
                        <a:lnTo>
                          <a:pt x="1639" y="76"/>
                        </a:lnTo>
                        <a:lnTo>
                          <a:pt x="1625" y="89"/>
                        </a:lnTo>
                        <a:lnTo>
                          <a:pt x="1604" y="53"/>
                        </a:lnTo>
                        <a:lnTo>
                          <a:pt x="1594" y="54"/>
                        </a:lnTo>
                        <a:lnTo>
                          <a:pt x="1586" y="45"/>
                        </a:lnTo>
                        <a:lnTo>
                          <a:pt x="1540" y="51"/>
                        </a:lnTo>
                        <a:lnTo>
                          <a:pt x="1523" y="45"/>
                        </a:lnTo>
                        <a:lnTo>
                          <a:pt x="1494" y="53"/>
                        </a:lnTo>
                        <a:lnTo>
                          <a:pt x="1447" y="47"/>
                        </a:lnTo>
                        <a:lnTo>
                          <a:pt x="1443" y="33"/>
                        </a:lnTo>
                        <a:lnTo>
                          <a:pt x="1393" y="47"/>
                        </a:lnTo>
                        <a:lnTo>
                          <a:pt x="1355" y="39"/>
                        </a:lnTo>
                        <a:lnTo>
                          <a:pt x="1260" y="49"/>
                        </a:lnTo>
                        <a:lnTo>
                          <a:pt x="1235" y="95"/>
                        </a:lnTo>
                        <a:lnTo>
                          <a:pt x="1167" y="111"/>
                        </a:lnTo>
                        <a:lnTo>
                          <a:pt x="1156" y="122"/>
                        </a:lnTo>
                        <a:lnTo>
                          <a:pt x="1146" y="120"/>
                        </a:lnTo>
                        <a:lnTo>
                          <a:pt x="1148" y="111"/>
                        </a:lnTo>
                        <a:lnTo>
                          <a:pt x="1105" y="89"/>
                        </a:lnTo>
                        <a:lnTo>
                          <a:pt x="1003" y="111"/>
                        </a:lnTo>
                        <a:lnTo>
                          <a:pt x="991" y="109"/>
                        </a:lnTo>
                        <a:lnTo>
                          <a:pt x="987" y="118"/>
                        </a:lnTo>
                        <a:lnTo>
                          <a:pt x="933" y="134"/>
                        </a:lnTo>
                        <a:lnTo>
                          <a:pt x="926" y="122"/>
                        </a:lnTo>
                        <a:lnTo>
                          <a:pt x="906" y="120"/>
                        </a:lnTo>
                        <a:lnTo>
                          <a:pt x="899" y="130"/>
                        </a:lnTo>
                        <a:lnTo>
                          <a:pt x="860" y="122"/>
                        </a:lnTo>
                        <a:lnTo>
                          <a:pt x="848" y="109"/>
                        </a:lnTo>
                        <a:lnTo>
                          <a:pt x="819" y="95"/>
                        </a:lnTo>
                        <a:lnTo>
                          <a:pt x="800" y="95"/>
                        </a:lnTo>
                        <a:lnTo>
                          <a:pt x="777" y="68"/>
                        </a:lnTo>
                        <a:lnTo>
                          <a:pt x="783" y="43"/>
                        </a:lnTo>
                        <a:lnTo>
                          <a:pt x="771" y="33"/>
                        </a:lnTo>
                        <a:lnTo>
                          <a:pt x="742" y="37"/>
                        </a:lnTo>
                        <a:lnTo>
                          <a:pt x="732" y="27"/>
                        </a:lnTo>
                        <a:lnTo>
                          <a:pt x="707" y="22"/>
                        </a:lnTo>
                        <a:lnTo>
                          <a:pt x="682" y="43"/>
                        </a:lnTo>
                        <a:lnTo>
                          <a:pt x="644" y="53"/>
                        </a:lnTo>
                        <a:lnTo>
                          <a:pt x="632" y="70"/>
                        </a:lnTo>
                        <a:lnTo>
                          <a:pt x="613" y="80"/>
                        </a:lnTo>
                        <a:lnTo>
                          <a:pt x="562" y="70"/>
                        </a:lnTo>
                        <a:lnTo>
                          <a:pt x="551" y="51"/>
                        </a:lnTo>
                        <a:lnTo>
                          <a:pt x="520" y="47"/>
                        </a:lnTo>
                        <a:lnTo>
                          <a:pt x="518" y="39"/>
                        </a:lnTo>
                        <a:lnTo>
                          <a:pt x="501" y="29"/>
                        </a:lnTo>
                        <a:lnTo>
                          <a:pt x="499" y="41"/>
                        </a:lnTo>
                        <a:lnTo>
                          <a:pt x="489" y="43"/>
                        </a:lnTo>
                        <a:lnTo>
                          <a:pt x="443" y="23"/>
                        </a:lnTo>
                        <a:lnTo>
                          <a:pt x="423" y="0"/>
                        </a:lnTo>
                        <a:lnTo>
                          <a:pt x="387" y="16"/>
                        </a:lnTo>
                        <a:lnTo>
                          <a:pt x="387" y="29"/>
                        </a:lnTo>
                        <a:lnTo>
                          <a:pt x="361" y="53"/>
                        </a:lnTo>
                        <a:lnTo>
                          <a:pt x="348" y="56"/>
                        </a:lnTo>
                        <a:lnTo>
                          <a:pt x="329" y="91"/>
                        </a:lnTo>
                        <a:lnTo>
                          <a:pt x="317" y="89"/>
                        </a:lnTo>
                        <a:lnTo>
                          <a:pt x="305" y="105"/>
                        </a:lnTo>
                        <a:lnTo>
                          <a:pt x="311" y="115"/>
                        </a:lnTo>
                        <a:lnTo>
                          <a:pt x="305" y="122"/>
                        </a:lnTo>
                        <a:lnTo>
                          <a:pt x="305" y="128"/>
                        </a:lnTo>
                        <a:lnTo>
                          <a:pt x="296" y="140"/>
                        </a:lnTo>
                        <a:lnTo>
                          <a:pt x="296" y="144"/>
                        </a:lnTo>
                        <a:lnTo>
                          <a:pt x="286" y="153"/>
                        </a:lnTo>
                        <a:lnTo>
                          <a:pt x="182" y="140"/>
                        </a:lnTo>
                        <a:lnTo>
                          <a:pt x="170" y="153"/>
                        </a:lnTo>
                        <a:lnTo>
                          <a:pt x="163" y="153"/>
                        </a:lnTo>
                        <a:lnTo>
                          <a:pt x="163" y="159"/>
                        </a:lnTo>
                        <a:lnTo>
                          <a:pt x="155" y="171"/>
                        </a:lnTo>
                        <a:lnTo>
                          <a:pt x="139" y="179"/>
                        </a:lnTo>
                        <a:lnTo>
                          <a:pt x="116" y="184"/>
                        </a:lnTo>
                        <a:lnTo>
                          <a:pt x="114" y="192"/>
                        </a:lnTo>
                        <a:lnTo>
                          <a:pt x="118" y="198"/>
                        </a:lnTo>
                        <a:lnTo>
                          <a:pt x="116" y="202"/>
                        </a:lnTo>
                        <a:lnTo>
                          <a:pt x="108" y="208"/>
                        </a:lnTo>
                        <a:lnTo>
                          <a:pt x="105" y="221"/>
                        </a:lnTo>
                        <a:lnTo>
                          <a:pt x="106" y="231"/>
                        </a:lnTo>
                        <a:lnTo>
                          <a:pt x="108" y="239"/>
                        </a:lnTo>
                        <a:lnTo>
                          <a:pt x="106" y="248"/>
                        </a:lnTo>
                        <a:lnTo>
                          <a:pt x="95" y="258"/>
                        </a:lnTo>
                        <a:lnTo>
                          <a:pt x="95" y="270"/>
                        </a:lnTo>
                        <a:lnTo>
                          <a:pt x="99" y="289"/>
                        </a:lnTo>
                        <a:lnTo>
                          <a:pt x="105" y="301"/>
                        </a:lnTo>
                        <a:lnTo>
                          <a:pt x="114" y="318"/>
                        </a:lnTo>
                        <a:lnTo>
                          <a:pt x="118" y="326"/>
                        </a:lnTo>
                        <a:lnTo>
                          <a:pt x="130" y="345"/>
                        </a:lnTo>
                        <a:lnTo>
                          <a:pt x="128" y="355"/>
                        </a:lnTo>
                        <a:lnTo>
                          <a:pt x="135" y="365"/>
                        </a:lnTo>
                        <a:lnTo>
                          <a:pt x="141" y="365"/>
                        </a:lnTo>
                        <a:lnTo>
                          <a:pt x="139" y="376"/>
                        </a:lnTo>
                        <a:lnTo>
                          <a:pt x="132" y="384"/>
                        </a:lnTo>
                        <a:lnTo>
                          <a:pt x="130" y="390"/>
                        </a:lnTo>
                        <a:lnTo>
                          <a:pt x="130" y="398"/>
                        </a:lnTo>
                        <a:lnTo>
                          <a:pt x="143" y="407"/>
                        </a:lnTo>
                        <a:lnTo>
                          <a:pt x="143" y="423"/>
                        </a:lnTo>
                        <a:lnTo>
                          <a:pt x="135" y="436"/>
                        </a:lnTo>
                        <a:lnTo>
                          <a:pt x="139" y="444"/>
                        </a:lnTo>
                        <a:lnTo>
                          <a:pt x="130" y="465"/>
                        </a:lnTo>
                        <a:lnTo>
                          <a:pt x="134" y="469"/>
                        </a:lnTo>
                        <a:lnTo>
                          <a:pt x="126" y="479"/>
                        </a:lnTo>
                        <a:lnTo>
                          <a:pt x="122" y="491"/>
                        </a:lnTo>
                        <a:lnTo>
                          <a:pt x="114" y="491"/>
                        </a:lnTo>
                        <a:lnTo>
                          <a:pt x="105" y="495"/>
                        </a:lnTo>
                        <a:lnTo>
                          <a:pt x="99" y="498"/>
                        </a:lnTo>
                        <a:lnTo>
                          <a:pt x="97" y="506"/>
                        </a:lnTo>
                        <a:lnTo>
                          <a:pt x="95" y="512"/>
                        </a:lnTo>
                        <a:lnTo>
                          <a:pt x="87" y="508"/>
                        </a:lnTo>
                        <a:lnTo>
                          <a:pt x="77" y="512"/>
                        </a:lnTo>
                        <a:lnTo>
                          <a:pt x="72" y="512"/>
                        </a:lnTo>
                        <a:lnTo>
                          <a:pt x="68" y="506"/>
                        </a:lnTo>
                        <a:lnTo>
                          <a:pt x="62" y="496"/>
                        </a:lnTo>
                        <a:lnTo>
                          <a:pt x="56" y="491"/>
                        </a:lnTo>
                        <a:lnTo>
                          <a:pt x="50" y="483"/>
                        </a:lnTo>
                        <a:lnTo>
                          <a:pt x="52" y="463"/>
                        </a:lnTo>
                        <a:lnTo>
                          <a:pt x="58" y="460"/>
                        </a:lnTo>
                        <a:lnTo>
                          <a:pt x="58" y="444"/>
                        </a:lnTo>
                        <a:lnTo>
                          <a:pt x="50" y="442"/>
                        </a:lnTo>
                        <a:lnTo>
                          <a:pt x="41" y="446"/>
                        </a:lnTo>
                        <a:lnTo>
                          <a:pt x="37" y="452"/>
                        </a:lnTo>
                        <a:lnTo>
                          <a:pt x="23" y="448"/>
                        </a:lnTo>
                        <a:lnTo>
                          <a:pt x="14" y="454"/>
                        </a:lnTo>
                        <a:lnTo>
                          <a:pt x="10" y="452"/>
                        </a:lnTo>
                        <a:lnTo>
                          <a:pt x="2" y="454"/>
                        </a:lnTo>
                        <a:lnTo>
                          <a:pt x="0" y="460"/>
                        </a:lnTo>
                      </a:path>
                    </a:pathLst>
                  </a:custGeom>
                  <a:noFill/>
                  <a:ln w="6350">
                    <a:solidFill>
                      <a:srgbClr val="808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6027" name="Freeform 192">
                  <a:extLst>
                    <a:ext uri="{FF2B5EF4-FFF2-40B4-BE49-F238E27FC236}">
                      <a16:creationId xmlns:a16="http://schemas.microsoft.com/office/drawing/2014/main" id="{3318FA69-E7FC-3049-95C2-9E624EB0CF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9" y="1165"/>
                  <a:ext cx="1593" cy="1220"/>
                </a:xfrm>
                <a:custGeom>
                  <a:avLst/>
                  <a:gdLst>
                    <a:gd name="T0" fmla="*/ 17 w 3186"/>
                    <a:gd name="T1" fmla="*/ 307 h 2440"/>
                    <a:gd name="T2" fmla="*/ 36 w 3186"/>
                    <a:gd name="T3" fmla="*/ 297 h 2440"/>
                    <a:gd name="T4" fmla="*/ 58 w 3186"/>
                    <a:gd name="T5" fmla="*/ 286 h 2440"/>
                    <a:gd name="T6" fmla="*/ 84 w 3186"/>
                    <a:gd name="T7" fmla="*/ 285 h 2440"/>
                    <a:gd name="T8" fmla="*/ 92 w 3186"/>
                    <a:gd name="T9" fmla="*/ 304 h 2440"/>
                    <a:gd name="T10" fmla="*/ 115 w 3186"/>
                    <a:gd name="T11" fmla="*/ 302 h 2440"/>
                    <a:gd name="T12" fmla="*/ 139 w 3186"/>
                    <a:gd name="T13" fmla="*/ 280 h 2440"/>
                    <a:gd name="T14" fmla="*/ 168 w 3186"/>
                    <a:gd name="T15" fmla="*/ 288 h 2440"/>
                    <a:gd name="T16" fmla="*/ 194 w 3186"/>
                    <a:gd name="T17" fmla="*/ 276 h 2440"/>
                    <a:gd name="T18" fmla="*/ 226 w 3186"/>
                    <a:gd name="T19" fmla="*/ 266 h 2440"/>
                    <a:gd name="T20" fmla="*/ 249 w 3186"/>
                    <a:gd name="T21" fmla="*/ 262 h 2440"/>
                    <a:gd name="T22" fmla="*/ 258 w 3186"/>
                    <a:gd name="T23" fmla="*/ 246 h 2440"/>
                    <a:gd name="T24" fmla="*/ 273 w 3186"/>
                    <a:gd name="T25" fmla="*/ 229 h 2440"/>
                    <a:gd name="T26" fmla="*/ 285 w 3186"/>
                    <a:gd name="T27" fmla="*/ 213 h 2440"/>
                    <a:gd name="T28" fmla="*/ 283 w 3186"/>
                    <a:gd name="T29" fmla="*/ 166 h 2440"/>
                    <a:gd name="T30" fmla="*/ 283 w 3186"/>
                    <a:gd name="T31" fmla="*/ 141 h 2440"/>
                    <a:gd name="T32" fmla="*/ 286 w 3186"/>
                    <a:gd name="T33" fmla="*/ 132 h 2440"/>
                    <a:gd name="T34" fmla="*/ 310 w 3186"/>
                    <a:gd name="T35" fmla="*/ 132 h 2440"/>
                    <a:gd name="T36" fmla="*/ 335 w 3186"/>
                    <a:gd name="T37" fmla="*/ 129 h 2440"/>
                    <a:gd name="T38" fmla="*/ 359 w 3186"/>
                    <a:gd name="T39" fmla="*/ 145 h 2440"/>
                    <a:gd name="T40" fmla="*/ 378 w 3186"/>
                    <a:gd name="T41" fmla="*/ 90 h 2440"/>
                    <a:gd name="T42" fmla="*/ 406 w 3186"/>
                    <a:gd name="T43" fmla="*/ 64 h 2440"/>
                    <a:gd name="T44" fmla="*/ 443 w 3186"/>
                    <a:gd name="T45" fmla="*/ 78 h 2440"/>
                    <a:gd name="T46" fmla="*/ 456 w 3186"/>
                    <a:gd name="T47" fmla="*/ 84 h 2440"/>
                    <a:gd name="T48" fmla="*/ 480 w 3186"/>
                    <a:gd name="T49" fmla="*/ 73 h 2440"/>
                    <a:gd name="T50" fmla="*/ 486 w 3186"/>
                    <a:gd name="T51" fmla="*/ 32 h 2440"/>
                    <a:gd name="T52" fmla="*/ 517 w 3186"/>
                    <a:gd name="T53" fmla="*/ 24 h 2440"/>
                    <a:gd name="T54" fmla="*/ 529 w 3186"/>
                    <a:gd name="T55" fmla="*/ 3 h 2440"/>
                    <a:gd name="T56" fmla="*/ 561 w 3186"/>
                    <a:gd name="T57" fmla="*/ 5 h 2440"/>
                    <a:gd name="T58" fmla="*/ 562 w 3186"/>
                    <a:gd name="T59" fmla="*/ 22 h 2440"/>
                    <a:gd name="T60" fmla="*/ 572 w 3186"/>
                    <a:gd name="T61" fmla="*/ 37 h 2440"/>
                    <a:gd name="T62" fmla="*/ 587 w 3186"/>
                    <a:gd name="T63" fmla="*/ 55 h 2440"/>
                    <a:gd name="T64" fmla="*/ 611 w 3186"/>
                    <a:gd name="T65" fmla="*/ 69 h 2440"/>
                    <a:gd name="T66" fmla="*/ 632 w 3186"/>
                    <a:gd name="T67" fmla="*/ 101 h 2440"/>
                    <a:gd name="T68" fmla="*/ 639 w 3186"/>
                    <a:gd name="T69" fmla="*/ 147 h 2440"/>
                    <a:gd name="T70" fmla="*/ 629 w 3186"/>
                    <a:gd name="T71" fmla="*/ 189 h 2440"/>
                    <a:gd name="T72" fmla="*/ 666 w 3186"/>
                    <a:gd name="T73" fmla="*/ 204 h 2440"/>
                    <a:gd name="T74" fmla="*/ 713 w 3186"/>
                    <a:gd name="T75" fmla="*/ 216 h 2440"/>
                    <a:gd name="T76" fmla="*/ 749 w 3186"/>
                    <a:gd name="T77" fmla="*/ 247 h 2440"/>
                    <a:gd name="T78" fmla="*/ 779 w 3186"/>
                    <a:gd name="T79" fmla="*/ 278 h 2440"/>
                    <a:gd name="T80" fmla="*/ 766 w 3186"/>
                    <a:gd name="T81" fmla="*/ 364 h 2440"/>
                    <a:gd name="T82" fmla="*/ 664 w 3186"/>
                    <a:gd name="T83" fmla="*/ 466 h 2440"/>
                    <a:gd name="T84" fmla="*/ 565 w 3186"/>
                    <a:gd name="T85" fmla="*/ 528 h 2440"/>
                    <a:gd name="T86" fmla="*/ 570 w 3186"/>
                    <a:gd name="T87" fmla="*/ 610 h 2440"/>
                    <a:gd name="T88" fmla="*/ 485 w 3186"/>
                    <a:gd name="T89" fmla="*/ 575 h 2440"/>
                    <a:gd name="T90" fmla="*/ 365 w 3186"/>
                    <a:gd name="T91" fmla="*/ 586 h 2440"/>
                    <a:gd name="T92" fmla="*/ 282 w 3186"/>
                    <a:gd name="T93" fmla="*/ 572 h 2440"/>
                    <a:gd name="T94" fmla="*/ 211 w 3186"/>
                    <a:gd name="T95" fmla="*/ 575 h 2440"/>
                    <a:gd name="T96" fmla="*/ 163 w 3186"/>
                    <a:gd name="T97" fmla="*/ 600 h 2440"/>
                    <a:gd name="T98" fmla="*/ 107 w 3186"/>
                    <a:gd name="T99" fmla="*/ 575 h 2440"/>
                    <a:gd name="T100" fmla="*/ 97 w 3186"/>
                    <a:gd name="T101" fmla="*/ 537 h 2440"/>
                    <a:gd name="T102" fmla="*/ 69 w 3186"/>
                    <a:gd name="T103" fmla="*/ 520 h 2440"/>
                    <a:gd name="T104" fmla="*/ 48 w 3186"/>
                    <a:gd name="T105" fmla="*/ 507 h 2440"/>
                    <a:gd name="T106" fmla="*/ 48 w 3186"/>
                    <a:gd name="T107" fmla="*/ 482 h 2440"/>
                    <a:gd name="T108" fmla="*/ 34 w 3186"/>
                    <a:gd name="T109" fmla="*/ 454 h 2440"/>
                    <a:gd name="T110" fmla="*/ 13 w 3186"/>
                    <a:gd name="T111" fmla="*/ 439 h 2440"/>
                    <a:gd name="T112" fmla="*/ 17 w 3186"/>
                    <a:gd name="T113" fmla="*/ 428 h 2440"/>
                    <a:gd name="T114" fmla="*/ 28 w 3186"/>
                    <a:gd name="T115" fmla="*/ 419 h 2440"/>
                    <a:gd name="T116" fmla="*/ 29 w 3186"/>
                    <a:gd name="T117" fmla="*/ 393 h 2440"/>
                    <a:gd name="T118" fmla="*/ 25 w 3186"/>
                    <a:gd name="T119" fmla="*/ 366 h 2440"/>
                    <a:gd name="T120" fmla="*/ 3 w 3186"/>
                    <a:gd name="T121" fmla="*/ 361 h 2440"/>
                    <a:gd name="T122" fmla="*/ 4 w 3186"/>
                    <a:gd name="T123" fmla="*/ 337 h 244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3186" h="2440">
                      <a:moveTo>
                        <a:pt x="4" y="1306"/>
                      </a:moveTo>
                      <a:lnTo>
                        <a:pt x="9" y="1304"/>
                      </a:lnTo>
                      <a:lnTo>
                        <a:pt x="13" y="1298"/>
                      </a:lnTo>
                      <a:lnTo>
                        <a:pt x="23" y="1293"/>
                      </a:lnTo>
                      <a:lnTo>
                        <a:pt x="27" y="1275"/>
                      </a:lnTo>
                      <a:lnTo>
                        <a:pt x="36" y="1277"/>
                      </a:lnTo>
                      <a:lnTo>
                        <a:pt x="50" y="1283"/>
                      </a:lnTo>
                      <a:lnTo>
                        <a:pt x="56" y="1281"/>
                      </a:lnTo>
                      <a:lnTo>
                        <a:pt x="60" y="1271"/>
                      </a:lnTo>
                      <a:lnTo>
                        <a:pt x="69" y="1264"/>
                      </a:lnTo>
                      <a:lnTo>
                        <a:pt x="71" y="1258"/>
                      </a:lnTo>
                      <a:lnTo>
                        <a:pt x="75" y="1236"/>
                      </a:lnTo>
                      <a:lnTo>
                        <a:pt x="67" y="1233"/>
                      </a:lnTo>
                      <a:lnTo>
                        <a:pt x="67" y="1227"/>
                      </a:lnTo>
                      <a:lnTo>
                        <a:pt x="69" y="1219"/>
                      </a:lnTo>
                      <a:lnTo>
                        <a:pt x="77" y="1215"/>
                      </a:lnTo>
                      <a:lnTo>
                        <a:pt x="81" y="1215"/>
                      </a:lnTo>
                      <a:lnTo>
                        <a:pt x="85" y="1205"/>
                      </a:lnTo>
                      <a:lnTo>
                        <a:pt x="96" y="1194"/>
                      </a:lnTo>
                      <a:lnTo>
                        <a:pt x="94" y="1188"/>
                      </a:lnTo>
                      <a:lnTo>
                        <a:pt x="100" y="1186"/>
                      </a:lnTo>
                      <a:lnTo>
                        <a:pt x="108" y="1178"/>
                      </a:lnTo>
                      <a:lnTo>
                        <a:pt x="114" y="1184"/>
                      </a:lnTo>
                      <a:lnTo>
                        <a:pt x="118" y="1184"/>
                      </a:lnTo>
                      <a:lnTo>
                        <a:pt x="123" y="1180"/>
                      </a:lnTo>
                      <a:lnTo>
                        <a:pt x="133" y="1180"/>
                      </a:lnTo>
                      <a:lnTo>
                        <a:pt x="141" y="1180"/>
                      </a:lnTo>
                      <a:lnTo>
                        <a:pt x="143" y="1186"/>
                      </a:lnTo>
                      <a:lnTo>
                        <a:pt x="145" y="1186"/>
                      </a:lnTo>
                      <a:lnTo>
                        <a:pt x="148" y="1194"/>
                      </a:lnTo>
                      <a:lnTo>
                        <a:pt x="166" y="1184"/>
                      </a:lnTo>
                      <a:lnTo>
                        <a:pt x="175" y="1176"/>
                      </a:lnTo>
                      <a:lnTo>
                        <a:pt x="179" y="1176"/>
                      </a:lnTo>
                      <a:lnTo>
                        <a:pt x="191" y="1167"/>
                      </a:lnTo>
                      <a:lnTo>
                        <a:pt x="204" y="1172"/>
                      </a:lnTo>
                      <a:lnTo>
                        <a:pt x="208" y="1159"/>
                      </a:lnTo>
                      <a:lnTo>
                        <a:pt x="224" y="1163"/>
                      </a:lnTo>
                      <a:lnTo>
                        <a:pt x="230" y="1171"/>
                      </a:lnTo>
                      <a:lnTo>
                        <a:pt x="237" y="1167"/>
                      </a:lnTo>
                      <a:lnTo>
                        <a:pt x="231" y="1161"/>
                      </a:lnTo>
                      <a:lnTo>
                        <a:pt x="228" y="1145"/>
                      </a:lnTo>
                      <a:lnTo>
                        <a:pt x="231" y="1143"/>
                      </a:lnTo>
                      <a:lnTo>
                        <a:pt x="233" y="1130"/>
                      </a:lnTo>
                      <a:lnTo>
                        <a:pt x="247" y="1141"/>
                      </a:lnTo>
                      <a:lnTo>
                        <a:pt x="253" y="1151"/>
                      </a:lnTo>
                      <a:lnTo>
                        <a:pt x="257" y="1151"/>
                      </a:lnTo>
                      <a:lnTo>
                        <a:pt x="266" y="1157"/>
                      </a:lnTo>
                      <a:lnTo>
                        <a:pt x="272" y="1157"/>
                      </a:lnTo>
                      <a:lnTo>
                        <a:pt x="278" y="1161"/>
                      </a:lnTo>
                      <a:lnTo>
                        <a:pt x="286" y="1163"/>
                      </a:lnTo>
                      <a:lnTo>
                        <a:pt x="297" y="1155"/>
                      </a:lnTo>
                      <a:lnTo>
                        <a:pt x="305" y="1153"/>
                      </a:lnTo>
                      <a:lnTo>
                        <a:pt x="311" y="1149"/>
                      </a:lnTo>
                      <a:lnTo>
                        <a:pt x="315" y="1149"/>
                      </a:lnTo>
                      <a:lnTo>
                        <a:pt x="324" y="1141"/>
                      </a:lnTo>
                      <a:lnTo>
                        <a:pt x="334" y="1140"/>
                      </a:lnTo>
                      <a:lnTo>
                        <a:pt x="344" y="1138"/>
                      </a:lnTo>
                      <a:lnTo>
                        <a:pt x="344" y="1147"/>
                      </a:lnTo>
                      <a:lnTo>
                        <a:pt x="342" y="1155"/>
                      </a:lnTo>
                      <a:lnTo>
                        <a:pt x="344" y="1169"/>
                      </a:lnTo>
                      <a:lnTo>
                        <a:pt x="351" y="1172"/>
                      </a:lnTo>
                      <a:lnTo>
                        <a:pt x="349" y="1184"/>
                      </a:lnTo>
                      <a:lnTo>
                        <a:pt x="338" y="1188"/>
                      </a:lnTo>
                      <a:lnTo>
                        <a:pt x="338" y="1194"/>
                      </a:lnTo>
                      <a:lnTo>
                        <a:pt x="340" y="1198"/>
                      </a:lnTo>
                      <a:lnTo>
                        <a:pt x="340" y="1209"/>
                      </a:lnTo>
                      <a:lnTo>
                        <a:pt x="351" y="1207"/>
                      </a:lnTo>
                      <a:lnTo>
                        <a:pt x="359" y="1203"/>
                      </a:lnTo>
                      <a:lnTo>
                        <a:pt x="359" y="1207"/>
                      </a:lnTo>
                      <a:lnTo>
                        <a:pt x="365" y="1213"/>
                      </a:lnTo>
                      <a:lnTo>
                        <a:pt x="367" y="1215"/>
                      </a:lnTo>
                      <a:lnTo>
                        <a:pt x="371" y="1209"/>
                      </a:lnTo>
                      <a:lnTo>
                        <a:pt x="380" y="1203"/>
                      </a:lnTo>
                      <a:lnTo>
                        <a:pt x="386" y="1203"/>
                      </a:lnTo>
                      <a:lnTo>
                        <a:pt x="394" y="1200"/>
                      </a:lnTo>
                      <a:lnTo>
                        <a:pt x="400" y="1203"/>
                      </a:lnTo>
                      <a:lnTo>
                        <a:pt x="405" y="1207"/>
                      </a:lnTo>
                      <a:lnTo>
                        <a:pt x="415" y="1207"/>
                      </a:lnTo>
                      <a:lnTo>
                        <a:pt x="425" y="1198"/>
                      </a:lnTo>
                      <a:lnTo>
                        <a:pt x="429" y="1200"/>
                      </a:lnTo>
                      <a:lnTo>
                        <a:pt x="429" y="1217"/>
                      </a:lnTo>
                      <a:lnTo>
                        <a:pt x="432" y="1215"/>
                      </a:lnTo>
                      <a:lnTo>
                        <a:pt x="442" y="1215"/>
                      </a:lnTo>
                      <a:lnTo>
                        <a:pt x="458" y="1207"/>
                      </a:lnTo>
                      <a:lnTo>
                        <a:pt x="461" y="1194"/>
                      </a:lnTo>
                      <a:lnTo>
                        <a:pt x="473" y="1186"/>
                      </a:lnTo>
                      <a:lnTo>
                        <a:pt x="479" y="1184"/>
                      </a:lnTo>
                      <a:lnTo>
                        <a:pt x="487" y="1171"/>
                      </a:lnTo>
                      <a:lnTo>
                        <a:pt x="487" y="1161"/>
                      </a:lnTo>
                      <a:lnTo>
                        <a:pt x="492" y="1155"/>
                      </a:lnTo>
                      <a:lnTo>
                        <a:pt x="510" y="1149"/>
                      </a:lnTo>
                      <a:lnTo>
                        <a:pt x="512" y="1136"/>
                      </a:lnTo>
                      <a:lnTo>
                        <a:pt x="516" y="1128"/>
                      </a:lnTo>
                      <a:lnTo>
                        <a:pt x="525" y="1126"/>
                      </a:lnTo>
                      <a:lnTo>
                        <a:pt x="529" y="1120"/>
                      </a:lnTo>
                      <a:lnTo>
                        <a:pt x="535" y="1120"/>
                      </a:lnTo>
                      <a:lnTo>
                        <a:pt x="541" y="1120"/>
                      </a:lnTo>
                      <a:lnTo>
                        <a:pt x="554" y="1120"/>
                      </a:lnTo>
                      <a:lnTo>
                        <a:pt x="560" y="1124"/>
                      </a:lnTo>
                      <a:lnTo>
                        <a:pt x="566" y="1130"/>
                      </a:lnTo>
                      <a:lnTo>
                        <a:pt x="577" y="1134"/>
                      </a:lnTo>
                      <a:lnTo>
                        <a:pt x="581" y="1138"/>
                      </a:lnTo>
                      <a:lnTo>
                        <a:pt x="595" y="1136"/>
                      </a:lnTo>
                      <a:lnTo>
                        <a:pt x="606" y="1143"/>
                      </a:lnTo>
                      <a:lnTo>
                        <a:pt x="606" y="1145"/>
                      </a:lnTo>
                      <a:lnTo>
                        <a:pt x="616" y="1149"/>
                      </a:lnTo>
                      <a:lnTo>
                        <a:pt x="629" y="1149"/>
                      </a:lnTo>
                      <a:lnTo>
                        <a:pt x="633" y="1153"/>
                      </a:lnTo>
                      <a:lnTo>
                        <a:pt x="643" y="1149"/>
                      </a:lnTo>
                      <a:lnTo>
                        <a:pt x="645" y="1151"/>
                      </a:lnTo>
                      <a:lnTo>
                        <a:pt x="664" y="1147"/>
                      </a:lnTo>
                      <a:lnTo>
                        <a:pt x="670" y="1151"/>
                      </a:lnTo>
                      <a:lnTo>
                        <a:pt x="680" y="1151"/>
                      </a:lnTo>
                      <a:lnTo>
                        <a:pt x="689" y="1161"/>
                      </a:lnTo>
                      <a:lnTo>
                        <a:pt x="697" y="1157"/>
                      </a:lnTo>
                      <a:lnTo>
                        <a:pt x="707" y="1157"/>
                      </a:lnTo>
                      <a:lnTo>
                        <a:pt x="713" y="1147"/>
                      </a:lnTo>
                      <a:lnTo>
                        <a:pt x="726" y="1136"/>
                      </a:lnTo>
                      <a:lnTo>
                        <a:pt x="736" y="1130"/>
                      </a:lnTo>
                      <a:lnTo>
                        <a:pt x="742" y="1130"/>
                      </a:lnTo>
                      <a:lnTo>
                        <a:pt x="747" y="1120"/>
                      </a:lnTo>
                      <a:lnTo>
                        <a:pt x="743" y="1114"/>
                      </a:lnTo>
                      <a:lnTo>
                        <a:pt x="747" y="1107"/>
                      </a:lnTo>
                      <a:lnTo>
                        <a:pt x="759" y="1107"/>
                      </a:lnTo>
                      <a:lnTo>
                        <a:pt x="769" y="1101"/>
                      </a:lnTo>
                      <a:lnTo>
                        <a:pt x="776" y="1101"/>
                      </a:lnTo>
                      <a:lnTo>
                        <a:pt x="784" y="1105"/>
                      </a:lnTo>
                      <a:lnTo>
                        <a:pt x="798" y="1091"/>
                      </a:lnTo>
                      <a:lnTo>
                        <a:pt x="801" y="1091"/>
                      </a:lnTo>
                      <a:lnTo>
                        <a:pt x="815" y="1089"/>
                      </a:lnTo>
                      <a:lnTo>
                        <a:pt x="830" y="1081"/>
                      </a:lnTo>
                      <a:lnTo>
                        <a:pt x="842" y="1081"/>
                      </a:lnTo>
                      <a:lnTo>
                        <a:pt x="848" y="1078"/>
                      </a:lnTo>
                      <a:lnTo>
                        <a:pt x="854" y="1078"/>
                      </a:lnTo>
                      <a:lnTo>
                        <a:pt x="861" y="1076"/>
                      </a:lnTo>
                      <a:lnTo>
                        <a:pt x="871" y="1076"/>
                      </a:lnTo>
                      <a:lnTo>
                        <a:pt x="881" y="1068"/>
                      </a:lnTo>
                      <a:lnTo>
                        <a:pt x="888" y="1068"/>
                      </a:lnTo>
                      <a:lnTo>
                        <a:pt x="892" y="1068"/>
                      </a:lnTo>
                      <a:lnTo>
                        <a:pt x="902" y="1062"/>
                      </a:lnTo>
                      <a:lnTo>
                        <a:pt x="910" y="1066"/>
                      </a:lnTo>
                      <a:lnTo>
                        <a:pt x="912" y="1068"/>
                      </a:lnTo>
                      <a:lnTo>
                        <a:pt x="908" y="1072"/>
                      </a:lnTo>
                      <a:lnTo>
                        <a:pt x="908" y="1078"/>
                      </a:lnTo>
                      <a:lnTo>
                        <a:pt x="925" y="1079"/>
                      </a:lnTo>
                      <a:lnTo>
                        <a:pt x="935" y="1079"/>
                      </a:lnTo>
                      <a:lnTo>
                        <a:pt x="944" y="1078"/>
                      </a:lnTo>
                      <a:lnTo>
                        <a:pt x="948" y="1070"/>
                      </a:lnTo>
                      <a:lnTo>
                        <a:pt x="950" y="1068"/>
                      </a:lnTo>
                      <a:lnTo>
                        <a:pt x="964" y="1052"/>
                      </a:lnTo>
                      <a:lnTo>
                        <a:pt x="966" y="1046"/>
                      </a:lnTo>
                      <a:lnTo>
                        <a:pt x="971" y="1043"/>
                      </a:lnTo>
                      <a:lnTo>
                        <a:pt x="985" y="1046"/>
                      </a:lnTo>
                      <a:lnTo>
                        <a:pt x="993" y="1046"/>
                      </a:lnTo>
                      <a:lnTo>
                        <a:pt x="1004" y="1052"/>
                      </a:lnTo>
                      <a:lnTo>
                        <a:pt x="1014" y="1052"/>
                      </a:lnTo>
                      <a:lnTo>
                        <a:pt x="1026" y="1052"/>
                      </a:lnTo>
                      <a:lnTo>
                        <a:pt x="1024" y="1046"/>
                      </a:lnTo>
                      <a:lnTo>
                        <a:pt x="1027" y="1039"/>
                      </a:lnTo>
                      <a:lnTo>
                        <a:pt x="1029" y="1027"/>
                      </a:lnTo>
                      <a:lnTo>
                        <a:pt x="1027" y="1023"/>
                      </a:lnTo>
                      <a:lnTo>
                        <a:pt x="1033" y="1021"/>
                      </a:lnTo>
                      <a:lnTo>
                        <a:pt x="1035" y="1015"/>
                      </a:lnTo>
                      <a:lnTo>
                        <a:pt x="1033" y="1010"/>
                      </a:lnTo>
                      <a:lnTo>
                        <a:pt x="1035" y="1006"/>
                      </a:lnTo>
                      <a:lnTo>
                        <a:pt x="1031" y="1000"/>
                      </a:lnTo>
                      <a:lnTo>
                        <a:pt x="1033" y="990"/>
                      </a:lnTo>
                      <a:lnTo>
                        <a:pt x="1031" y="983"/>
                      </a:lnTo>
                      <a:lnTo>
                        <a:pt x="1035" y="977"/>
                      </a:lnTo>
                      <a:lnTo>
                        <a:pt x="1045" y="973"/>
                      </a:lnTo>
                      <a:lnTo>
                        <a:pt x="1035" y="967"/>
                      </a:lnTo>
                      <a:lnTo>
                        <a:pt x="1035" y="959"/>
                      </a:lnTo>
                      <a:lnTo>
                        <a:pt x="1035" y="948"/>
                      </a:lnTo>
                      <a:lnTo>
                        <a:pt x="1039" y="940"/>
                      </a:lnTo>
                      <a:lnTo>
                        <a:pt x="1043" y="938"/>
                      </a:lnTo>
                      <a:lnTo>
                        <a:pt x="1053" y="920"/>
                      </a:lnTo>
                      <a:lnTo>
                        <a:pt x="1055" y="915"/>
                      </a:lnTo>
                      <a:lnTo>
                        <a:pt x="1062" y="915"/>
                      </a:lnTo>
                      <a:lnTo>
                        <a:pt x="1072" y="920"/>
                      </a:lnTo>
                      <a:lnTo>
                        <a:pt x="1078" y="919"/>
                      </a:lnTo>
                      <a:lnTo>
                        <a:pt x="1089" y="913"/>
                      </a:lnTo>
                      <a:lnTo>
                        <a:pt x="1091" y="915"/>
                      </a:lnTo>
                      <a:lnTo>
                        <a:pt x="1099" y="913"/>
                      </a:lnTo>
                      <a:lnTo>
                        <a:pt x="1099" y="909"/>
                      </a:lnTo>
                      <a:lnTo>
                        <a:pt x="1089" y="903"/>
                      </a:lnTo>
                      <a:lnTo>
                        <a:pt x="1080" y="889"/>
                      </a:lnTo>
                      <a:lnTo>
                        <a:pt x="1080" y="884"/>
                      </a:lnTo>
                      <a:lnTo>
                        <a:pt x="1084" y="880"/>
                      </a:lnTo>
                      <a:lnTo>
                        <a:pt x="1097" y="880"/>
                      </a:lnTo>
                      <a:lnTo>
                        <a:pt x="1111" y="872"/>
                      </a:lnTo>
                      <a:lnTo>
                        <a:pt x="1120" y="872"/>
                      </a:lnTo>
                      <a:lnTo>
                        <a:pt x="1128" y="876"/>
                      </a:lnTo>
                      <a:lnTo>
                        <a:pt x="1136" y="874"/>
                      </a:lnTo>
                      <a:lnTo>
                        <a:pt x="1140" y="870"/>
                      </a:lnTo>
                      <a:lnTo>
                        <a:pt x="1140" y="860"/>
                      </a:lnTo>
                      <a:lnTo>
                        <a:pt x="1138" y="849"/>
                      </a:lnTo>
                      <a:lnTo>
                        <a:pt x="1128" y="845"/>
                      </a:lnTo>
                      <a:lnTo>
                        <a:pt x="1128" y="843"/>
                      </a:lnTo>
                      <a:lnTo>
                        <a:pt x="1145" y="822"/>
                      </a:lnTo>
                      <a:lnTo>
                        <a:pt x="1145" y="814"/>
                      </a:lnTo>
                      <a:lnTo>
                        <a:pt x="1138" y="783"/>
                      </a:lnTo>
                      <a:lnTo>
                        <a:pt x="1136" y="763"/>
                      </a:lnTo>
                      <a:lnTo>
                        <a:pt x="1130" y="746"/>
                      </a:lnTo>
                      <a:lnTo>
                        <a:pt x="1130" y="736"/>
                      </a:lnTo>
                      <a:lnTo>
                        <a:pt x="1132" y="731"/>
                      </a:lnTo>
                      <a:lnTo>
                        <a:pt x="1128" y="713"/>
                      </a:lnTo>
                      <a:lnTo>
                        <a:pt x="1130" y="703"/>
                      </a:lnTo>
                      <a:lnTo>
                        <a:pt x="1128" y="692"/>
                      </a:lnTo>
                      <a:lnTo>
                        <a:pt x="1128" y="678"/>
                      </a:lnTo>
                      <a:lnTo>
                        <a:pt x="1132" y="663"/>
                      </a:lnTo>
                      <a:lnTo>
                        <a:pt x="1132" y="657"/>
                      </a:lnTo>
                      <a:lnTo>
                        <a:pt x="1136" y="636"/>
                      </a:lnTo>
                      <a:lnTo>
                        <a:pt x="1132" y="626"/>
                      </a:lnTo>
                      <a:lnTo>
                        <a:pt x="1145" y="605"/>
                      </a:lnTo>
                      <a:lnTo>
                        <a:pt x="1141" y="597"/>
                      </a:lnTo>
                      <a:lnTo>
                        <a:pt x="1149" y="595"/>
                      </a:lnTo>
                      <a:lnTo>
                        <a:pt x="1159" y="591"/>
                      </a:lnTo>
                      <a:lnTo>
                        <a:pt x="1161" y="587"/>
                      </a:lnTo>
                      <a:lnTo>
                        <a:pt x="1157" y="581"/>
                      </a:lnTo>
                      <a:lnTo>
                        <a:pt x="1147" y="574"/>
                      </a:lnTo>
                      <a:lnTo>
                        <a:pt x="1145" y="568"/>
                      </a:lnTo>
                      <a:lnTo>
                        <a:pt x="1140" y="568"/>
                      </a:lnTo>
                      <a:lnTo>
                        <a:pt x="1138" y="560"/>
                      </a:lnTo>
                      <a:lnTo>
                        <a:pt x="1130" y="562"/>
                      </a:lnTo>
                      <a:lnTo>
                        <a:pt x="1120" y="560"/>
                      </a:lnTo>
                      <a:lnTo>
                        <a:pt x="1118" y="562"/>
                      </a:lnTo>
                      <a:lnTo>
                        <a:pt x="1109" y="562"/>
                      </a:lnTo>
                      <a:lnTo>
                        <a:pt x="1101" y="556"/>
                      </a:lnTo>
                      <a:lnTo>
                        <a:pt x="1099" y="544"/>
                      </a:lnTo>
                      <a:lnTo>
                        <a:pt x="1093" y="541"/>
                      </a:lnTo>
                      <a:lnTo>
                        <a:pt x="1087" y="539"/>
                      </a:lnTo>
                      <a:lnTo>
                        <a:pt x="1109" y="531"/>
                      </a:lnTo>
                      <a:lnTo>
                        <a:pt x="1111" y="525"/>
                      </a:lnTo>
                      <a:lnTo>
                        <a:pt x="1120" y="527"/>
                      </a:lnTo>
                      <a:lnTo>
                        <a:pt x="1122" y="519"/>
                      </a:lnTo>
                      <a:lnTo>
                        <a:pt x="1130" y="521"/>
                      </a:lnTo>
                      <a:lnTo>
                        <a:pt x="1136" y="525"/>
                      </a:lnTo>
                      <a:lnTo>
                        <a:pt x="1141" y="527"/>
                      </a:lnTo>
                      <a:lnTo>
                        <a:pt x="1151" y="521"/>
                      </a:lnTo>
                      <a:lnTo>
                        <a:pt x="1157" y="529"/>
                      </a:lnTo>
                      <a:lnTo>
                        <a:pt x="1161" y="529"/>
                      </a:lnTo>
                      <a:lnTo>
                        <a:pt x="1169" y="525"/>
                      </a:lnTo>
                      <a:lnTo>
                        <a:pt x="1170" y="521"/>
                      </a:lnTo>
                      <a:lnTo>
                        <a:pt x="1178" y="519"/>
                      </a:lnTo>
                      <a:lnTo>
                        <a:pt x="1180" y="521"/>
                      </a:lnTo>
                      <a:lnTo>
                        <a:pt x="1192" y="525"/>
                      </a:lnTo>
                      <a:lnTo>
                        <a:pt x="1209" y="521"/>
                      </a:lnTo>
                      <a:lnTo>
                        <a:pt x="1211" y="517"/>
                      </a:lnTo>
                      <a:lnTo>
                        <a:pt x="1213" y="521"/>
                      </a:lnTo>
                      <a:lnTo>
                        <a:pt x="1225" y="529"/>
                      </a:lnTo>
                      <a:lnTo>
                        <a:pt x="1230" y="531"/>
                      </a:lnTo>
                      <a:lnTo>
                        <a:pt x="1240" y="525"/>
                      </a:lnTo>
                      <a:lnTo>
                        <a:pt x="1246" y="527"/>
                      </a:lnTo>
                      <a:lnTo>
                        <a:pt x="1255" y="527"/>
                      </a:lnTo>
                      <a:lnTo>
                        <a:pt x="1261" y="521"/>
                      </a:lnTo>
                      <a:lnTo>
                        <a:pt x="1269" y="525"/>
                      </a:lnTo>
                      <a:lnTo>
                        <a:pt x="1271" y="521"/>
                      </a:lnTo>
                      <a:lnTo>
                        <a:pt x="1288" y="521"/>
                      </a:lnTo>
                      <a:lnTo>
                        <a:pt x="1290" y="519"/>
                      </a:lnTo>
                      <a:lnTo>
                        <a:pt x="1294" y="521"/>
                      </a:lnTo>
                      <a:lnTo>
                        <a:pt x="1302" y="519"/>
                      </a:lnTo>
                      <a:lnTo>
                        <a:pt x="1304" y="521"/>
                      </a:lnTo>
                      <a:lnTo>
                        <a:pt x="1310" y="521"/>
                      </a:lnTo>
                      <a:lnTo>
                        <a:pt x="1321" y="519"/>
                      </a:lnTo>
                      <a:lnTo>
                        <a:pt x="1331" y="511"/>
                      </a:lnTo>
                      <a:lnTo>
                        <a:pt x="1337" y="515"/>
                      </a:lnTo>
                      <a:lnTo>
                        <a:pt x="1340" y="511"/>
                      </a:lnTo>
                      <a:lnTo>
                        <a:pt x="1346" y="517"/>
                      </a:lnTo>
                      <a:lnTo>
                        <a:pt x="1350" y="527"/>
                      </a:lnTo>
                      <a:lnTo>
                        <a:pt x="1350" y="541"/>
                      </a:lnTo>
                      <a:lnTo>
                        <a:pt x="1352" y="546"/>
                      </a:lnTo>
                      <a:lnTo>
                        <a:pt x="1362" y="546"/>
                      </a:lnTo>
                      <a:lnTo>
                        <a:pt x="1364" y="554"/>
                      </a:lnTo>
                      <a:lnTo>
                        <a:pt x="1366" y="558"/>
                      </a:lnTo>
                      <a:lnTo>
                        <a:pt x="1377" y="558"/>
                      </a:lnTo>
                      <a:lnTo>
                        <a:pt x="1389" y="552"/>
                      </a:lnTo>
                      <a:lnTo>
                        <a:pt x="1406" y="552"/>
                      </a:lnTo>
                      <a:lnTo>
                        <a:pt x="1414" y="556"/>
                      </a:lnTo>
                      <a:lnTo>
                        <a:pt x="1427" y="574"/>
                      </a:lnTo>
                      <a:lnTo>
                        <a:pt x="1433" y="579"/>
                      </a:lnTo>
                      <a:lnTo>
                        <a:pt x="1453" y="562"/>
                      </a:lnTo>
                      <a:lnTo>
                        <a:pt x="1462" y="541"/>
                      </a:lnTo>
                      <a:lnTo>
                        <a:pt x="1460" y="525"/>
                      </a:lnTo>
                      <a:lnTo>
                        <a:pt x="1437" y="517"/>
                      </a:lnTo>
                      <a:lnTo>
                        <a:pt x="1424" y="500"/>
                      </a:lnTo>
                      <a:lnTo>
                        <a:pt x="1424" y="498"/>
                      </a:lnTo>
                      <a:lnTo>
                        <a:pt x="1427" y="482"/>
                      </a:lnTo>
                      <a:lnTo>
                        <a:pt x="1443" y="461"/>
                      </a:lnTo>
                      <a:lnTo>
                        <a:pt x="1453" y="448"/>
                      </a:lnTo>
                      <a:lnTo>
                        <a:pt x="1466" y="428"/>
                      </a:lnTo>
                      <a:lnTo>
                        <a:pt x="1474" y="407"/>
                      </a:lnTo>
                      <a:lnTo>
                        <a:pt x="1480" y="395"/>
                      </a:lnTo>
                      <a:lnTo>
                        <a:pt x="1489" y="380"/>
                      </a:lnTo>
                      <a:lnTo>
                        <a:pt x="1509" y="358"/>
                      </a:lnTo>
                      <a:lnTo>
                        <a:pt x="1518" y="341"/>
                      </a:lnTo>
                      <a:lnTo>
                        <a:pt x="1524" y="325"/>
                      </a:lnTo>
                      <a:lnTo>
                        <a:pt x="1530" y="310"/>
                      </a:lnTo>
                      <a:lnTo>
                        <a:pt x="1534" y="304"/>
                      </a:lnTo>
                      <a:lnTo>
                        <a:pt x="1549" y="285"/>
                      </a:lnTo>
                      <a:lnTo>
                        <a:pt x="1561" y="261"/>
                      </a:lnTo>
                      <a:lnTo>
                        <a:pt x="1567" y="259"/>
                      </a:lnTo>
                      <a:lnTo>
                        <a:pt x="1572" y="250"/>
                      </a:lnTo>
                      <a:lnTo>
                        <a:pt x="1580" y="230"/>
                      </a:lnTo>
                      <a:lnTo>
                        <a:pt x="1588" y="230"/>
                      </a:lnTo>
                      <a:lnTo>
                        <a:pt x="1599" y="232"/>
                      </a:lnTo>
                      <a:lnTo>
                        <a:pt x="1605" y="242"/>
                      </a:lnTo>
                      <a:lnTo>
                        <a:pt x="1619" y="246"/>
                      </a:lnTo>
                      <a:lnTo>
                        <a:pt x="1624" y="256"/>
                      </a:lnTo>
                      <a:lnTo>
                        <a:pt x="1628" y="256"/>
                      </a:lnTo>
                      <a:lnTo>
                        <a:pt x="1642" y="269"/>
                      </a:lnTo>
                      <a:lnTo>
                        <a:pt x="1657" y="279"/>
                      </a:lnTo>
                      <a:lnTo>
                        <a:pt x="1665" y="281"/>
                      </a:lnTo>
                      <a:lnTo>
                        <a:pt x="1675" y="287"/>
                      </a:lnTo>
                      <a:lnTo>
                        <a:pt x="1680" y="290"/>
                      </a:lnTo>
                      <a:lnTo>
                        <a:pt x="1692" y="294"/>
                      </a:lnTo>
                      <a:lnTo>
                        <a:pt x="1702" y="300"/>
                      </a:lnTo>
                      <a:lnTo>
                        <a:pt x="1721" y="300"/>
                      </a:lnTo>
                      <a:lnTo>
                        <a:pt x="1740" y="302"/>
                      </a:lnTo>
                      <a:lnTo>
                        <a:pt x="1748" y="302"/>
                      </a:lnTo>
                      <a:lnTo>
                        <a:pt x="1752" y="310"/>
                      </a:lnTo>
                      <a:lnTo>
                        <a:pt x="1758" y="310"/>
                      </a:lnTo>
                      <a:lnTo>
                        <a:pt x="1769" y="310"/>
                      </a:lnTo>
                      <a:lnTo>
                        <a:pt x="1781" y="310"/>
                      </a:lnTo>
                      <a:lnTo>
                        <a:pt x="1785" y="320"/>
                      </a:lnTo>
                      <a:lnTo>
                        <a:pt x="1787" y="322"/>
                      </a:lnTo>
                      <a:lnTo>
                        <a:pt x="1791" y="331"/>
                      </a:lnTo>
                      <a:lnTo>
                        <a:pt x="1787" y="331"/>
                      </a:lnTo>
                      <a:lnTo>
                        <a:pt x="1777" y="341"/>
                      </a:lnTo>
                      <a:lnTo>
                        <a:pt x="1789" y="341"/>
                      </a:lnTo>
                      <a:lnTo>
                        <a:pt x="1789" y="343"/>
                      </a:lnTo>
                      <a:lnTo>
                        <a:pt x="1798" y="341"/>
                      </a:lnTo>
                      <a:lnTo>
                        <a:pt x="1804" y="341"/>
                      </a:lnTo>
                      <a:lnTo>
                        <a:pt x="1812" y="341"/>
                      </a:lnTo>
                      <a:lnTo>
                        <a:pt x="1814" y="335"/>
                      </a:lnTo>
                      <a:lnTo>
                        <a:pt x="1818" y="331"/>
                      </a:lnTo>
                      <a:lnTo>
                        <a:pt x="1823" y="333"/>
                      </a:lnTo>
                      <a:lnTo>
                        <a:pt x="1829" y="329"/>
                      </a:lnTo>
                      <a:lnTo>
                        <a:pt x="1845" y="322"/>
                      </a:lnTo>
                      <a:lnTo>
                        <a:pt x="1849" y="316"/>
                      </a:lnTo>
                      <a:lnTo>
                        <a:pt x="1858" y="316"/>
                      </a:lnTo>
                      <a:lnTo>
                        <a:pt x="1864" y="322"/>
                      </a:lnTo>
                      <a:lnTo>
                        <a:pt x="1872" y="322"/>
                      </a:lnTo>
                      <a:lnTo>
                        <a:pt x="1878" y="322"/>
                      </a:lnTo>
                      <a:lnTo>
                        <a:pt x="1891" y="322"/>
                      </a:lnTo>
                      <a:lnTo>
                        <a:pt x="1893" y="316"/>
                      </a:lnTo>
                      <a:lnTo>
                        <a:pt x="1895" y="310"/>
                      </a:lnTo>
                      <a:lnTo>
                        <a:pt x="1901" y="300"/>
                      </a:lnTo>
                      <a:lnTo>
                        <a:pt x="1903" y="300"/>
                      </a:lnTo>
                      <a:lnTo>
                        <a:pt x="1914" y="300"/>
                      </a:lnTo>
                      <a:lnTo>
                        <a:pt x="1920" y="289"/>
                      </a:lnTo>
                      <a:lnTo>
                        <a:pt x="1920" y="281"/>
                      </a:lnTo>
                      <a:lnTo>
                        <a:pt x="1922" y="273"/>
                      </a:lnTo>
                      <a:lnTo>
                        <a:pt x="1922" y="267"/>
                      </a:lnTo>
                      <a:lnTo>
                        <a:pt x="1916" y="258"/>
                      </a:lnTo>
                      <a:lnTo>
                        <a:pt x="1912" y="244"/>
                      </a:lnTo>
                      <a:lnTo>
                        <a:pt x="1920" y="230"/>
                      </a:lnTo>
                      <a:lnTo>
                        <a:pt x="1922" y="205"/>
                      </a:lnTo>
                      <a:lnTo>
                        <a:pt x="1920" y="188"/>
                      </a:lnTo>
                      <a:lnTo>
                        <a:pt x="1920" y="172"/>
                      </a:lnTo>
                      <a:lnTo>
                        <a:pt x="1922" y="164"/>
                      </a:lnTo>
                      <a:lnTo>
                        <a:pt x="1930" y="157"/>
                      </a:lnTo>
                      <a:lnTo>
                        <a:pt x="1932" y="147"/>
                      </a:lnTo>
                      <a:lnTo>
                        <a:pt x="1936" y="135"/>
                      </a:lnTo>
                      <a:lnTo>
                        <a:pt x="1941" y="128"/>
                      </a:lnTo>
                      <a:lnTo>
                        <a:pt x="1951" y="114"/>
                      </a:lnTo>
                      <a:lnTo>
                        <a:pt x="1951" y="110"/>
                      </a:lnTo>
                      <a:lnTo>
                        <a:pt x="1957" y="101"/>
                      </a:lnTo>
                      <a:lnTo>
                        <a:pt x="1972" y="95"/>
                      </a:lnTo>
                      <a:lnTo>
                        <a:pt x="1982" y="95"/>
                      </a:lnTo>
                      <a:lnTo>
                        <a:pt x="1988" y="97"/>
                      </a:lnTo>
                      <a:lnTo>
                        <a:pt x="1993" y="95"/>
                      </a:lnTo>
                      <a:lnTo>
                        <a:pt x="1999" y="97"/>
                      </a:lnTo>
                      <a:lnTo>
                        <a:pt x="2021" y="102"/>
                      </a:lnTo>
                      <a:lnTo>
                        <a:pt x="2028" y="99"/>
                      </a:lnTo>
                      <a:lnTo>
                        <a:pt x="2036" y="93"/>
                      </a:lnTo>
                      <a:lnTo>
                        <a:pt x="2044" y="93"/>
                      </a:lnTo>
                      <a:lnTo>
                        <a:pt x="2050" y="97"/>
                      </a:lnTo>
                      <a:lnTo>
                        <a:pt x="2065" y="93"/>
                      </a:lnTo>
                      <a:lnTo>
                        <a:pt x="2069" y="93"/>
                      </a:lnTo>
                      <a:lnTo>
                        <a:pt x="2077" y="79"/>
                      </a:lnTo>
                      <a:lnTo>
                        <a:pt x="2084" y="79"/>
                      </a:lnTo>
                      <a:lnTo>
                        <a:pt x="2086" y="73"/>
                      </a:lnTo>
                      <a:lnTo>
                        <a:pt x="2094" y="68"/>
                      </a:lnTo>
                      <a:lnTo>
                        <a:pt x="2098" y="64"/>
                      </a:lnTo>
                      <a:lnTo>
                        <a:pt x="2096" y="58"/>
                      </a:lnTo>
                      <a:lnTo>
                        <a:pt x="2098" y="50"/>
                      </a:lnTo>
                      <a:lnTo>
                        <a:pt x="2106" y="46"/>
                      </a:lnTo>
                      <a:lnTo>
                        <a:pt x="2098" y="31"/>
                      </a:lnTo>
                      <a:lnTo>
                        <a:pt x="2102" y="17"/>
                      </a:lnTo>
                      <a:lnTo>
                        <a:pt x="2104" y="15"/>
                      </a:lnTo>
                      <a:lnTo>
                        <a:pt x="2115" y="9"/>
                      </a:lnTo>
                      <a:lnTo>
                        <a:pt x="2121" y="2"/>
                      </a:lnTo>
                      <a:lnTo>
                        <a:pt x="2127" y="6"/>
                      </a:lnTo>
                      <a:lnTo>
                        <a:pt x="2136" y="6"/>
                      </a:lnTo>
                      <a:lnTo>
                        <a:pt x="2156" y="0"/>
                      </a:lnTo>
                      <a:lnTo>
                        <a:pt x="2165" y="7"/>
                      </a:lnTo>
                      <a:lnTo>
                        <a:pt x="2169" y="9"/>
                      </a:lnTo>
                      <a:lnTo>
                        <a:pt x="2183" y="17"/>
                      </a:lnTo>
                      <a:lnTo>
                        <a:pt x="2192" y="19"/>
                      </a:lnTo>
                      <a:lnTo>
                        <a:pt x="2202" y="15"/>
                      </a:lnTo>
                      <a:lnTo>
                        <a:pt x="2202" y="11"/>
                      </a:lnTo>
                      <a:lnTo>
                        <a:pt x="2212" y="15"/>
                      </a:lnTo>
                      <a:lnTo>
                        <a:pt x="2227" y="9"/>
                      </a:lnTo>
                      <a:lnTo>
                        <a:pt x="2245" y="11"/>
                      </a:lnTo>
                      <a:lnTo>
                        <a:pt x="2243" y="17"/>
                      </a:lnTo>
                      <a:lnTo>
                        <a:pt x="2247" y="25"/>
                      </a:lnTo>
                      <a:lnTo>
                        <a:pt x="2241" y="31"/>
                      </a:lnTo>
                      <a:lnTo>
                        <a:pt x="2249" y="44"/>
                      </a:lnTo>
                      <a:lnTo>
                        <a:pt x="2247" y="46"/>
                      </a:lnTo>
                      <a:lnTo>
                        <a:pt x="2231" y="54"/>
                      </a:lnTo>
                      <a:lnTo>
                        <a:pt x="2227" y="54"/>
                      </a:lnTo>
                      <a:lnTo>
                        <a:pt x="2225" y="58"/>
                      </a:lnTo>
                      <a:lnTo>
                        <a:pt x="2229" y="64"/>
                      </a:lnTo>
                      <a:lnTo>
                        <a:pt x="2233" y="68"/>
                      </a:lnTo>
                      <a:lnTo>
                        <a:pt x="2227" y="73"/>
                      </a:lnTo>
                      <a:lnTo>
                        <a:pt x="2233" y="77"/>
                      </a:lnTo>
                      <a:lnTo>
                        <a:pt x="2237" y="77"/>
                      </a:lnTo>
                      <a:lnTo>
                        <a:pt x="2243" y="85"/>
                      </a:lnTo>
                      <a:lnTo>
                        <a:pt x="2247" y="85"/>
                      </a:lnTo>
                      <a:lnTo>
                        <a:pt x="2252" y="87"/>
                      </a:lnTo>
                      <a:lnTo>
                        <a:pt x="2262" y="101"/>
                      </a:lnTo>
                      <a:lnTo>
                        <a:pt x="2252" y="104"/>
                      </a:lnTo>
                      <a:lnTo>
                        <a:pt x="2249" y="110"/>
                      </a:lnTo>
                      <a:lnTo>
                        <a:pt x="2243" y="124"/>
                      </a:lnTo>
                      <a:lnTo>
                        <a:pt x="2241" y="130"/>
                      </a:lnTo>
                      <a:lnTo>
                        <a:pt x="2245" y="130"/>
                      </a:lnTo>
                      <a:lnTo>
                        <a:pt x="2247" y="120"/>
                      </a:lnTo>
                      <a:lnTo>
                        <a:pt x="2250" y="124"/>
                      </a:lnTo>
                      <a:lnTo>
                        <a:pt x="2256" y="126"/>
                      </a:lnTo>
                      <a:lnTo>
                        <a:pt x="2266" y="132"/>
                      </a:lnTo>
                      <a:lnTo>
                        <a:pt x="2276" y="135"/>
                      </a:lnTo>
                      <a:lnTo>
                        <a:pt x="2281" y="141"/>
                      </a:lnTo>
                      <a:lnTo>
                        <a:pt x="2287" y="145"/>
                      </a:lnTo>
                      <a:lnTo>
                        <a:pt x="2287" y="149"/>
                      </a:lnTo>
                      <a:lnTo>
                        <a:pt x="2293" y="159"/>
                      </a:lnTo>
                      <a:lnTo>
                        <a:pt x="2305" y="157"/>
                      </a:lnTo>
                      <a:lnTo>
                        <a:pt x="2305" y="163"/>
                      </a:lnTo>
                      <a:lnTo>
                        <a:pt x="2314" y="174"/>
                      </a:lnTo>
                      <a:lnTo>
                        <a:pt x="2314" y="176"/>
                      </a:lnTo>
                      <a:lnTo>
                        <a:pt x="2312" y="182"/>
                      </a:lnTo>
                      <a:lnTo>
                        <a:pt x="2310" y="192"/>
                      </a:lnTo>
                      <a:lnTo>
                        <a:pt x="2314" y="194"/>
                      </a:lnTo>
                      <a:lnTo>
                        <a:pt x="2320" y="203"/>
                      </a:lnTo>
                      <a:lnTo>
                        <a:pt x="2322" y="205"/>
                      </a:lnTo>
                      <a:lnTo>
                        <a:pt x="2330" y="211"/>
                      </a:lnTo>
                      <a:lnTo>
                        <a:pt x="2339" y="215"/>
                      </a:lnTo>
                      <a:lnTo>
                        <a:pt x="2345" y="217"/>
                      </a:lnTo>
                      <a:lnTo>
                        <a:pt x="2349" y="223"/>
                      </a:lnTo>
                      <a:lnTo>
                        <a:pt x="2355" y="227"/>
                      </a:lnTo>
                      <a:lnTo>
                        <a:pt x="2361" y="236"/>
                      </a:lnTo>
                      <a:lnTo>
                        <a:pt x="2361" y="242"/>
                      </a:lnTo>
                      <a:lnTo>
                        <a:pt x="2359" y="250"/>
                      </a:lnTo>
                      <a:lnTo>
                        <a:pt x="2382" y="254"/>
                      </a:lnTo>
                      <a:lnTo>
                        <a:pt x="2391" y="244"/>
                      </a:lnTo>
                      <a:lnTo>
                        <a:pt x="2401" y="242"/>
                      </a:lnTo>
                      <a:lnTo>
                        <a:pt x="2428" y="244"/>
                      </a:lnTo>
                      <a:lnTo>
                        <a:pt x="2432" y="250"/>
                      </a:lnTo>
                      <a:lnTo>
                        <a:pt x="2428" y="254"/>
                      </a:lnTo>
                      <a:lnTo>
                        <a:pt x="2432" y="263"/>
                      </a:lnTo>
                      <a:lnTo>
                        <a:pt x="2438" y="271"/>
                      </a:lnTo>
                      <a:lnTo>
                        <a:pt x="2444" y="275"/>
                      </a:lnTo>
                      <a:lnTo>
                        <a:pt x="2451" y="289"/>
                      </a:lnTo>
                      <a:lnTo>
                        <a:pt x="2473" y="290"/>
                      </a:lnTo>
                      <a:lnTo>
                        <a:pt x="2475" y="281"/>
                      </a:lnTo>
                      <a:lnTo>
                        <a:pt x="2486" y="287"/>
                      </a:lnTo>
                      <a:lnTo>
                        <a:pt x="2486" y="304"/>
                      </a:lnTo>
                      <a:lnTo>
                        <a:pt x="2488" y="310"/>
                      </a:lnTo>
                      <a:lnTo>
                        <a:pt x="2513" y="325"/>
                      </a:lnTo>
                      <a:lnTo>
                        <a:pt x="2513" y="333"/>
                      </a:lnTo>
                      <a:lnTo>
                        <a:pt x="2517" y="349"/>
                      </a:lnTo>
                      <a:lnTo>
                        <a:pt x="2525" y="360"/>
                      </a:lnTo>
                      <a:lnTo>
                        <a:pt x="2523" y="372"/>
                      </a:lnTo>
                      <a:lnTo>
                        <a:pt x="2525" y="380"/>
                      </a:lnTo>
                      <a:lnTo>
                        <a:pt x="2523" y="393"/>
                      </a:lnTo>
                      <a:lnTo>
                        <a:pt x="2525" y="403"/>
                      </a:lnTo>
                      <a:lnTo>
                        <a:pt x="2542" y="434"/>
                      </a:lnTo>
                      <a:lnTo>
                        <a:pt x="2544" y="438"/>
                      </a:lnTo>
                      <a:lnTo>
                        <a:pt x="2546" y="449"/>
                      </a:lnTo>
                      <a:lnTo>
                        <a:pt x="2563" y="457"/>
                      </a:lnTo>
                      <a:lnTo>
                        <a:pt x="2569" y="461"/>
                      </a:lnTo>
                      <a:lnTo>
                        <a:pt x="2573" y="479"/>
                      </a:lnTo>
                      <a:lnTo>
                        <a:pt x="2573" y="490"/>
                      </a:lnTo>
                      <a:lnTo>
                        <a:pt x="2581" y="510"/>
                      </a:lnTo>
                      <a:lnTo>
                        <a:pt x="2573" y="529"/>
                      </a:lnTo>
                      <a:lnTo>
                        <a:pt x="2579" y="535"/>
                      </a:lnTo>
                      <a:lnTo>
                        <a:pt x="2573" y="546"/>
                      </a:lnTo>
                      <a:lnTo>
                        <a:pt x="2560" y="572"/>
                      </a:lnTo>
                      <a:lnTo>
                        <a:pt x="2552" y="575"/>
                      </a:lnTo>
                      <a:lnTo>
                        <a:pt x="2554" y="585"/>
                      </a:lnTo>
                      <a:lnTo>
                        <a:pt x="2552" y="595"/>
                      </a:lnTo>
                      <a:lnTo>
                        <a:pt x="2561" y="614"/>
                      </a:lnTo>
                      <a:lnTo>
                        <a:pt x="2560" y="618"/>
                      </a:lnTo>
                      <a:lnTo>
                        <a:pt x="2556" y="634"/>
                      </a:lnTo>
                      <a:lnTo>
                        <a:pt x="2540" y="643"/>
                      </a:lnTo>
                      <a:lnTo>
                        <a:pt x="2533" y="649"/>
                      </a:lnTo>
                      <a:lnTo>
                        <a:pt x="2525" y="663"/>
                      </a:lnTo>
                      <a:lnTo>
                        <a:pt x="2511" y="678"/>
                      </a:lnTo>
                      <a:lnTo>
                        <a:pt x="2507" y="688"/>
                      </a:lnTo>
                      <a:lnTo>
                        <a:pt x="2498" y="711"/>
                      </a:lnTo>
                      <a:lnTo>
                        <a:pt x="2502" y="717"/>
                      </a:lnTo>
                      <a:lnTo>
                        <a:pt x="2511" y="729"/>
                      </a:lnTo>
                      <a:lnTo>
                        <a:pt x="2515" y="742"/>
                      </a:lnTo>
                      <a:lnTo>
                        <a:pt x="2513" y="754"/>
                      </a:lnTo>
                      <a:lnTo>
                        <a:pt x="2521" y="756"/>
                      </a:lnTo>
                      <a:lnTo>
                        <a:pt x="2523" y="762"/>
                      </a:lnTo>
                      <a:lnTo>
                        <a:pt x="2517" y="773"/>
                      </a:lnTo>
                      <a:lnTo>
                        <a:pt x="2525" y="775"/>
                      </a:lnTo>
                      <a:lnTo>
                        <a:pt x="2536" y="773"/>
                      </a:lnTo>
                      <a:lnTo>
                        <a:pt x="2554" y="777"/>
                      </a:lnTo>
                      <a:lnTo>
                        <a:pt x="2569" y="794"/>
                      </a:lnTo>
                      <a:lnTo>
                        <a:pt x="2581" y="796"/>
                      </a:lnTo>
                      <a:lnTo>
                        <a:pt x="2589" y="793"/>
                      </a:lnTo>
                      <a:lnTo>
                        <a:pt x="2596" y="794"/>
                      </a:lnTo>
                      <a:lnTo>
                        <a:pt x="2602" y="806"/>
                      </a:lnTo>
                      <a:lnTo>
                        <a:pt x="2616" y="812"/>
                      </a:lnTo>
                      <a:lnTo>
                        <a:pt x="2631" y="812"/>
                      </a:lnTo>
                      <a:lnTo>
                        <a:pt x="2664" y="816"/>
                      </a:lnTo>
                      <a:lnTo>
                        <a:pt x="2670" y="820"/>
                      </a:lnTo>
                      <a:lnTo>
                        <a:pt x="2683" y="826"/>
                      </a:lnTo>
                      <a:lnTo>
                        <a:pt x="2695" y="826"/>
                      </a:lnTo>
                      <a:lnTo>
                        <a:pt x="2706" y="826"/>
                      </a:lnTo>
                      <a:lnTo>
                        <a:pt x="2716" y="833"/>
                      </a:lnTo>
                      <a:lnTo>
                        <a:pt x="2726" y="835"/>
                      </a:lnTo>
                      <a:lnTo>
                        <a:pt x="2741" y="835"/>
                      </a:lnTo>
                      <a:lnTo>
                        <a:pt x="2776" y="843"/>
                      </a:lnTo>
                      <a:lnTo>
                        <a:pt x="2799" y="845"/>
                      </a:lnTo>
                      <a:lnTo>
                        <a:pt x="2803" y="849"/>
                      </a:lnTo>
                      <a:lnTo>
                        <a:pt x="2815" y="849"/>
                      </a:lnTo>
                      <a:lnTo>
                        <a:pt x="2822" y="853"/>
                      </a:lnTo>
                      <a:lnTo>
                        <a:pt x="2836" y="855"/>
                      </a:lnTo>
                      <a:lnTo>
                        <a:pt x="2849" y="862"/>
                      </a:lnTo>
                      <a:lnTo>
                        <a:pt x="2855" y="862"/>
                      </a:lnTo>
                      <a:lnTo>
                        <a:pt x="2861" y="868"/>
                      </a:lnTo>
                      <a:lnTo>
                        <a:pt x="2871" y="872"/>
                      </a:lnTo>
                      <a:lnTo>
                        <a:pt x="2880" y="880"/>
                      </a:lnTo>
                      <a:lnTo>
                        <a:pt x="2884" y="886"/>
                      </a:lnTo>
                      <a:lnTo>
                        <a:pt x="2907" y="903"/>
                      </a:lnTo>
                      <a:lnTo>
                        <a:pt x="2923" y="915"/>
                      </a:lnTo>
                      <a:lnTo>
                        <a:pt x="2927" y="922"/>
                      </a:lnTo>
                      <a:lnTo>
                        <a:pt x="2938" y="930"/>
                      </a:lnTo>
                      <a:lnTo>
                        <a:pt x="2952" y="942"/>
                      </a:lnTo>
                      <a:lnTo>
                        <a:pt x="2954" y="953"/>
                      </a:lnTo>
                      <a:lnTo>
                        <a:pt x="2967" y="961"/>
                      </a:lnTo>
                      <a:lnTo>
                        <a:pt x="2983" y="973"/>
                      </a:lnTo>
                      <a:lnTo>
                        <a:pt x="2994" y="986"/>
                      </a:lnTo>
                      <a:lnTo>
                        <a:pt x="2996" y="994"/>
                      </a:lnTo>
                      <a:lnTo>
                        <a:pt x="3006" y="996"/>
                      </a:lnTo>
                      <a:lnTo>
                        <a:pt x="3027" y="1008"/>
                      </a:lnTo>
                      <a:lnTo>
                        <a:pt x="3035" y="1014"/>
                      </a:lnTo>
                      <a:lnTo>
                        <a:pt x="3041" y="1014"/>
                      </a:lnTo>
                      <a:lnTo>
                        <a:pt x="3060" y="1015"/>
                      </a:lnTo>
                      <a:lnTo>
                        <a:pt x="3091" y="1015"/>
                      </a:lnTo>
                      <a:lnTo>
                        <a:pt x="3091" y="1017"/>
                      </a:lnTo>
                      <a:lnTo>
                        <a:pt x="3081" y="1029"/>
                      </a:lnTo>
                      <a:lnTo>
                        <a:pt x="3077" y="1056"/>
                      </a:lnTo>
                      <a:lnTo>
                        <a:pt x="3081" y="1062"/>
                      </a:lnTo>
                      <a:lnTo>
                        <a:pt x="3099" y="1068"/>
                      </a:lnTo>
                      <a:lnTo>
                        <a:pt x="3108" y="1095"/>
                      </a:lnTo>
                      <a:lnTo>
                        <a:pt x="3114" y="1110"/>
                      </a:lnTo>
                      <a:lnTo>
                        <a:pt x="3116" y="1130"/>
                      </a:lnTo>
                      <a:lnTo>
                        <a:pt x="3135" y="1184"/>
                      </a:lnTo>
                      <a:lnTo>
                        <a:pt x="3133" y="1203"/>
                      </a:lnTo>
                      <a:lnTo>
                        <a:pt x="3135" y="1213"/>
                      </a:lnTo>
                      <a:lnTo>
                        <a:pt x="3147" y="1225"/>
                      </a:lnTo>
                      <a:lnTo>
                        <a:pt x="3155" y="1236"/>
                      </a:lnTo>
                      <a:lnTo>
                        <a:pt x="3162" y="1256"/>
                      </a:lnTo>
                      <a:lnTo>
                        <a:pt x="3184" y="1283"/>
                      </a:lnTo>
                      <a:lnTo>
                        <a:pt x="3186" y="1314"/>
                      </a:lnTo>
                      <a:lnTo>
                        <a:pt x="3157" y="1326"/>
                      </a:lnTo>
                      <a:lnTo>
                        <a:pt x="3135" y="1438"/>
                      </a:lnTo>
                      <a:lnTo>
                        <a:pt x="3104" y="1463"/>
                      </a:lnTo>
                      <a:lnTo>
                        <a:pt x="3085" y="1463"/>
                      </a:lnTo>
                      <a:lnTo>
                        <a:pt x="3062" y="1455"/>
                      </a:lnTo>
                      <a:lnTo>
                        <a:pt x="2954" y="1477"/>
                      </a:lnTo>
                      <a:lnTo>
                        <a:pt x="2934" y="1488"/>
                      </a:lnTo>
                      <a:lnTo>
                        <a:pt x="2898" y="1521"/>
                      </a:lnTo>
                      <a:lnTo>
                        <a:pt x="2855" y="1552"/>
                      </a:lnTo>
                      <a:lnTo>
                        <a:pt x="2807" y="1597"/>
                      </a:lnTo>
                      <a:lnTo>
                        <a:pt x="2782" y="1638"/>
                      </a:lnTo>
                      <a:lnTo>
                        <a:pt x="2726" y="1671"/>
                      </a:lnTo>
                      <a:lnTo>
                        <a:pt x="2708" y="1669"/>
                      </a:lnTo>
                      <a:lnTo>
                        <a:pt x="2674" y="1659"/>
                      </a:lnTo>
                      <a:lnTo>
                        <a:pt x="2670" y="1688"/>
                      </a:lnTo>
                      <a:lnTo>
                        <a:pt x="2664" y="1700"/>
                      </a:lnTo>
                      <a:lnTo>
                        <a:pt x="2660" y="1733"/>
                      </a:lnTo>
                      <a:lnTo>
                        <a:pt x="2633" y="1775"/>
                      </a:lnTo>
                      <a:lnTo>
                        <a:pt x="2654" y="1863"/>
                      </a:lnTo>
                      <a:lnTo>
                        <a:pt x="2648" y="1901"/>
                      </a:lnTo>
                      <a:lnTo>
                        <a:pt x="2583" y="1907"/>
                      </a:lnTo>
                      <a:lnTo>
                        <a:pt x="2561" y="1923"/>
                      </a:lnTo>
                      <a:lnTo>
                        <a:pt x="2515" y="1927"/>
                      </a:lnTo>
                      <a:lnTo>
                        <a:pt x="2484" y="1936"/>
                      </a:lnTo>
                      <a:lnTo>
                        <a:pt x="2459" y="1934"/>
                      </a:lnTo>
                      <a:lnTo>
                        <a:pt x="2345" y="1954"/>
                      </a:lnTo>
                      <a:lnTo>
                        <a:pt x="2312" y="1952"/>
                      </a:lnTo>
                      <a:lnTo>
                        <a:pt x="2303" y="1963"/>
                      </a:lnTo>
                      <a:lnTo>
                        <a:pt x="2277" y="1973"/>
                      </a:lnTo>
                      <a:lnTo>
                        <a:pt x="2239" y="1979"/>
                      </a:lnTo>
                      <a:lnTo>
                        <a:pt x="2235" y="1989"/>
                      </a:lnTo>
                      <a:lnTo>
                        <a:pt x="2272" y="2070"/>
                      </a:lnTo>
                      <a:lnTo>
                        <a:pt x="2258" y="2109"/>
                      </a:lnTo>
                      <a:lnTo>
                        <a:pt x="2306" y="2142"/>
                      </a:lnTo>
                      <a:lnTo>
                        <a:pt x="2322" y="2169"/>
                      </a:lnTo>
                      <a:lnTo>
                        <a:pt x="2341" y="2179"/>
                      </a:lnTo>
                      <a:lnTo>
                        <a:pt x="2351" y="2227"/>
                      </a:lnTo>
                      <a:lnTo>
                        <a:pt x="2362" y="2246"/>
                      </a:lnTo>
                      <a:lnTo>
                        <a:pt x="2362" y="2266"/>
                      </a:lnTo>
                      <a:lnTo>
                        <a:pt x="2353" y="2268"/>
                      </a:lnTo>
                      <a:lnTo>
                        <a:pt x="2341" y="2264"/>
                      </a:lnTo>
                      <a:lnTo>
                        <a:pt x="2295" y="2275"/>
                      </a:lnTo>
                      <a:lnTo>
                        <a:pt x="2272" y="2293"/>
                      </a:lnTo>
                      <a:lnTo>
                        <a:pt x="2268" y="2334"/>
                      </a:lnTo>
                      <a:lnTo>
                        <a:pt x="2306" y="2349"/>
                      </a:lnTo>
                      <a:lnTo>
                        <a:pt x="2287" y="2427"/>
                      </a:lnTo>
                      <a:lnTo>
                        <a:pt x="2277" y="2440"/>
                      </a:lnTo>
                      <a:lnTo>
                        <a:pt x="2268" y="2436"/>
                      </a:lnTo>
                      <a:lnTo>
                        <a:pt x="2254" y="2423"/>
                      </a:lnTo>
                      <a:lnTo>
                        <a:pt x="2227" y="2411"/>
                      </a:lnTo>
                      <a:lnTo>
                        <a:pt x="2187" y="2398"/>
                      </a:lnTo>
                      <a:lnTo>
                        <a:pt x="2156" y="2372"/>
                      </a:lnTo>
                      <a:lnTo>
                        <a:pt x="2135" y="2405"/>
                      </a:lnTo>
                      <a:lnTo>
                        <a:pt x="2104" y="2401"/>
                      </a:lnTo>
                      <a:lnTo>
                        <a:pt x="2046" y="2353"/>
                      </a:lnTo>
                      <a:lnTo>
                        <a:pt x="2040" y="2359"/>
                      </a:lnTo>
                      <a:lnTo>
                        <a:pt x="1993" y="2330"/>
                      </a:lnTo>
                      <a:lnTo>
                        <a:pt x="1980" y="2341"/>
                      </a:lnTo>
                      <a:lnTo>
                        <a:pt x="1959" y="2306"/>
                      </a:lnTo>
                      <a:lnTo>
                        <a:pt x="1949" y="2308"/>
                      </a:lnTo>
                      <a:lnTo>
                        <a:pt x="1939" y="2299"/>
                      </a:lnTo>
                      <a:lnTo>
                        <a:pt x="1893" y="2305"/>
                      </a:lnTo>
                      <a:lnTo>
                        <a:pt x="1878" y="2299"/>
                      </a:lnTo>
                      <a:lnTo>
                        <a:pt x="1849" y="2306"/>
                      </a:lnTo>
                      <a:lnTo>
                        <a:pt x="1802" y="2299"/>
                      </a:lnTo>
                      <a:lnTo>
                        <a:pt x="1798" y="2287"/>
                      </a:lnTo>
                      <a:lnTo>
                        <a:pt x="1748" y="2299"/>
                      </a:lnTo>
                      <a:lnTo>
                        <a:pt x="1709" y="2293"/>
                      </a:lnTo>
                      <a:lnTo>
                        <a:pt x="1615" y="2303"/>
                      </a:lnTo>
                      <a:lnTo>
                        <a:pt x="1590" y="2349"/>
                      </a:lnTo>
                      <a:lnTo>
                        <a:pt x="1520" y="2363"/>
                      </a:lnTo>
                      <a:lnTo>
                        <a:pt x="1510" y="2376"/>
                      </a:lnTo>
                      <a:lnTo>
                        <a:pt x="1501" y="2372"/>
                      </a:lnTo>
                      <a:lnTo>
                        <a:pt x="1501" y="2365"/>
                      </a:lnTo>
                      <a:lnTo>
                        <a:pt x="1460" y="2341"/>
                      </a:lnTo>
                      <a:lnTo>
                        <a:pt x="1356" y="2365"/>
                      </a:lnTo>
                      <a:lnTo>
                        <a:pt x="1346" y="2361"/>
                      </a:lnTo>
                      <a:lnTo>
                        <a:pt x="1342" y="2372"/>
                      </a:lnTo>
                      <a:lnTo>
                        <a:pt x="1288" y="2388"/>
                      </a:lnTo>
                      <a:lnTo>
                        <a:pt x="1281" y="2376"/>
                      </a:lnTo>
                      <a:lnTo>
                        <a:pt x="1261" y="2372"/>
                      </a:lnTo>
                      <a:lnTo>
                        <a:pt x="1254" y="2382"/>
                      </a:lnTo>
                      <a:lnTo>
                        <a:pt x="1215" y="2374"/>
                      </a:lnTo>
                      <a:lnTo>
                        <a:pt x="1201" y="2361"/>
                      </a:lnTo>
                      <a:lnTo>
                        <a:pt x="1172" y="2349"/>
                      </a:lnTo>
                      <a:lnTo>
                        <a:pt x="1155" y="2349"/>
                      </a:lnTo>
                      <a:lnTo>
                        <a:pt x="1132" y="2322"/>
                      </a:lnTo>
                      <a:lnTo>
                        <a:pt x="1136" y="2297"/>
                      </a:lnTo>
                      <a:lnTo>
                        <a:pt x="1126" y="2287"/>
                      </a:lnTo>
                      <a:lnTo>
                        <a:pt x="1097" y="2289"/>
                      </a:lnTo>
                      <a:lnTo>
                        <a:pt x="1087" y="2279"/>
                      </a:lnTo>
                      <a:lnTo>
                        <a:pt x="1062" y="2275"/>
                      </a:lnTo>
                      <a:lnTo>
                        <a:pt x="1035" y="2297"/>
                      </a:lnTo>
                      <a:lnTo>
                        <a:pt x="999" y="2306"/>
                      </a:lnTo>
                      <a:lnTo>
                        <a:pt x="987" y="2324"/>
                      </a:lnTo>
                      <a:lnTo>
                        <a:pt x="966" y="2334"/>
                      </a:lnTo>
                      <a:lnTo>
                        <a:pt x="917" y="2324"/>
                      </a:lnTo>
                      <a:lnTo>
                        <a:pt x="906" y="2305"/>
                      </a:lnTo>
                      <a:lnTo>
                        <a:pt x="873" y="2299"/>
                      </a:lnTo>
                      <a:lnTo>
                        <a:pt x="871" y="2293"/>
                      </a:lnTo>
                      <a:lnTo>
                        <a:pt x="854" y="2283"/>
                      </a:lnTo>
                      <a:lnTo>
                        <a:pt x="854" y="2295"/>
                      </a:lnTo>
                      <a:lnTo>
                        <a:pt x="844" y="2297"/>
                      </a:lnTo>
                      <a:lnTo>
                        <a:pt x="798" y="2277"/>
                      </a:lnTo>
                      <a:lnTo>
                        <a:pt x="778" y="2254"/>
                      </a:lnTo>
                      <a:lnTo>
                        <a:pt x="742" y="2270"/>
                      </a:lnTo>
                      <a:lnTo>
                        <a:pt x="740" y="2283"/>
                      </a:lnTo>
                      <a:lnTo>
                        <a:pt x="716" y="2306"/>
                      </a:lnTo>
                      <a:lnTo>
                        <a:pt x="701" y="2308"/>
                      </a:lnTo>
                      <a:lnTo>
                        <a:pt x="682" y="2345"/>
                      </a:lnTo>
                      <a:lnTo>
                        <a:pt x="670" y="2341"/>
                      </a:lnTo>
                      <a:lnTo>
                        <a:pt x="660" y="2359"/>
                      </a:lnTo>
                      <a:lnTo>
                        <a:pt x="664" y="2369"/>
                      </a:lnTo>
                      <a:lnTo>
                        <a:pt x="658" y="2374"/>
                      </a:lnTo>
                      <a:lnTo>
                        <a:pt x="658" y="2382"/>
                      </a:lnTo>
                      <a:lnTo>
                        <a:pt x="649" y="2394"/>
                      </a:lnTo>
                      <a:lnTo>
                        <a:pt x="651" y="2398"/>
                      </a:lnTo>
                      <a:lnTo>
                        <a:pt x="641" y="2405"/>
                      </a:lnTo>
                      <a:lnTo>
                        <a:pt x="535" y="2394"/>
                      </a:lnTo>
                      <a:lnTo>
                        <a:pt x="525" y="2405"/>
                      </a:lnTo>
                      <a:lnTo>
                        <a:pt x="516" y="2405"/>
                      </a:lnTo>
                      <a:lnTo>
                        <a:pt x="510" y="2394"/>
                      </a:lnTo>
                      <a:lnTo>
                        <a:pt x="498" y="2384"/>
                      </a:lnTo>
                      <a:lnTo>
                        <a:pt x="488" y="2365"/>
                      </a:lnTo>
                      <a:lnTo>
                        <a:pt x="479" y="2355"/>
                      </a:lnTo>
                      <a:lnTo>
                        <a:pt x="469" y="2337"/>
                      </a:lnTo>
                      <a:lnTo>
                        <a:pt x="450" y="2334"/>
                      </a:lnTo>
                      <a:lnTo>
                        <a:pt x="450" y="2326"/>
                      </a:lnTo>
                      <a:lnTo>
                        <a:pt x="432" y="2318"/>
                      </a:lnTo>
                      <a:lnTo>
                        <a:pt x="429" y="2308"/>
                      </a:lnTo>
                      <a:lnTo>
                        <a:pt x="425" y="2297"/>
                      </a:lnTo>
                      <a:lnTo>
                        <a:pt x="429" y="2275"/>
                      </a:lnTo>
                      <a:lnTo>
                        <a:pt x="423" y="2235"/>
                      </a:lnTo>
                      <a:lnTo>
                        <a:pt x="430" y="2225"/>
                      </a:lnTo>
                      <a:lnTo>
                        <a:pt x="425" y="2213"/>
                      </a:lnTo>
                      <a:lnTo>
                        <a:pt x="421" y="2202"/>
                      </a:lnTo>
                      <a:lnTo>
                        <a:pt x="423" y="2177"/>
                      </a:lnTo>
                      <a:lnTo>
                        <a:pt x="430" y="2171"/>
                      </a:lnTo>
                      <a:lnTo>
                        <a:pt x="442" y="2167"/>
                      </a:lnTo>
                      <a:lnTo>
                        <a:pt x="442" y="2159"/>
                      </a:lnTo>
                      <a:lnTo>
                        <a:pt x="429" y="2157"/>
                      </a:lnTo>
                      <a:lnTo>
                        <a:pt x="411" y="2165"/>
                      </a:lnTo>
                      <a:lnTo>
                        <a:pt x="405" y="2148"/>
                      </a:lnTo>
                      <a:lnTo>
                        <a:pt x="403" y="2146"/>
                      </a:lnTo>
                      <a:lnTo>
                        <a:pt x="386" y="2148"/>
                      </a:lnTo>
                      <a:lnTo>
                        <a:pt x="376" y="2146"/>
                      </a:lnTo>
                      <a:lnTo>
                        <a:pt x="365" y="2140"/>
                      </a:lnTo>
                      <a:lnTo>
                        <a:pt x="344" y="2138"/>
                      </a:lnTo>
                      <a:lnTo>
                        <a:pt x="342" y="2138"/>
                      </a:lnTo>
                      <a:lnTo>
                        <a:pt x="340" y="2132"/>
                      </a:lnTo>
                      <a:lnTo>
                        <a:pt x="338" y="2128"/>
                      </a:lnTo>
                      <a:lnTo>
                        <a:pt x="328" y="2120"/>
                      </a:lnTo>
                      <a:lnTo>
                        <a:pt x="317" y="2118"/>
                      </a:lnTo>
                      <a:lnTo>
                        <a:pt x="305" y="2109"/>
                      </a:lnTo>
                      <a:lnTo>
                        <a:pt x="301" y="2101"/>
                      </a:lnTo>
                      <a:lnTo>
                        <a:pt x="295" y="2099"/>
                      </a:lnTo>
                      <a:lnTo>
                        <a:pt x="288" y="2093"/>
                      </a:lnTo>
                      <a:lnTo>
                        <a:pt x="278" y="2082"/>
                      </a:lnTo>
                      <a:lnTo>
                        <a:pt x="276" y="2078"/>
                      </a:lnTo>
                      <a:lnTo>
                        <a:pt x="266" y="2078"/>
                      </a:lnTo>
                      <a:lnTo>
                        <a:pt x="260" y="2074"/>
                      </a:lnTo>
                      <a:lnTo>
                        <a:pt x="257" y="2060"/>
                      </a:lnTo>
                      <a:lnTo>
                        <a:pt x="249" y="2054"/>
                      </a:lnTo>
                      <a:lnTo>
                        <a:pt x="247" y="2045"/>
                      </a:lnTo>
                      <a:lnTo>
                        <a:pt x="251" y="2031"/>
                      </a:lnTo>
                      <a:lnTo>
                        <a:pt x="249" y="2025"/>
                      </a:lnTo>
                      <a:lnTo>
                        <a:pt x="239" y="2029"/>
                      </a:lnTo>
                      <a:lnTo>
                        <a:pt x="233" y="2027"/>
                      </a:lnTo>
                      <a:lnTo>
                        <a:pt x="231" y="2029"/>
                      </a:lnTo>
                      <a:lnTo>
                        <a:pt x="224" y="2027"/>
                      </a:lnTo>
                      <a:lnTo>
                        <a:pt x="214" y="2031"/>
                      </a:lnTo>
                      <a:lnTo>
                        <a:pt x="199" y="2023"/>
                      </a:lnTo>
                      <a:lnTo>
                        <a:pt x="191" y="2025"/>
                      </a:lnTo>
                      <a:lnTo>
                        <a:pt x="191" y="2022"/>
                      </a:lnTo>
                      <a:lnTo>
                        <a:pt x="193" y="2010"/>
                      </a:lnTo>
                      <a:lnTo>
                        <a:pt x="189" y="1998"/>
                      </a:lnTo>
                      <a:lnTo>
                        <a:pt x="187" y="1991"/>
                      </a:lnTo>
                      <a:lnTo>
                        <a:pt x="175" y="1985"/>
                      </a:lnTo>
                      <a:lnTo>
                        <a:pt x="170" y="1973"/>
                      </a:lnTo>
                      <a:lnTo>
                        <a:pt x="172" y="1961"/>
                      </a:lnTo>
                      <a:lnTo>
                        <a:pt x="175" y="1959"/>
                      </a:lnTo>
                      <a:lnTo>
                        <a:pt x="185" y="1959"/>
                      </a:lnTo>
                      <a:lnTo>
                        <a:pt x="185" y="1950"/>
                      </a:lnTo>
                      <a:lnTo>
                        <a:pt x="193" y="1950"/>
                      </a:lnTo>
                      <a:lnTo>
                        <a:pt x="189" y="1936"/>
                      </a:lnTo>
                      <a:lnTo>
                        <a:pt x="187" y="1934"/>
                      </a:lnTo>
                      <a:lnTo>
                        <a:pt x="189" y="1925"/>
                      </a:lnTo>
                      <a:lnTo>
                        <a:pt x="197" y="1919"/>
                      </a:lnTo>
                      <a:lnTo>
                        <a:pt x="197" y="1915"/>
                      </a:lnTo>
                      <a:lnTo>
                        <a:pt x="197" y="1897"/>
                      </a:lnTo>
                      <a:lnTo>
                        <a:pt x="191" y="1886"/>
                      </a:lnTo>
                      <a:lnTo>
                        <a:pt x="193" y="1874"/>
                      </a:lnTo>
                      <a:lnTo>
                        <a:pt x="187" y="1861"/>
                      </a:lnTo>
                      <a:lnTo>
                        <a:pt x="174" y="1843"/>
                      </a:lnTo>
                      <a:lnTo>
                        <a:pt x="164" y="1835"/>
                      </a:lnTo>
                      <a:lnTo>
                        <a:pt x="148" y="1833"/>
                      </a:lnTo>
                      <a:lnTo>
                        <a:pt x="145" y="1841"/>
                      </a:lnTo>
                      <a:lnTo>
                        <a:pt x="141" y="1835"/>
                      </a:lnTo>
                      <a:lnTo>
                        <a:pt x="133" y="1835"/>
                      </a:lnTo>
                      <a:lnTo>
                        <a:pt x="133" y="1826"/>
                      </a:lnTo>
                      <a:lnTo>
                        <a:pt x="135" y="1814"/>
                      </a:lnTo>
                      <a:lnTo>
                        <a:pt x="135" y="1806"/>
                      </a:lnTo>
                      <a:lnTo>
                        <a:pt x="133" y="1802"/>
                      </a:lnTo>
                      <a:lnTo>
                        <a:pt x="137" y="1797"/>
                      </a:lnTo>
                      <a:lnTo>
                        <a:pt x="123" y="1787"/>
                      </a:lnTo>
                      <a:lnTo>
                        <a:pt x="118" y="1787"/>
                      </a:lnTo>
                      <a:lnTo>
                        <a:pt x="108" y="1779"/>
                      </a:lnTo>
                      <a:lnTo>
                        <a:pt x="106" y="1771"/>
                      </a:lnTo>
                      <a:lnTo>
                        <a:pt x="100" y="1771"/>
                      </a:lnTo>
                      <a:lnTo>
                        <a:pt x="87" y="1768"/>
                      </a:lnTo>
                      <a:lnTo>
                        <a:pt x="69" y="1777"/>
                      </a:lnTo>
                      <a:lnTo>
                        <a:pt x="65" y="1766"/>
                      </a:lnTo>
                      <a:lnTo>
                        <a:pt x="65" y="1752"/>
                      </a:lnTo>
                      <a:lnTo>
                        <a:pt x="58" y="1754"/>
                      </a:lnTo>
                      <a:lnTo>
                        <a:pt x="50" y="1754"/>
                      </a:lnTo>
                      <a:lnTo>
                        <a:pt x="46" y="1739"/>
                      </a:lnTo>
                      <a:lnTo>
                        <a:pt x="38" y="1739"/>
                      </a:lnTo>
                      <a:lnTo>
                        <a:pt x="33" y="1744"/>
                      </a:lnTo>
                      <a:lnTo>
                        <a:pt x="21" y="1744"/>
                      </a:lnTo>
                      <a:lnTo>
                        <a:pt x="19" y="1731"/>
                      </a:lnTo>
                      <a:lnTo>
                        <a:pt x="13" y="1725"/>
                      </a:lnTo>
                      <a:lnTo>
                        <a:pt x="23" y="1717"/>
                      </a:lnTo>
                      <a:lnTo>
                        <a:pt x="23" y="1713"/>
                      </a:lnTo>
                      <a:lnTo>
                        <a:pt x="27" y="1706"/>
                      </a:lnTo>
                      <a:lnTo>
                        <a:pt x="36" y="1709"/>
                      </a:lnTo>
                      <a:lnTo>
                        <a:pt x="42" y="1709"/>
                      </a:lnTo>
                      <a:lnTo>
                        <a:pt x="50" y="1713"/>
                      </a:lnTo>
                      <a:lnTo>
                        <a:pt x="58" y="1709"/>
                      </a:lnTo>
                      <a:lnTo>
                        <a:pt x="65" y="1709"/>
                      </a:lnTo>
                      <a:lnTo>
                        <a:pt x="67" y="1719"/>
                      </a:lnTo>
                      <a:lnTo>
                        <a:pt x="71" y="1723"/>
                      </a:lnTo>
                      <a:lnTo>
                        <a:pt x="81" y="1723"/>
                      </a:lnTo>
                      <a:lnTo>
                        <a:pt x="87" y="1717"/>
                      </a:lnTo>
                      <a:lnTo>
                        <a:pt x="90" y="1715"/>
                      </a:lnTo>
                      <a:lnTo>
                        <a:pt x="98" y="1717"/>
                      </a:lnTo>
                      <a:lnTo>
                        <a:pt x="108" y="1715"/>
                      </a:lnTo>
                      <a:lnTo>
                        <a:pt x="118" y="1715"/>
                      </a:lnTo>
                      <a:lnTo>
                        <a:pt x="118" y="1706"/>
                      </a:lnTo>
                      <a:lnTo>
                        <a:pt x="123" y="1704"/>
                      </a:lnTo>
                      <a:lnTo>
                        <a:pt x="125" y="1696"/>
                      </a:lnTo>
                      <a:lnTo>
                        <a:pt x="118" y="1676"/>
                      </a:lnTo>
                      <a:lnTo>
                        <a:pt x="114" y="1671"/>
                      </a:lnTo>
                      <a:lnTo>
                        <a:pt x="110" y="1676"/>
                      </a:lnTo>
                      <a:lnTo>
                        <a:pt x="104" y="1667"/>
                      </a:lnTo>
                      <a:lnTo>
                        <a:pt x="104" y="1657"/>
                      </a:lnTo>
                      <a:lnTo>
                        <a:pt x="104" y="1645"/>
                      </a:lnTo>
                      <a:lnTo>
                        <a:pt x="108" y="1640"/>
                      </a:lnTo>
                      <a:lnTo>
                        <a:pt x="123" y="1632"/>
                      </a:lnTo>
                      <a:lnTo>
                        <a:pt x="119" y="1624"/>
                      </a:lnTo>
                      <a:lnTo>
                        <a:pt x="118" y="1622"/>
                      </a:lnTo>
                      <a:lnTo>
                        <a:pt x="114" y="1614"/>
                      </a:lnTo>
                      <a:lnTo>
                        <a:pt x="118" y="1609"/>
                      </a:lnTo>
                      <a:lnTo>
                        <a:pt x="118" y="1601"/>
                      </a:lnTo>
                      <a:lnTo>
                        <a:pt x="123" y="1585"/>
                      </a:lnTo>
                      <a:lnTo>
                        <a:pt x="123" y="1580"/>
                      </a:lnTo>
                      <a:lnTo>
                        <a:pt x="116" y="1580"/>
                      </a:lnTo>
                      <a:lnTo>
                        <a:pt x="116" y="1572"/>
                      </a:lnTo>
                      <a:lnTo>
                        <a:pt x="114" y="1568"/>
                      </a:lnTo>
                      <a:lnTo>
                        <a:pt x="114" y="1549"/>
                      </a:lnTo>
                      <a:lnTo>
                        <a:pt x="118" y="1541"/>
                      </a:lnTo>
                      <a:lnTo>
                        <a:pt x="119" y="1529"/>
                      </a:lnTo>
                      <a:lnTo>
                        <a:pt x="123" y="1519"/>
                      </a:lnTo>
                      <a:lnTo>
                        <a:pt x="127" y="1519"/>
                      </a:lnTo>
                      <a:lnTo>
                        <a:pt x="137" y="1512"/>
                      </a:lnTo>
                      <a:lnTo>
                        <a:pt x="139" y="1492"/>
                      </a:lnTo>
                      <a:lnTo>
                        <a:pt x="133" y="1494"/>
                      </a:lnTo>
                      <a:lnTo>
                        <a:pt x="129" y="1488"/>
                      </a:lnTo>
                      <a:lnTo>
                        <a:pt x="123" y="1485"/>
                      </a:lnTo>
                      <a:lnTo>
                        <a:pt x="119" y="1479"/>
                      </a:lnTo>
                      <a:lnTo>
                        <a:pt x="114" y="1471"/>
                      </a:lnTo>
                      <a:lnTo>
                        <a:pt x="100" y="1463"/>
                      </a:lnTo>
                      <a:lnTo>
                        <a:pt x="98" y="1457"/>
                      </a:lnTo>
                      <a:lnTo>
                        <a:pt x="89" y="1454"/>
                      </a:lnTo>
                      <a:lnTo>
                        <a:pt x="85" y="1448"/>
                      </a:lnTo>
                      <a:lnTo>
                        <a:pt x="69" y="1446"/>
                      </a:lnTo>
                      <a:lnTo>
                        <a:pt x="60" y="1438"/>
                      </a:lnTo>
                      <a:lnTo>
                        <a:pt x="50" y="1436"/>
                      </a:lnTo>
                      <a:lnTo>
                        <a:pt x="48" y="1438"/>
                      </a:lnTo>
                      <a:lnTo>
                        <a:pt x="46" y="1444"/>
                      </a:lnTo>
                      <a:lnTo>
                        <a:pt x="38" y="1450"/>
                      </a:lnTo>
                      <a:lnTo>
                        <a:pt x="36" y="1457"/>
                      </a:lnTo>
                      <a:lnTo>
                        <a:pt x="29" y="1454"/>
                      </a:lnTo>
                      <a:lnTo>
                        <a:pt x="23" y="1454"/>
                      </a:lnTo>
                      <a:lnTo>
                        <a:pt x="13" y="1450"/>
                      </a:lnTo>
                      <a:lnTo>
                        <a:pt x="11" y="1442"/>
                      </a:lnTo>
                      <a:lnTo>
                        <a:pt x="7" y="1440"/>
                      </a:lnTo>
                      <a:lnTo>
                        <a:pt x="0" y="1432"/>
                      </a:lnTo>
                      <a:lnTo>
                        <a:pt x="4" y="1428"/>
                      </a:lnTo>
                      <a:lnTo>
                        <a:pt x="4" y="1409"/>
                      </a:lnTo>
                      <a:lnTo>
                        <a:pt x="4" y="1401"/>
                      </a:lnTo>
                      <a:lnTo>
                        <a:pt x="4" y="1392"/>
                      </a:lnTo>
                      <a:lnTo>
                        <a:pt x="2" y="1384"/>
                      </a:lnTo>
                      <a:lnTo>
                        <a:pt x="4" y="1380"/>
                      </a:lnTo>
                      <a:lnTo>
                        <a:pt x="11" y="1372"/>
                      </a:lnTo>
                      <a:lnTo>
                        <a:pt x="27" y="1372"/>
                      </a:lnTo>
                      <a:lnTo>
                        <a:pt x="27" y="1370"/>
                      </a:lnTo>
                      <a:lnTo>
                        <a:pt x="23" y="1355"/>
                      </a:lnTo>
                      <a:lnTo>
                        <a:pt x="17" y="1355"/>
                      </a:lnTo>
                      <a:lnTo>
                        <a:pt x="13" y="1345"/>
                      </a:lnTo>
                      <a:lnTo>
                        <a:pt x="13" y="1329"/>
                      </a:lnTo>
                      <a:lnTo>
                        <a:pt x="11" y="1322"/>
                      </a:lnTo>
                      <a:lnTo>
                        <a:pt x="9" y="1312"/>
                      </a:lnTo>
                      <a:lnTo>
                        <a:pt x="4" y="1310"/>
                      </a:lnTo>
                      <a:lnTo>
                        <a:pt x="4" y="1306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28" name="Freeform 193">
                  <a:extLst>
                    <a:ext uri="{FF2B5EF4-FFF2-40B4-BE49-F238E27FC236}">
                      <a16:creationId xmlns:a16="http://schemas.microsoft.com/office/drawing/2014/main" id="{67E0F375-3FF5-554B-A016-845AE1E4B1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1" y="3048"/>
                  <a:ext cx="430" cy="515"/>
                </a:xfrm>
                <a:custGeom>
                  <a:avLst/>
                  <a:gdLst>
                    <a:gd name="T0" fmla="*/ 11 w 860"/>
                    <a:gd name="T1" fmla="*/ 141 h 1029"/>
                    <a:gd name="T2" fmla="*/ 24 w 860"/>
                    <a:gd name="T3" fmla="*/ 139 h 1029"/>
                    <a:gd name="T4" fmla="*/ 25 w 860"/>
                    <a:gd name="T5" fmla="*/ 153 h 1029"/>
                    <a:gd name="T6" fmla="*/ 23 w 860"/>
                    <a:gd name="T7" fmla="*/ 163 h 1029"/>
                    <a:gd name="T8" fmla="*/ 24 w 860"/>
                    <a:gd name="T9" fmla="*/ 181 h 1029"/>
                    <a:gd name="T10" fmla="*/ 28 w 860"/>
                    <a:gd name="T11" fmla="*/ 189 h 1029"/>
                    <a:gd name="T12" fmla="*/ 36 w 860"/>
                    <a:gd name="T13" fmla="*/ 199 h 1029"/>
                    <a:gd name="T14" fmla="*/ 44 w 860"/>
                    <a:gd name="T15" fmla="*/ 187 h 1029"/>
                    <a:gd name="T16" fmla="*/ 54 w 860"/>
                    <a:gd name="T17" fmla="*/ 193 h 1029"/>
                    <a:gd name="T18" fmla="*/ 69 w 860"/>
                    <a:gd name="T19" fmla="*/ 182 h 1029"/>
                    <a:gd name="T20" fmla="*/ 88 w 860"/>
                    <a:gd name="T21" fmla="*/ 178 h 1029"/>
                    <a:gd name="T22" fmla="*/ 99 w 860"/>
                    <a:gd name="T23" fmla="*/ 202 h 1029"/>
                    <a:gd name="T24" fmla="*/ 105 w 860"/>
                    <a:gd name="T25" fmla="*/ 204 h 1029"/>
                    <a:gd name="T26" fmla="*/ 95 w 860"/>
                    <a:gd name="T27" fmla="*/ 224 h 1029"/>
                    <a:gd name="T28" fmla="*/ 92 w 860"/>
                    <a:gd name="T29" fmla="*/ 244 h 1029"/>
                    <a:gd name="T30" fmla="*/ 103 w 860"/>
                    <a:gd name="T31" fmla="*/ 235 h 1029"/>
                    <a:gd name="T32" fmla="*/ 108 w 860"/>
                    <a:gd name="T33" fmla="*/ 249 h 1029"/>
                    <a:gd name="T34" fmla="*/ 115 w 860"/>
                    <a:gd name="T35" fmla="*/ 251 h 1029"/>
                    <a:gd name="T36" fmla="*/ 135 w 860"/>
                    <a:gd name="T37" fmla="*/ 244 h 1029"/>
                    <a:gd name="T38" fmla="*/ 146 w 860"/>
                    <a:gd name="T39" fmla="*/ 232 h 1029"/>
                    <a:gd name="T40" fmla="*/ 168 w 860"/>
                    <a:gd name="T41" fmla="*/ 243 h 1029"/>
                    <a:gd name="T42" fmla="*/ 162 w 860"/>
                    <a:gd name="T43" fmla="*/ 228 h 1029"/>
                    <a:gd name="T44" fmla="*/ 173 w 860"/>
                    <a:gd name="T45" fmla="*/ 220 h 1029"/>
                    <a:gd name="T46" fmla="*/ 197 w 860"/>
                    <a:gd name="T47" fmla="*/ 222 h 1029"/>
                    <a:gd name="T48" fmla="*/ 207 w 860"/>
                    <a:gd name="T49" fmla="*/ 214 h 1029"/>
                    <a:gd name="T50" fmla="*/ 208 w 860"/>
                    <a:gd name="T51" fmla="*/ 188 h 1029"/>
                    <a:gd name="T52" fmla="*/ 211 w 860"/>
                    <a:gd name="T53" fmla="*/ 183 h 1029"/>
                    <a:gd name="T54" fmla="*/ 207 w 860"/>
                    <a:gd name="T55" fmla="*/ 180 h 1029"/>
                    <a:gd name="T56" fmla="*/ 203 w 860"/>
                    <a:gd name="T57" fmla="*/ 163 h 1029"/>
                    <a:gd name="T58" fmla="*/ 198 w 860"/>
                    <a:gd name="T59" fmla="*/ 140 h 1029"/>
                    <a:gd name="T60" fmla="*/ 193 w 860"/>
                    <a:gd name="T61" fmla="*/ 129 h 1029"/>
                    <a:gd name="T62" fmla="*/ 189 w 860"/>
                    <a:gd name="T63" fmla="*/ 121 h 1029"/>
                    <a:gd name="T64" fmla="*/ 194 w 860"/>
                    <a:gd name="T65" fmla="*/ 102 h 1029"/>
                    <a:gd name="T66" fmla="*/ 201 w 860"/>
                    <a:gd name="T67" fmla="*/ 98 h 1029"/>
                    <a:gd name="T68" fmla="*/ 208 w 860"/>
                    <a:gd name="T69" fmla="*/ 89 h 1029"/>
                    <a:gd name="T70" fmla="*/ 210 w 860"/>
                    <a:gd name="T71" fmla="*/ 76 h 1029"/>
                    <a:gd name="T72" fmla="*/ 209 w 860"/>
                    <a:gd name="T73" fmla="*/ 62 h 1029"/>
                    <a:gd name="T74" fmla="*/ 203 w 860"/>
                    <a:gd name="T75" fmla="*/ 53 h 1029"/>
                    <a:gd name="T76" fmla="*/ 195 w 860"/>
                    <a:gd name="T77" fmla="*/ 46 h 1029"/>
                    <a:gd name="T78" fmla="*/ 190 w 860"/>
                    <a:gd name="T79" fmla="*/ 41 h 1029"/>
                    <a:gd name="T80" fmla="*/ 192 w 860"/>
                    <a:gd name="T81" fmla="*/ 30 h 1029"/>
                    <a:gd name="T82" fmla="*/ 185 w 860"/>
                    <a:gd name="T83" fmla="*/ 19 h 1029"/>
                    <a:gd name="T84" fmla="*/ 163 w 860"/>
                    <a:gd name="T85" fmla="*/ 28 h 1029"/>
                    <a:gd name="T86" fmla="*/ 158 w 860"/>
                    <a:gd name="T87" fmla="*/ 14 h 1029"/>
                    <a:gd name="T88" fmla="*/ 146 w 860"/>
                    <a:gd name="T89" fmla="*/ 23 h 1029"/>
                    <a:gd name="T90" fmla="*/ 134 w 860"/>
                    <a:gd name="T91" fmla="*/ 21 h 1029"/>
                    <a:gd name="T92" fmla="*/ 124 w 860"/>
                    <a:gd name="T93" fmla="*/ 15 h 1029"/>
                    <a:gd name="T94" fmla="*/ 106 w 860"/>
                    <a:gd name="T95" fmla="*/ 9 h 1029"/>
                    <a:gd name="T96" fmla="*/ 84 w 860"/>
                    <a:gd name="T97" fmla="*/ 3 h 1029"/>
                    <a:gd name="T98" fmla="*/ 72 w 860"/>
                    <a:gd name="T99" fmla="*/ 2 h 1029"/>
                    <a:gd name="T100" fmla="*/ 66 w 860"/>
                    <a:gd name="T101" fmla="*/ 19 h 1029"/>
                    <a:gd name="T102" fmla="*/ 54 w 860"/>
                    <a:gd name="T103" fmla="*/ 18 h 1029"/>
                    <a:gd name="T104" fmla="*/ 37 w 860"/>
                    <a:gd name="T105" fmla="*/ 23 h 1029"/>
                    <a:gd name="T106" fmla="*/ 29 w 860"/>
                    <a:gd name="T107" fmla="*/ 26 h 1029"/>
                    <a:gd name="T108" fmla="*/ 24 w 860"/>
                    <a:gd name="T109" fmla="*/ 33 h 1029"/>
                    <a:gd name="T110" fmla="*/ 20 w 860"/>
                    <a:gd name="T111" fmla="*/ 47 h 1029"/>
                    <a:gd name="T112" fmla="*/ 17 w 860"/>
                    <a:gd name="T113" fmla="*/ 72 h 1029"/>
                    <a:gd name="T114" fmla="*/ 20 w 860"/>
                    <a:gd name="T115" fmla="*/ 84 h 1029"/>
                    <a:gd name="T116" fmla="*/ 22 w 860"/>
                    <a:gd name="T117" fmla="*/ 91 h 1029"/>
                    <a:gd name="T118" fmla="*/ 22 w 860"/>
                    <a:gd name="T119" fmla="*/ 102 h 1029"/>
                    <a:gd name="T120" fmla="*/ 26 w 860"/>
                    <a:gd name="T121" fmla="*/ 114 h 1029"/>
                    <a:gd name="T122" fmla="*/ 16 w 860"/>
                    <a:gd name="T123" fmla="*/ 125 h 1029"/>
                    <a:gd name="T124" fmla="*/ 5 w 860"/>
                    <a:gd name="T125" fmla="*/ 137 h 1029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860" h="1029">
                      <a:moveTo>
                        <a:pt x="0" y="568"/>
                      </a:moveTo>
                      <a:lnTo>
                        <a:pt x="8" y="570"/>
                      </a:lnTo>
                      <a:lnTo>
                        <a:pt x="13" y="584"/>
                      </a:lnTo>
                      <a:lnTo>
                        <a:pt x="23" y="582"/>
                      </a:lnTo>
                      <a:lnTo>
                        <a:pt x="27" y="572"/>
                      </a:lnTo>
                      <a:lnTo>
                        <a:pt x="33" y="566"/>
                      </a:lnTo>
                      <a:lnTo>
                        <a:pt x="42" y="564"/>
                      </a:lnTo>
                      <a:lnTo>
                        <a:pt x="50" y="560"/>
                      </a:lnTo>
                      <a:lnTo>
                        <a:pt x="50" y="570"/>
                      </a:lnTo>
                      <a:lnTo>
                        <a:pt x="60" y="568"/>
                      </a:lnTo>
                      <a:lnTo>
                        <a:pt x="67" y="556"/>
                      </a:lnTo>
                      <a:lnTo>
                        <a:pt x="71" y="556"/>
                      </a:lnTo>
                      <a:lnTo>
                        <a:pt x="75" y="558"/>
                      </a:lnTo>
                      <a:lnTo>
                        <a:pt x="95" y="555"/>
                      </a:lnTo>
                      <a:lnTo>
                        <a:pt x="104" y="562"/>
                      </a:lnTo>
                      <a:lnTo>
                        <a:pt x="104" y="570"/>
                      </a:lnTo>
                      <a:lnTo>
                        <a:pt x="110" y="570"/>
                      </a:lnTo>
                      <a:lnTo>
                        <a:pt x="116" y="595"/>
                      </a:lnTo>
                      <a:lnTo>
                        <a:pt x="114" y="595"/>
                      </a:lnTo>
                      <a:lnTo>
                        <a:pt x="100" y="603"/>
                      </a:lnTo>
                      <a:lnTo>
                        <a:pt x="100" y="609"/>
                      </a:lnTo>
                      <a:lnTo>
                        <a:pt x="108" y="603"/>
                      </a:lnTo>
                      <a:lnTo>
                        <a:pt x="110" y="628"/>
                      </a:lnTo>
                      <a:lnTo>
                        <a:pt x="100" y="628"/>
                      </a:lnTo>
                      <a:lnTo>
                        <a:pt x="85" y="640"/>
                      </a:lnTo>
                      <a:lnTo>
                        <a:pt x="77" y="640"/>
                      </a:lnTo>
                      <a:lnTo>
                        <a:pt x="79" y="650"/>
                      </a:lnTo>
                      <a:lnTo>
                        <a:pt x="89" y="650"/>
                      </a:lnTo>
                      <a:lnTo>
                        <a:pt x="91" y="690"/>
                      </a:lnTo>
                      <a:lnTo>
                        <a:pt x="85" y="692"/>
                      </a:lnTo>
                      <a:lnTo>
                        <a:pt x="79" y="710"/>
                      </a:lnTo>
                      <a:lnTo>
                        <a:pt x="77" y="710"/>
                      </a:lnTo>
                      <a:lnTo>
                        <a:pt x="77" y="719"/>
                      </a:lnTo>
                      <a:lnTo>
                        <a:pt x="87" y="727"/>
                      </a:lnTo>
                      <a:lnTo>
                        <a:pt x="95" y="721"/>
                      </a:lnTo>
                      <a:lnTo>
                        <a:pt x="104" y="721"/>
                      </a:lnTo>
                      <a:lnTo>
                        <a:pt x="104" y="715"/>
                      </a:lnTo>
                      <a:lnTo>
                        <a:pt x="106" y="721"/>
                      </a:lnTo>
                      <a:lnTo>
                        <a:pt x="100" y="727"/>
                      </a:lnTo>
                      <a:lnTo>
                        <a:pt x="104" y="739"/>
                      </a:lnTo>
                      <a:lnTo>
                        <a:pt x="114" y="748"/>
                      </a:lnTo>
                      <a:lnTo>
                        <a:pt x="110" y="754"/>
                      </a:lnTo>
                      <a:lnTo>
                        <a:pt x="106" y="758"/>
                      </a:lnTo>
                      <a:lnTo>
                        <a:pt x="108" y="770"/>
                      </a:lnTo>
                      <a:lnTo>
                        <a:pt x="116" y="776"/>
                      </a:lnTo>
                      <a:lnTo>
                        <a:pt x="131" y="766"/>
                      </a:lnTo>
                      <a:lnTo>
                        <a:pt x="147" y="776"/>
                      </a:lnTo>
                      <a:lnTo>
                        <a:pt x="141" y="785"/>
                      </a:lnTo>
                      <a:lnTo>
                        <a:pt x="141" y="795"/>
                      </a:lnTo>
                      <a:lnTo>
                        <a:pt x="151" y="795"/>
                      </a:lnTo>
                      <a:lnTo>
                        <a:pt x="156" y="801"/>
                      </a:lnTo>
                      <a:lnTo>
                        <a:pt x="164" y="791"/>
                      </a:lnTo>
                      <a:lnTo>
                        <a:pt x="156" y="777"/>
                      </a:lnTo>
                      <a:lnTo>
                        <a:pt x="160" y="768"/>
                      </a:lnTo>
                      <a:lnTo>
                        <a:pt x="174" y="766"/>
                      </a:lnTo>
                      <a:lnTo>
                        <a:pt x="176" y="748"/>
                      </a:lnTo>
                      <a:lnTo>
                        <a:pt x="185" y="739"/>
                      </a:lnTo>
                      <a:lnTo>
                        <a:pt x="191" y="741"/>
                      </a:lnTo>
                      <a:lnTo>
                        <a:pt x="210" y="743"/>
                      </a:lnTo>
                      <a:lnTo>
                        <a:pt x="212" y="752"/>
                      </a:lnTo>
                      <a:lnTo>
                        <a:pt x="203" y="760"/>
                      </a:lnTo>
                      <a:lnTo>
                        <a:pt x="203" y="768"/>
                      </a:lnTo>
                      <a:lnTo>
                        <a:pt x="216" y="770"/>
                      </a:lnTo>
                      <a:lnTo>
                        <a:pt x="222" y="762"/>
                      </a:lnTo>
                      <a:lnTo>
                        <a:pt x="230" y="781"/>
                      </a:lnTo>
                      <a:lnTo>
                        <a:pt x="239" y="779"/>
                      </a:lnTo>
                      <a:lnTo>
                        <a:pt x="249" y="758"/>
                      </a:lnTo>
                      <a:lnTo>
                        <a:pt x="266" y="741"/>
                      </a:lnTo>
                      <a:lnTo>
                        <a:pt x="270" y="743"/>
                      </a:lnTo>
                      <a:lnTo>
                        <a:pt x="276" y="725"/>
                      </a:lnTo>
                      <a:lnTo>
                        <a:pt x="290" y="712"/>
                      </a:lnTo>
                      <a:lnTo>
                        <a:pt x="294" y="715"/>
                      </a:lnTo>
                      <a:lnTo>
                        <a:pt x="307" y="715"/>
                      </a:lnTo>
                      <a:lnTo>
                        <a:pt x="313" y="727"/>
                      </a:lnTo>
                      <a:lnTo>
                        <a:pt x="338" y="725"/>
                      </a:lnTo>
                      <a:lnTo>
                        <a:pt x="344" y="702"/>
                      </a:lnTo>
                      <a:lnTo>
                        <a:pt x="350" y="712"/>
                      </a:lnTo>
                      <a:lnTo>
                        <a:pt x="380" y="717"/>
                      </a:lnTo>
                      <a:lnTo>
                        <a:pt x="382" y="725"/>
                      </a:lnTo>
                      <a:lnTo>
                        <a:pt x="394" y="725"/>
                      </a:lnTo>
                      <a:lnTo>
                        <a:pt x="390" y="764"/>
                      </a:lnTo>
                      <a:lnTo>
                        <a:pt x="380" y="781"/>
                      </a:lnTo>
                      <a:lnTo>
                        <a:pt x="388" y="797"/>
                      </a:lnTo>
                      <a:lnTo>
                        <a:pt x="394" y="805"/>
                      </a:lnTo>
                      <a:lnTo>
                        <a:pt x="394" y="799"/>
                      </a:lnTo>
                      <a:lnTo>
                        <a:pt x="409" y="791"/>
                      </a:lnTo>
                      <a:lnTo>
                        <a:pt x="411" y="797"/>
                      </a:lnTo>
                      <a:lnTo>
                        <a:pt x="429" y="799"/>
                      </a:lnTo>
                      <a:lnTo>
                        <a:pt x="417" y="807"/>
                      </a:lnTo>
                      <a:lnTo>
                        <a:pt x="421" y="816"/>
                      </a:lnTo>
                      <a:lnTo>
                        <a:pt x="417" y="816"/>
                      </a:lnTo>
                      <a:lnTo>
                        <a:pt x="417" y="820"/>
                      </a:lnTo>
                      <a:lnTo>
                        <a:pt x="400" y="826"/>
                      </a:lnTo>
                      <a:lnTo>
                        <a:pt x="400" y="843"/>
                      </a:lnTo>
                      <a:lnTo>
                        <a:pt x="404" y="847"/>
                      </a:lnTo>
                      <a:lnTo>
                        <a:pt x="402" y="869"/>
                      </a:lnTo>
                      <a:lnTo>
                        <a:pt x="392" y="892"/>
                      </a:lnTo>
                      <a:lnTo>
                        <a:pt x="380" y="896"/>
                      </a:lnTo>
                      <a:lnTo>
                        <a:pt x="369" y="911"/>
                      </a:lnTo>
                      <a:lnTo>
                        <a:pt x="365" y="923"/>
                      </a:lnTo>
                      <a:lnTo>
                        <a:pt x="351" y="931"/>
                      </a:lnTo>
                      <a:lnTo>
                        <a:pt x="344" y="948"/>
                      </a:lnTo>
                      <a:lnTo>
                        <a:pt x="344" y="962"/>
                      </a:lnTo>
                      <a:lnTo>
                        <a:pt x="351" y="977"/>
                      </a:lnTo>
                      <a:lnTo>
                        <a:pt x="367" y="973"/>
                      </a:lnTo>
                      <a:lnTo>
                        <a:pt x="367" y="962"/>
                      </a:lnTo>
                      <a:lnTo>
                        <a:pt x="380" y="948"/>
                      </a:lnTo>
                      <a:lnTo>
                        <a:pt x="384" y="940"/>
                      </a:lnTo>
                      <a:lnTo>
                        <a:pt x="394" y="934"/>
                      </a:lnTo>
                      <a:lnTo>
                        <a:pt x="402" y="942"/>
                      </a:lnTo>
                      <a:lnTo>
                        <a:pt x="408" y="944"/>
                      </a:lnTo>
                      <a:lnTo>
                        <a:pt x="409" y="938"/>
                      </a:lnTo>
                      <a:lnTo>
                        <a:pt x="421" y="944"/>
                      </a:lnTo>
                      <a:lnTo>
                        <a:pt x="419" y="952"/>
                      </a:lnTo>
                      <a:lnTo>
                        <a:pt x="423" y="958"/>
                      </a:lnTo>
                      <a:lnTo>
                        <a:pt x="421" y="967"/>
                      </a:lnTo>
                      <a:lnTo>
                        <a:pt x="423" y="983"/>
                      </a:lnTo>
                      <a:lnTo>
                        <a:pt x="421" y="991"/>
                      </a:lnTo>
                      <a:lnTo>
                        <a:pt x="429" y="996"/>
                      </a:lnTo>
                      <a:lnTo>
                        <a:pt x="421" y="1022"/>
                      </a:lnTo>
                      <a:lnTo>
                        <a:pt x="431" y="1024"/>
                      </a:lnTo>
                      <a:lnTo>
                        <a:pt x="438" y="1029"/>
                      </a:lnTo>
                      <a:lnTo>
                        <a:pt x="446" y="1024"/>
                      </a:lnTo>
                      <a:lnTo>
                        <a:pt x="448" y="1020"/>
                      </a:lnTo>
                      <a:lnTo>
                        <a:pt x="452" y="1020"/>
                      </a:lnTo>
                      <a:lnTo>
                        <a:pt x="460" y="1002"/>
                      </a:lnTo>
                      <a:lnTo>
                        <a:pt x="475" y="1000"/>
                      </a:lnTo>
                      <a:lnTo>
                        <a:pt x="493" y="1004"/>
                      </a:lnTo>
                      <a:lnTo>
                        <a:pt x="504" y="1004"/>
                      </a:lnTo>
                      <a:lnTo>
                        <a:pt x="514" y="1010"/>
                      </a:lnTo>
                      <a:lnTo>
                        <a:pt x="520" y="1000"/>
                      </a:lnTo>
                      <a:lnTo>
                        <a:pt x="535" y="993"/>
                      </a:lnTo>
                      <a:lnTo>
                        <a:pt x="539" y="975"/>
                      </a:lnTo>
                      <a:lnTo>
                        <a:pt x="529" y="967"/>
                      </a:lnTo>
                      <a:lnTo>
                        <a:pt x="541" y="927"/>
                      </a:lnTo>
                      <a:lnTo>
                        <a:pt x="545" y="925"/>
                      </a:lnTo>
                      <a:lnTo>
                        <a:pt x="550" y="931"/>
                      </a:lnTo>
                      <a:lnTo>
                        <a:pt x="566" y="925"/>
                      </a:lnTo>
                      <a:lnTo>
                        <a:pt x="576" y="934"/>
                      </a:lnTo>
                      <a:lnTo>
                        <a:pt x="583" y="927"/>
                      </a:lnTo>
                      <a:lnTo>
                        <a:pt x="585" y="933"/>
                      </a:lnTo>
                      <a:lnTo>
                        <a:pt x="603" y="936"/>
                      </a:lnTo>
                      <a:lnTo>
                        <a:pt x="612" y="933"/>
                      </a:lnTo>
                      <a:lnTo>
                        <a:pt x="622" y="946"/>
                      </a:lnTo>
                      <a:lnTo>
                        <a:pt x="622" y="956"/>
                      </a:lnTo>
                      <a:lnTo>
                        <a:pt x="639" y="977"/>
                      </a:lnTo>
                      <a:lnTo>
                        <a:pt x="670" y="971"/>
                      </a:lnTo>
                      <a:lnTo>
                        <a:pt x="668" y="952"/>
                      </a:lnTo>
                      <a:lnTo>
                        <a:pt x="672" y="942"/>
                      </a:lnTo>
                      <a:lnTo>
                        <a:pt x="668" y="925"/>
                      </a:lnTo>
                      <a:lnTo>
                        <a:pt x="674" y="921"/>
                      </a:lnTo>
                      <a:lnTo>
                        <a:pt x="664" y="911"/>
                      </a:lnTo>
                      <a:lnTo>
                        <a:pt x="653" y="915"/>
                      </a:lnTo>
                      <a:lnTo>
                        <a:pt x="647" y="911"/>
                      </a:lnTo>
                      <a:lnTo>
                        <a:pt x="647" y="900"/>
                      </a:lnTo>
                      <a:lnTo>
                        <a:pt x="651" y="896"/>
                      </a:lnTo>
                      <a:lnTo>
                        <a:pt x="657" y="902"/>
                      </a:lnTo>
                      <a:lnTo>
                        <a:pt x="663" y="894"/>
                      </a:lnTo>
                      <a:lnTo>
                        <a:pt x="670" y="894"/>
                      </a:lnTo>
                      <a:lnTo>
                        <a:pt x="684" y="878"/>
                      </a:lnTo>
                      <a:lnTo>
                        <a:pt x="690" y="878"/>
                      </a:lnTo>
                      <a:lnTo>
                        <a:pt x="693" y="869"/>
                      </a:lnTo>
                      <a:lnTo>
                        <a:pt x="717" y="859"/>
                      </a:lnTo>
                      <a:lnTo>
                        <a:pt x="717" y="869"/>
                      </a:lnTo>
                      <a:lnTo>
                        <a:pt x="738" y="888"/>
                      </a:lnTo>
                      <a:lnTo>
                        <a:pt x="757" y="892"/>
                      </a:lnTo>
                      <a:lnTo>
                        <a:pt x="761" y="896"/>
                      </a:lnTo>
                      <a:lnTo>
                        <a:pt x="786" y="886"/>
                      </a:lnTo>
                      <a:lnTo>
                        <a:pt x="800" y="894"/>
                      </a:lnTo>
                      <a:lnTo>
                        <a:pt x="809" y="872"/>
                      </a:lnTo>
                      <a:lnTo>
                        <a:pt x="823" y="869"/>
                      </a:lnTo>
                      <a:lnTo>
                        <a:pt x="821" y="867"/>
                      </a:lnTo>
                      <a:lnTo>
                        <a:pt x="819" y="859"/>
                      </a:lnTo>
                      <a:lnTo>
                        <a:pt x="819" y="857"/>
                      </a:lnTo>
                      <a:lnTo>
                        <a:pt x="825" y="853"/>
                      </a:lnTo>
                      <a:lnTo>
                        <a:pt x="815" y="826"/>
                      </a:lnTo>
                      <a:lnTo>
                        <a:pt x="815" y="816"/>
                      </a:lnTo>
                      <a:lnTo>
                        <a:pt x="819" y="801"/>
                      </a:lnTo>
                      <a:lnTo>
                        <a:pt x="829" y="787"/>
                      </a:lnTo>
                      <a:lnTo>
                        <a:pt x="831" y="776"/>
                      </a:lnTo>
                      <a:lnTo>
                        <a:pt x="829" y="762"/>
                      </a:lnTo>
                      <a:lnTo>
                        <a:pt x="831" y="750"/>
                      </a:lnTo>
                      <a:lnTo>
                        <a:pt x="840" y="750"/>
                      </a:lnTo>
                      <a:lnTo>
                        <a:pt x="842" y="744"/>
                      </a:lnTo>
                      <a:lnTo>
                        <a:pt x="854" y="741"/>
                      </a:lnTo>
                      <a:lnTo>
                        <a:pt x="860" y="735"/>
                      </a:lnTo>
                      <a:lnTo>
                        <a:pt x="858" y="725"/>
                      </a:lnTo>
                      <a:lnTo>
                        <a:pt x="854" y="725"/>
                      </a:lnTo>
                      <a:lnTo>
                        <a:pt x="844" y="729"/>
                      </a:lnTo>
                      <a:lnTo>
                        <a:pt x="836" y="733"/>
                      </a:lnTo>
                      <a:lnTo>
                        <a:pt x="831" y="729"/>
                      </a:lnTo>
                      <a:lnTo>
                        <a:pt x="825" y="729"/>
                      </a:lnTo>
                      <a:lnTo>
                        <a:pt x="819" y="737"/>
                      </a:lnTo>
                      <a:lnTo>
                        <a:pt x="815" y="735"/>
                      </a:lnTo>
                      <a:lnTo>
                        <a:pt x="819" y="723"/>
                      </a:lnTo>
                      <a:lnTo>
                        <a:pt x="825" y="717"/>
                      </a:lnTo>
                      <a:lnTo>
                        <a:pt x="829" y="698"/>
                      </a:lnTo>
                      <a:lnTo>
                        <a:pt x="833" y="688"/>
                      </a:lnTo>
                      <a:lnTo>
                        <a:pt x="836" y="686"/>
                      </a:lnTo>
                      <a:lnTo>
                        <a:pt x="836" y="653"/>
                      </a:lnTo>
                      <a:lnTo>
                        <a:pt x="829" y="653"/>
                      </a:lnTo>
                      <a:lnTo>
                        <a:pt x="819" y="650"/>
                      </a:lnTo>
                      <a:lnTo>
                        <a:pt x="809" y="650"/>
                      </a:lnTo>
                      <a:lnTo>
                        <a:pt x="802" y="644"/>
                      </a:lnTo>
                      <a:lnTo>
                        <a:pt x="802" y="605"/>
                      </a:lnTo>
                      <a:lnTo>
                        <a:pt x="805" y="584"/>
                      </a:lnTo>
                      <a:lnTo>
                        <a:pt x="804" y="584"/>
                      </a:lnTo>
                      <a:lnTo>
                        <a:pt x="796" y="576"/>
                      </a:lnTo>
                      <a:lnTo>
                        <a:pt x="792" y="574"/>
                      </a:lnTo>
                      <a:lnTo>
                        <a:pt x="790" y="560"/>
                      </a:lnTo>
                      <a:lnTo>
                        <a:pt x="782" y="560"/>
                      </a:lnTo>
                      <a:lnTo>
                        <a:pt x="782" y="556"/>
                      </a:lnTo>
                      <a:lnTo>
                        <a:pt x="790" y="547"/>
                      </a:lnTo>
                      <a:lnTo>
                        <a:pt x="796" y="524"/>
                      </a:lnTo>
                      <a:lnTo>
                        <a:pt x="794" y="506"/>
                      </a:lnTo>
                      <a:lnTo>
                        <a:pt x="780" y="510"/>
                      </a:lnTo>
                      <a:lnTo>
                        <a:pt x="771" y="516"/>
                      </a:lnTo>
                      <a:lnTo>
                        <a:pt x="755" y="514"/>
                      </a:lnTo>
                      <a:lnTo>
                        <a:pt x="755" y="510"/>
                      </a:lnTo>
                      <a:lnTo>
                        <a:pt x="755" y="504"/>
                      </a:lnTo>
                      <a:lnTo>
                        <a:pt x="751" y="494"/>
                      </a:lnTo>
                      <a:lnTo>
                        <a:pt x="753" y="493"/>
                      </a:lnTo>
                      <a:lnTo>
                        <a:pt x="755" y="491"/>
                      </a:lnTo>
                      <a:lnTo>
                        <a:pt x="755" y="483"/>
                      </a:lnTo>
                      <a:lnTo>
                        <a:pt x="751" y="483"/>
                      </a:lnTo>
                      <a:lnTo>
                        <a:pt x="755" y="465"/>
                      </a:lnTo>
                      <a:lnTo>
                        <a:pt x="771" y="438"/>
                      </a:lnTo>
                      <a:lnTo>
                        <a:pt x="775" y="429"/>
                      </a:lnTo>
                      <a:lnTo>
                        <a:pt x="777" y="423"/>
                      </a:lnTo>
                      <a:lnTo>
                        <a:pt x="773" y="411"/>
                      </a:lnTo>
                      <a:lnTo>
                        <a:pt x="773" y="405"/>
                      </a:lnTo>
                      <a:lnTo>
                        <a:pt x="780" y="396"/>
                      </a:lnTo>
                      <a:lnTo>
                        <a:pt x="782" y="394"/>
                      </a:lnTo>
                      <a:lnTo>
                        <a:pt x="786" y="396"/>
                      </a:lnTo>
                      <a:lnTo>
                        <a:pt x="790" y="388"/>
                      </a:lnTo>
                      <a:lnTo>
                        <a:pt x="792" y="388"/>
                      </a:lnTo>
                      <a:lnTo>
                        <a:pt x="796" y="392"/>
                      </a:lnTo>
                      <a:lnTo>
                        <a:pt x="802" y="390"/>
                      </a:lnTo>
                      <a:lnTo>
                        <a:pt x="809" y="380"/>
                      </a:lnTo>
                      <a:lnTo>
                        <a:pt x="819" y="378"/>
                      </a:lnTo>
                      <a:lnTo>
                        <a:pt x="819" y="376"/>
                      </a:lnTo>
                      <a:lnTo>
                        <a:pt x="809" y="359"/>
                      </a:lnTo>
                      <a:lnTo>
                        <a:pt x="809" y="355"/>
                      </a:lnTo>
                      <a:lnTo>
                        <a:pt x="823" y="355"/>
                      </a:lnTo>
                      <a:lnTo>
                        <a:pt x="829" y="353"/>
                      </a:lnTo>
                      <a:lnTo>
                        <a:pt x="831" y="345"/>
                      </a:lnTo>
                      <a:lnTo>
                        <a:pt x="840" y="337"/>
                      </a:lnTo>
                      <a:lnTo>
                        <a:pt x="848" y="328"/>
                      </a:lnTo>
                      <a:lnTo>
                        <a:pt x="852" y="316"/>
                      </a:lnTo>
                      <a:lnTo>
                        <a:pt x="850" y="310"/>
                      </a:lnTo>
                      <a:lnTo>
                        <a:pt x="840" y="306"/>
                      </a:lnTo>
                      <a:lnTo>
                        <a:pt x="840" y="301"/>
                      </a:lnTo>
                      <a:lnTo>
                        <a:pt x="842" y="297"/>
                      </a:lnTo>
                      <a:lnTo>
                        <a:pt x="840" y="295"/>
                      </a:lnTo>
                      <a:lnTo>
                        <a:pt x="823" y="285"/>
                      </a:lnTo>
                      <a:lnTo>
                        <a:pt x="823" y="279"/>
                      </a:lnTo>
                      <a:lnTo>
                        <a:pt x="829" y="272"/>
                      </a:lnTo>
                      <a:lnTo>
                        <a:pt x="829" y="258"/>
                      </a:lnTo>
                      <a:lnTo>
                        <a:pt x="833" y="246"/>
                      </a:lnTo>
                      <a:lnTo>
                        <a:pt x="831" y="229"/>
                      </a:lnTo>
                      <a:lnTo>
                        <a:pt x="829" y="229"/>
                      </a:lnTo>
                      <a:lnTo>
                        <a:pt x="821" y="231"/>
                      </a:lnTo>
                      <a:lnTo>
                        <a:pt x="819" y="229"/>
                      </a:lnTo>
                      <a:lnTo>
                        <a:pt x="819" y="217"/>
                      </a:lnTo>
                      <a:lnTo>
                        <a:pt x="813" y="219"/>
                      </a:lnTo>
                      <a:lnTo>
                        <a:pt x="809" y="209"/>
                      </a:lnTo>
                      <a:lnTo>
                        <a:pt x="804" y="211"/>
                      </a:lnTo>
                      <a:lnTo>
                        <a:pt x="802" y="209"/>
                      </a:lnTo>
                      <a:lnTo>
                        <a:pt x="796" y="192"/>
                      </a:lnTo>
                      <a:lnTo>
                        <a:pt x="790" y="192"/>
                      </a:lnTo>
                      <a:lnTo>
                        <a:pt x="786" y="188"/>
                      </a:lnTo>
                      <a:lnTo>
                        <a:pt x="782" y="190"/>
                      </a:lnTo>
                      <a:lnTo>
                        <a:pt x="780" y="182"/>
                      </a:lnTo>
                      <a:lnTo>
                        <a:pt x="773" y="182"/>
                      </a:lnTo>
                      <a:lnTo>
                        <a:pt x="771" y="188"/>
                      </a:lnTo>
                      <a:lnTo>
                        <a:pt x="765" y="186"/>
                      </a:lnTo>
                      <a:lnTo>
                        <a:pt x="765" y="180"/>
                      </a:lnTo>
                      <a:lnTo>
                        <a:pt x="757" y="186"/>
                      </a:lnTo>
                      <a:lnTo>
                        <a:pt x="753" y="171"/>
                      </a:lnTo>
                      <a:lnTo>
                        <a:pt x="757" y="161"/>
                      </a:lnTo>
                      <a:lnTo>
                        <a:pt x="755" y="159"/>
                      </a:lnTo>
                      <a:lnTo>
                        <a:pt x="751" y="159"/>
                      </a:lnTo>
                      <a:lnTo>
                        <a:pt x="744" y="151"/>
                      </a:lnTo>
                      <a:lnTo>
                        <a:pt x="753" y="134"/>
                      </a:lnTo>
                      <a:lnTo>
                        <a:pt x="753" y="130"/>
                      </a:lnTo>
                      <a:lnTo>
                        <a:pt x="757" y="130"/>
                      </a:lnTo>
                      <a:lnTo>
                        <a:pt x="765" y="120"/>
                      </a:lnTo>
                      <a:lnTo>
                        <a:pt x="755" y="109"/>
                      </a:lnTo>
                      <a:lnTo>
                        <a:pt x="751" y="105"/>
                      </a:lnTo>
                      <a:lnTo>
                        <a:pt x="761" y="91"/>
                      </a:lnTo>
                      <a:lnTo>
                        <a:pt x="751" y="80"/>
                      </a:lnTo>
                      <a:lnTo>
                        <a:pt x="751" y="74"/>
                      </a:lnTo>
                      <a:lnTo>
                        <a:pt x="742" y="76"/>
                      </a:lnTo>
                      <a:lnTo>
                        <a:pt x="738" y="74"/>
                      </a:lnTo>
                      <a:lnTo>
                        <a:pt x="732" y="45"/>
                      </a:lnTo>
                      <a:lnTo>
                        <a:pt x="713" y="64"/>
                      </a:lnTo>
                      <a:lnTo>
                        <a:pt x="670" y="118"/>
                      </a:lnTo>
                      <a:lnTo>
                        <a:pt x="666" y="118"/>
                      </a:lnTo>
                      <a:lnTo>
                        <a:pt x="663" y="120"/>
                      </a:lnTo>
                      <a:lnTo>
                        <a:pt x="659" y="109"/>
                      </a:lnTo>
                      <a:lnTo>
                        <a:pt x="651" y="109"/>
                      </a:lnTo>
                      <a:lnTo>
                        <a:pt x="643" y="113"/>
                      </a:lnTo>
                      <a:lnTo>
                        <a:pt x="637" y="85"/>
                      </a:lnTo>
                      <a:lnTo>
                        <a:pt x="653" y="68"/>
                      </a:lnTo>
                      <a:lnTo>
                        <a:pt x="651" y="58"/>
                      </a:lnTo>
                      <a:lnTo>
                        <a:pt x="639" y="74"/>
                      </a:lnTo>
                      <a:lnTo>
                        <a:pt x="634" y="54"/>
                      </a:lnTo>
                      <a:lnTo>
                        <a:pt x="632" y="54"/>
                      </a:lnTo>
                      <a:lnTo>
                        <a:pt x="620" y="64"/>
                      </a:lnTo>
                      <a:lnTo>
                        <a:pt x="614" y="76"/>
                      </a:lnTo>
                      <a:lnTo>
                        <a:pt x="605" y="83"/>
                      </a:lnTo>
                      <a:lnTo>
                        <a:pt x="599" y="93"/>
                      </a:lnTo>
                      <a:lnTo>
                        <a:pt x="593" y="89"/>
                      </a:lnTo>
                      <a:lnTo>
                        <a:pt x="585" y="85"/>
                      </a:lnTo>
                      <a:lnTo>
                        <a:pt x="581" y="89"/>
                      </a:lnTo>
                      <a:lnTo>
                        <a:pt x="566" y="89"/>
                      </a:lnTo>
                      <a:lnTo>
                        <a:pt x="554" y="103"/>
                      </a:lnTo>
                      <a:lnTo>
                        <a:pt x="547" y="103"/>
                      </a:lnTo>
                      <a:lnTo>
                        <a:pt x="541" y="113"/>
                      </a:lnTo>
                      <a:lnTo>
                        <a:pt x="543" y="93"/>
                      </a:lnTo>
                      <a:lnTo>
                        <a:pt x="531" y="89"/>
                      </a:lnTo>
                      <a:lnTo>
                        <a:pt x="533" y="82"/>
                      </a:lnTo>
                      <a:lnTo>
                        <a:pt x="525" y="89"/>
                      </a:lnTo>
                      <a:lnTo>
                        <a:pt x="523" y="82"/>
                      </a:lnTo>
                      <a:lnTo>
                        <a:pt x="520" y="83"/>
                      </a:lnTo>
                      <a:lnTo>
                        <a:pt x="508" y="78"/>
                      </a:lnTo>
                      <a:lnTo>
                        <a:pt x="506" y="62"/>
                      </a:lnTo>
                      <a:lnTo>
                        <a:pt x="504" y="66"/>
                      </a:lnTo>
                      <a:lnTo>
                        <a:pt x="493" y="58"/>
                      </a:lnTo>
                      <a:lnTo>
                        <a:pt x="489" y="49"/>
                      </a:lnTo>
                      <a:lnTo>
                        <a:pt x="475" y="45"/>
                      </a:lnTo>
                      <a:lnTo>
                        <a:pt x="475" y="43"/>
                      </a:lnTo>
                      <a:lnTo>
                        <a:pt x="458" y="35"/>
                      </a:lnTo>
                      <a:lnTo>
                        <a:pt x="448" y="41"/>
                      </a:lnTo>
                      <a:lnTo>
                        <a:pt x="427" y="39"/>
                      </a:lnTo>
                      <a:lnTo>
                        <a:pt x="421" y="33"/>
                      </a:lnTo>
                      <a:lnTo>
                        <a:pt x="411" y="33"/>
                      </a:lnTo>
                      <a:lnTo>
                        <a:pt x="404" y="37"/>
                      </a:lnTo>
                      <a:lnTo>
                        <a:pt x="402" y="29"/>
                      </a:lnTo>
                      <a:lnTo>
                        <a:pt x="390" y="25"/>
                      </a:lnTo>
                      <a:lnTo>
                        <a:pt x="380" y="14"/>
                      </a:lnTo>
                      <a:lnTo>
                        <a:pt x="350" y="12"/>
                      </a:lnTo>
                      <a:lnTo>
                        <a:pt x="336" y="10"/>
                      </a:lnTo>
                      <a:lnTo>
                        <a:pt x="332" y="0"/>
                      </a:lnTo>
                      <a:lnTo>
                        <a:pt x="326" y="0"/>
                      </a:lnTo>
                      <a:lnTo>
                        <a:pt x="307" y="2"/>
                      </a:lnTo>
                      <a:lnTo>
                        <a:pt x="303" y="16"/>
                      </a:lnTo>
                      <a:lnTo>
                        <a:pt x="295" y="16"/>
                      </a:lnTo>
                      <a:lnTo>
                        <a:pt x="294" y="6"/>
                      </a:lnTo>
                      <a:lnTo>
                        <a:pt x="288" y="6"/>
                      </a:lnTo>
                      <a:lnTo>
                        <a:pt x="270" y="14"/>
                      </a:lnTo>
                      <a:lnTo>
                        <a:pt x="276" y="51"/>
                      </a:lnTo>
                      <a:lnTo>
                        <a:pt x="288" y="54"/>
                      </a:lnTo>
                      <a:lnTo>
                        <a:pt x="290" y="66"/>
                      </a:lnTo>
                      <a:lnTo>
                        <a:pt x="274" y="80"/>
                      </a:lnTo>
                      <a:lnTo>
                        <a:pt x="261" y="80"/>
                      </a:lnTo>
                      <a:lnTo>
                        <a:pt x="261" y="76"/>
                      </a:lnTo>
                      <a:lnTo>
                        <a:pt x="257" y="85"/>
                      </a:lnTo>
                      <a:lnTo>
                        <a:pt x="249" y="89"/>
                      </a:lnTo>
                      <a:lnTo>
                        <a:pt x="245" y="85"/>
                      </a:lnTo>
                      <a:lnTo>
                        <a:pt x="239" y="89"/>
                      </a:lnTo>
                      <a:lnTo>
                        <a:pt x="232" y="78"/>
                      </a:lnTo>
                      <a:lnTo>
                        <a:pt x="222" y="72"/>
                      </a:lnTo>
                      <a:lnTo>
                        <a:pt x="216" y="70"/>
                      </a:lnTo>
                      <a:lnTo>
                        <a:pt x="210" y="66"/>
                      </a:lnTo>
                      <a:lnTo>
                        <a:pt x="201" y="64"/>
                      </a:lnTo>
                      <a:lnTo>
                        <a:pt x="174" y="68"/>
                      </a:lnTo>
                      <a:lnTo>
                        <a:pt x="170" y="66"/>
                      </a:lnTo>
                      <a:lnTo>
                        <a:pt x="158" y="70"/>
                      </a:lnTo>
                      <a:lnTo>
                        <a:pt x="152" y="82"/>
                      </a:lnTo>
                      <a:lnTo>
                        <a:pt x="147" y="89"/>
                      </a:lnTo>
                      <a:lnTo>
                        <a:pt x="149" y="99"/>
                      </a:lnTo>
                      <a:lnTo>
                        <a:pt x="139" y="99"/>
                      </a:lnTo>
                      <a:lnTo>
                        <a:pt x="137" y="95"/>
                      </a:lnTo>
                      <a:lnTo>
                        <a:pt x="125" y="91"/>
                      </a:lnTo>
                      <a:lnTo>
                        <a:pt x="118" y="95"/>
                      </a:lnTo>
                      <a:lnTo>
                        <a:pt x="114" y="105"/>
                      </a:lnTo>
                      <a:lnTo>
                        <a:pt x="114" y="103"/>
                      </a:lnTo>
                      <a:lnTo>
                        <a:pt x="106" y="103"/>
                      </a:lnTo>
                      <a:lnTo>
                        <a:pt x="108" y="113"/>
                      </a:lnTo>
                      <a:lnTo>
                        <a:pt x="104" y="109"/>
                      </a:lnTo>
                      <a:lnTo>
                        <a:pt x="104" y="118"/>
                      </a:lnTo>
                      <a:lnTo>
                        <a:pt x="98" y="118"/>
                      </a:lnTo>
                      <a:lnTo>
                        <a:pt x="100" y="124"/>
                      </a:lnTo>
                      <a:lnTo>
                        <a:pt x="95" y="130"/>
                      </a:lnTo>
                      <a:lnTo>
                        <a:pt x="95" y="138"/>
                      </a:lnTo>
                      <a:lnTo>
                        <a:pt x="89" y="140"/>
                      </a:lnTo>
                      <a:lnTo>
                        <a:pt x="87" y="147"/>
                      </a:lnTo>
                      <a:lnTo>
                        <a:pt x="91" y="151"/>
                      </a:lnTo>
                      <a:lnTo>
                        <a:pt x="87" y="161"/>
                      </a:lnTo>
                      <a:lnTo>
                        <a:pt x="77" y="171"/>
                      </a:lnTo>
                      <a:lnTo>
                        <a:pt x="77" y="186"/>
                      </a:lnTo>
                      <a:lnTo>
                        <a:pt x="75" y="188"/>
                      </a:lnTo>
                      <a:lnTo>
                        <a:pt x="85" y="198"/>
                      </a:lnTo>
                      <a:lnTo>
                        <a:pt x="71" y="233"/>
                      </a:lnTo>
                      <a:lnTo>
                        <a:pt x="75" y="254"/>
                      </a:lnTo>
                      <a:lnTo>
                        <a:pt x="81" y="260"/>
                      </a:lnTo>
                      <a:lnTo>
                        <a:pt x="77" y="275"/>
                      </a:lnTo>
                      <a:lnTo>
                        <a:pt x="67" y="285"/>
                      </a:lnTo>
                      <a:lnTo>
                        <a:pt x="79" y="281"/>
                      </a:lnTo>
                      <a:lnTo>
                        <a:pt x="81" y="289"/>
                      </a:lnTo>
                      <a:lnTo>
                        <a:pt x="77" y="304"/>
                      </a:lnTo>
                      <a:lnTo>
                        <a:pt x="77" y="308"/>
                      </a:lnTo>
                      <a:lnTo>
                        <a:pt x="77" y="328"/>
                      </a:lnTo>
                      <a:lnTo>
                        <a:pt x="79" y="328"/>
                      </a:lnTo>
                      <a:lnTo>
                        <a:pt x="77" y="335"/>
                      </a:lnTo>
                      <a:lnTo>
                        <a:pt x="79" y="345"/>
                      </a:lnTo>
                      <a:lnTo>
                        <a:pt x="85" y="347"/>
                      </a:lnTo>
                      <a:lnTo>
                        <a:pt x="87" y="343"/>
                      </a:lnTo>
                      <a:lnTo>
                        <a:pt x="91" y="349"/>
                      </a:lnTo>
                      <a:lnTo>
                        <a:pt x="95" y="347"/>
                      </a:lnTo>
                      <a:lnTo>
                        <a:pt x="91" y="349"/>
                      </a:lnTo>
                      <a:lnTo>
                        <a:pt x="87" y="363"/>
                      </a:lnTo>
                      <a:lnTo>
                        <a:pt x="89" y="368"/>
                      </a:lnTo>
                      <a:lnTo>
                        <a:pt x="81" y="390"/>
                      </a:lnTo>
                      <a:lnTo>
                        <a:pt x="85" y="392"/>
                      </a:lnTo>
                      <a:lnTo>
                        <a:pt x="87" y="386"/>
                      </a:lnTo>
                      <a:lnTo>
                        <a:pt x="95" y="392"/>
                      </a:lnTo>
                      <a:lnTo>
                        <a:pt x="85" y="398"/>
                      </a:lnTo>
                      <a:lnTo>
                        <a:pt x="85" y="405"/>
                      </a:lnTo>
                      <a:lnTo>
                        <a:pt x="85" y="421"/>
                      </a:lnTo>
                      <a:lnTo>
                        <a:pt x="87" y="427"/>
                      </a:lnTo>
                      <a:lnTo>
                        <a:pt x="85" y="442"/>
                      </a:lnTo>
                      <a:lnTo>
                        <a:pt x="95" y="448"/>
                      </a:lnTo>
                      <a:lnTo>
                        <a:pt x="100" y="448"/>
                      </a:lnTo>
                      <a:lnTo>
                        <a:pt x="100" y="454"/>
                      </a:lnTo>
                      <a:lnTo>
                        <a:pt x="104" y="456"/>
                      </a:lnTo>
                      <a:lnTo>
                        <a:pt x="108" y="467"/>
                      </a:lnTo>
                      <a:lnTo>
                        <a:pt x="98" y="481"/>
                      </a:lnTo>
                      <a:lnTo>
                        <a:pt x="85" y="491"/>
                      </a:lnTo>
                      <a:lnTo>
                        <a:pt x="77" y="504"/>
                      </a:lnTo>
                      <a:lnTo>
                        <a:pt x="71" y="504"/>
                      </a:lnTo>
                      <a:lnTo>
                        <a:pt x="67" y="500"/>
                      </a:lnTo>
                      <a:lnTo>
                        <a:pt x="62" y="500"/>
                      </a:lnTo>
                      <a:lnTo>
                        <a:pt x="58" y="504"/>
                      </a:lnTo>
                      <a:lnTo>
                        <a:pt x="58" y="500"/>
                      </a:lnTo>
                      <a:lnTo>
                        <a:pt x="52" y="500"/>
                      </a:lnTo>
                      <a:lnTo>
                        <a:pt x="50" y="514"/>
                      </a:lnTo>
                      <a:lnTo>
                        <a:pt x="42" y="520"/>
                      </a:lnTo>
                      <a:lnTo>
                        <a:pt x="40" y="525"/>
                      </a:lnTo>
                      <a:lnTo>
                        <a:pt x="17" y="545"/>
                      </a:lnTo>
                      <a:lnTo>
                        <a:pt x="19" y="553"/>
                      </a:lnTo>
                      <a:lnTo>
                        <a:pt x="8" y="566"/>
                      </a:lnTo>
                      <a:lnTo>
                        <a:pt x="0" y="566"/>
                      </a:lnTo>
                      <a:lnTo>
                        <a:pt x="0" y="568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29" name="Freeform 194">
                  <a:extLst>
                    <a:ext uri="{FF2B5EF4-FFF2-40B4-BE49-F238E27FC236}">
                      <a16:creationId xmlns:a16="http://schemas.microsoft.com/office/drawing/2014/main" id="{5D013E64-1500-FC4C-AB3F-5638B08D18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7" y="3037"/>
                  <a:ext cx="377" cy="534"/>
                </a:xfrm>
                <a:custGeom>
                  <a:avLst/>
                  <a:gdLst>
                    <a:gd name="T0" fmla="*/ 6 w 756"/>
                    <a:gd name="T1" fmla="*/ 107 h 1068"/>
                    <a:gd name="T2" fmla="*/ 12 w 756"/>
                    <a:gd name="T3" fmla="*/ 103 h 1068"/>
                    <a:gd name="T4" fmla="*/ 19 w 756"/>
                    <a:gd name="T5" fmla="*/ 94 h 1068"/>
                    <a:gd name="T6" fmla="*/ 22 w 756"/>
                    <a:gd name="T7" fmla="*/ 81 h 1068"/>
                    <a:gd name="T8" fmla="*/ 20 w 756"/>
                    <a:gd name="T9" fmla="*/ 67 h 1068"/>
                    <a:gd name="T10" fmla="*/ 14 w 756"/>
                    <a:gd name="T11" fmla="*/ 58 h 1068"/>
                    <a:gd name="T12" fmla="*/ 23 w 756"/>
                    <a:gd name="T13" fmla="*/ 39 h 1068"/>
                    <a:gd name="T14" fmla="*/ 42 w 756"/>
                    <a:gd name="T15" fmla="*/ 36 h 1068"/>
                    <a:gd name="T16" fmla="*/ 47 w 756"/>
                    <a:gd name="T17" fmla="*/ 33 h 1068"/>
                    <a:gd name="T18" fmla="*/ 55 w 756"/>
                    <a:gd name="T19" fmla="*/ 27 h 1068"/>
                    <a:gd name="T20" fmla="*/ 62 w 756"/>
                    <a:gd name="T21" fmla="*/ 24 h 1068"/>
                    <a:gd name="T22" fmla="*/ 84 w 756"/>
                    <a:gd name="T23" fmla="*/ 17 h 1068"/>
                    <a:gd name="T24" fmla="*/ 100 w 756"/>
                    <a:gd name="T25" fmla="*/ 13 h 1068"/>
                    <a:gd name="T26" fmla="*/ 111 w 756"/>
                    <a:gd name="T27" fmla="*/ 1 h 1068"/>
                    <a:gd name="T28" fmla="*/ 121 w 756"/>
                    <a:gd name="T29" fmla="*/ 4 h 1068"/>
                    <a:gd name="T30" fmla="*/ 113 w 756"/>
                    <a:gd name="T31" fmla="*/ 20 h 1068"/>
                    <a:gd name="T32" fmla="*/ 125 w 756"/>
                    <a:gd name="T33" fmla="*/ 20 h 1068"/>
                    <a:gd name="T34" fmla="*/ 131 w 756"/>
                    <a:gd name="T35" fmla="*/ 10 h 1068"/>
                    <a:gd name="T36" fmla="*/ 140 w 756"/>
                    <a:gd name="T37" fmla="*/ 10 h 1068"/>
                    <a:gd name="T38" fmla="*/ 146 w 756"/>
                    <a:gd name="T39" fmla="*/ 17 h 1068"/>
                    <a:gd name="T40" fmla="*/ 160 w 756"/>
                    <a:gd name="T41" fmla="*/ 23 h 1068"/>
                    <a:gd name="T42" fmla="*/ 171 w 756"/>
                    <a:gd name="T43" fmla="*/ 27 h 1068"/>
                    <a:gd name="T44" fmla="*/ 169 w 756"/>
                    <a:gd name="T45" fmla="*/ 34 h 1068"/>
                    <a:gd name="T46" fmla="*/ 171 w 756"/>
                    <a:gd name="T47" fmla="*/ 48 h 1068"/>
                    <a:gd name="T48" fmla="*/ 178 w 756"/>
                    <a:gd name="T49" fmla="*/ 51 h 1068"/>
                    <a:gd name="T50" fmla="*/ 183 w 756"/>
                    <a:gd name="T51" fmla="*/ 60 h 1068"/>
                    <a:gd name="T52" fmla="*/ 186 w 756"/>
                    <a:gd name="T53" fmla="*/ 70 h 1068"/>
                    <a:gd name="T54" fmla="*/ 182 w 756"/>
                    <a:gd name="T55" fmla="*/ 84 h 1068"/>
                    <a:gd name="T56" fmla="*/ 174 w 756"/>
                    <a:gd name="T57" fmla="*/ 97 h 1068"/>
                    <a:gd name="T58" fmla="*/ 160 w 756"/>
                    <a:gd name="T59" fmla="*/ 105 h 1068"/>
                    <a:gd name="T60" fmla="*/ 149 w 756"/>
                    <a:gd name="T61" fmla="*/ 100 h 1068"/>
                    <a:gd name="T62" fmla="*/ 141 w 756"/>
                    <a:gd name="T63" fmla="*/ 111 h 1068"/>
                    <a:gd name="T64" fmla="*/ 134 w 756"/>
                    <a:gd name="T65" fmla="*/ 119 h 1068"/>
                    <a:gd name="T66" fmla="*/ 135 w 756"/>
                    <a:gd name="T67" fmla="*/ 138 h 1068"/>
                    <a:gd name="T68" fmla="*/ 120 w 756"/>
                    <a:gd name="T69" fmla="*/ 171 h 1068"/>
                    <a:gd name="T70" fmla="*/ 117 w 756"/>
                    <a:gd name="T71" fmla="*/ 186 h 1068"/>
                    <a:gd name="T72" fmla="*/ 105 w 756"/>
                    <a:gd name="T73" fmla="*/ 203 h 1068"/>
                    <a:gd name="T74" fmla="*/ 101 w 756"/>
                    <a:gd name="T75" fmla="*/ 213 h 1068"/>
                    <a:gd name="T76" fmla="*/ 95 w 756"/>
                    <a:gd name="T77" fmla="*/ 237 h 1068"/>
                    <a:gd name="T78" fmla="*/ 96 w 756"/>
                    <a:gd name="T79" fmla="*/ 247 h 1068"/>
                    <a:gd name="T80" fmla="*/ 90 w 756"/>
                    <a:gd name="T81" fmla="*/ 263 h 1068"/>
                    <a:gd name="T82" fmla="*/ 67 w 756"/>
                    <a:gd name="T83" fmla="*/ 257 h 1068"/>
                    <a:gd name="T84" fmla="*/ 49 w 756"/>
                    <a:gd name="T85" fmla="*/ 265 h 1068"/>
                    <a:gd name="T86" fmla="*/ 33 w 756"/>
                    <a:gd name="T87" fmla="*/ 263 h 1068"/>
                    <a:gd name="T88" fmla="*/ 35 w 756"/>
                    <a:gd name="T89" fmla="*/ 247 h 1068"/>
                    <a:gd name="T90" fmla="*/ 48 w 756"/>
                    <a:gd name="T91" fmla="*/ 229 h 1068"/>
                    <a:gd name="T92" fmla="*/ 32 w 756"/>
                    <a:gd name="T93" fmla="*/ 228 h 1068"/>
                    <a:gd name="T94" fmla="*/ 18 w 756"/>
                    <a:gd name="T95" fmla="*/ 223 h 1068"/>
                    <a:gd name="T96" fmla="*/ 17 w 756"/>
                    <a:gd name="T97" fmla="*/ 206 h 1068"/>
                    <a:gd name="T98" fmla="*/ 25 w 756"/>
                    <a:gd name="T99" fmla="*/ 191 h 1068"/>
                    <a:gd name="T100" fmla="*/ 18 w 756"/>
                    <a:gd name="T101" fmla="*/ 188 h 1068"/>
                    <a:gd name="T102" fmla="*/ 21 w 756"/>
                    <a:gd name="T103" fmla="*/ 177 h 1068"/>
                    <a:gd name="T104" fmla="*/ 13 w 756"/>
                    <a:gd name="T105" fmla="*/ 152 h 1068"/>
                    <a:gd name="T106" fmla="*/ 9 w 756"/>
                    <a:gd name="T107" fmla="*/ 142 h 1068"/>
                    <a:gd name="T108" fmla="*/ 1 w 756"/>
                    <a:gd name="T109" fmla="*/ 131 h 106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756" h="1068">
                      <a:moveTo>
                        <a:pt x="0" y="502"/>
                      </a:moveTo>
                      <a:lnTo>
                        <a:pt x="4" y="486"/>
                      </a:lnTo>
                      <a:lnTo>
                        <a:pt x="20" y="459"/>
                      </a:lnTo>
                      <a:lnTo>
                        <a:pt x="24" y="450"/>
                      </a:lnTo>
                      <a:lnTo>
                        <a:pt x="26" y="444"/>
                      </a:lnTo>
                      <a:lnTo>
                        <a:pt x="22" y="432"/>
                      </a:lnTo>
                      <a:lnTo>
                        <a:pt x="24" y="426"/>
                      </a:lnTo>
                      <a:lnTo>
                        <a:pt x="29" y="417"/>
                      </a:lnTo>
                      <a:lnTo>
                        <a:pt x="31" y="415"/>
                      </a:lnTo>
                      <a:lnTo>
                        <a:pt x="35" y="417"/>
                      </a:lnTo>
                      <a:lnTo>
                        <a:pt x="39" y="407"/>
                      </a:lnTo>
                      <a:lnTo>
                        <a:pt x="41" y="407"/>
                      </a:lnTo>
                      <a:lnTo>
                        <a:pt x="45" y="413"/>
                      </a:lnTo>
                      <a:lnTo>
                        <a:pt x="51" y="409"/>
                      </a:lnTo>
                      <a:lnTo>
                        <a:pt x="60" y="399"/>
                      </a:lnTo>
                      <a:lnTo>
                        <a:pt x="68" y="397"/>
                      </a:lnTo>
                      <a:lnTo>
                        <a:pt x="58" y="378"/>
                      </a:lnTo>
                      <a:lnTo>
                        <a:pt x="60" y="376"/>
                      </a:lnTo>
                      <a:lnTo>
                        <a:pt x="72" y="376"/>
                      </a:lnTo>
                      <a:lnTo>
                        <a:pt x="78" y="374"/>
                      </a:lnTo>
                      <a:lnTo>
                        <a:pt x="80" y="364"/>
                      </a:lnTo>
                      <a:lnTo>
                        <a:pt x="89" y="356"/>
                      </a:lnTo>
                      <a:lnTo>
                        <a:pt x="97" y="347"/>
                      </a:lnTo>
                      <a:lnTo>
                        <a:pt x="101" y="335"/>
                      </a:lnTo>
                      <a:lnTo>
                        <a:pt x="99" y="331"/>
                      </a:lnTo>
                      <a:lnTo>
                        <a:pt x="89" y="325"/>
                      </a:lnTo>
                      <a:lnTo>
                        <a:pt x="89" y="322"/>
                      </a:lnTo>
                      <a:lnTo>
                        <a:pt x="91" y="318"/>
                      </a:lnTo>
                      <a:lnTo>
                        <a:pt x="89" y="314"/>
                      </a:lnTo>
                      <a:lnTo>
                        <a:pt x="72" y="304"/>
                      </a:lnTo>
                      <a:lnTo>
                        <a:pt x="72" y="300"/>
                      </a:lnTo>
                      <a:lnTo>
                        <a:pt x="78" y="291"/>
                      </a:lnTo>
                      <a:lnTo>
                        <a:pt x="78" y="279"/>
                      </a:lnTo>
                      <a:lnTo>
                        <a:pt x="82" y="267"/>
                      </a:lnTo>
                      <a:lnTo>
                        <a:pt x="80" y="248"/>
                      </a:lnTo>
                      <a:lnTo>
                        <a:pt x="78" y="248"/>
                      </a:lnTo>
                      <a:lnTo>
                        <a:pt x="70" y="250"/>
                      </a:lnTo>
                      <a:lnTo>
                        <a:pt x="68" y="248"/>
                      </a:lnTo>
                      <a:lnTo>
                        <a:pt x="68" y="238"/>
                      </a:lnTo>
                      <a:lnTo>
                        <a:pt x="62" y="238"/>
                      </a:lnTo>
                      <a:lnTo>
                        <a:pt x="58" y="229"/>
                      </a:lnTo>
                      <a:lnTo>
                        <a:pt x="53" y="230"/>
                      </a:lnTo>
                      <a:lnTo>
                        <a:pt x="51" y="229"/>
                      </a:lnTo>
                      <a:lnTo>
                        <a:pt x="45" y="213"/>
                      </a:lnTo>
                      <a:lnTo>
                        <a:pt x="49" y="201"/>
                      </a:lnTo>
                      <a:lnTo>
                        <a:pt x="68" y="178"/>
                      </a:lnTo>
                      <a:lnTo>
                        <a:pt x="91" y="174"/>
                      </a:lnTo>
                      <a:lnTo>
                        <a:pt x="93" y="153"/>
                      </a:lnTo>
                      <a:lnTo>
                        <a:pt x="97" y="149"/>
                      </a:lnTo>
                      <a:lnTo>
                        <a:pt x="111" y="153"/>
                      </a:lnTo>
                      <a:lnTo>
                        <a:pt x="120" y="153"/>
                      </a:lnTo>
                      <a:lnTo>
                        <a:pt x="130" y="153"/>
                      </a:lnTo>
                      <a:lnTo>
                        <a:pt x="151" y="143"/>
                      </a:lnTo>
                      <a:lnTo>
                        <a:pt x="165" y="141"/>
                      </a:lnTo>
                      <a:lnTo>
                        <a:pt x="168" y="143"/>
                      </a:lnTo>
                      <a:lnTo>
                        <a:pt x="182" y="141"/>
                      </a:lnTo>
                      <a:lnTo>
                        <a:pt x="194" y="141"/>
                      </a:lnTo>
                      <a:lnTo>
                        <a:pt x="197" y="130"/>
                      </a:lnTo>
                      <a:lnTo>
                        <a:pt x="197" y="124"/>
                      </a:lnTo>
                      <a:lnTo>
                        <a:pt x="196" y="124"/>
                      </a:lnTo>
                      <a:lnTo>
                        <a:pt x="194" y="132"/>
                      </a:lnTo>
                      <a:lnTo>
                        <a:pt x="188" y="130"/>
                      </a:lnTo>
                      <a:lnTo>
                        <a:pt x="188" y="118"/>
                      </a:lnTo>
                      <a:lnTo>
                        <a:pt x="196" y="114"/>
                      </a:lnTo>
                      <a:lnTo>
                        <a:pt x="197" y="120"/>
                      </a:lnTo>
                      <a:lnTo>
                        <a:pt x="201" y="110"/>
                      </a:lnTo>
                      <a:lnTo>
                        <a:pt x="205" y="108"/>
                      </a:lnTo>
                      <a:lnTo>
                        <a:pt x="211" y="110"/>
                      </a:lnTo>
                      <a:lnTo>
                        <a:pt x="221" y="108"/>
                      </a:lnTo>
                      <a:lnTo>
                        <a:pt x="217" y="112"/>
                      </a:lnTo>
                      <a:lnTo>
                        <a:pt x="230" y="118"/>
                      </a:lnTo>
                      <a:lnTo>
                        <a:pt x="232" y="103"/>
                      </a:lnTo>
                      <a:lnTo>
                        <a:pt x="223" y="85"/>
                      </a:lnTo>
                      <a:lnTo>
                        <a:pt x="242" y="89"/>
                      </a:lnTo>
                      <a:lnTo>
                        <a:pt x="246" y="89"/>
                      </a:lnTo>
                      <a:lnTo>
                        <a:pt x="250" y="93"/>
                      </a:lnTo>
                      <a:lnTo>
                        <a:pt x="265" y="83"/>
                      </a:lnTo>
                      <a:lnTo>
                        <a:pt x="273" y="73"/>
                      </a:lnTo>
                      <a:lnTo>
                        <a:pt x="279" y="60"/>
                      </a:lnTo>
                      <a:lnTo>
                        <a:pt x="284" y="52"/>
                      </a:lnTo>
                      <a:lnTo>
                        <a:pt x="306" y="48"/>
                      </a:lnTo>
                      <a:lnTo>
                        <a:pt x="325" y="62"/>
                      </a:lnTo>
                      <a:lnTo>
                        <a:pt x="337" y="66"/>
                      </a:lnTo>
                      <a:lnTo>
                        <a:pt x="350" y="70"/>
                      </a:lnTo>
                      <a:lnTo>
                        <a:pt x="360" y="66"/>
                      </a:lnTo>
                      <a:lnTo>
                        <a:pt x="377" y="48"/>
                      </a:lnTo>
                      <a:lnTo>
                        <a:pt x="387" y="46"/>
                      </a:lnTo>
                      <a:lnTo>
                        <a:pt x="396" y="48"/>
                      </a:lnTo>
                      <a:lnTo>
                        <a:pt x="398" y="52"/>
                      </a:lnTo>
                      <a:lnTo>
                        <a:pt x="404" y="52"/>
                      </a:lnTo>
                      <a:lnTo>
                        <a:pt x="412" y="44"/>
                      </a:lnTo>
                      <a:lnTo>
                        <a:pt x="424" y="39"/>
                      </a:lnTo>
                      <a:lnTo>
                        <a:pt x="424" y="35"/>
                      </a:lnTo>
                      <a:lnTo>
                        <a:pt x="427" y="33"/>
                      </a:lnTo>
                      <a:lnTo>
                        <a:pt x="435" y="33"/>
                      </a:lnTo>
                      <a:lnTo>
                        <a:pt x="437" y="31"/>
                      </a:lnTo>
                      <a:lnTo>
                        <a:pt x="447" y="2"/>
                      </a:lnTo>
                      <a:lnTo>
                        <a:pt x="454" y="0"/>
                      </a:lnTo>
                      <a:lnTo>
                        <a:pt x="462" y="4"/>
                      </a:lnTo>
                      <a:lnTo>
                        <a:pt x="470" y="4"/>
                      </a:lnTo>
                      <a:lnTo>
                        <a:pt x="476" y="11"/>
                      </a:lnTo>
                      <a:lnTo>
                        <a:pt x="478" y="11"/>
                      </a:lnTo>
                      <a:lnTo>
                        <a:pt x="481" y="15"/>
                      </a:lnTo>
                      <a:lnTo>
                        <a:pt x="487" y="15"/>
                      </a:lnTo>
                      <a:lnTo>
                        <a:pt x="489" y="33"/>
                      </a:lnTo>
                      <a:lnTo>
                        <a:pt x="478" y="48"/>
                      </a:lnTo>
                      <a:lnTo>
                        <a:pt x="476" y="50"/>
                      </a:lnTo>
                      <a:lnTo>
                        <a:pt x="470" y="50"/>
                      </a:lnTo>
                      <a:lnTo>
                        <a:pt x="460" y="64"/>
                      </a:lnTo>
                      <a:lnTo>
                        <a:pt x="460" y="75"/>
                      </a:lnTo>
                      <a:lnTo>
                        <a:pt x="454" y="79"/>
                      </a:lnTo>
                      <a:lnTo>
                        <a:pt x="470" y="93"/>
                      </a:lnTo>
                      <a:lnTo>
                        <a:pt x="472" y="93"/>
                      </a:lnTo>
                      <a:lnTo>
                        <a:pt x="472" y="89"/>
                      </a:lnTo>
                      <a:lnTo>
                        <a:pt x="478" y="89"/>
                      </a:lnTo>
                      <a:lnTo>
                        <a:pt x="481" y="93"/>
                      </a:lnTo>
                      <a:lnTo>
                        <a:pt x="485" y="93"/>
                      </a:lnTo>
                      <a:lnTo>
                        <a:pt x="501" y="79"/>
                      </a:lnTo>
                      <a:lnTo>
                        <a:pt x="509" y="72"/>
                      </a:lnTo>
                      <a:lnTo>
                        <a:pt x="518" y="68"/>
                      </a:lnTo>
                      <a:lnTo>
                        <a:pt x="528" y="64"/>
                      </a:lnTo>
                      <a:lnTo>
                        <a:pt x="528" y="50"/>
                      </a:lnTo>
                      <a:lnTo>
                        <a:pt x="522" y="46"/>
                      </a:lnTo>
                      <a:lnTo>
                        <a:pt x="520" y="44"/>
                      </a:lnTo>
                      <a:lnTo>
                        <a:pt x="528" y="37"/>
                      </a:lnTo>
                      <a:lnTo>
                        <a:pt x="530" y="27"/>
                      </a:lnTo>
                      <a:lnTo>
                        <a:pt x="534" y="25"/>
                      </a:lnTo>
                      <a:lnTo>
                        <a:pt x="545" y="23"/>
                      </a:lnTo>
                      <a:lnTo>
                        <a:pt x="549" y="39"/>
                      </a:lnTo>
                      <a:lnTo>
                        <a:pt x="551" y="42"/>
                      </a:lnTo>
                      <a:lnTo>
                        <a:pt x="559" y="37"/>
                      </a:lnTo>
                      <a:lnTo>
                        <a:pt x="561" y="37"/>
                      </a:lnTo>
                      <a:lnTo>
                        <a:pt x="561" y="42"/>
                      </a:lnTo>
                      <a:lnTo>
                        <a:pt x="574" y="37"/>
                      </a:lnTo>
                      <a:lnTo>
                        <a:pt x="570" y="48"/>
                      </a:lnTo>
                      <a:lnTo>
                        <a:pt x="578" y="56"/>
                      </a:lnTo>
                      <a:lnTo>
                        <a:pt x="578" y="66"/>
                      </a:lnTo>
                      <a:lnTo>
                        <a:pt x="586" y="68"/>
                      </a:lnTo>
                      <a:lnTo>
                        <a:pt x="588" y="68"/>
                      </a:lnTo>
                      <a:lnTo>
                        <a:pt x="588" y="73"/>
                      </a:lnTo>
                      <a:lnTo>
                        <a:pt x="597" y="81"/>
                      </a:lnTo>
                      <a:lnTo>
                        <a:pt x="603" y="81"/>
                      </a:lnTo>
                      <a:lnTo>
                        <a:pt x="609" y="79"/>
                      </a:lnTo>
                      <a:lnTo>
                        <a:pt x="619" y="89"/>
                      </a:lnTo>
                      <a:lnTo>
                        <a:pt x="632" y="83"/>
                      </a:lnTo>
                      <a:lnTo>
                        <a:pt x="644" y="89"/>
                      </a:lnTo>
                      <a:lnTo>
                        <a:pt x="655" y="85"/>
                      </a:lnTo>
                      <a:lnTo>
                        <a:pt x="661" y="83"/>
                      </a:lnTo>
                      <a:lnTo>
                        <a:pt x="663" y="83"/>
                      </a:lnTo>
                      <a:lnTo>
                        <a:pt x="667" y="79"/>
                      </a:lnTo>
                      <a:lnTo>
                        <a:pt x="679" y="89"/>
                      </a:lnTo>
                      <a:lnTo>
                        <a:pt x="684" y="91"/>
                      </a:lnTo>
                      <a:lnTo>
                        <a:pt x="688" y="108"/>
                      </a:lnTo>
                      <a:lnTo>
                        <a:pt x="698" y="112"/>
                      </a:lnTo>
                      <a:lnTo>
                        <a:pt x="700" y="122"/>
                      </a:lnTo>
                      <a:lnTo>
                        <a:pt x="694" y="132"/>
                      </a:lnTo>
                      <a:lnTo>
                        <a:pt x="690" y="134"/>
                      </a:lnTo>
                      <a:lnTo>
                        <a:pt x="686" y="134"/>
                      </a:lnTo>
                      <a:lnTo>
                        <a:pt x="684" y="137"/>
                      </a:lnTo>
                      <a:lnTo>
                        <a:pt x="680" y="134"/>
                      </a:lnTo>
                      <a:lnTo>
                        <a:pt x="680" y="149"/>
                      </a:lnTo>
                      <a:lnTo>
                        <a:pt x="677" y="149"/>
                      </a:lnTo>
                      <a:lnTo>
                        <a:pt x="675" y="157"/>
                      </a:lnTo>
                      <a:lnTo>
                        <a:pt x="679" y="172"/>
                      </a:lnTo>
                      <a:lnTo>
                        <a:pt x="682" y="176"/>
                      </a:lnTo>
                      <a:lnTo>
                        <a:pt x="682" y="178"/>
                      </a:lnTo>
                      <a:lnTo>
                        <a:pt x="688" y="190"/>
                      </a:lnTo>
                      <a:lnTo>
                        <a:pt x="696" y="192"/>
                      </a:lnTo>
                      <a:lnTo>
                        <a:pt x="700" y="192"/>
                      </a:lnTo>
                      <a:lnTo>
                        <a:pt x="709" y="199"/>
                      </a:lnTo>
                      <a:lnTo>
                        <a:pt x="704" y="203"/>
                      </a:lnTo>
                      <a:lnTo>
                        <a:pt x="706" y="205"/>
                      </a:lnTo>
                      <a:lnTo>
                        <a:pt x="709" y="201"/>
                      </a:lnTo>
                      <a:lnTo>
                        <a:pt x="715" y="203"/>
                      </a:lnTo>
                      <a:lnTo>
                        <a:pt x="717" y="205"/>
                      </a:lnTo>
                      <a:lnTo>
                        <a:pt x="719" y="217"/>
                      </a:lnTo>
                      <a:lnTo>
                        <a:pt x="723" y="219"/>
                      </a:lnTo>
                      <a:lnTo>
                        <a:pt x="729" y="219"/>
                      </a:lnTo>
                      <a:lnTo>
                        <a:pt x="733" y="227"/>
                      </a:lnTo>
                      <a:lnTo>
                        <a:pt x="738" y="238"/>
                      </a:lnTo>
                      <a:lnTo>
                        <a:pt x="736" y="240"/>
                      </a:lnTo>
                      <a:lnTo>
                        <a:pt x="740" y="240"/>
                      </a:lnTo>
                      <a:lnTo>
                        <a:pt x="742" y="248"/>
                      </a:lnTo>
                      <a:lnTo>
                        <a:pt x="742" y="252"/>
                      </a:lnTo>
                      <a:lnTo>
                        <a:pt x="742" y="258"/>
                      </a:lnTo>
                      <a:lnTo>
                        <a:pt x="740" y="262"/>
                      </a:lnTo>
                      <a:lnTo>
                        <a:pt x="740" y="269"/>
                      </a:lnTo>
                      <a:lnTo>
                        <a:pt x="746" y="277"/>
                      </a:lnTo>
                      <a:lnTo>
                        <a:pt x="742" y="279"/>
                      </a:lnTo>
                      <a:lnTo>
                        <a:pt x="750" y="285"/>
                      </a:lnTo>
                      <a:lnTo>
                        <a:pt x="748" y="296"/>
                      </a:lnTo>
                      <a:lnTo>
                        <a:pt x="756" y="312"/>
                      </a:lnTo>
                      <a:lnTo>
                        <a:pt x="748" y="318"/>
                      </a:lnTo>
                      <a:lnTo>
                        <a:pt x="733" y="327"/>
                      </a:lnTo>
                      <a:lnTo>
                        <a:pt x="729" y="333"/>
                      </a:lnTo>
                      <a:lnTo>
                        <a:pt x="740" y="343"/>
                      </a:lnTo>
                      <a:lnTo>
                        <a:pt x="740" y="355"/>
                      </a:lnTo>
                      <a:lnTo>
                        <a:pt x="711" y="364"/>
                      </a:lnTo>
                      <a:lnTo>
                        <a:pt x="702" y="368"/>
                      </a:lnTo>
                      <a:lnTo>
                        <a:pt x="702" y="374"/>
                      </a:lnTo>
                      <a:lnTo>
                        <a:pt x="696" y="376"/>
                      </a:lnTo>
                      <a:lnTo>
                        <a:pt x="698" y="386"/>
                      </a:lnTo>
                      <a:lnTo>
                        <a:pt x="686" y="380"/>
                      </a:lnTo>
                      <a:lnTo>
                        <a:pt x="679" y="386"/>
                      </a:lnTo>
                      <a:lnTo>
                        <a:pt x="675" y="386"/>
                      </a:lnTo>
                      <a:lnTo>
                        <a:pt x="651" y="397"/>
                      </a:lnTo>
                      <a:lnTo>
                        <a:pt x="651" y="409"/>
                      </a:lnTo>
                      <a:lnTo>
                        <a:pt x="646" y="419"/>
                      </a:lnTo>
                      <a:lnTo>
                        <a:pt x="642" y="419"/>
                      </a:lnTo>
                      <a:lnTo>
                        <a:pt x="642" y="417"/>
                      </a:lnTo>
                      <a:lnTo>
                        <a:pt x="636" y="417"/>
                      </a:lnTo>
                      <a:lnTo>
                        <a:pt x="624" y="407"/>
                      </a:lnTo>
                      <a:lnTo>
                        <a:pt x="623" y="397"/>
                      </a:lnTo>
                      <a:lnTo>
                        <a:pt x="609" y="389"/>
                      </a:lnTo>
                      <a:lnTo>
                        <a:pt x="603" y="397"/>
                      </a:lnTo>
                      <a:lnTo>
                        <a:pt x="597" y="397"/>
                      </a:lnTo>
                      <a:lnTo>
                        <a:pt x="584" y="413"/>
                      </a:lnTo>
                      <a:lnTo>
                        <a:pt x="578" y="407"/>
                      </a:lnTo>
                      <a:lnTo>
                        <a:pt x="574" y="413"/>
                      </a:lnTo>
                      <a:lnTo>
                        <a:pt x="578" y="419"/>
                      </a:lnTo>
                      <a:lnTo>
                        <a:pt x="576" y="428"/>
                      </a:lnTo>
                      <a:lnTo>
                        <a:pt x="568" y="438"/>
                      </a:lnTo>
                      <a:lnTo>
                        <a:pt x="565" y="442"/>
                      </a:lnTo>
                      <a:lnTo>
                        <a:pt x="561" y="446"/>
                      </a:lnTo>
                      <a:lnTo>
                        <a:pt x="549" y="448"/>
                      </a:lnTo>
                      <a:lnTo>
                        <a:pt x="547" y="457"/>
                      </a:lnTo>
                      <a:lnTo>
                        <a:pt x="541" y="453"/>
                      </a:lnTo>
                      <a:lnTo>
                        <a:pt x="536" y="453"/>
                      </a:lnTo>
                      <a:lnTo>
                        <a:pt x="534" y="459"/>
                      </a:lnTo>
                      <a:lnTo>
                        <a:pt x="537" y="473"/>
                      </a:lnTo>
                      <a:lnTo>
                        <a:pt x="545" y="471"/>
                      </a:lnTo>
                      <a:lnTo>
                        <a:pt x="555" y="492"/>
                      </a:lnTo>
                      <a:lnTo>
                        <a:pt x="551" y="506"/>
                      </a:lnTo>
                      <a:lnTo>
                        <a:pt x="551" y="514"/>
                      </a:lnTo>
                      <a:lnTo>
                        <a:pt x="561" y="517"/>
                      </a:lnTo>
                      <a:lnTo>
                        <a:pt x="557" y="533"/>
                      </a:lnTo>
                      <a:lnTo>
                        <a:pt x="541" y="550"/>
                      </a:lnTo>
                      <a:lnTo>
                        <a:pt x="547" y="556"/>
                      </a:lnTo>
                      <a:lnTo>
                        <a:pt x="516" y="576"/>
                      </a:lnTo>
                      <a:lnTo>
                        <a:pt x="510" y="576"/>
                      </a:lnTo>
                      <a:lnTo>
                        <a:pt x="491" y="583"/>
                      </a:lnTo>
                      <a:lnTo>
                        <a:pt x="470" y="612"/>
                      </a:lnTo>
                      <a:lnTo>
                        <a:pt x="470" y="663"/>
                      </a:lnTo>
                      <a:lnTo>
                        <a:pt x="483" y="682"/>
                      </a:lnTo>
                      <a:lnTo>
                        <a:pt x="480" y="702"/>
                      </a:lnTo>
                      <a:lnTo>
                        <a:pt x="470" y="692"/>
                      </a:lnTo>
                      <a:lnTo>
                        <a:pt x="460" y="707"/>
                      </a:lnTo>
                      <a:lnTo>
                        <a:pt x="451" y="727"/>
                      </a:lnTo>
                      <a:lnTo>
                        <a:pt x="451" y="740"/>
                      </a:lnTo>
                      <a:lnTo>
                        <a:pt x="462" y="738"/>
                      </a:lnTo>
                      <a:lnTo>
                        <a:pt x="470" y="744"/>
                      </a:lnTo>
                      <a:lnTo>
                        <a:pt x="470" y="748"/>
                      </a:lnTo>
                      <a:lnTo>
                        <a:pt x="454" y="762"/>
                      </a:lnTo>
                      <a:lnTo>
                        <a:pt x="451" y="777"/>
                      </a:lnTo>
                      <a:lnTo>
                        <a:pt x="441" y="787"/>
                      </a:lnTo>
                      <a:lnTo>
                        <a:pt x="418" y="797"/>
                      </a:lnTo>
                      <a:lnTo>
                        <a:pt x="414" y="802"/>
                      </a:lnTo>
                      <a:lnTo>
                        <a:pt x="422" y="812"/>
                      </a:lnTo>
                      <a:lnTo>
                        <a:pt x="422" y="820"/>
                      </a:lnTo>
                      <a:lnTo>
                        <a:pt x="414" y="818"/>
                      </a:lnTo>
                      <a:lnTo>
                        <a:pt x="414" y="820"/>
                      </a:lnTo>
                      <a:lnTo>
                        <a:pt x="412" y="828"/>
                      </a:lnTo>
                      <a:lnTo>
                        <a:pt x="406" y="829"/>
                      </a:lnTo>
                      <a:lnTo>
                        <a:pt x="402" y="845"/>
                      </a:lnTo>
                      <a:lnTo>
                        <a:pt x="406" y="851"/>
                      </a:lnTo>
                      <a:lnTo>
                        <a:pt x="396" y="882"/>
                      </a:lnTo>
                      <a:lnTo>
                        <a:pt x="396" y="905"/>
                      </a:lnTo>
                      <a:lnTo>
                        <a:pt x="395" y="907"/>
                      </a:lnTo>
                      <a:lnTo>
                        <a:pt x="387" y="915"/>
                      </a:lnTo>
                      <a:lnTo>
                        <a:pt x="375" y="924"/>
                      </a:lnTo>
                      <a:lnTo>
                        <a:pt x="375" y="934"/>
                      </a:lnTo>
                      <a:lnTo>
                        <a:pt x="383" y="946"/>
                      </a:lnTo>
                      <a:lnTo>
                        <a:pt x="387" y="954"/>
                      </a:lnTo>
                      <a:lnTo>
                        <a:pt x="387" y="957"/>
                      </a:lnTo>
                      <a:lnTo>
                        <a:pt x="379" y="957"/>
                      </a:lnTo>
                      <a:lnTo>
                        <a:pt x="385" y="967"/>
                      </a:lnTo>
                      <a:lnTo>
                        <a:pt x="377" y="969"/>
                      </a:lnTo>
                      <a:lnTo>
                        <a:pt x="379" y="979"/>
                      </a:lnTo>
                      <a:lnTo>
                        <a:pt x="385" y="988"/>
                      </a:lnTo>
                      <a:lnTo>
                        <a:pt x="379" y="988"/>
                      </a:lnTo>
                      <a:lnTo>
                        <a:pt x="373" y="983"/>
                      </a:lnTo>
                      <a:lnTo>
                        <a:pt x="364" y="1014"/>
                      </a:lnTo>
                      <a:lnTo>
                        <a:pt x="369" y="1023"/>
                      </a:lnTo>
                      <a:lnTo>
                        <a:pt x="366" y="1025"/>
                      </a:lnTo>
                      <a:lnTo>
                        <a:pt x="377" y="1045"/>
                      </a:lnTo>
                      <a:lnTo>
                        <a:pt x="360" y="1052"/>
                      </a:lnTo>
                      <a:lnTo>
                        <a:pt x="348" y="1037"/>
                      </a:lnTo>
                      <a:lnTo>
                        <a:pt x="337" y="1037"/>
                      </a:lnTo>
                      <a:lnTo>
                        <a:pt x="315" y="1012"/>
                      </a:lnTo>
                      <a:lnTo>
                        <a:pt x="306" y="1008"/>
                      </a:lnTo>
                      <a:lnTo>
                        <a:pt x="300" y="1014"/>
                      </a:lnTo>
                      <a:lnTo>
                        <a:pt x="288" y="1014"/>
                      </a:lnTo>
                      <a:lnTo>
                        <a:pt x="269" y="1027"/>
                      </a:lnTo>
                      <a:lnTo>
                        <a:pt x="255" y="1031"/>
                      </a:lnTo>
                      <a:lnTo>
                        <a:pt x="252" y="1025"/>
                      </a:lnTo>
                      <a:lnTo>
                        <a:pt x="232" y="1035"/>
                      </a:lnTo>
                      <a:lnTo>
                        <a:pt x="230" y="1031"/>
                      </a:lnTo>
                      <a:lnTo>
                        <a:pt x="223" y="1052"/>
                      </a:lnTo>
                      <a:lnTo>
                        <a:pt x="203" y="1043"/>
                      </a:lnTo>
                      <a:lnTo>
                        <a:pt x="196" y="1058"/>
                      </a:lnTo>
                      <a:lnTo>
                        <a:pt x="188" y="1052"/>
                      </a:lnTo>
                      <a:lnTo>
                        <a:pt x="176" y="1058"/>
                      </a:lnTo>
                      <a:lnTo>
                        <a:pt x="168" y="1056"/>
                      </a:lnTo>
                      <a:lnTo>
                        <a:pt x="151" y="1068"/>
                      </a:lnTo>
                      <a:lnTo>
                        <a:pt x="147" y="1066"/>
                      </a:lnTo>
                      <a:lnTo>
                        <a:pt x="143" y="1054"/>
                      </a:lnTo>
                      <a:lnTo>
                        <a:pt x="134" y="1052"/>
                      </a:lnTo>
                      <a:lnTo>
                        <a:pt x="128" y="1043"/>
                      </a:lnTo>
                      <a:lnTo>
                        <a:pt x="111" y="1035"/>
                      </a:lnTo>
                      <a:lnTo>
                        <a:pt x="128" y="1027"/>
                      </a:lnTo>
                      <a:lnTo>
                        <a:pt x="136" y="1017"/>
                      </a:lnTo>
                      <a:lnTo>
                        <a:pt x="136" y="1008"/>
                      </a:lnTo>
                      <a:lnTo>
                        <a:pt x="143" y="998"/>
                      </a:lnTo>
                      <a:lnTo>
                        <a:pt x="141" y="986"/>
                      </a:lnTo>
                      <a:lnTo>
                        <a:pt x="168" y="957"/>
                      </a:lnTo>
                      <a:lnTo>
                        <a:pt x="182" y="957"/>
                      </a:lnTo>
                      <a:lnTo>
                        <a:pt x="186" y="950"/>
                      </a:lnTo>
                      <a:lnTo>
                        <a:pt x="196" y="946"/>
                      </a:lnTo>
                      <a:lnTo>
                        <a:pt x="188" y="938"/>
                      </a:lnTo>
                      <a:lnTo>
                        <a:pt x="196" y="926"/>
                      </a:lnTo>
                      <a:lnTo>
                        <a:pt x="192" y="915"/>
                      </a:lnTo>
                      <a:lnTo>
                        <a:pt x="176" y="909"/>
                      </a:lnTo>
                      <a:lnTo>
                        <a:pt x="168" y="897"/>
                      </a:lnTo>
                      <a:lnTo>
                        <a:pt x="165" y="893"/>
                      </a:lnTo>
                      <a:lnTo>
                        <a:pt x="155" y="901"/>
                      </a:lnTo>
                      <a:lnTo>
                        <a:pt x="147" y="899"/>
                      </a:lnTo>
                      <a:lnTo>
                        <a:pt x="141" y="909"/>
                      </a:lnTo>
                      <a:lnTo>
                        <a:pt x="130" y="911"/>
                      </a:lnTo>
                      <a:lnTo>
                        <a:pt x="126" y="917"/>
                      </a:lnTo>
                      <a:lnTo>
                        <a:pt x="99" y="915"/>
                      </a:lnTo>
                      <a:lnTo>
                        <a:pt x="83" y="924"/>
                      </a:lnTo>
                      <a:lnTo>
                        <a:pt x="82" y="924"/>
                      </a:lnTo>
                      <a:lnTo>
                        <a:pt x="87" y="907"/>
                      </a:lnTo>
                      <a:lnTo>
                        <a:pt x="78" y="891"/>
                      </a:lnTo>
                      <a:lnTo>
                        <a:pt x="72" y="891"/>
                      </a:lnTo>
                      <a:lnTo>
                        <a:pt x="70" y="888"/>
                      </a:lnTo>
                      <a:lnTo>
                        <a:pt x="68" y="882"/>
                      </a:lnTo>
                      <a:lnTo>
                        <a:pt x="68" y="880"/>
                      </a:lnTo>
                      <a:lnTo>
                        <a:pt x="74" y="874"/>
                      </a:lnTo>
                      <a:lnTo>
                        <a:pt x="64" y="849"/>
                      </a:lnTo>
                      <a:lnTo>
                        <a:pt x="64" y="837"/>
                      </a:lnTo>
                      <a:lnTo>
                        <a:pt x="68" y="822"/>
                      </a:lnTo>
                      <a:lnTo>
                        <a:pt x="78" y="808"/>
                      </a:lnTo>
                      <a:lnTo>
                        <a:pt x="80" y="798"/>
                      </a:lnTo>
                      <a:lnTo>
                        <a:pt x="78" y="783"/>
                      </a:lnTo>
                      <a:lnTo>
                        <a:pt x="80" y="771"/>
                      </a:lnTo>
                      <a:lnTo>
                        <a:pt x="89" y="771"/>
                      </a:lnTo>
                      <a:lnTo>
                        <a:pt x="91" y="767"/>
                      </a:lnTo>
                      <a:lnTo>
                        <a:pt x="103" y="762"/>
                      </a:lnTo>
                      <a:lnTo>
                        <a:pt x="109" y="756"/>
                      </a:lnTo>
                      <a:lnTo>
                        <a:pt x="107" y="746"/>
                      </a:lnTo>
                      <a:lnTo>
                        <a:pt x="103" y="746"/>
                      </a:lnTo>
                      <a:lnTo>
                        <a:pt x="93" y="750"/>
                      </a:lnTo>
                      <a:lnTo>
                        <a:pt x="87" y="754"/>
                      </a:lnTo>
                      <a:lnTo>
                        <a:pt x="80" y="750"/>
                      </a:lnTo>
                      <a:lnTo>
                        <a:pt x="74" y="750"/>
                      </a:lnTo>
                      <a:lnTo>
                        <a:pt x="68" y="758"/>
                      </a:lnTo>
                      <a:lnTo>
                        <a:pt x="64" y="756"/>
                      </a:lnTo>
                      <a:lnTo>
                        <a:pt x="68" y="744"/>
                      </a:lnTo>
                      <a:lnTo>
                        <a:pt x="74" y="738"/>
                      </a:lnTo>
                      <a:lnTo>
                        <a:pt x="78" y="719"/>
                      </a:lnTo>
                      <a:lnTo>
                        <a:pt x="82" y="709"/>
                      </a:lnTo>
                      <a:lnTo>
                        <a:pt x="87" y="707"/>
                      </a:lnTo>
                      <a:lnTo>
                        <a:pt x="87" y="674"/>
                      </a:lnTo>
                      <a:lnTo>
                        <a:pt x="78" y="674"/>
                      </a:lnTo>
                      <a:lnTo>
                        <a:pt x="68" y="671"/>
                      </a:lnTo>
                      <a:lnTo>
                        <a:pt x="58" y="671"/>
                      </a:lnTo>
                      <a:lnTo>
                        <a:pt x="51" y="665"/>
                      </a:lnTo>
                      <a:lnTo>
                        <a:pt x="51" y="626"/>
                      </a:lnTo>
                      <a:lnTo>
                        <a:pt x="54" y="605"/>
                      </a:lnTo>
                      <a:lnTo>
                        <a:pt x="53" y="605"/>
                      </a:lnTo>
                      <a:lnTo>
                        <a:pt x="45" y="597"/>
                      </a:lnTo>
                      <a:lnTo>
                        <a:pt x="41" y="595"/>
                      </a:lnTo>
                      <a:lnTo>
                        <a:pt x="39" y="581"/>
                      </a:lnTo>
                      <a:lnTo>
                        <a:pt x="31" y="581"/>
                      </a:lnTo>
                      <a:lnTo>
                        <a:pt x="31" y="576"/>
                      </a:lnTo>
                      <a:lnTo>
                        <a:pt x="39" y="566"/>
                      </a:lnTo>
                      <a:lnTo>
                        <a:pt x="45" y="545"/>
                      </a:lnTo>
                      <a:lnTo>
                        <a:pt x="43" y="527"/>
                      </a:lnTo>
                      <a:lnTo>
                        <a:pt x="29" y="531"/>
                      </a:lnTo>
                      <a:lnTo>
                        <a:pt x="20" y="537"/>
                      </a:lnTo>
                      <a:lnTo>
                        <a:pt x="4" y="533"/>
                      </a:lnTo>
                      <a:lnTo>
                        <a:pt x="4" y="531"/>
                      </a:lnTo>
                      <a:lnTo>
                        <a:pt x="4" y="523"/>
                      </a:lnTo>
                      <a:lnTo>
                        <a:pt x="0" y="514"/>
                      </a:lnTo>
                      <a:lnTo>
                        <a:pt x="2" y="514"/>
                      </a:lnTo>
                      <a:lnTo>
                        <a:pt x="4" y="512"/>
                      </a:lnTo>
                      <a:lnTo>
                        <a:pt x="4" y="502"/>
                      </a:lnTo>
                      <a:lnTo>
                        <a:pt x="0" y="502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30" name="Freeform 195">
                  <a:extLst>
                    <a:ext uri="{FF2B5EF4-FFF2-40B4-BE49-F238E27FC236}">
                      <a16:creationId xmlns:a16="http://schemas.microsoft.com/office/drawing/2014/main" id="{F0AB5807-053C-794E-ACFB-EA4DD31E67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6" y="3788"/>
                  <a:ext cx="3" cy="2"/>
                </a:xfrm>
                <a:custGeom>
                  <a:avLst/>
                  <a:gdLst>
                    <a:gd name="T0" fmla="*/ 0 w 6"/>
                    <a:gd name="T1" fmla="*/ 0 h 6"/>
                    <a:gd name="T2" fmla="*/ 1 w 6"/>
                    <a:gd name="T3" fmla="*/ 0 h 6"/>
                    <a:gd name="T4" fmla="*/ 1 w 6"/>
                    <a:gd name="T5" fmla="*/ 0 h 6"/>
                    <a:gd name="T6" fmla="*/ 1 w 6"/>
                    <a:gd name="T7" fmla="*/ 0 h 6"/>
                    <a:gd name="T8" fmla="*/ 2 w 6"/>
                    <a:gd name="T9" fmla="*/ 0 h 6"/>
                    <a:gd name="T10" fmla="*/ 2 w 6"/>
                    <a:gd name="T11" fmla="*/ 1 h 6"/>
                    <a:gd name="T12" fmla="*/ 1 w 6"/>
                    <a:gd name="T13" fmla="*/ 1 h 6"/>
                    <a:gd name="T14" fmla="*/ 1 w 6"/>
                    <a:gd name="T15" fmla="*/ 1 h 6"/>
                    <a:gd name="T16" fmla="*/ 0 w 6"/>
                    <a:gd name="T17" fmla="*/ 1 h 6"/>
                    <a:gd name="T18" fmla="*/ 1 w 6"/>
                    <a:gd name="T19" fmla="*/ 0 h 6"/>
                    <a:gd name="T20" fmla="*/ 1 w 6"/>
                    <a:gd name="T21" fmla="*/ 0 h 6"/>
                    <a:gd name="T22" fmla="*/ 0 w 6"/>
                    <a:gd name="T23" fmla="*/ 0 h 6"/>
                    <a:gd name="T24" fmla="*/ 0 w 6"/>
                    <a:gd name="T25" fmla="*/ 0 h 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6" h="6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2"/>
                      </a:lnTo>
                      <a:lnTo>
                        <a:pt x="4" y="4"/>
                      </a:lnTo>
                      <a:lnTo>
                        <a:pt x="6" y="4"/>
                      </a:lnTo>
                      <a:lnTo>
                        <a:pt x="6" y="6"/>
                      </a:lnTo>
                      <a:lnTo>
                        <a:pt x="4" y="6"/>
                      </a:lnTo>
                      <a:lnTo>
                        <a:pt x="2" y="6"/>
                      </a:lnTo>
                      <a:lnTo>
                        <a:pt x="0" y="6"/>
                      </a:ln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31" name="Freeform 196">
                  <a:extLst>
                    <a:ext uri="{FF2B5EF4-FFF2-40B4-BE49-F238E27FC236}">
                      <a16:creationId xmlns:a16="http://schemas.microsoft.com/office/drawing/2014/main" id="{9BA4794D-BA3D-6546-A6E8-1F300F5054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0" y="3478"/>
                  <a:ext cx="608" cy="501"/>
                </a:xfrm>
                <a:custGeom>
                  <a:avLst/>
                  <a:gdLst>
                    <a:gd name="T0" fmla="*/ 3 w 1217"/>
                    <a:gd name="T1" fmla="*/ 231 h 1000"/>
                    <a:gd name="T2" fmla="*/ 12 w 1217"/>
                    <a:gd name="T3" fmla="*/ 240 h 1000"/>
                    <a:gd name="T4" fmla="*/ 9 w 1217"/>
                    <a:gd name="T5" fmla="*/ 242 h 1000"/>
                    <a:gd name="T6" fmla="*/ 18 w 1217"/>
                    <a:gd name="T7" fmla="*/ 249 h 1000"/>
                    <a:gd name="T8" fmla="*/ 32 w 1217"/>
                    <a:gd name="T9" fmla="*/ 246 h 1000"/>
                    <a:gd name="T10" fmla="*/ 27 w 1217"/>
                    <a:gd name="T11" fmla="*/ 230 h 1000"/>
                    <a:gd name="T12" fmla="*/ 26 w 1217"/>
                    <a:gd name="T13" fmla="*/ 221 h 1000"/>
                    <a:gd name="T14" fmla="*/ 23 w 1217"/>
                    <a:gd name="T15" fmla="*/ 210 h 1000"/>
                    <a:gd name="T16" fmla="*/ 30 w 1217"/>
                    <a:gd name="T17" fmla="*/ 202 h 1000"/>
                    <a:gd name="T18" fmla="*/ 32 w 1217"/>
                    <a:gd name="T19" fmla="*/ 206 h 1000"/>
                    <a:gd name="T20" fmla="*/ 47 w 1217"/>
                    <a:gd name="T21" fmla="*/ 196 h 1000"/>
                    <a:gd name="T22" fmla="*/ 66 w 1217"/>
                    <a:gd name="T23" fmla="*/ 191 h 1000"/>
                    <a:gd name="T24" fmla="*/ 73 w 1217"/>
                    <a:gd name="T25" fmla="*/ 187 h 1000"/>
                    <a:gd name="T26" fmla="*/ 82 w 1217"/>
                    <a:gd name="T27" fmla="*/ 177 h 1000"/>
                    <a:gd name="T28" fmla="*/ 93 w 1217"/>
                    <a:gd name="T29" fmla="*/ 176 h 1000"/>
                    <a:gd name="T30" fmla="*/ 113 w 1217"/>
                    <a:gd name="T31" fmla="*/ 177 h 1000"/>
                    <a:gd name="T32" fmla="*/ 115 w 1217"/>
                    <a:gd name="T33" fmla="*/ 169 h 1000"/>
                    <a:gd name="T34" fmla="*/ 124 w 1217"/>
                    <a:gd name="T35" fmla="*/ 172 h 1000"/>
                    <a:gd name="T36" fmla="*/ 136 w 1217"/>
                    <a:gd name="T37" fmla="*/ 171 h 1000"/>
                    <a:gd name="T38" fmla="*/ 138 w 1217"/>
                    <a:gd name="T39" fmla="*/ 146 h 1000"/>
                    <a:gd name="T40" fmla="*/ 142 w 1217"/>
                    <a:gd name="T41" fmla="*/ 160 h 1000"/>
                    <a:gd name="T42" fmla="*/ 150 w 1217"/>
                    <a:gd name="T43" fmla="*/ 155 h 1000"/>
                    <a:gd name="T44" fmla="*/ 158 w 1217"/>
                    <a:gd name="T45" fmla="*/ 155 h 1000"/>
                    <a:gd name="T46" fmla="*/ 159 w 1217"/>
                    <a:gd name="T47" fmla="*/ 139 h 1000"/>
                    <a:gd name="T48" fmla="*/ 153 w 1217"/>
                    <a:gd name="T49" fmla="*/ 131 h 1000"/>
                    <a:gd name="T50" fmla="*/ 157 w 1217"/>
                    <a:gd name="T51" fmla="*/ 126 h 1000"/>
                    <a:gd name="T52" fmla="*/ 160 w 1217"/>
                    <a:gd name="T53" fmla="*/ 122 h 1000"/>
                    <a:gd name="T54" fmla="*/ 171 w 1217"/>
                    <a:gd name="T55" fmla="*/ 139 h 1000"/>
                    <a:gd name="T56" fmla="*/ 186 w 1217"/>
                    <a:gd name="T57" fmla="*/ 139 h 1000"/>
                    <a:gd name="T58" fmla="*/ 202 w 1217"/>
                    <a:gd name="T59" fmla="*/ 141 h 1000"/>
                    <a:gd name="T60" fmla="*/ 197 w 1217"/>
                    <a:gd name="T61" fmla="*/ 132 h 1000"/>
                    <a:gd name="T62" fmla="*/ 210 w 1217"/>
                    <a:gd name="T63" fmla="*/ 127 h 1000"/>
                    <a:gd name="T64" fmla="*/ 213 w 1217"/>
                    <a:gd name="T65" fmla="*/ 138 h 1000"/>
                    <a:gd name="T66" fmla="*/ 224 w 1217"/>
                    <a:gd name="T67" fmla="*/ 126 h 1000"/>
                    <a:gd name="T68" fmla="*/ 231 w 1217"/>
                    <a:gd name="T69" fmla="*/ 127 h 1000"/>
                    <a:gd name="T70" fmla="*/ 239 w 1217"/>
                    <a:gd name="T71" fmla="*/ 129 h 1000"/>
                    <a:gd name="T72" fmla="*/ 251 w 1217"/>
                    <a:gd name="T73" fmla="*/ 126 h 1000"/>
                    <a:gd name="T74" fmla="*/ 266 w 1217"/>
                    <a:gd name="T75" fmla="*/ 118 h 1000"/>
                    <a:gd name="T76" fmla="*/ 278 w 1217"/>
                    <a:gd name="T77" fmla="*/ 108 h 1000"/>
                    <a:gd name="T78" fmla="*/ 286 w 1217"/>
                    <a:gd name="T79" fmla="*/ 98 h 1000"/>
                    <a:gd name="T80" fmla="*/ 283 w 1217"/>
                    <a:gd name="T81" fmla="*/ 97 h 1000"/>
                    <a:gd name="T82" fmla="*/ 292 w 1217"/>
                    <a:gd name="T83" fmla="*/ 83 h 1000"/>
                    <a:gd name="T84" fmla="*/ 301 w 1217"/>
                    <a:gd name="T85" fmla="*/ 86 h 1000"/>
                    <a:gd name="T86" fmla="*/ 286 w 1217"/>
                    <a:gd name="T87" fmla="*/ 35 h 1000"/>
                    <a:gd name="T88" fmla="*/ 263 w 1217"/>
                    <a:gd name="T89" fmla="*/ 29 h 1000"/>
                    <a:gd name="T90" fmla="*/ 247 w 1217"/>
                    <a:gd name="T91" fmla="*/ 41 h 1000"/>
                    <a:gd name="T92" fmla="*/ 209 w 1217"/>
                    <a:gd name="T93" fmla="*/ 43 h 1000"/>
                    <a:gd name="T94" fmla="*/ 187 w 1217"/>
                    <a:gd name="T95" fmla="*/ 34 h 1000"/>
                    <a:gd name="T96" fmla="*/ 194 w 1217"/>
                    <a:gd name="T97" fmla="*/ 4 h 1000"/>
                    <a:gd name="T98" fmla="*/ 165 w 1217"/>
                    <a:gd name="T99" fmla="*/ 9 h 1000"/>
                    <a:gd name="T100" fmla="*/ 128 w 1217"/>
                    <a:gd name="T101" fmla="*/ 10 h 1000"/>
                    <a:gd name="T102" fmla="*/ 119 w 1217"/>
                    <a:gd name="T103" fmla="*/ 19 h 1000"/>
                    <a:gd name="T104" fmla="*/ 94 w 1217"/>
                    <a:gd name="T105" fmla="*/ 38 h 1000"/>
                    <a:gd name="T106" fmla="*/ 91 w 1217"/>
                    <a:gd name="T107" fmla="*/ 74 h 1000"/>
                    <a:gd name="T108" fmla="*/ 70 w 1217"/>
                    <a:gd name="T109" fmla="*/ 117 h 1000"/>
                    <a:gd name="T110" fmla="*/ 50 w 1217"/>
                    <a:gd name="T111" fmla="*/ 140 h 1000"/>
                    <a:gd name="T112" fmla="*/ 39 w 1217"/>
                    <a:gd name="T113" fmla="*/ 161 h 1000"/>
                    <a:gd name="T114" fmla="*/ 23 w 1217"/>
                    <a:gd name="T115" fmla="*/ 173 h 1000"/>
                    <a:gd name="T116" fmla="*/ 6 w 1217"/>
                    <a:gd name="T117" fmla="*/ 191 h 1000"/>
                    <a:gd name="T118" fmla="*/ 10 w 1217"/>
                    <a:gd name="T119" fmla="*/ 198 h 1000"/>
                    <a:gd name="T120" fmla="*/ 1 w 1217"/>
                    <a:gd name="T121" fmla="*/ 215 h 100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217" h="1000">
                      <a:moveTo>
                        <a:pt x="0" y="870"/>
                      </a:moveTo>
                      <a:lnTo>
                        <a:pt x="4" y="884"/>
                      </a:lnTo>
                      <a:lnTo>
                        <a:pt x="10" y="891"/>
                      </a:lnTo>
                      <a:lnTo>
                        <a:pt x="14" y="891"/>
                      </a:lnTo>
                      <a:lnTo>
                        <a:pt x="12" y="888"/>
                      </a:lnTo>
                      <a:lnTo>
                        <a:pt x="15" y="882"/>
                      </a:lnTo>
                      <a:lnTo>
                        <a:pt x="15" y="891"/>
                      </a:lnTo>
                      <a:lnTo>
                        <a:pt x="17" y="897"/>
                      </a:lnTo>
                      <a:lnTo>
                        <a:pt x="15" y="903"/>
                      </a:lnTo>
                      <a:lnTo>
                        <a:pt x="17" y="911"/>
                      </a:lnTo>
                      <a:lnTo>
                        <a:pt x="19" y="911"/>
                      </a:lnTo>
                      <a:lnTo>
                        <a:pt x="14" y="919"/>
                      </a:lnTo>
                      <a:lnTo>
                        <a:pt x="15" y="923"/>
                      </a:lnTo>
                      <a:lnTo>
                        <a:pt x="21" y="923"/>
                      </a:lnTo>
                      <a:lnTo>
                        <a:pt x="25" y="930"/>
                      </a:lnTo>
                      <a:lnTo>
                        <a:pt x="29" y="936"/>
                      </a:lnTo>
                      <a:lnTo>
                        <a:pt x="31" y="932"/>
                      </a:lnTo>
                      <a:lnTo>
                        <a:pt x="29" y="942"/>
                      </a:lnTo>
                      <a:lnTo>
                        <a:pt x="25" y="942"/>
                      </a:lnTo>
                      <a:lnTo>
                        <a:pt x="27" y="948"/>
                      </a:lnTo>
                      <a:lnTo>
                        <a:pt x="29" y="950"/>
                      </a:lnTo>
                      <a:lnTo>
                        <a:pt x="41" y="952"/>
                      </a:lnTo>
                      <a:lnTo>
                        <a:pt x="41" y="955"/>
                      </a:lnTo>
                      <a:lnTo>
                        <a:pt x="46" y="954"/>
                      </a:lnTo>
                      <a:lnTo>
                        <a:pt x="48" y="959"/>
                      </a:lnTo>
                      <a:lnTo>
                        <a:pt x="48" y="957"/>
                      </a:lnTo>
                      <a:lnTo>
                        <a:pt x="54" y="961"/>
                      </a:lnTo>
                      <a:lnTo>
                        <a:pt x="58" y="961"/>
                      </a:lnTo>
                      <a:lnTo>
                        <a:pt x="58" y="967"/>
                      </a:lnTo>
                      <a:lnTo>
                        <a:pt x="54" y="971"/>
                      </a:lnTo>
                      <a:lnTo>
                        <a:pt x="54" y="977"/>
                      </a:lnTo>
                      <a:lnTo>
                        <a:pt x="58" y="973"/>
                      </a:lnTo>
                      <a:lnTo>
                        <a:pt x="56" y="977"/>
                      </a:lnTo>
                      <a:lnTo>
                        <a:pt x="54" y="977"/>
                      </a:lnTo>
                      <a:lnTo>
                        <a:pt x="50" y="971"/>
                      </a:lnTo>
                      <a:lnTo>
                        <a:pt x="50" y="967"/>
                      </a:lnTo>
                      <a:lnTo>
                        <a:pt x="48" y="967"/>
                      </a:lnTo>
                      <a:lnTo>
                        <a:pt x="41" y="961"/>
                      </a:lnTo>
                      <a:lnTo>
                        <a:pt x="39" y="967"/>
                      </a:lnTo>
                      <a:lnTo>
                        <a:pt x="35" y="967"/>
                      </a:lnTo>
                      <a:lnTo>
                        <a:pt x="39" y="969"/>
                      </a:lnTo>
                      <a:lnTo>
                        <a:pt x="35" y="971"/>
                      </a:lnTo>
                      <a:lnTo>
                        <a:pt x="39" y="975"/>
                      </a:lnTo>
                      <a:lnTo>
                        <a:pt x="41" y="975"/>
                      </a:lnTo>
                      <a:lnTo>
                        <a:pt x="44" y="979"/>
                      </a:lnTo>
                      <a:lnTo>
                        <a:pt x="46" y="986"/>
                      </a:lnTo>
                      <a:lnTo>
                        <a:pt x="44" y="996"/>
                      </a:lnTo>
                      <a:lnTo>
                        <a:pt x="44" y="1000"/>
                      </a:lnTo>
                      <a:lnTo>
                        <a:pt x="54" y="988"/>
                      </a:lnTo>
                      <a:lnTo>
                        <a:pt x="58" y="990"/>
                      </a:lnTo>
                      <a:lnTo>
                        <a:pt x="66" y="988"/>
                      </a:lnTo>
                      <a:lnTo>
                        <a:pt x="73" y="992"/>
                      </a:lnTo>
                      <a:lnTo>
                        <a:pt x="75" y="994"/>
                      </a:lnTo>
                      <a:lnTo>
                        <a:pt x="77" y="998"/>
                      </a:lnTo>
                      <a:lnTo>
                        <a:pt x="85" y="998"/>
                      </a:lnTo>
                      <a:lnTo>
                        <a:pt x="91" y="994"/>
                      </a:lnTo>
                      <a:lnTo>
                        <a:pt x="91" y="992"/>
                      </a:lnTo>
                      <a:lnTo>
                        <a:pt x="95" y="992"/>
                      </a:lnTo>
                      <a:lnTo>
                        <a:pt x="102" y="992"/>
                      </a:lnTo>
                      <a:lnTo>
                        <a:pt x="102" y="998"/>
                      </a:lnTo>
                      <a:lnTo>
                        <a:pt x="102" y="994"/>
                      </a:lnTo>
                      <a:lnTo>
                        <a:pt x="112" y="992"/>
                      </a:lnTo>
                      <a:lnTo>
                        <a:pt x="122" y="985"/>
                      </a:lnTo>
                      <a:lnTo>
                        <a:pt x="124" y="986"/>
                      </a:lnTo>
                      <a:lnTo>
                        <a:pt x="129" y="981"/>
                      </a:lnTo>
                      <a:lnTo>
                        <a:pt x="135" y="969"/>
                      </a:lnTo>
                      <a:lnTo>
                        <a:pt x="143" y="961"/>
                      </a:lnTo>
                      <a:lnTo>
                        <a:pt x="145" y="954"/>
                      </a:lnTo>
                      <a:lnTo>
                        <a:pt x="139" y="938"/>
                      </a:lnTo>
                      <a:lnTo>
                        <a:pt x="135" y="936"/>
                      </a:lnTo>
                      <a:lnTo>
                        <a:pt x="131" y="938"/>
                      </a:lnTo>
                      <a:lnTo>
                        <a:pt x="126" y="932"/>
                      </a:lnTo>
                      <a:lnTo>
                        <a:pt x="122" y="921"/>
                      </a:lnTo>
                      <a:lnTo>
                        <a:pt x="116" y="921"/>
                      </a:lnTo>
                      <a:lnTo>
                        <a:pt x="112" y="923"/>
                      </a:lnTo>
                      <a:lnTo>
                        <a:pt x="112" y="921"/>
                      </a:lnTo>
                      <a:lnTo>
                        <a:pt x="112" y="917"/>
                      </a:lnTo>
                      <a:lnTo>
                        <a:pt x="110" y="919"/>
                      </a:lnTo>
                      <a:lnTo>
                        <a:pt x="110" y="913"/>
                      </a:lnTo>
                      <a:lnTo>
                        <a:pt x="112" y="911"/>
                      </a:lnTo>
                      <a:lnTo>
                        <a:pt x="112" y="903"/>
                      </a:lnTo>
                      <a:lnTo>
                        <a:pt x="112" y="893"/>
                      </a:lnTo>
                      <a:lnTo>
                        <a:pt x="114" y="899"/>
                      </a:lnTo>
                      <a:lnTo>
                        <a:pt x="114" y="903"/>
                      </a:lnTo>
                      <a:lnTo>
                        <a:pt x="120" y="911"/>
                      </a:lnTo>
                      <a:lnTo>
                        <a:pt x="122" y="909"/>
                      </a:lnTo>
                      <a:lnTo>
                        <a:pt x="124" y="901"/>
                      </a:lnTo>
                      <a:lnTo>
                        <a:pt x="124" y="891"/>
                      </a:lnTo>
                      <a:lnTo>
                        <a:pt x="120" y="884"/>
                      </a:lnTo>
                      <a:lnTo>
                        <a:pt x="112" y="880"/>
                      </a:lnTo>
                      <a:lnTo>
                        <a:pt x="104" y="882"/>
                      </a:lnTo>
                      <a:lnTo>
                        <a:pt x="95" y="882"/>
                      </a:lnTo>
                      <a:lnTo>
                        <a:pt x="93" y="880"/>
                      </a:lnTo>
                      <a:lnTo>
                        <a:pt x="85" y="882"/>
                      </a:lnTo>
                      <a:lnTo>
                        <a:pt x="87" y="880"/>
                      </a:lnTo>
                      <a:lnTo>
                        <a:pt x="83" y="872"/>
                      </a:lnTo>
                      <a:lnTo>
                        <a:pt x="85" y="860"/>
                      </a:lnTo>
                      <a:lnTo>
                        <a:pt x="81" y="859"/>
                      </a:lnTo>
                      <a:lnTo>
                        <a:pt x="83" y="859"/>
                      </a:lnTo>
                      <a:lnTo>
                        <a:pt x="85" y="859"/>
                      </a:lnTo>
                      <a:lnTo>
                        <a:pt x="87" y="853"/>
                      </a:lnTo>
                      <a:lnTo>
                        <a:pt x="85" y="847"/>
                      </a:lnTo>
                      <a:lnTo>
                        <a:pt x="93" y="839"/>
                      </a:lnTo>
                      <a:lnTo>
                        <a:pt x="91" y="845"/>
                      </a:lnTo>
                      <a:lnTo>
                        <a:pt x="95" y="851"/>
                      </a:lnTo>
                      <a:lnTo>
                        <a:pt x="100" y="849"/>
                      </a:lnTo>
                      <a:lnTo>
                        <a:pt x="102" y="843"/>
                      </a:lnTo>
                      <a:lnTo>
                        <a:pt x="97" y="843"/>
                      </a:lnTo>
                      <a:lnTo>
                        <a:pt x="102" y="837"/>
                      </a:lnTo>
                      <a:lnTo>
                        <a:pt x="112" y="835"/>
                      </a:lnTo>
                      <a:lnTo>
                        <a:pt x="122" y="826"/>
                      </a:lnTo>
                      <a:lnTo>
                        <a:pt x="124" y="814"/>
                      </a:lnTo>
                      <a:lnTo>
                        <a:pt x="116" y="802"/>
                      </a:lnTo>
                      <a:lnTo>
                        <a:pt x="112" y="795"/>
                      </a:lnTo>
                      <a:lnTo>
                        <a:pt x="116" y="795"/>
                      </a:lnTo>
                      <a:lnTo>
                        <a:pt x="122" y="804"/>
                      </a:lnTo>
                      <a:lnTo>
                        <a:pt x="124" y="798"/>
                      </a:lnTo>
                      <a:lnTo>
                        <a:pt x="116" y="773"/>
                      </a:lnTo>
                      <a:lnTo>
                        <a:pt x="122" y="785"/>
                      </a:lnTo>
                      <a:lnTo>
                        <a:pt x="126" y="785"/>
                      </a:lnTo>
                      <a:lnTo>
                        <a:pt x="129" y="781"/>
                      </a:lnTo>
                      <a:lnTo>
                        <a:pt x="126" y="800"/>
                      </a:lnTo>
                      <a:lnTo>
                        <a:pt x="131" y="795"/>
                      </a:lnTo>
                      <a:lnTo>
                        <a:pt x="135" y="795"/>
                      </a:lnTo>
                      <a:lnTo>
                        <a:pt x="129" y="800"/>
                      </a:lnTo>
                      <a:lnTo>
                        <a:pt x="126" y="806"/>
                      </a:lnTo>
                      <a:lnTo>
                        <a:pt x="129" y="812"/>
                      </a:lnTo>
                      <a:lnTo>
                        <a:pt x="126" y="818"/>
                      </a:lnTo>
                      <a:lnTo>
                        <a:pt x="129" y="820"/>
                      </a:lnTo>
                      <a:lnTo>
                        <a:pt x="129" y="818"/>
                      </a:lnTo>
                      <a:lnTo>
                        <a:pt x="135" y="814"/>
                      </a:lnTo>
                      <a:lnTo>
                        <a:pt x="141" y="816"/>
                      </a:lnTo>
                      <a:lnTo>
                        <a:pt x="153" y="816"/>
                      </a:lnTo>
                      <a:lnTo>
                        <a:pt x="151" y="810"/>
                      </a:lnTo>
                      <a:lnTo>
                        <a:pt x="160" y="812"/>
                      </a:lnTo>
                      <a:lnTo>
                        <a:pt x="157" y="795"/>
                      </a:lnTo>
                      <a:lnTo>
                        <a:pt x="158" y="785"/>
                      </a:lnTo>
                      <a:lnTo>
                        <a:pt x="174" y="779"/>
                      </a:lnTo>
                      <a:lnTo>
                        <a:pt x="180" y="775"/>
                      </a:lnTo>
                      <a:lnTo>
                        <a:pt x="182" y="765"/>
                      </a:lnTo>
                      <a:lnTo>
                        <a:pt x="189" y="775"/>
                      </a:lnTo>
                      <a:lnTo>
                        <a:pt x="189" y="781"/>
                      </a:lnTo>
                      <a:lnTo>
                        <a:pt x="199" y="785"/>
                      </a:lnTo>
                      <a:lnTo>
                        <a:pt x="218" y="773"/>
                      </a:lnTo>
                      <a:lnTo>
                        <a:pt x="236" y="765"/>
                      </a:lnTo>
                      <a:lnTo>
                        <a:pt x="220" y="764"/>
                      </a:lnTo>
                      <a:lnTo>
                        <a:pt x="226" y="756"/>
                      </a:lnTo>
                      <a:lnTo>
                        <a:pt x="236" y="762"/>
                      </a:lnTo>
                      <a:lnTo>
                        <a:pt x="238" y="764"/>
                      </a:lnTo>
                      <a:lnTo>
                        <a:pt x="236" y="765"/>
                      </a:lnTo>
                      <a:lnTo>
                        <a:pt x="245" y="769"/>
                      </a:lnTo>
                      <a:lnTo>
                        <a:pt x="259" y="764"/>
                      </a:lnTo>
                      <a:lnTo>
                        <a:pt x="249" y="764"/>
                      </a:lnTo>
                      <a:lnTo>
                        <a:pt x="253" y="760"/>
                      </a:lnTo>
                      <a:lnTo>
                        <a:pt x="265" y="760"/>
                      </a:lnTo>
                      <a:lnTo>
                        <a:pt x="263" y="764"/>
                      </a:lnTo>
                      <a:lnTo>
                        <a:pt x="272" y="764"/>
                      </a:lnTo>
                      <a:lnTo>
                        <a:pt x="267" y="773"/>
                      </a:lnTo>
                      <a:lnTo>
                        <a:pt x="263" y="771"/>
                      </a:lnTo>
                      <a:lnTo>
                        <a:pt x="265" y="775"/>
                      </a:lnTo>
                      <a:lnTo>
                        <a:pt x="272" y="773"/>
                      </a:lnTo>
                      <a:lnTo>
                        <a:pt x="282" y="760"/>
                      </a:lnTo>
                      <a:lnTo>
                        <a:pt x="288" y="756"/>
                      </a:lnTo>
                      <a:lnTo>
                        <a:pt x="278" y="756"/>
                      </a:lnTo>
                      <a:lnTo>
                        <a:pt x="282" y="754"/>
                      </a:lnTo>
                      <a:lnTo>
                        <a:pt x="292" y="756"/>
                      </a:lnTo>
                      <a:lnTo>
                        <a:pt x="292" y="742"/>
                      </a:lnTo>
                      <a:lnTo>
                        <a:pt x="294" y="746"/>
                      </a:lnTo>
                      <a:lnTo>
                        <a:pt x="299" y="760"/>
                      </a:lnTo>
                      <a:lnTo>
                        <a:pt x="307" y="754"/>
                      </a:lnTo>
                      <a:lnTo>
                        <a:pt x="311" y="760"/>
                      </a:lnTo>
                      <a:lnTo>
                        <a:pt x="321" y="752"/>
                      </a:lnTo>
                      <a:lnTo>
                        <a:pt x="315" y="752"/>
                      </a:lnTo>
                      <a:lnTo>
                        <a:pt x="325" y="752"/>
                      </a:lnTo>
                      <a:lnTo>
                        <a:pt x="330" y="752"/>
                      </a:lnTo>
                      <a:lnTo>
                        <a:pt x="330" y="746"/>
                      </a:lnTo>
                      <a:lnTo>
                        <a:pt x="338" y="740"/>
                      </a:lnTo>
                      <a:lnTo>
                        <a:pt x="350" y="736"/>
                      </a:lnTo>
                      <a:lnTo>
                        <a:pt x="350" y="721"/>
                      </a:lnTo>
                      <a:lnTo>
                        <a:pt x="334" y="713"/>
                      </a:lnTo>
                      <a:lnTo>
                        <a:pt x="330" y="707"/>
                      </a:lnTo>
                      <a:lnTo>
                        <a:pt x="336" y="707"/>
                      </a:lnTo>
                      <a:lnTo>
                        <a:pt x="342" y="711"/>
                      </a:lnTo>
                      <a:lnTo>
                        <a:pt x="350" y="713"/>
                      </a:lnTo>
                      <a:lnTo>
                        <a:pt x="352" y="717"/>
                      </a:lnTo>
                      <a:lnTo>
                        <a:pt x="357" y="725"/>
                      </a:lnTo>
                      <a:lnTo>
                        <a:pt x="363" y="727"/>
                      </a:lnTo>
                      <a:lnTo>
                        <a:pt x="369" y="725"/>
                      </a:lnTo>
                      <a:lnTo>
                        <a:pt x="373" y="721"/>
                      </a:lnTo>
                      <a:lnTo>
                        <a:pt x="383" y="711"/>
                      </a:lnTo>
                      <a:lnTo>
                        <a:pt x="392" y="707"/>
                      </a:lnTo>
                      <a:lnTo>
                        <a:pt x="388" y="705"/>
                      </a:lnTo>
                      <a:lnTo>
                        <a:pt x="383" y="711"/>
                      </a:lnTo>
                      <a:lnTo>
                        <a:pt x="373" y="700"/>
                      </a:lnTo>
                      <a:lnTo>
                        <a:pt x="377" y="698"/>
                      </a:lnTo>
                      <a:lnTo>
                        <a:pt x="381" y="700"/>
                      </a:lnTo>
                      <a:lnTo>
                        <a:pt x="388" y="700"/>
                      </a:lnTo>
                      <a:lnTo>
                        <a:pt x="388" y="703"/>
                      </a:lnTo>
                      <a:lnTo>
                        <a:pt x="398" y="705"/>
                      </a:lnTo>
                      <a:lnTo>
                        <a:pt x="412" y="702"/>
                      </a:lnTo>
                      <a:lnTo>
                        <a:pt x="415" y="703"/>
                      </a:lnTo>
                      <a:lnTo>
                        <a:pt x="417" y="711"/>
                      </a:lnTo>
                      <a:lnTo>
                        <a:pt x="425" y="715"/>
                      </a:lnTo>
                      <a:lnTo>
                        <a:pt x="425" y="721"/>
                      </a:lnTo>
                      <a:lnTo>
                        <a:pt x="431" y="721"/>
                      </a:lnTo>
                      <a:lnTo>
                        <a:pt x="450" y="713"/>
                      </a:lnTo>
                      <a:lnTo>
                        <a:pt x="452" y="705"/>
                      </a:lnTo>
                      <a:lnTo>
                        <a:pt x="452" y="698"/>
                      </a:lnTo>
                      <a:lnTo>
                        <a:pt x="448" y="680"/>
                      </a:lnTo>
                      <a:lnTo>
                        <a:pt x="442" y="667"/>
                      </a:lnTo>
                      <a:lnTo>
                        <a:pt x="444" y="661"/>
                      </a:lnTo>
                      <a:lnTo>
                        <a:pt x="448" y="657"/>
                      </a:lnTo>
                      <a:lnTo>
                        <a:pt x="448" y="651"/>
                      </a:lnTo>
                      <a:lnTo>
                        <a:pt x="448" y="657"/>
                      </a:lnTo>
                      <a:lnTo>
                        <a:pt x="444" y="665"/>
                      </a:lnTo>
                      <a:lnTo>
                        <a:pt x="448" y="674"/>
                      </a:lnTo>
                      <a:lnTo>
                        <a:pt x="452" y="676"/>
                      </a:lnTo>
                      <a:lnTo>
                        <a:pt x="458" y="676"/>
                      </a:lnTo>
                      <a:lnTo>
                        <a:pt x="460" y="674"/>
                      </a:lnTo>
                      <a:lnTo>
                        <a:pt x="462" y="672"/>
                      </a:lnTo>
                      <a:lnTo>
                        <a:pt x="466" y="674"/>
                      </a:lnTo>
                      <a:lnTo>
                        <a:pt x="454" y="678"/>
                      </a:lnTo>
                      <a:lnTo>
                        <a:pt x="452" y="682"/>
                      </a:lnTo>
                      <a:lnTo>
                        <a:pt x="452" y="694"/>
                      </a:lnTo>
                      <a:lnTo>
                        <a:pt x="475" y="705"/>
                      </a:lnTo>
                      <a:lnTo>
                        <a:pt x="477" y="707"/>
                      </a:lnTo>
                      <a:lnTo>
                        <a:pt x="485" y="707"/>
                      </a:lnTo>
                      <a:lnTo>
                        <a:pt x="487" y="703"/>
                      </a:lnTo>
                      <a:lnTo>
                        <a:pt x="493" y="703"/>
                      </a:lnTo>
                      <a:lnTo>
                        <a:pt x="493" y="696"/>
                      </a:lnTo>
                      <a:lnTo>
                        <a:pt x="493" y="692"/>
                      </a:lnTo>
                      <a:lnTo>
                        <a:pt x="497" y="692"/>
                      </a:lnTo>
                      <a:lnTo>
                        <a:pt x="497" y="686"/>
                      </a:lnTo>
                      <a:lnTo>
                        <a:pt x="502" y="682"/>
                      </a:lnTo>
                      <a:lnTo>
                        <a:pt x="506" y="684"/>
                      </a:lnTo>
                      <a:lnTo>
                        <a:pt x="506" y="680"/>
                      </a:lnTo>
                      <a:lnTo>
                        <a:pt x="512" y="674"/>
                      </a:lnTo>
                      <a:lnTo>
                        <a:pt x="520" y="671"/>
                      </a:lnTo>
                      <a:lnTo>
                        <a:pt x="520" y="669"/>
                      </a:lnTo>
                      <a:lnTo>
                        <a:pt x="522" y="665"/>
                      </a:lnTo>
                      <a:lnTo>
                        <a:pt x="526" y="676"/>
                      </a:lnTo>
                      <a:lnTo>
                        <a:pt x="529" y="684"/>
                      </a:lnTo>
                      <a:lnTo>
                        <a:pt x="531" y="684"/>
                      </a:lnTo>
                      <a:lnTo>
                        <a:pt x="531" y="688"/>
                      </a:lnTo>
                      <a:lnTo>
                        <a:pt x="541" y="686"/>
                      </a:lnTo>
                      <a:lnTo>
                        <a:pt x="545" y="682"/>
                      </a:lnTo>
                      <a:lnTo>
                        <a:pt x="545" y="678"/>
                      </a:lnTo>
                      <a:lnTo>
                        <a:pt x="553" y="672"/>
                      </a:lnTo>
                      <a:lnTo>
                        <a:pt x="551" y="669"/>
                      </a:lnTo>
                      <a:lnTo>
                        <a:pt x="549" y="661"/>
                      </a:lnTo>
                      <a:lnTo>
                        <a:pt x="551" y="657"/>
                      </a:lnTo>
                      <a:lnTo>
                        <a:pt x="549" y="647"/>
                      </a:lnTo>
                      <a:lnTo>
                        <a:pt x="551" y="638"/>
                      </a:lnTo>
                      <a:lnTo>
                        <a:pt x="553" y="632"/>
                      </a:lnTo>
                      <a:lnTo>
                        <a:pt x="560" y="626"/>
                      </a:lnTo>
                      <a:lnTo>
                        <a:pt x="560" y="624"/>
                      </a:lnTo>
                      <a:lnTo>
                        <a:pt x="558" y="608"/>
                      </a:lnTo>
                      <a:lnTo>
                        <a:pt x="558" y="595"/>
                      </a:lnTo>
                      <a:lnTo>
                        <a:pt x="553" y="583"/>
                      </a:lnTo>
                      <a:lnTo>
                        <a:pt x="543" y="577"/>
                      </a:lnTo>
                      <a:lnTo>
                        <a:pt x="541" y="568"/>
                      </a:lnTo>
                      <a:lnTo>
                        <a:pt x="545" y="568"/>
                      </a:lnTo>
                      <a:lnTo>
                        <a:pt x="551" y="574"/>
                      </a:lnTo>
                      <a:lnTo>
                        <a:pt x="551" y="576"/>
                      </a:lnTo>
                      <a:lnTo>
                        <a:pt x="558" y="579"/>
                      </a:lnTo>
                      <a:lnTo>
                        <a:pt x="560" y="585"/>
                      </a:lnTo>
                      <a:lnTo>
                        <a:pt x="560" y="599"/>
                      </a:lnTo>
                      <a:lnTo>
                        <a:pt x="560" y="607"/>
                      </a:lnTo>
                      <a:lnTo>
                        <a:pt x="560" y="618"/>
                      </a:lnTo>
                      <a:lnTo>
                        <a:pt x="564" y="624"/>
                      </a:lnTo>
                      <a:lnTo>
                        <a:pt x="568" y="624"/>
                      </a:lnTo>
                      <a:lnTo>
                        <a:pt x="568" y="638"/>
                      </a:lnTo>
                      <a:lnTo>
                        <a:pt x="564" y="645"/>
                      </a:lnTo>
                      <a:lnTo>
                        <a:pt x="568" y="647"/>
                      </a:lnTo>
                      <a:lnTo>
                        <a:pt x="578" y="651"/>
                      </a:lnTo>
                      <a:lnTo>
                        <a:pt x="582" y="647"/>
                      </a:lnTo>
                      <a:lnTo>
                        <a:pt x="583" y="655"/>
                      </a:lnTo>
                      <a:lnTo>
                        <a:pt x="591" y="651"/>
                      </a:lnTo>
                      <a:lnTo>
                        <a:pt x="589" y="641"/>
                      </a:lnTo>
                      <a:lnTo>
                        <a:pt x="595" y="634"/>
                      </a:lnTo>
                      <a:lnTo>
                        <a:pt x="597" y="626"/>
                      </a:lnTo>
                      <a:lnTo>
                        <a:pt x="597" y="624"/>
                      </a:lnTo>
                      <a:lnTo>
                        <a:pt x="601" y="626"/>
                      </a:lnTo>
                      <a:lnTo>
                        <a:pt x="599" y="622"/>
                      </a:lnTo>
                      <a:lnTo>
                        <a:pt x="601" y="616"/>
                      </a:lnTo>
                      <a:lnTo>
                        <a:pt x="603" y="616"/>
                      </a:lnTo>
                      <a:lnTo>
                        <a:pt x="595" y="595"/>
                      </a:lnTo>
                      <a:lnTo>
                        <a:pt x="591" y="589"/>
                      </a:lnTo>
                      <a:lnTo>
                        <a:pt x="599" y="597"/>
                      </a:lnTo>
                      <a:lnTo>
                        <a:pt x="605" y="605"/>
                      </a:lnTo>
                      <a:lnTo>
                        <a:pt x="605" y="612"/>
                      </a:lnTo>
                      <a:lnTo>
                        <a:pt x="614" y="622"/>
                      </a:lnTo>
                      <a:lnTo>
                        <a:pt x="620" y="626"/>
                      </a:lnTo>
                      <a:lnTo>
                        <a:pt x="622" y="626"/>
                      </a:lnTo>
                      <a:lnTo>
                        <a:pt x="622" y="618"/>
                      </a:lnTo>
                      <a:lnTo>
                        <a:pt x="620" y="616"/>
                      </a:lnTo>
                      <a:lnTo>
                        <a:pt x="626" y="616"/>
                      </a:lnTo>
                      <a:lnTo>
                        <a:pt x="632" y="616"/>
                      </a:lnTo>
                      <a:lnTo>
                        <a:pt x="634" y="618"/>
                      </a:lnTo>
                      <a:lnTo>
                        <a:pt x="638" y="618"/>
                      </a:lnTo>
                      <a:lnTo>
                        <a:pt x="643" y="614"/>
                      </a:lnTo>
                      <a:lnTo>
                        <a:pt x="640" y="605"/>
                      </a:lnTo>
                      <a:lnTo>
                        <a:pt x="645" y="599"/>
                      </a:lnTo>
                      <a:lnTo>
                        <a:pt x="643" y="595"/>
                      </a:lnTo>
                      <a:lnTo>
                        <a:pt x="649" y="589"/>
                      </a:lnTo>
                      <a:lnTo>
                        <a:pt x="643" y="589"/>
                      </a:lnTo>
                      <a:lnTo>
                        <a:pt x="636" y="587"/>
                      </a:lnTo>
                      <a:lnTo>
                        <a:pt x="634" y="583"/>
                      </a:lnTo>
                      <a:lnTo>
                        <a:pt x="638" y="574"/>
                      </a:lnTo>
                      <a:lnTo>
                        <a:pt x="640" y="564"/>
                      </a:lnTo>
                      <a:lnTo>
                        <a:pt x="638" y="554"/>
                      </a:lnTo>
                      <a:lnTo>
                        <a:pt x="630" y="552"/>
                      </a:lnTo>
                      <a:lnTo>
                        <a:pt x="624" y="552"/>
                      </a:lnTo>
                      <a:lnTo>
                        <a:pt x="638" y="550"/>
                      </a:lnTo>
                      <a:lnTo>
                        <a:pt x="632" y="537"/>
                      </a:lnTo>
                      <a:lnTo>
                        <a:pt x="626" y="533"/>
                      </a:lnTo>
                      <a:lnTo>
                        <a:pt x="626" y="531"/>
                      </a:lnTo>
                      <a:lnTo>
                        <a:pt x="614" y="523"/>
                      </a:lnTo>
                      <a:lnTo>
                        <a:pt x="605" y="519"/>
                      </a:lnTo>
                      <a:lnTo>
                        <a:pt x="603" y="515"/>
                      </a:lnTo>
                      <a:lnTo>
                        <a:pt x="601" y="510"/>
                      </a:lnTo>
                      <a:lnTo>
                        <a:pt x="605" y="515"/>
                      </a:lnTo>
                      <a:lnTo>
                        <a:pt x="607" y="517"/>
                      </a:lnTo>
                      <a:lnTo>
                        <a:pt x="614" y="521"/>
                      </a:lnTo>
                      <a:lnTo>
                        <a:pt x="622" y="517"/>
                      </a:lnTo>
                      <a:lnTo>
                        <a:pt x="630" y="517"/>
                      </a:lnTo>
                      <a:lnTo>
                        <a:pt x="622" y="510"/>
                      </a:lnTo>
                      <a:lnTo>
                        <a:pt x="614" y="510"/>
                      </a:lnTo>
                      <a:lnTo>
                        <a:pt x="622" y="510"/>
                      </a:lnTo>
                      <a:lnTo>
                        <a:pt x="630" y="515"/>
                      </a:lnTo>
                      <a:lnTo>
                        <a:pt x="638" y="521"/>
                      </a:lnTo>
                      <a:lnTo>
                        <a:pt x="645" y="521"/>
                      </a:lnTo>
                      <a:lnTo>
                        <a:pt x="645" y="515"/>
                      </a:lnTo>
                      <a:lnTo>
                        <a:pt x="640" y="510"/>
                      </a:lnTo>
                      <a:lnTo>
                        <a:pt x="636" y="506"/>
                      </a:lnTo>
                      <a:lnTo>
                        <a:pt x="632" y="504"/>
                      </a:lnTo>
                      <a:lnTo>
                        <a:pt x="630" y="500"/>
                      </a:lnTo>
                      <a:lnTo>
                        <a:pt x="624" y="484"/>
                      </a:lnTo>
                      <a:lnTo>
                        <a:pt x="624" y="479"/>
                      </a:lnTo>
                      <a:lnTo>
                        <a:pt x="626" y="469"/>
                      </a:lnTo>
                      <a:lnTo>
                        <a:pt x="622" y="461"/>
                      </a:lnTo>
                      <a:lnTo>
                        <a:pt x="614" y="457"/>
                      </a:lnTo>
                      <a:lnTo>
                        <a:pt x="612" y="455"/>
                      </a:lnTo>
                      <a:lnTo>
                        <a:pt x="622" y="457"/>
                      </a:lnTo>
                      <a:lnTo>
                        <a:pt x="628" y="465"/>
                      </a:lnTo>
                      <a:lnTo>
                        <a:pt x="636" y="486"/>
                      </a:lnTo>
                      <a:lnTo>
                        <a:pt x="638" y="490"/>
                      </a:lnTo>
                      <a:lnTo>
                        <a:pt x="640" y="490"/>
                      </a:lnTo>
                      <a:lnTo>
                        <a:pt x="640" y="494"/>
                      </a:lnTo>
                      <a:lnTo>
                        <a:pt x="643" y="488"/>
                      </a:lnTo>
                      <a:lnTo>
                        <a:pt x="640" y="500"/>
                      </a:lnTo>
                      <a:lnTo>
                        <a:pt x="645" y="506"/>
                      </a:lnTo>
                      <a:lnTo>
                        <a:pt x="647" y="500"/>
                      </a:lnTo>
                      <a:lnTo>
                        <a:pt x="649" y="504"/>
                      </a:lnTo>
                      <a:lnTo>
                        <a:pt x="653" y="508"/>
                      </a:lnTo>
                      <a:lnTo>
                        <a:pt x="649" y="517"/>
                      </a:lnTo>
                      <a:lnTo>
                        <a:pt x="655" y="519"/>
                      </a:lnTo>
                      <a:lnTo>
                        <a:pt x="663" y="515"/>
                      </a:lnTo>
                      <a:lnTo>
                        <a:pt x="668" y="519"/>
                      </a:lnTo>
                      <a:lnTo>
                        <a:pt x="668" y="529"/>
                      </a:lnTo>
                      <a:lnTo>
                        <a:pt x="678" y="545"/>
                      </a:lnTo>
                      <a:lnTo>
                        <a:pt x="682" y="550"/>
                      </a:lnTo>
                      <a:lnTo>
                        <a:pt x="684" y="554"/>
                      </a:lnTo>
                      <a:lnTo>
                        <a:pt x="686" y="552"/>
                      </a:lnTo>
                      <a:lnTo>
                        <a:pt x="694" y="558"/>
                      </a:lnTo>
                      <a:lnTo>
                        <a:pt x="694" y="564"/>
                      </a:lnTo>
                      <a:lnTo>
                        <a:pt x="686" y="566"/>
                      </a:lnTo>
                      <a:lnTo>
                        <a:pt x="688" y="570"/>
                      </a:lnTo>
                      <a:lnTo>
                        <a:pt x="694" y="570"/>
                      </a:lnTo>
                      <a:lnTo>
                        <a:pt x="696" y="566"/>
                      </a:lnTo>
                      <a:lnTo>
                        <a:pt x="697" y="558"/>
                      </a:lnTo>
                      <a:lnTo>
                        <a:pt x="703" y="558"/>
                      </a:lnTo>
                      <a:lnTo>
                        <a:pt x="715" y="564"/>
                      </a:lnTo>
                      <a:lnTo>
                        <a:pt x="721" y="558"/>
                      </a:lnTo>
                      <a:lnTo>
                        <a:pt x="734" y="552"/>
                      </a:lnTo>
                      <a:lnTo>
                        <a:pt x="746" y="552"/>
                      </a:lnTo>
                      <a:lnTo>
                        <a:pt x="754" y="546"/>
                      </a:lnTo>
                      <a:lnTo>
                        <a:pt x="759" y="545"/>
                      </a:lnTo>
                      <a:lnTo>
                        <a:pt x="765" y="543"/>
                      </a:lnTo>
                      <a:lnTo>
                        <a:pt x="771" y="541"/>
                      </a:lnTo>
                      <a:lnTo>
                        <a:pt x="779" y="545"/>
                      </a:lnTo>
                      <a:lnTo>
                        <a:pt x="781" y="548"/>
                      </a:lnTo>
                      <a:lnTo>
                        <a:pt x="782" y="550"/>
                      </a:lnTo>
                      <a:lnTo>
                        <a:pt x="788" y="556"/>
                      </a:lnTo>
                      <a:lnTo>
                        <a:pt x="786" y="560"/>
                      </a:lnTo>
                      <a:lnTo>
                        <a:pt x="788" y="568"/>
                      </a:lnTo>
                      <a:lnTo>
                        <a:pt x="792" y="574"/>
                      </a:lnTo>
                      <a:lnTo>
                        <a:pt x="798" y="564"/>
                      </a:lnTo>
                      <a:lnTo>
                        <a:pt x="810" y="560"/>
                      </a:lnTo>
                      <a:lnTo>
                        <a:pt x="810" y="558"/>
                      </a:lnTo>
                      <a:lnTo>
                        <a:pt x="808" y="552"/>
                      </a:lnTo>
                      <a:lnTo>
                        <a:pt x="800" y="552"/>
                      </a:lnTo>
                      <a:lnTo>
                        <a:pt x="796" y="548"/>
                      </a:lnTo>
                      <a:lnTo>
                        <a:pt x="792" y="552"/>
                      </a:lnTo>
                      <a:lnTo>
                        <a:pt x="788" y="550"/>
                      </a:lnTo>
                      <a:lnTo>
                        <a:pt x="790" y="545"/>
                      </a:lnTo>
                      <a:lnTo>
                        <a:pt x="792" y="545"/>
                      </a:lnTo>
                      <a:lnTo>
                        <a:pt x="802" y="539"/>
                      </a:lnTo>
                      <a:lnTo>
                        <a:pt x="802" y="533"/>
                      </a:lnTo>
                      <a:lnTo>
                        <a:pt x="792" y="533"/>
                      </a:lnTo>
                      <a:lnTo>
                        <a:pt x="788" y="533"/>
                      </a:lnTo>
                      <a:lnTo>
                        <a:pt x="790" y="527"/>
                      </a:lnTo>
                      <a:lnTo>
                        <a:pt x="796" y="525"/>
                      </a:lnTo>
                      <a:lnTo>
                        <a:pt x="792" y="521"/>
                      </a:lnTo>
                      <a:lnTo>
                        <a:pt x="798" y="523"/>
                      </a:lnTo>
                      <a:lnTo>
                        <a:pt x="796" y="517"/>
                      </a:lnTo>
                      <a:lnTo>
                        <a:pt x="806" y="515"/>
                      </a:lnTo>
                      <a:lnTo>
                        <a:pt x="810" y="510"/>
                      </a:lnTo>
                      <a:lnTo>
                        <a:pt x="819" y="508"/>
                      </a:lnTo>
                      <a:lnTo>
                        <a:pt x="821" y="506"/>
                      </a:lnTo>
                      <a:lnTo>
                        <a:pt x="827" y="508"/>
                      </a:lnTo>
                      <a:lnTo>
                        <a:pt x="831" y="506"/>
                      </a:lnTo>
                      <a:lnTo>
                        <a:pt x="831" y="500"/>
                      </a:lnTo>
                      <a:lnTo>
                        <a:pt x="835" y="498"/>
                      </a:lnTo>
                      <a:lnTo>
                        <a:pt x="840" y="506"/>
                      </a:lnTo>
                      <a:lnTo>
                        <a:pt x="835" y="510"/>
                      </a:lnTo>
                      <a:lnTo>
                        <a:pt x="829" y="510"/>
                      </a:lnTo>
                      <a:lnTo>
                        <a:pt x="827" y="521"/>
                      </a:lnTo>
                      <a:lnTo>
                        <a:pt x="827" y="527"/>
                      </a:lnTo>
                      <a:lnTo>
                        <a:pt x="827" y="531"/>
                      </a:lnTo>
                      <a:lnTo>
                        <a:pt x="827" y="535"/>
                      </a:lnTo>
                      <a:lnTo>
                        <a:pt x="827" y="541"/>
                      </a:lnTo>
                      <a:lnTo>
                        <a:pt x="829" y="543"/>
                      </a:lnTo>
                      <a:lnTo>
                        <a:pt x="837" y="541"/>
                      </a:lnTo>
                      <a:lnTo>
                        <a:pt x="837" y="543"/>
                      </a:lnTo>
                      <a:lnTo>
                        <a:pt x="846" y="541"/>
                      </a:lnTo>
                      <a:lnTo>
                        <a:pt x="850" y="543"/>
                      </a:lnTo>
                      <a:lnTo>
                        <a:pt x="854" y="550"/>
                      </a:lnTo>
                      <a:lnTo>
                        <a:pt x="856" y="548"/>
                      </a:lnTo>
                      <a:lnTo>
                        <a:pt x="854" y="541"/>
                      </a:lnTo>
                      <a:lnTo>
                        <a:pt x="858" y="535"/>
                      </a:lnTo>
                      <a:lnTo>
                        <a:pt x="866" y="523"/>
                      </a:lnTo>
                      <a:lnTo>
                        <a:pt x="873" y="519"/>
                      </a:lnTo>
                      <a:lnTo>
                        <a:pt x="873" y="515"/>
                      </a:lnTo>
                      <a:lnTo>
                        <a:pt x="875" y="510"/>
                      </a:lnTo>
                      <a:lnTo>
                        <a:pt x="877" y="504"/>
                      </a:lnTo>
                      <a:lnTo>
                        <a:pt x="887" y="500"/>
                      </a:lnTo>
                      <a:lnTo>
                        <a:pt x="893" y="500"/>
                      </a:lnTo>
                      <a:lnTo>
                        <a:pt x="898" y="506"/>
                      </a:lnTo>
                      <a:lnTo>
                        <a:pt x="898" y="500"/>
                      </a:lnTo>
                      <a:lnTo>
                        <a:pt x="896" y="500"/>
                      </a:lnTo>
                      <a:lnTo>
                        <a:pt x="902" y="494"/>
                      </a:lnTo>
                      <a:lnTo>
                        <a:pt x="910" y="494"/>
                      </a:lnTo>
                      <a:lnTo>
                        <a:pt x="912" y="488"/>
                      </a:lnTo>
                      <a:lnTo>
                        <a:pt x="922" y="479"/>
                      </a:lnTo>
                      <a:lnTo>
                        <a:pt x="920" y="484"/>
                      </a:lnTo>
                      <a:lnTo>
                        <a:pt x="924" y="490"/>
                      </a:lnTo>
                      <a:lnTo>
                        <a:pt x="914" y="496"/>
                      </a:lnTo>
                      <a:lnTo>
                        <a:pt x="906" y="500"/>
                      </a:lnTo>
                      <a:lnTo>
                        <a:pt x="906" y="504"/>
                      </a:lnTo>
                      <a:lnTo>
                        <a:pt x="912" y="500"/>
                      </a:lnTo>
                      <a:lnTo>
                        <a:pt x="922" y="500"/>
                      </a:lnTo>
                      <a:lnTo>
                        <a:pt x="925" y="504"/>
                      </a:lnTo>
                      <a:lnTo>
                        <a:pt x="925" y="513"/>
                      </a:lnTo>
                      <a:lnTo>
                        <a:pt x="931" y="519"/>
                      </a:lnTo>
                      <a:lnTo>
                        <a:pt x="939" y="519"/>
                      </a:lnTo>
                      <a:lnTo>
                        <a:pt x="941" y="517"/>
                      </a:lnTo>
                      <a:lnTo>
                        <a:pt x="945" y="517"/>
                      </a:lnTo>
                      <a:lnTo>
                        <a:pt x="958" y="523"/>
                      </a:lnTo>
                      <a:lnTo>
                        <a:pt x="962" y="525"/>
                      </a:lnTo>
                      <a:lnTo>
                        <a:pt x="962" y="517"/>
                      </a:lnTo>
                      <a:lnTo>
                        <a:pt x="962" y="510"/>
                      </a:lnTo>
                      <a:lnTo>
                        <a:pt x="968" y="510"/>
                      </a:lnTo>
                      <a:lnTo>
                        <a:pt x="960" y="506"/>
                      </a:lnTo>
                      <a:lnTo>
                        <a:pt x="962" y="510"/>
                      </a:lnTo>
                      <a:lnTo>
                        <a:pt x="958" y="513"/>
                      </a:lnTo>
                      <a:lnTo>
                        <a:pt x="952" y="508"/>
                      </a:lnTo>
                      <a:lnTo>
                        <a:pt x="960" y="498"/>
                      </a:lnTo>
                      <a:lnTo>
                        <a:pt x="962" y="490"/>
                      </a:lnTo>
                      <a:lnTo>
                        <a:pt x="970" y="484"/>
                      </a:lnTo>
                      <a:lnTo>
                        <a:pt x="972" y="481"/>
                      </a:lnTo>
                      <a:lnTo>
                        <a:pt x="981" y="481"/>
                      </a:lnTo>
                      <a:lnTo>
                        <a:pt x="981" y="488"/>
                      </a:lnTo>
                      <a:lnTo>
                        <a:pt x="989" y="486"/>
                      </a:lnTo>
                      <a:lnTo>
                        <a:pt x="993" y="488"/>
                      </a:lnTo>
                      <a:lnTo>
                        <a:pt x="999" y="494"/>
                      </a:lnTo>
                      <a:lnTo>
                        <a:pt x="999" y="506"/>
                      </a:lnTo>
                      <a:lnTo>
                        <a:pt x="1003" y="508"/>
                      </a:lnTo>
                      <a:lnTo>
                        <a:pt x="1007" y="500"/>
                      </a:lnTo>
                      <a:lnTo>
                        <a:pt x="1012" y="496"/>
                      </a:lnTo>
                      <a:lnTo>
                        <a:pt x="1016" y="498"/>
                      </a:lnTo>
                      <a:lnTo>
                        <a:pt x="1024" y="490"/>
                      </a:lnTo>
                      <a:lnTo>
                        <a:pt x="1022" y="488"/>
                      </a:lnTo>
                      <a:lnTo>
                        <a:pt x="1026" y="488"/>
                      </a:lnTo>
                      <a:lnTo>
                        <a:pt x="1024" y="496"/>
                      </a:lnTo>
                      <a:lnTo>
                        <a:pt x="1028" y="490"/>
                      </a:lnTo>
                      <a:lnTo>
                        <a:pt x="1036" y="486"/>
                      </a:lnTo>
                      <a:lnTo>
                        <a:pt x="1043" y="484"/>
                      </a:lnTo>
                      <a:lnTo>
                        <a:pt x="1047" y="490"/>
                      </a:lnTo>
                      <a:lnTo>
                        <a:pt x="1055" y="484"/>
                      </a:lnTo>
                      <a:lnTo>
                        <a:pt x="1063" y="479"/>
                      </a:lnTo>
                      <a:lnTo>
                        <a:pt x="1065" y="471"/>
                      </a:lnTo>
                      <a:lnTo>
                        <a:pt x="1074" y="465"/>
                      </a:lnTo>
                      <a:lnTo>
                        <a:pt x="1082" y="459"/>
                      </a:lnTo>
                      <a:lnTo>
                        <a:pt x="1088" y="467"/>
                      </a:lnTo>
                      <a:lnTo>
                        <a:pt x="1094" y="467"/>
                      </a:lnTo>
                      <a:lnTo>
                        <a:pt x="1103" y="465"/>
                      </a:lnTo>
                      <a:lnTo>
                        <a:pt x="1105" y="461"/>
                      </a:lnTo>
                      <a:lnTo>
                        <a:pt x="1107" y="465"/>
                      </a:lnTo>
                      <a:lnTo>
                        <a:pt x="1113" y="461"/>
                      </a:lnTo>
                      <a:lnTo>
                        <a:pt x="1115" y="455"/>
                      </a:lnTo>
                      <a:lnTo>
                        <a:pt x="1123" y="448"/>
                      </a:lnTo>
                      <a:lnTo>
                        <a:pt x="1117" y="440"/>
                      </a:lnTo>
                      <a:lnTo>
                        <a:pt x="1117" y="436"/>
                      </a:lnTo>
                      <a:lnTo>
                        <a:pt x="1115" y="430"/>
                      </a:lnTo>
                      <a:lnTo>
                        <a:pt x="1117" y="422"/>
                      </a:lnTo>
                      <a:lnTo>
                        <a:pt x="1123" y="417"/>
                      </a:lnTo>
                      <a:lnTo>
                        <a:pt x="1130" y="417"/>
                      </a:lnTo>
                      <a:lnTo>
                        <a:pt x="1132" y="420"/>
                      </a:lnTo>
                      <a:lnTo>
                        <a:pt x="1136" y="411"/>
                      </a:lnTo>
                      <a:lnTo>
                        <a:pt x="1142" y="407"/>
                      </a:lnTo>
                      <a:lnTo>
                        <a:pt x="1150" y="403"/>
                      </a:lnTo>
                      <a:lnTo>
                        <a:pt x="1155" y="411"/>
                      </a:lnTo>
                      <a:lnTo>
                        <a:pt x="1159" y="405"/>
                      </a:lnTo>
                      <a:lnTo>
                        <a:pt x="1153" y="405"/>
                      </a:lnTo>
                      <a:lnTo>
                        <a:pt x="1150" y="391"/>
                      </a:lnTo>
                      <a:lnTo>
                        <a:pt x="1144" y="389"/>
                      </a:lnTo>
                      <a:lnTo>
                        <a:pt x="1144" y="391"/>
                      </a:lnTo>
                      <a:lnTo>
                        <a:pt x="1140" y="389"/>
                      </a:lnTo>
                      <a:lnTo>
                        <a:pt x="1134" y="387"/>
                      </a:lnTo>
                      <a:lnTo>
                        <a:pt x="1132" y="391"/>
                      </a:lnTo>
                      <a:lnTo>
                        <a:pt x="1124" y="391"/>
                      </a:lnTo>
                      <a:lnTo>
                        <a:pt x="1123" y="395"/>
                      </a:lnTo>
                      <a:lnTo>
                        <a:pt x="1123" y="389"/>
                      </a:lnTo>
                      <a:lnTo>
                        <a:pt x="1115" y="387"/>
                      </a:lnTo>
                      <a:lnTo>
                        <a:pt x="1113" y="380"/>
                      </a:lnTo>
                      <a:lnTo>
                        <a:pt x="1115" y="372"/>
                      </a:lnTo>
                      <a:lnTo>
                        <a:pt x="1117" y="378"/>
                      </a:lnTo>
                      <a:lnTo>
                        <a:pt x="1123" y="380"/>
                      </a:lnTo>
                      <a:lnTo>
                        <a:pt x="1126" y="382"/>
                      </a:lnTo>
                      <a:lnTo>
                        <a:pt x="1134" y="386"/>
                      </a:lnTo>
                      <a:lnTo>
                        <a:pt x="1140" y="386"/>
                      </a:lnTo>
                      <a:lnTo>
                        <a:pt x="1144" y="382"/>
                      </a:lnTo>
                      <a:lnTo>
                        <a:pt x="1150" y="386"/>
                      </a:lnTo>
                      <a:lnTo>
                        <a:pt x="1159" y="376"/>
                      </a:lnTo>
                      <a:lnTo>
                        <a:pt x="1159" y="370"/>
                      </a:lnTo>
                      <a:lnTo>
                        <a:pt x="1163" y="362"/>
                      </a:lnTo>
                      <a:lnTo>
                        <a:pt x="1169" y="362"/>
                      </a:lnTo>
                      <a:lnTo>
                        <a:pt x="1163" y="358"/>
                      </a:lnTo>
                      <a:lnTo>
                        <a:pt x="1163" y="353"/>
                      </a:lnTo>
                      <a:lnTo>
                        <a:pt x="1169" y="347"/>
                      </a:lnTo>
                      <a:lnTo>
                        <a:pt x="1169" y="339"/>
                      </a:lnTo>
                      <a:lnTo>
                        <a:pt x="1165" y="333"/>
                      </a:lnTo>
                      <a:lnTo>
                        <a:pt x="1169" y="331"/>
                      </a:lnTo>
                      <a:lnTo>
                        <a:pt x="1173" y="324"/>
                      </a:lnTo>
                      <a:lnTo>
                        <a:pt x="1179" y="324"/>
                      </a:lnTo>
                      <a:lnTo>
                        <a:pt x="1173" y="329"/>
                      </a:lnTo>
                      <a:lnTo>
                        <a:pt x="1175" y="331"/>
                      </a:lnTo>
                      <a:lnTo>
                        <a:pt x="1180" y="331"/>
                      </a:lnTo>
                      <a:lnTo>
                        <a:pt x="1182" y="327"/>
                      </a:lnTo>
                      <a:lnTo>
                        <a:pt x="1188" y="329"/>
                      </a:lnTo>
                      <a:lnTo>
                        <a:pt x="1190" y="329"/>
                      </a:lnTo>
                      <a:lnTo>
                        <a:pt x="1192" y="322"/>
                      </a:lnTo>
                      <a:lnTo>
                        <a:pt x="1196" y="327"/>
                      </a:lnTo>
                      <a:lnTo>
                        <a:pt x="1198" y="333"/>
                      </a:lnTo>
                      <a:lnTo>
                        <a:pt x="1202" y="341"/>
                      </a:lnTo>
                      <a:lnTo>
                        <a:pt x="1206" y="341"/>
                      </a:lnTo>
                      <a:lnTo>
                        <a:pt x="1211" y="331"/>
                      </a:lnTo>
                      <a:lnTo>
                        <a:pt x="1217" y="329"/>
                      </a:lnTo>
                      <a:lnTo>
                        <a:pt x="1196" y="318"/>
                      </a:lnTo>
                      <a:lnTo>
                        <a:pt x="1169" y="246"/>
                      </a:lnTo>
                      <a:lnTo>
                        <a:pt x="1180" y="229"/>
                      </a:lnTo>
                      <a:lnTo>
                        <a:pt x="1177" y="223"/>
                      </a:lnTo>
                      <a:lnTo>
                        <a:pt x="1171" y="221"/>
                      </a:lnTo>
                      <a:lnTo>
                        <a:pt x="1163" y="194"/>
                      </a:lnTo>
                      <a:lnTo>
                        <a:pt x="1151" y="182"/>
                      </a:lnTo>
                      <a:lnTo>
                        <a:pt x="1151" y="172"/>
                      </a:lnTo>
                      <a:lnTo>
                        <a:pt x="1142" y="165"/>
                      </a:lnTo>
                      <a:lnTo>
                        <a:pt x="1140" y="161"/>
                      </a:lnTo>
                      <a:lnTo>
                        <a:pt x="1144" y="137"/>
                      </a:lnTo>
                      <a:lnTo>
                        <a:pt x="1140" y="134"/>
                      </a:lnTo>
                      <a:lnTo>
                        <a:pt x="1113" y="141"/>
                      </a:lnTo>
                      <a:lnTo>
                        <a:pt x="1103" y="153"/>
                      </a:lnTo>
                      <a:lnTo>
                        <a:pt x="1097" y="151"/>
                      </a:lnTo>
                      <a:lnTo>
                        <a:pt x="1094" y="132"/>
                      </a:lnTo>
                      <a:lnTo>
                        <a:pt x="1084" y="128"/>
                      </a:lnTo>
                      <a:lnTo>
                        <a:pt x="1074" y="114"/>
                      </a:lnTo>
                      <a:lnTo>
                        <a:pt x="1078" y="108"/>
                      </a:lnTo>
                      <a:lnTo>
                        <a:pt x="1076" y="103"/>
                      </a:lnTo>
                      <a:lnTo>
                        <a:pt x="1072" y="103"/>
                      </a:lnTo>
                      <a:lnTo>
                        <a:pt x="1068" y="112"/>
                      </a:lnTo>
                      <a:lnTo>
                        <a:pt x="1059" y="118"/>
                      </a:lnTo>
                      <a:lnTo>
                        <a:pt x="1053" y="116"/>
                      </a:lnTo>
                      <a:lnTo>
                        <a:pt x="1055" y="112"/>
                      </a:lnTo>
                      <a:lnTo>
                        <a:pt x="1045" y="106"/>
                      </a:lnTo>
                      <a:lnTo>
                        <a:pt x="1039" y="108"/>
                      </a:lnTo>
                      <a:lnTo>
                        <a:pt x="1022" y="106"/>
                      </a:lnTo>
                      <a:lnTo>
                        <a:pt x="1018" y="101"/>
                      </a:lnTo>
                      <a:lnTo>
                        <a:pt x="993" y="97"/>
                      </a:lnTo>
                      <a:lnTo>
                        <a:pt x="999" y="106"/>
                      </a:lnTo>
                      <a:lnTo>
                        <a:pt x="993" y="106"/>
                      </a:lnTo>
                      <a:lnTo>
                        <a:pt x="987" y="101"/>
                      </a:lnTo>
                      <a:lnTo>
                        <a:pt x="978" y="132"/>
                      </a:lnTo>
                      <a:lnTo>
                        <a:pt x="981" y="141"/>
                      </a:lnTo>
                      <a:lnTo>
                        <a:pt x="980" y="143"/>
                      </a:lnTo>
                      <a:lnTo>
                        <a:pt x="989" y="163"/>
                      </a:lnTo>
                      <a:lnTo>
                        <a:pt x="974" y="172"/>
                      </a:lnTo>
                      <a:lnTo>
                        <a:pt x="962" y="155"/>
                      </a:lnTo>
                      <a:lnTo>
                        <a:pt x="951" y="155"/>
                      </a:lnTo>
                      <a:lnTo>
                        <a:pt x="929" y="132"/>
                      </a:lnTo>
                      <a:lnTo>
                        <a:pt x="920" y="126"/>
                      </a:lnTo>
                      <a:lnTo>
                        <a:pt x="914" y="132"/>
                      </a:lnTo>
                      <a:lnTo>
                        <a:pt x="902" y="132"/>
                      </a:lnTo>
                      <a:lnTo>
                        <a:pt x="883" y="145"/>
                      </a:lnTo>
                      <a:lnTo>
                        <a:pt x="869" y="151"/>
                      </a:lnTo>
                      <a:lnTo>
                        <a:pt x="866" y="143"/>
                      </a:lnTo>
                      <a:lnTo>
                        <a:pt x="846" y="153"/>
                      </a:lnTo>
                      <a:lnTo>
                        <a:pt x="844" y="151"/>
                      </a:lnTo>
                      <a:lnTo>
                        <a:pt x="837" y="172"/>
                      </a:lnTo>
                      <a:lnTo>
                        <a:pt x="817" y="163"/>
                      </a:lnTo>
                      <a:lnTo>
                        <a:pt x="810" y="176"/>
                      </a:lnTo>
                      <a:lnTo>
                        <a:pt x="802" y="170"/>
                      </a:lnTo>
                      <a:lnTo>
                        <a:pt x="790" y="176"/>
                      </a:lnTo>
                      <a:lnTo>
                        <a:pt x="782" y="174"/>
                      </a:lnTo>
                      <a:lnTo>
                        <a:pt x="765" y="186"/>
                      </a:lnTo>
                      <a:lnTo>
                        <a:pt x="761" y="184"/>
                      </a:lnTo>
                      <a:lnTo>
                        <a:pt x="757" y="174"/>
                      </a:lnTo>
                      <a:lnTo>
                        <a:pt x="748" y="172"/>
                      </a:lnTo>
                      <a:lnTo>
                        <a:pt x="742" y="163"/>
                      </a:lnTo>
                      <a:lnTo>
                        <a:pt x="725" y="153"/>
                      </a:lnTo>
                      <a:lnTo>
                        <a:pt x="742" y="145"/>
                      </a:lnTo>
                      <a:lnTo>
                        <a:pt x="750" y="135"/>
                      </a:lnTo>
                      <a:lnTo>
                        <a:pt x="750" y="126"/>
                      </a:lnTo>
                      <a:lnTo>
                        <a:pt x="757" y="116"/>
                      </a:lnTo>
                      <a:lnTo>
                        <a:pt x="755" y="104"/>
                      </a:lnTo>
                      <a:lnTo>
                        <a:pt x="782" y="75"/>
                      </a:lnTo>
                      <a:lnTo>
                        <a:pt x="796" y="75"/>
                      </a:lnTo>
                      <a:lnTo>
                        <a:pt x="800" y="68"/>
                      </a:lnTo>
                      <a:lnTo>
                        <a:pt x="810" y="66"/>
                      </a:lnTo>
                      <a:lnTo>
                        <a:pt x="802" y="58"/>
                      </a:lnTo>
                      <a:lnTo>
                        <a:pt x="810" y="46"/>
                      </a:lnTo>
                      <a:lnTo>
                        <a:pt x="806" y="35"/>
                      </a:lnTo>
                      <a:lnTo>
                        <a:pt x="790" y="27"/>
                      </a:lnTo>
                      <a:lnTo>
                        <a:pt x="782" y="15"/>
                      </a:lnTo>
                      <a:lnTo>
                        <a:pt x="779" y="13"/>
                      </a:lnTo>
                      <a:lnTo>
                        <a:pt x="769" y="19"/>
                      </a:lnTo>
                      <a:lnTo>
                        <a:pt x="761" y="17"/>
                      </a:lnTo>
                      <a:lnTo>
                        <a:pt x="755" y="27"/>
                      </a:lnTo>
                      <a:lnTo>
                        <a:pt x="744" y="29"/>
                      </a:lnTo>
                      <a:lnTo>
                        <a:pt x="740" y="37"/>
                      </a:lnTo>
                      <a:lnTo>
                        <a:pt x="713" y="35"/>
                      </a:lnTo>
                      <a:lnTo>
                        <a:pt x="697" y="44"/>
                      </a:lnTo>
                      <a:lnTo>
                        <a:pt x="696" y="42"/>
                      </a:lnTo>
                      <a:lnTo>
                        <a:pt x="701" y="27"/>
                      </a:lnTo>
                      <a:lnTo>
                        <a:pt x="694" y="9"/>
                      </a:lnTo>
                      <a:lnTo>
                        <a:pt x="686" y="9"/>
                      </a:lnTo>
                      <a:lnTo>
                        <a:pt x="674" y="13"/>
                      </a:lnTo>
                      <a:lnTo>
                        <a:pt x="663" y="35"/>
                      </a:lnTo>
                      <a:lnTo>
                        <a:pt x="649" y="27"/>
                      </a:lnTo>
                      <a:lnTo>
                        <a:pt x="624" y="37"/>
                      </a:lnTo>
                      <a:lnTo>
                        <a:pt x="622" y="33"/>
                      </a:lnTo>
                      <a:lnTo>
                        <a:pt x="601" y="27"/>
                      </a:lnTo>
                      <a:lnTo>
                        <a:pt x="580" y="9"/>
                      </a:lnTo>
                      <a:lnTo>
                        <a:pt x="580" y="0"/>
                      </a:lnTo>
                      <a:lnTo>
                        <a:pt x="558" y="8"/>
                      </a:lnTo>
                      <a:lnTo>
                        <a:pt x="553" y="17"/>
                      </a:lnTo>
                      <a:lnTo>
                        <a:pt x="549" y="19"/>
                      </a:lnTo>
                      <a:lnTo>
                        <a:pt x="533" y="35"/>
                      </a:lnTo>
                      <a:lnTo>
                        <a:pt x="526" y="35"/>
                      </a:lnTo>
                      <a:lnTo>
                        <a:pt x="522" y="42"/>
                      </a:lnTo>
                      <a:lnTo>
                        <a:pt x="514" y="37"/>
                      </a:lnTo>
                      <a:lnTo>
                        <a:pt x="512" y="39"/>
                      </a:lnTo>
                      <a:lnTo>
                        <a:pt x="512" y="52"/>
                      </a:lnTo>
                      <a:lnTo>
                        <a:pt x="516" y="56"/>
                      </a:lnTo>
                      <a:lnTo>
                        <a:pt x="529" y="52"/>
                      </a:lnTo>
                      <a:lnTo>
                        <a:pt x="539" y="62"/>
                      </a:lnTo>
                      <a:lnTo>
                        <a:pt x="533" y="66"/>
                      </a:lnTo>
                      <a:lnTo>
                        <a:pt x="535" y="83"/>
                      </a:lnTo>
                      <a:lnTo>
                        <a:pt x="533" y="93"/>
                      </a:lnTo>
                      <a:lnTo>
                        <a:pt x="533" y="112"/>
                      </a:lnTo>
                      <a:lnTo>
                        <a:pt x="504" y="118"/>
                      </a:lnTo>
                      <a:lnTo>
                        <a:pt x="487" y="97"/>
                      </a:lnTo>
                      <a:lnTo>
                        <a:pt x="487" y="87"/>
                      </a:lnTo>
                      <a:lnTo>
                        <a:pt x="477" y="73"/>
                      </a:lnTo>
                      <a:lnTo>
                        <a:pt x="468" y="77"/>
                      </a:lnTo>
                      <a:lnTo>
                        <a:pt x="450" y="73"/>
                      </a:lnTo>
                      <a:lnTo>
                        <a:pt x="446" y="68"/>
                      </a:lnTo>
                      <a:lnTo>
                        <a:pt x="441" y="75"/>
                      </a:lnTo>
                      <a:lnTo>
                        <a:pt x="431" y="66"/>
                      </a:lnTo>
                      <a:lnTo>
                        <a:pt x="415" y="72"/>
                      </a:lnTo>
                      <a:lnTo>
                        <a:pt x="408" y="66"/>
                      </a:lnTo>
                      <a:lnTo>
                        <a:pt x="406" y="68"/>
                      </a:lnTo>
                      <a:lnTo>
                        <a:pt x="392" y="108"/>
                      </a:lnTo>
                      <a:lnTo>
                        <a:pt x="402" y="116"/>
                      </a:lnTo>
                      <a:lnTo>
                        <a:pt x="398" y="132"/>
                      </a:lnTo>
                      <a:lnTo>
                        <a:pt x="383" y="141"/>
                      </a:lnTo>
                      <a:lnTo>
                        <a:pt x="379" y="151"/>
                      </a:lnTo>
                      <a:lnTo>
                        <a:pt x="371" y="153"/>
                      </a:lnTo>
                      <a:lnTo>
                        <a:pt x="367" y="161"/>
                      </a:lnTo>
                      <a:lnTo>
                        <a:pt x="369" y="165"/>
                      </a:lnTo>
                      <a:lnTo>
                        <a:pt x="363" y="172"/>
                      </a:lnTo>
                      <a:lnTo>
                        <a:pt x="379" y="186"/>
                      </a:lnTo>
                      <a:lnTo>
                        <a:pt x="373" y="201"/>
                      </a:lnTo>
                      <a:lnTo>
                        <a:pt x="388" y="223"/>
                      </a:lnTo>
                      <a:lnTo>
                        <a:pt x="377" y="238"/>
                      </a:lnTo>
                      <a:lnTo>
                        <a:pt x="369" y="240"/>
                      </a:lnTo>
                      <a:lnTo>
                        <a:pt x="363" y="248"/>
                      </a:lnTo>
                      <a:lnTo>
                        <a:pt x="357" y="246"/>
                      </a:lnTo>
                      <a:lnTo>
                        <a:pt x="357" y="271"/>
                      </a:lnTo>
                      <a:lnTo>
                        <a:pt x="367" y="293"/>
                      </a:lnTo>
                      <a:lnTo>
                        <a:pt x="357" y="302"/>
                      </a:lnTo>
                      <a:lnTo>
                        <a:pt x="354" y="300"/>
                      </a:lnTo>
                      <a:lnTo>
                        <a:pt x="354" y="310"/>
                      </a:lnTo>
                      <a:lnTo>
                        <a:pt x="348" y="312"/>
                      </a:lnTo>
                      <a:lnTo>
                        <a:pt x="348" y="324"/>
                      </a:lnTo>
                      <a:lnTo>
                        <a:pt x="330" y="322"/>
                      </a:lnTo>
                      <a:lnTo>
                        <a:pt x="328" y="324"/>
                      </a:lnTo>
                      <a:lnTo>
                        <a:pt x="321" y="322"/>
                      </a:lnTo>
                      <a:lnTo>
                        <a:pt x="323" y="347"/>
                      </a:lnTo>
                      <a:lnTo>
                        <a:pt x="315" y="358"/>
                      </a:lnTo>
                      <a:lnTo>
                        <a:pt x="298" y="360"/>
                      </a:lnTo>
                      <a:lnTo>
                        <a:pt x="282" y="391"/>
                      </a:lnTo>
                      <a:lnTo>
                        <a:pt x="282" y="465"/>
                      </a:lnTo>
                      <a:lnTo>
                        <a:pt x="288" y="469"/>
                      </a:lnTo>
                      <a:lnTo>
                        <a:pt x="276" y="488"/>
                      </a:lnTo>
                      <a:lnTo>
                        <a:pt x="276" y="500"/>
                      </a:lnTo>
                      <a:lnTo>
                        <a:pt x="265" y="517"/>
                      </a:lnTo>
                      <a:lnTo>
                        <a:pt x="249" y="527"/>
                      </a:lnTo>
                      <a:lnTo>
                        <a:pt x="228" y="531"/>
                      </a:lnTo>
                      <a:lnTo>
                        <a:pt x="230" y="535"/>
                      </a:lnTo>
                      <a:lnTo>
                        <a:pt x="228" y="545"/>
                      </a:lnTo>
                      <a:lnTo>
                        <a:pt x="216" y="548"/>
                      </a:lnTo>
                      <a:lnTo>
                        <a:pt x="211" y="546"/>
                      </a:lnTo>
                      <a:lnTo>
                        <a:pt x="209" y="552"/>
                      </a:lnTo>
                      <a:lnTo>
                        <a:pt x="201" y="554"/>
                      </a:lnTo>
                      <a:lnTo>
                        <a:pt x="201" y="558"/>
                      </a:lnTo>
                      <a:lnTo>
                        <a:pt x="187" y="558"/>
                      </a:lnTo>
                      <a:lnTo>
                        <a:pt x="187" y="564"/>
                      </a:lnTo>
                      <a:lnTo>
                        <a:pt x="182" y="556"/>
                      </a:lnTo>
                      <a:lnTo>
                        <a:pt x="174" y="583"/>
                      </a:lnTo>
                      <a:lnTo>
                        <a:pt x="166" y="579"/>
                      </a:lnTo>
                      <a:lnTo>
                        <a:pt x="172" y="589"/>
                      </a:lnTo>
                      <a:lnTo>
                        <a:pt x="172" y="597"/>
                      </a:lnTo>
                      <a:lnTo>
                        <a:pt x="180" y="605"/>
                      </a:lnTo>
                      <a:lnTo>
                        <a:pt x="184" y="616"/>
                      </a:lnTo>
                      <a:lnTo>
                        <a:pt x="174" y="614"/>
                      </a:lnTo>
                      <a:lnTo>
                        <a:pt x="160" y="626"/>
                      </a:lnTo>
                      <a:lnTo>
                        <a:pt x="164" y="634"/>
                      </a:lnTo>
                      <a:lnTo>
                        <a:pt x="158" y="641"/>
                      </a:lnTo>
                      <a:lnTo>
                        <a:pt x="151" y="634"/>
                      </a:lnTo>
                      <a:lnTo>
                        <a:pt x="145" y="634"/>
                      </a:lnTo>
                      <a:lnTo>
                        <a:pt x="141" y="641"/>
                      </a:lnTo>
                      <a:lnTo>
                        <a:pt x="124" y="632"/>
                      </a:lnTo>
                      <a:lnTo>
                        <a:pt x="120" y="638"/>
                      </a:lnTo>
                      <a:lnTo>
                        <a:pt x="112" y="634"/>
                      </a:lnTo>
                      <a:lnTo>
                        <a:pt x="110" y="638"/>
                      </a:lnTo>
                      <a:lnTo>
                        <a:pt x="114" y="647"/>
                      </a:lnTo>
                      <a:lnTo>
                        <a:pt x="112" y="672"/>
                      </a:lnTo>
                      <a:lnTo>
                        <a:pt x="120" y="678"/>
                      </a:lnTo>
                      <a:lnTo>
                        <a:pt x="114" y="690"/>
                      </a:lnTo>
                      <a:lnTo>
                        <a:pt x="104" y="686"/>
                      </a:lnTo>
                      <a:lnTo>
                        <a:pt x="95" y="690"/>
                      </a:lnTo>
                      <a:lnTo>
                        <a:pt x="75" y="686"/>
                      </a:lnTo>
                      <a:lnTo>
                        <a:pt x="66" y="692"/>
                      </a:lnTo>
                      <a:lnTo>
                        <a:pt x="58" y="692"/>
                      </a:lnTo>
                      <a:lnTo>
                        <a:pt x="46" y="705"/>
                      </a:lnTo>
                      <a:lnTo>
                        <a:pt x="48" y="711"/>
                      </a:lnTo>
                      <a:lnTo>
                        <a:pt x="41" y="731"/>
                      </a:lnTo>
                      <a:lnTo>
                        <a:pt x="23" y="733"/>
                      </a:lnTo>
                      <a:lnTo>
                        <a:pt x="19" y="731"/>
                      </a:lnTo>
                      <a:lnTo>
                        <a:pt x="15" y="734"/>
                      </a:lnTo>
                      <a:lnTo>
                        <a:pt x="17" y="750"/>
                      </a:lnTo>
                      <a:lnTo>
                        <a:pt x="17" y="752"/>
                      </a:lnTo>
                      <a:lnTo>
                        <a:pt x="23" y="754"/>
                      </a:lnTo>
                      <a:lnTo>
                        <a:pt x="25" y="762"/>
                      </a:lnTo>
                      <a:lnTo>
                        <a:pt x="23" y="764"/>
                      </a:lnTo>
                      <a:lnTo>
                        <a:pt x="23" y="769"/>
                      </a:lnTo>
                      <a:lnTo>
                        <a:pt x="27" y="771"/>
                      </a:lnTo>
                      <a:lnTo>
                        <a:pt x="29" y="764"/>
                      </a:lnTo>
                      <a:lnTo>
                        <a:pt x="31" y="765"/>
                      </a:lnTo>
                      <a:lnTo>
                        <a:pt x="39" y="769"/>
                      </a:lnTo>
                      <a:lnTo>
                        <a:pt x="44" y="765"/>
                      </a:lnTo>
                      <a:lnTo>
                        <a:pt x="41" y="769"/>
                      </a:lnTo>
                      <a:lnTo>
                        <a:pt x="44" y="773"/>
                      </a:lnTo>
                      <a:lnTo>
                        <a:pt x="46" y="773"/>
                      </a:lnTo>
                      <a:lnTo>
                        <a:pt x="41" y="779"/>
                      </a:lnTo>
                      <a:lnTo>
                        <a:pt x="41" y="785"/>
                      </a:lnTo>
                      <a:lnTo>
                        <a:pt x="41" y="789"/>
                      </a:lnTo>
                      <a:lnTo>
                        <a:pt x="31" y="789"/>
                      </a:lnTo>
                      <a:lnTo>
                        <a:pt x="29" y="791"/>
                      </a:lnTo>
                      <a:lnTo>
                        <a:pt x="23" y="791"/>
                      </a:lnTo>
                      <a:lnTo>
                        <a:pt x="21" y="793"/>
                      </a:lnTo>
                      <a:lnTo>
                        <a:pt x="17" y="791"/>
                      </a:lnTo>
                      <a:lnTo>
                        <a:pt x="19" y="795"/>
                      </a:lnTo>
                      <a:lnTo>
                        <a:pt x="19" y="812"/>
                      </a:lnTo>
                      <a:lnTo>
                        <a:pt x="17" y="818"/>
                      </a:lnTo>
                      <a:lnTo>
                        <a:pt x="6" y="826"/>
                      </a:lnTo>
                      <a:lnTo>
                        <a:pt x="2" y="831"/>
                      </a:lnTo>
                      <a:lnTo>
                        <a:pt x="4" y="835"/>
                      </a:lnTo>
                      <a:lnTo>
                        <a:pt x="8" y="843"/>
                      </a:lnTo>
                      <a:lnTo>
                        <a:pt x="4" y="859"/>
                      </a:lnTo>
                      <a:lnTo>
                        <a:pt x="2" y="864"/>
                      </a:lnTo>
                      <a:lnTo>
                        <a:pt x="0" y="87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6032" name="Group 197">
                  <a:extLst>
                    <a:ext uri="{FF2B5EF4-FFF2-40B4-BE49-F238E27FC236}">
                      <a16:creationId xmlns:a16="http://schemas.microsoft.com/office/drawing/2014/main" id="{F7B0B8DF-91FC-D447-BC1C-303D655E8AF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94" y="3459"/>
                  <a:ext cx="142" cy="323"/>
                  <a:chOff x="4194" y="3459"/>
                  <a:chExt cx="142" cy="323"/>
                </a:xfrm>
              </p:grpSpPr>
              <p:sp>
                <p:nvSpPr>
                  <p:cNvPr id="36033" name="Freeform 198">
                    <a:extLst>
                      <a:ext uri="{FF2B5EF4-FFF2-40B4-BE49-F238E27FC236}">
                        <a16:creationId xmlns:a16="http://schemas.microsoft.com/office/drawing/2014/main" id="{F2AAAA77-C3B6-D342-A526-A28C83DA51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94" y="3459"/>
                    <a:ext cx="142" cy="323"/>
                  </a:xfrm>
                  <a:custGeom>
                    <a:avLst/>
                    <a:gdLst>
                      <a:gd name="T0" fmla="*/ 6 w 284"/>
                      <a:gd name="T1" fmla="*/ 116 h 646"/>
                      <a:gd name="T2" fmla="*/ 10 w 284"/>
                      <a:gd name="T3" fmla="*/ 126 h 646"/>
                      <a:gd name="T4" fmla="*/ 10 w 284"/>
                      <a:gd name="T5" fmla="*/ 130 h 646"/>
                      <a:gd name="T6" fmla="*/ 16 w 284"/>
                      <a:gd name="T7" fmla="*/ 136 h 646"/>
                      <a:gd name="T8" fmla="*/ 17 w 284"/>
                      <a:gd name="T9" fmla="*/ 136 h 646"/>
                      <a:gd name="T10" fmla="*/ 21 w 284"/>
                      <a:gd name="T11" fmla="*/ 138 h 646"/>
                      <a:gd name="T12" fmla="*/ 24 w 284"/>
                      <a:gd name="T13" fmla="*/ 140 h 646"/>
                      <a:gd name="T14" fmla="*/ 29 w 284"/>
                      <a:gd name="T15" fmla="*/ 148 h 646"/>
                      <a:gd name="T16" fmla="*/ 30 w 284"/>
                      <a:gd name="T17" fmla="*/ 155 h 646"/>
                      <a:gd name="T18" fmla="*/ 32 w 284"/>
                      <a:gd name="T19" fmla="*/ 161 h 646"/>
                      <a:gd name="T20" fmla="*/ 36 w 284"/>
                      <a:gd name="T21" fmla="*/ 161 h 646"/>
                      <a:gd name="T22" fmla="*/ 37 w 284"/>
                      <a:gd name="T23" fmla="*/ 158 h 646"/>
                      <a:gd name="T24" fmla="*/ 38 w 284"/>
                      <a:gd name="T25" fmla="*/ 151 h 646"/>
                      <a:gd name="T26" fmla="*/ 38 w 284"/>
                      <a:gd name="T27" fmla="*/ 145 h 646"/>
                      <a:gd name="T28" fmla="*/ 40 w 284"/>
                      <a:gd name="T29" fmla="*/ 131 h 646"/>
                      <a:gd name="T30" fmla="*/ 45 w 284"/>
                      <a:gd name="T31" fmla="*/ 122 h 646"/>
                      <a:gd name="T32" fmla="*/ 50 w 284"/>
                      <a:gd name="T33" fmla="*/ 115 h 646"/>
                      <a:gd name="T34" fmla="*/ 52 w 284"/>
                      <a:gd name="T35" fmla="*/ 107 h 646"/>
                      <a:gd name="T36" fmla="*/ 55 w 284"/>
                      <a:gd name="T37" fmla="*/ 103 h 646"/>
                      <a:gd name="T38" fmla="*/ 55 w 284"/>
                      <a:gd name="T39" fmla="*/ 95 h 646"/>
                      <a:gd name="T40" fmla="*/ 58 w 284"/>
                      <a:gd name="T41" fmla="*/ 86 h 646"/>
                      <a:gd name="T42" fmla="*/ 58 w 284"/>
                      <a:gd name="T43" fmla="*/ 78 h 646"/>
                      <a:gd name="T44" fmla="*/ 59 w 284"/>
                      <a:gd name="T45" fmla="*/ 70 h 646"/>
                      <a:gd name="T46" fmla="*/ 60 w 284"/>
                      <a:gd name="T47" fmla="*/ 61 h 646"/>
                      <a:gd name="T48" fmla="*/ 61 w 284"/>
                      <a:gd name="T49" fmla="*/ 56 h 646"/>
                      <a:gd name="T50" fmla="*/ 64 w 284"/>
                      <a:gd name="T51" fmla="*/ 48 h 646"/>
                      <a:gd name="T52" fmla="*/ 66 w 284"/>
                      <a:gd name="T53" fmla="*/ 40 h 646"/>
                      <a:gd name="T54" fmla="*/ 67 w 284"/>
                      <a:gd name="T55" fmla="*/ 35 h 646"/>
                      <a:gd name="T56" fmla="*/ 67 w 284"/>
                      <a:gd name="T57" fmla="*/ 31 h 646"/>
                      <a:gd name="T58" fmla="*/ 65 w 284"/>
                      <a:gd name="T59" fmla="*/ 21 h 646"/>
                      <a:gd name="T60" fmla="*/ 68 w 284"/>
                      <a:gd name="T61" fmla="*/ 14 h 646"/>
                      <a:gd name="T62" fmla="*/ 70 w 284"/>
                      <a:gd name="T63" fmla="*/ 12 h 646"/>
                      <a:gd name="T64" fmla="*/ 67 w 284"/>
                      <a:gd name="T65" fmla="*/ 9 h 646"/>
                      <a:gd name="T66" fmla="*/ 63 w 284"/>
                      <a:gd name="T67" fmla="*/ 8 h 646"/>
                      <a:gd name="T68" fmla="*/ 60 w 284"/>
                      <a:gd name="T69" fmla="*/ 7 h 646"/>
                      <a:gd name="T70" fmla="*/ 58 w 284"/>
                      <a:gd name="T71" fmla="*/ 4 h 646"/>
                      <a:gd name="T72" fmla="*/ 53 w 284"/>
                      <a:gd name="T73" fmla="*/ 1 h 646"/>
                      <a:gd name="T74" fmla="*/ 49 w 284"/>
                      <a:gd name="T75" fmla="*/ 3 h 646"/>
                      <a:gd name="T76" fmla="*/ 45 w 284"/>
                      <a:gd name="T77" fmla="*/ 9 h 646"/>
                      <a:gd name="T78" fmla="*/ 37 w 284"/>
                      <a:gd name="T79" fmla="*/ 12 h 646"/>
                      <a:gd name="T80" fmla="*/ 32 w 284"/>
                      <a:gd name="T81" fmla="*/ 17 h 646"/>
                      <a:gd name="T82" fmla="*/ 30 w 284"/>
                      <a:gd name="T83" fmla="*/ 21 h 646"/>
                      <a:gd name="T84" fmla="*/ 29 w 284"/>
                      <a:gd name="T85" fmla="*/ 26 h 646"/>
                      <a:gd name="T86" fmla="*/ 26 w 284"/>
                      <a:gd name="T87" fmla="*/ 31 h 646"/>
                      <a:gd name="T88" fmla="*/ 23 w 284"/>
                      <a:gd name="T89" fmla="*/ 35 h 646"/>
                      <a:gd name="T90" fmla="*/ 20 w 284"/>
                      <a:gd name="T91" fmla="*/ 41 h 646"/>
                      <a:gd name="T92" fmla="*/ 17 w 284"/>
                      <a:gd name="T93" fmla="*/ 46 h 646"/>
                      <a:gd name="T94" fmla="*/ 15 w 284"/>
                      <a:gd name="T95" fmla="*/ 52 h 646"/>
                      <a:gd name="T96" fmla="*/ 15 w 284"/>
                      <a:gd name="T97" fmla="*/ 57 h 646"/>
                      <a:gd name="T98" fmla="*/ 11 w 284"/>
                      <a:gd name="T99" fmla="*/ 63 h 646"/>
                      <a:gd name="T100" fmla="*/ 8 w 284"/>
                      <a:gd name="T101" fmla="*/ 69 h 646"/>
                      <a:gd name="T102" fmla="*/ 3 w 284"/>
                      <a:gd name="T103" fmla="*/ 77 h 646"/>
                      <a:gd name="T104" fmla="*/ 2 w 284"/>
                      <a:gd name="T105" fmla="*/ 81 h 646"/>
                      <a:gd name="T106" fmla="*/ 2 w 284"/>
                      <a:gd name="T107" fmla="*/ 88 h 646"/>
                      <a:gd name="T108" fmla="*/ 3 w 284"/>
                      <a:gd name="T109" fmla="*/ 91 h 646"/>
                      <a:gd name="T110" fmla="*/ 3 w 284"/>
                      <a:gd name="T111" fmla="*/ 95 h 646"/>
                      <a:gd name="T112" fmla="*/ 2 w 284"/>
                      <a:gd name="T113" fmla="*/ 99 h 646"/>
                      <a:gd name="T114" fmla="*/ 1 w 284"/>
                      <a:gd name="T115" fmla="*/ 104 h 646"/>
                      <a:gd name="T116" fmla="*/ 1 w 284"/>
                      <a:gd name="T117" fmla="*/ 107 h 646"/>
                      <a:gd name="T118" fmla="*/ 0 w 284"/>
                      <a:gd name="T119" fmla="*/ 111 h 64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0" t="0" r="r" b="b"/>
                    <a:pathLst>
                      <a:path w="284" h="646">
                        <a:moveTo>
                          <a:pt x="0" y="444"/>
                        </a:moveTo>
                        <a:lnTo>
                          <a:pt x="2" y="444"/>
                        </a:lnTo>
                        <a:lnTo>
                          <a:pt x="5" y="446"/>
                        </a:lnTo>
                        <a:lnTo>
                          <a:pt x="7" y="446"/>
                        </a:lnTo>
                        <a:lnTo>
                          <a:pt x="9" y="448"/>
                        </a:lnTo>
                        <a:lnTo>
                          <a:pt x="11" y="448"/>
                        </a:lnTo>
                        <a:lnTo>
                          <a:pt x="11" y="450"/>
                        </a:lnTo>
                        <a:lnTo>
                          <a:pt x="13" y="450"/>
                        </a:lnTo>
                        <a:lnTo>
                          <a:pt x="17" y="454"/>
                        </a:lnTo>
                        <a:lnTo>
                          <a:pt x="17" y="456"/>
                        </a:lnTo>
                        <a:lnTo>
                          <a:pt x="19" y="458"/>
                        </a:lnTo>
                        <a:lnTo>
                          <a:pt x="21" y="463"/>
                        </a:lnTo>
                        <a:lnTo>
                          <a:pt x="21" y="465"/>
                        </a:lnTo>
                        <a:lnTo>
                          <a:pt x="21" y="467"/>
                        </a:lnTo>
                        <a:lnTo>
                          <a:pt x="23" y="473"/>
                        </a:lnTo>
                        <a:lnTo>
                          <a:pt x="25" y="477"/>
                        </a:lnTo>
                        <a:lnTo>
                          <a:pt x="27" y="477"/>
                        </a:lnTo>
                        <a:lnTo>
                          <a:pt x="27" y="483"/>
                        </a:lnTo>
                        <a:lnTo>
                          <a:pt x="29" y="487"/>
                        </a:lnTo>
                        <a:lnTo>
                          <a:pt x="32" y="496"/>
                        </a:lnTo>
                        <a:lnTo>
                          <a:pt x="36" y="502"/>
                        </a:lnTo>
                        <a:lnTo>
                          <a:pt x="38" y="506"/>
                        </a:lnTo>
                        <a:lnTo>
                          <a:pt x="38" y="504"/>
                        </a:lnTo>
                        <a:lnTo>
                          <a:pt x="40" y="504"/>
                        </a:lnTo>
                        <a:lnTo>
                          <a:pt x="40" y="506"/>
                        </a:lnTo>
                        <a:lnTo>
                          <a:pt x="40" y="508"/>
                        </a:lnTo>
                        <a:lnTo>
                          <a:pt x="38" y="508"/>
                        </a:lnTo>
                        <a:lnTo>
                          <a:pt x="38" y="512"/>
                        </a:lnTo>
                        <a:lnTo>
                          <a:pt x="36" y="514"/>
                        </a:lnTo>
                        <a:lnTo>
                          <a:pt x="38" y="516"/>
                        </a:lnTo>
                        <a:lnTo>
                          <a:pt x="38" y="518"/>
                        </a:lnTo>
                        <a:lnTo>
                          <a:pt x="40" y="518"/>
                        </a:lnTo>
                        <a:lnTo>
                          <a:pt x="40" y="521"/>
                        </a:lnTo>
                        <a:lnTo>
                          <a:pt x="42" y="521"/>
                        </a:lnTo>
                        <a:lnTo>
                          <a:pt x="40" y="523"/>
                        </a:lnTo>
                        <a:lnTo>
                          <a:pt x="42" y="523"/>
                        </a:lnTo>
                        <a:lnTo>
                          <a:pt x="42" y="525"/>
                        </a:lnTo>
                        <a:lnTo>
                          <a:pt x="48" y="531"/>
                        </a:lnTo>
                        <a:lnTo>
                          <a:pt x="52" y="535"/>
                        </a:lnTo>
                        <a:lnTo>
                          <a:pt x="56" y="537"/>
                        </a:lnTo>
                        <a:lnTo>
                          <a:pt x="58" y="537"/>
                        </a:lnTo>
                        <a:lnTo>
                          <a:pt x="58" y="541"/>
                        </a:lnTo>
                        <a:lnTo>
                          <a:pt x="61" y="543"/>
                        </a:lnTo>
                        <a:lnTo>
                          <a:pt x="63" y="543"/>
                        </a:lnTo>
                        <a:lnTo>
                          <a:pt x="65" y="545"/>
                        </a:lnTo>
                        <a:lnTo>
                          <a:pt x="67" y="545"/>
                        </a:lnTo>
                        <a:lnTo>
                          <a:pt x="65" y="545"/>
                        </a:lnTo>
                        <a:lnTo>
                          <a:pt x="63" y="543"/>
                        </a:lnTo>
                        <a:lnTo>
                          <a:pt x="63" y="541"/>
                        </a:lnTo>
                        <a:lnTo>
                          <a:pt x="65" y="541"/>
                        </a:lnTo>
                        <a:lnTo>
                          <a:pt x="67" y="543"/>
                        </a:lnTo>
                        <a:lnTo>
                          <a:pt x="67" y="545"/>
                        </a:lnTo>
                        <a:lnTo>
                          <a:pt x="67" y="543"/>
                        </a:lnTo>
                        <a:lnTo>
                          <a:pt x="67" y="541"/>
                        </a:lnTo>
                        <a:lnTo>
                          <a:pt x="67" y="543"/>
                        </a:lnTo>
                        <a:lnTo>
                          <a:pt x="69" y="543"/>
                        </a:lnTo>
                        <a:lnTo>
                          <a:pt x="71" y="543"/>
                        </a:lnTo>
                        <a:lnTo>
                          <a:pt x="71" y="545"/>
                        </a:lnTo>
                        <a:lnTo>
                          <a:pt x="73" y="545"/>
                        </a:lnTo>
                        <a:lnTo>
                          <a:pt x="71" y="547"/>
                        </a:lnTo>
                        <a:lnTo>
                          <a:pt x="71" y="549"/>
                        </a:lnTo>
                        <a:lnTo>
                          <a:pt x="73" y="549"/>
                        </a:lnTo>
                        <a:lnTo>
                          <a:pt x="75" y="549"/>
                        </a:lnTo>
                        <a:lnTo>
                          <a:pt x="77" y="549"/>
                        </a:lnTo>
                        <a:lnTo>
                          <a:pt x="77" y="551"/>
                        </a:lnTo>
                        <a:lnTo>
                          <a:pt x="81" y="551"/>
                        </a:lnTo>
                        <a:lnTo>
                          <a:pt x="77" y="551"/>
                        </a:lnTo>
                        <a:lnTo>
                          <a:pt x="77" y="552"/>
                        </a:lnTo>
                        <a:lnTo>
                          <a:pt x="75" y="551"/>
                        </a:lnTo>
                        <a:lnTo>
                          <a:pt x="77" y="552"/>
                        </a:lnTo>
                        <a:lnTo>
                          <a:pt x="81" y="552"/>
                        </a:lnTo>
                        <a:lnTo>
                          <a:pt x="83" y="554"/>
                        </a:lnTo>
                        <a:lnTo>
                          <a:pt x="85" y="554"/>
                        </a:lnTo>
                        <a:lnTo>
                          <a:pt x="85" y="556"/>
                        </a:lnTo>
                        <a:lnTo>
                          <a:pt x="87" y="556"/>
                        </a:lnTo>
                        <a:lnTo>
                          <a:pt x="90" y="556"/>
                        </a:lnTo>
                        <a:lnTo>
                          <a:pt x="92" y="558"/>
                        </a:lnTo>
                        <a:lnTo>
                          <a:pt x="94" y="560"/>
                        </a:lnTo>
                        <a:lnTo>
                          <a:pt x="96" y="562"/>
                        </a:lnTo>
                        <a:lnTo>
                          <a:pt x="96" y="564"/>
                        </a:lnTo>
                        <a:lnTo>
                          <a:pt x="100" y="566"/>
                        </a:lnTo>
                        <a:lnTo>
                          <a:pt x="102" y="568"/>
                        </a:lnTo>
                        <a:lnTo>
                          <a:pt x="104" y="570"/>
                        </a:lnTo>
                        <a:lnTo>
                          <a:pt x="106" y="574"/>
                        </a:lnTo>
                        <a:lnTo>
                          <a:pt x="106" y="576"/>
                        </a:lnTo>
                        <a:lnTo>
                          <a:pt x="110" y="580"/>
                        </a:lnTo>
                        <a:lnTo>
                          <a:pt x="110" y="582"/>
                        </a:lnTo>
                        <a:lnTo>
                          <a:pt x="110" y="584"/>
                        </a:lnTo>
                        <a:lnTo>
                          <a:pt x="114" y="585"/>
                        </a:lnTo>
                        <a:lnTo>
                          <a:pt x="114" y="589"/>
                        </a:lnTo>
                        <a:lnTo>
                          <a:pt x="114" y="593"/>
                        </a:lnTo>
                        <a:lnTo>
                          <a:pt x="116" y="595"/>
                        </a:lnTo>
                        <a:lnTo>
                          <a:pt x="119" y="601"/>
                        </a:lnTo>
                        <a:lnTo>
                          <a:pt x="119" y="605"/>
                        </a:lnTo>
                        <a:lnTo>
                          <a:pt x="121" y="605"/>
                        </a:lnTo>
                        <a:lnTo>
                          <a:pt x="123" y="611"/>
                        </a:lnTo>
                        <a:lnTo>
                          <a:pt x="121" y="613"/>
                        </a:lnTo>
                        <a:lnTo>
                          <a:pt x="121" y="615"/>
                        </a:lnTo>
                        <a:lnTo>
                          <a:pt x="121" y="616"/>
                        </a:lnTo>
                        <a:lnTo>
                          <a:pt x="121" y="620"/>
                        </a:lnTo>
                        <a:lnTo>
                          <a:pt x="119" y="620"/>
                        </a:lnTo>
                        <a:lnTo>
                          <a:pt x="121" y="620"/>
                        </a:lnTo>
                        <a:lnTo>
                          <a:pt x="119" y="622"/>
                        </a:lnTo>
                        <a:lnTo>
                          <a:pt x="119" y="624"/>
                        </a:lnTo>
                        <a:lnTo>
                          <a:pt x="119" y="630"/>
                        </a:lnTo>
                        <a:lnTo>
                          <a:pt x="123" y="630"/>
                        </a:lnTo>
                        <a:lnTo>
                          <a:pt x="123" y="632"/>
                        </a:lnTo>
                        <a:lnTo>
                          <a:pt x="123" y="634"/>
                        </a:lnTo>
                        <a:lnTo>
                          <a:pt x="123" y="640"/>
                        </a:lnTo>
                        <a:lnTo>
                          <a:pt x="123" y="642"/>
                        </a:lnTo>
                        <a:lnTo>
                          <a:pt x="125" y="644"/>
                        </a:lnTo>
                        <a:lnTo>
                          <a:pt x="129" y="644"/>
                        </a:lnTo>
                        <a:lnTo>
                          <a:pt x="129" y="642"/>
                        </a:lnTo>
                        <a:lnTo>
                          <a:pt x="129" y="640"/>
                        </a:lnTo>
                        <a:lnTo>
                          <a:pt x="133" y="636"/>
                        </a:lnTo>
                        <a:lnTo>
                          <a:pt x="133" y="640"/>
                        </a:lnTo>
                        <a:lnTo>
                          <a:pt x="135" y="640"/>
                        </a:lnTo>
                        <a:lnTo>
                          <a:pt x="139" y="640"/>
                        </a:lnTo>
                        <a:lnTo>
                          <a:pt x="141" y="640"/>
                        </a:lnTo>
                        <a:lnTo>
                          <a:pt x="143" y="642"/>
                        </a:lnTo>
                        <a:lnTo>
                          <a:pt x="144" y="642"/>
                        </a:lnTo>
                        <a:lnTo>
                          <a:pt x="148" y="644"/>
                        </a:lnTo>
                        <a:lnTo>
                          <a:pt x="148" y="646"/>
                        </a:lnTo>
                        <a:lnTo>
                          <a:pt x="150" y="644"/>
                        </a:lnTo>
                        <a:lnTo>
                          <a:pt x="150" y="642"/>
                        </a:lnTo>
                        <a:lnTo>
                          <a:pt x="148" y="640"/>
                        </a:lnTo>
                        <a:lnTo>
                          <a:pt x="144" y="640"/>
                        </a:lnTo>
                        <a:lnTo>
                          <a:pt x="144" y="636"/>
                        </a:lnTo>
                        <a:lnTo>
                          <a:pt x="143" y="634"/>
                        </a:lnTo>
                        <a:lnTo>
                          <a:pt x="144" y="630"/>
                        </a:lnTo>
                        <a:lnTo>
                          <a:pt x="148" y="630"/>
                        </a:lnTo>
                        <a:lnTo>
                          <a:pt x="150" y="626"/>
                        </a:lnTo>
                        <a:lnTo>
                          <a:pt x="150" y="624"/>
                        </a:lnTo>
                        <a:lnTo>
                          <a:pt x="150" y="622"/>
                        </a:lnTo>
                        <a:lnTo>
                          <a:pt x="150" y="620"/>
                        </a:lnTo>
                        <a:lnTo>
                          <a:pt x="152" y="620"/>
                        </a:lnTo>
                        <a:lnTo>
                          <a:pt x="150" y="616"/>
                        </a:lnTo>
                        <a:lnTo>
                          <a:pt x="150" y="615"/>
                        </a:lnTo>
                        <a:lnTo>
                          <a:pt x="150" y="611"/>
                        </a:lnTo>
                        <a:lnTo>
                          <a:pt x="150" y="607"/>
                        </a:lnTo>
                        <a:lnTo>
                          <a:pt x="150" y="605"/>
                        </a:lnTo>
                        <a:lnTo>
                          <a:pt x="150" y="603"/>
                        </a:lnTo>
                        <a:lnTo>
                          <a:pt x="150" y="601"/>
                        </a:lnTo>
                        <a:lnTo>
                          <a:pt x="150" y="599"/>
                        </a:lnTo>
                        <a:lnTo>
                          <a:pt x="150" y="597"/>
                        </a:lnTo>
                        <a:lnTo>
                          <a:pt x="150" y="595"/>
                        </a:lnTo>
                        <a:lnTo>
                          <a:pt x="150" y="593"/>
                        </a:lnTo>
                        <a:lnTo>
                          <a:pt x="150" y="591"/>
                        </a:lnTo>
                        <a:lnTo>
                          <a:pt x="150" y="589"/>
                        </a:lnTo>
                        <a:lnTo>
                          <a:pt x="150" y="587"/>
                        </a:lnTo>
                        <a:lnTo>
                          <a:pt x="150" y="585"/>
                        </a:lnTo>
                        <a:lnTo>
                          <a:pt x="150" y="584"/>
                        </a:lnTo>
                        <a:lnTo>
                          <a:pt x="150" y="578"/>
                        </a:lnTo>
                        <a:lnTo>
                          <a:pt x="148" y="570"/>
                        </a:lnTo>
                        <a:lnTo>
                          <a:pt x="148" y="566"/>
                        </a:lnTo>
                        <a:lnTo>
                          <a:pt x="148" y="564"/>
                        </a:lnTo>
                        <a:lnTo>
                          <a:pt x="148" y="560"/>
                        </a:lnTo>
                        <a:lnTo>
                          <a:pt x="150" y="558"/>
                        </a:lnTo>
                        <a:lnTo>
                          <a:pt x="150" y="549"/>
                        </a:lnTo>
                        <a:lnTo>
                          <a:pt x="152" y="547"/>
                        </a:lnTo>
                        <a:lnTo>
                          <a:pt x="152" y="541"/>
                        </a:lnTo>
                        <a:lnTo>
                          <a:pt x="154" y="541"/>
                        </a:lnTo>
                        <a:lnTo>
                          <a:pt x="154" y="533"/>
                        </a:lnTo>
                        <a:lnTo>
                          <a:pt x="158" y="527"/>
                        </a:lnTo>
                        <a:lnTo>
                          <a:pt x="158" y="523"/>
                        </a:lnTo>
                        <a:lnTo>
                          <a:pt x="160" y="518"/>
                        </a:lnTo>
                        <a:lnTo>
                          <a:pt x="160" y="516"/>
                        </a:lnTo>
                        <a:lnTo>
                          <a:pt x="162" y="514"/>
                        </a:lnTo>
                        <a:lnTo>
                          <a:pt x="162" y="508"/>
                        </a:lnTo>
                        <a:lnTo>
                          <a:pt x="162" y="506"/>
                        </a:lnTo>
                        <a:lnTo>
                          <a:pt x="164" y="502"/>
                        </a:lnTo>
                        <a:lnTo>
                          <a:pt x="168" y="498"/>
                        </a:lnTo>
                        <a:lnTo>
                          <a:pt x="170" y="496"/>
                        </a:lnTo>
                        <a:lnTo>
                          <a:pt x="173" y="494"/>
                        </a:lnTo>
                        <a:lnTo>
                          <a:pt x="177" y="492"/>
                        </a:lnTo>
                        <a:lnTo>
                          <a:pt x="179" y="487"/>
                        </a:lnTo>
                        <a:lnTo>
                          <a:pt x="187" y="483"/>
                        </a:lnTo>
                        <a:lnTo>
                          <a:pt x="187" y="477"/>
                        </a:lnTo>
                        <a:lnTo>
                          <a:pt x="189" y="475"/>
                        </a:lnTo>
                        <a:lnTo>
                          <a:pt x="189" y="473"/>
                        </a:lnTo>
                        <a:lnTo>
                          <a:pt x="187" y="465"/>
                        </a:lnTo>
                        <a:lnTo>
                          <a:pt x="187" y="463"/>
                        </a:lnTo>
                        <a:lnTo>
                          <a:pt x="189" y="459"/>
                        </a:lnTo>
                        <a:lnTo>
                          <a:pt x="191" y="459"/>
                        </a:lnTo>
                        <a:lnTo>
                          <a:pt x="193" y="459"/>
                        </a:lnTo>
                        <a:lnTo>
                          <a:pt x="197" y="458"/>
                        </a:lnTo>
                        <a:lnTo>
                          <a:pt x="197" y="456"/>
                        </a:lnTo>
                        <a:lnTo>
                          <a:pt x="199" y="450"/>
                        </a:lnTo>
                        <a:lnTo>
                          <a:pt x="201" y="446"/>
                        </a:lnTo>
                        <a:lnTo>
                          <a:pt x="201" y="444"/>
                        </a:lnTo>
                        <a:lnTo>
                          <a:pt x="202" y="444"/>
                        </a:lnTo>
                        <a:lnTo>
                          <a:pt x="206" y="440"/>
                        </a:lnTo>
                        <a:lnTo>
                          <a:pt x="206" y="438"/>
                        </a:lnTo>
                        <a:lnTo>
                          <a:pt x="206" y="436"/>
                        </a:lnTo>
                        <a:lnTo>
                          <a:pt x="206" y="434"/>
                        </a:lnTo>
                        <a:lnTo>
                          <a:pt x="206" y="430"/>
                        </a:lnTo>
                        <a:lnTo>
                          <a:pt x="208" y="428"/>
                        </a:lnTo>
                        <a:lnTo>
                          <a:pt x="208" y="426"/>
                        </a:lnTo>
                        <a:lnTo>
                          <a:pt x="210" y="425"/>
                        </a:lnTo>
                        <a:lnTo>
                          <a:pt x="208" y="421"/>
                        </a:lnTo>
                        <a:lnTo>
                          <a:pt x="210" y="421"/>
                        </a:lnTo>
                        <a:lnTo>
                          <a:pt x="210" y="419"/>
                        </a:lnTo>
                        <a:lnTo>
                          <a:pt x="210" y="417"/>
                        </a:lnTo>
                        <a:lnTo>
                          <a:pt x="212" y="415"/>
                        </a:lnTo>
                        <a:lnTo>
                          <a:pt x="214" y="415"/>
                        </a:lnTo>
                        <a:lnTo>
                          <a:pt x="216" y="415"/>
                        </a:lnTo>
                        <a:lnTo>
                          <a:pt x="216" y="411"/>
                        </a:lnTo>
                        <a:lnTo>
                          <a:pt x="218" y="411"/>
                        </a:lnTo>
                        <a:lnTo>
                          <a:pt x="220" y="409"/>
                        </a:lnTo>
                        <a:lnTo>
                          <a:pt x="218" y="409"/>
                        </a:lnTo>
                        <a:lnTo>
                          <a:pt x="216" y="407"/>
                        </a:lnTo>
                        <a:lnTo>
                          <a:pt x="216" y="405"/>
                        </a:lnTo>
                        <a:lnTo>
                          <a:pt x="218" y="401"/>
                        </a:lnTo>
                        <a:lnTo>
                          <a:pt x="216" y="399"/>
                        </a:lnTo>
                        <a:lnTo>
                          <a:pt x="216" y="395"/>
                        </a:lnTo>
                        <a:lnTo>
                          <a:pt x="216" y="394"/>
                        </a:lnTo>
                        <a:lnTo>
                          <a:pt x="218" y="392"/>
                        </a:lnTo>
                        <a:lnTo>
                          <a:pt x="218" y="390"/>
                        </a:lnTo>
                        <a:lnTo>
                          <a:pt x="218" y="388"/>
                        </a:lnTo>
                        <a:lnTo>
                          <a:pt x="218" y="384"/>
                        </a:lnTo>
                        <a:lnTo>
                          <a:pt x="218" y="382"/>
                        </a:lnTo>
                        <a:lnTo>
                          <a:pt x="220" y="378"/>
                        </a:lnTo>
                        <a:lnTo>
                          <a:pt x="222" y="374"/>
                        </a:lnTo>
                        <a:lnTo>
                          <a:pt x="224" y="374"/>
                        </a:lnTo>
                        <a:lnTo>
                          <a:pt x="224" y="372"/>
                        </a:lnTo>
                        <a:lnTo>
                          <a:pt x="224" y="368"/>
                        </a:lnTo>
                        <a:lnTo>
                          <a:pt x="224" y="366"/>
                        </a:lnTo>
                        <a:lnTo>
                          <a:pt x="226" y="364"/>
                        </a:lnTo>
                        <a:lnTo>
                          <a:pt x="224" y="359"/>
                        </a:lnTo>
                        <a:lnTo>
                          <a:pt x="226" y="357"/>
                        </a:lnTo>
                        <a:lnTo>
                          <a:pt x="226" y="355"/>
                        </a:lnTo>
                        <a:lnTo>
                          <a:pt x="228" y="351"/>
                        </a:lnTo>
                        <a:lnTo>
                          <a:pt x="228" y="345"/>
                        </a:lnTo>
                        <a:lnTo>
                          <a:pt x="229" y="341"/>
                        </a:lnTo>
                        <a:lnTo>
                          <a:pt x="229" y="339"/>
                        </a:lnTo>
                        <a:lnTo>
                          <a:pt x="228" y="339"/>
                        </a:lnTo>
                        <a:lnTo>
                          <a:pt x="228" y="337"/>
                        </a:lnTo>
                        <a:lnTo>
                          <a:pt x="228" y="335"/>
                        </a:lnTo>
                        <a:lnTo>
                          <a:pt x="228" y="333"/>
                        </a:lnTo>
                        <a:lnTo>
                          <a:pt x="228" y="332"/>
                        </a:lnTo>
                        <a:lnTo>
                          <a:pt x="228" y="330"/>
                        </a:lnTo>
                        <a:lnTo>
                          <a:pt x="229" y="326"/>
                        </a:lnTo>
                        <a:lnTo>
                          <a:pt x="229" y="322"/>
                        </a:lnTo>
                        <a:lnTo>
                          <a:pt x="229" y="320"/>
                        </a:lnTo>
                        <a:lnTo>
                          <a:pt x="229" y="316"/>
                        </a:lnTo>
                        <a:lnTo>
                          <a:pt x="229" y="312"/>
                        </a:lnTo>
                        <a:lnTo>
                          <a:pt x="231" y="310"/>
                        </a:lnTo>
                        <a:lnTo>
                          <a:pt x="231" y="308"/>
                        </a:lnTo>
                        <a:lnTo>
                          <a:pt x="231" y="302"/>
                        </a:lnTo>
                        <a:lnTo>
                          <a:pt x="231" y="300"/>
                        </a:lnTo>
                        <a:lnTo>
                          <a:pt x="231" y="299"/>
                        </a:lnTo>
                        <a:lnTo>
                          <a:pt x="231" y="297"/>
                        </a:lnTo>
                        <a:lnTo>
                          <a:pt x="233" y="293"/>
                        </a:lnTo>
                        <a:lnTo>
                          <a:pt x="235" y="291"/>
                        </a:lnTo>
                        <a:lnTo>
                          <a:pt x="235" y="289"/>
                        </a:lnTo>
                        <a:lnTo>
                          <a:pt x="233" y="287"/>
                        </a:lnTo>
                        <a:lnTo>
                          <a:pt x="233" y="281"/>
                        </a:lnTo>
                        <a:lnTo>
                          <a:pt x="233" y="279"/>
                        </a:lnTo>
                        <a:lnTo>
                          <a:pt x="235" y="279"/>
                        </a:lnTo>
                        <a:lnTo>
                          <a:pt x="235" y="277"/>
                        </a:lnTo>
                        <a:lnTo>
                          <a:pt x="235" y="273"/>
                        </a:lnTo>
                        <a:lnTo>
                          <a:pt x="237" y="269"/>
                        </a:lnTo>
                        <a:lnTo>
                          <a:pt x="237" y="264"/>
                        </a:lnTo>
                        <a:lnTo>
                          <a:pt x="237" y="258"/>
                        </a:lnTo>
                        <a:lnTo>
                          <a:pt x="237" y="254"/>
                        </a:lnTo>
                        <a:lnTo>
                          <a:pt x="237" y="252"/>
                        </a:lnTo>
                        <a:lnTo>
                          <a:pt x="237" y="250"/>
                        </a:lnTo>
                        <a:lnTo>
                          <a:pt x="237" y="248"/>
                        </a:lnTo>
                        <a:lnTo>
                          <a:pt x="239" y="248"/>
                        </a:lnTo>
                        <a:lnTo>
                          <a:pt x="239" y="244"/>
                        </a:lnTo>
                        <a:lnTo>
                          <a:pt x="241" y="242"/>
                        </a:lnTo>
                        <a:lnTo>
                          <a:pt x="243" y="242"/>
                        </a:lnTo>
                        <a:lnTo>
                          <a:pt x="243" y="240"/>
                        </a:lnTo>
                        <a:lnTo>
                          <a:pt x="241" y="240"/>
                        </a:lnTo>
                        <a:lnTo>
                          <a:pt x="239" y="238"/>
                        </a:lnTo>
                        <a:lnTo>
                          <a:pt x="237" y="233"/>
                        </a:lnTo>
                        <a:lnTo>
                          <a:pt x="235" y="231"/>
                        </a:lnTo>
                        <a:lnTo>
                          <a:pt x="235" y="229"/>
                        </a:lnTo>
                        <a:lnTo>
                          <a:pt x="237" y="223"/>
                        </a:lnTo>
                        <a:lnTo>
                          <a:pt x="239" y="221"/>
                        </a:lnTo>
                        <a:lnTo>
                          <a:pt x="241" y="221"/>
                        </a:lnTo>
                        <a:lnTo>
                          <a:pt x="241" y="219"/>
                        </a:lnTo>
                        <a:lnTo>
                          <a:pt x="243" y="213"/>
                        </a:lnTo>
                        <a:lnTo>
                          <a:pt x="243" y="211"/>
                        </a:lnTo>
                        <a:lnTo>
                          <a:pt x="241" y="209"/>
                        </a:lnTo>
                        <a:lnTo>
                          <a:pt x="243" y="204"/>
                        </a:lnTo>
                        <a:lnTo>
                          <a:pt x="243" y="202"/>
                        </a:lnTo>
                        <a:lnTo>
                          <a:pt x="245" y="202"/>
                        </a:lnTo>
                        <a:lnTo>
                          <a:pt x="249" y="200"/>
                        </a:lnTo>
                        <a:lnTo>
                          <a:pt x="249" y="196"/>
                        </a:lnTo>
                        <a:lnTo>
                          <a:pt x="251" y="194"/>
                        </a:lnTo>
                        <a:lnTo>
                          <a:pt x="253" y="194"/>
                        </a:lnTo>
                        <a:lnTo>
                          <a:pt x="253" y="192"/>
                        </a:lnTo>
                        <a:lnTo>
                          <a:pt x="255" y="190"/>
                        </a:lnTo>
                        <a:lnTo>
                          <a:pt x="255" y="186"/>
                        </a:lnTo>
                        <a:lnTo>
                          <a:pt x="257" y="184"/>
                        </a:lnTo>
                        <a:lnTo>
                          <a:pt x="257" y="182"/>
                        </a:lnTo>
                        <a:lnTo>
                          <a:pt x="257" y="180"/>
                        </a:lnTo>
                        <a:lnTo>
                          <a:pt x="257" y="176"/>
                        </a:lnTo>
                        <a:lnTo>
                          <a:pt x="258" y="173"/>
                        </a:lnTo>
                        <a:lnTo>
                          <a:pt x="258" y="169"/>
                        </a:lnTo>
                        <a:lnTo>
                          <a:pt x="258" y="165"/>
                        </a:lnTo>
                        <a:lnTo>
                          <a:pt x="258" y="161"/>
                        </a:lnTo>
                        <a:lnTo>
                          <a:pt x="260" y="159"/>
                        </a:lnTo>
                        <a:lnTo>
                          <a:pt x="262" y="157"/>
                        </a:lnTo>
                        <a:lnTo>
                          <a:pt x="262" y="155"/>
                        </a:lnTo>
                        <a:lnTo>
                          <a:pt x="262" y="153"/>
                        </a:lnTo>
                        <a:lnTo>
                          <a:pt x="266" y="151"/>
                        </a:lnTo>
                        <a:lnTo>
                          <a:pt x="266" y="149"/>
                        </a:lnTo>
                        <a:lnTo>
                          <a:pt x="268" y="149"/>
                        </a:lnTo>
                        <a:lnTo>
                          <a:pt x="268" y="147"/>
                        </a:lnTo>
                        <a:lnTo>
                          <a:pt x="266" y="147"/>
                        </a:lnTo>
                        <a:lnTo>
                          <a:pt x="266" y="145"/>
                        </a:lnTo>
                        <a:lnTo>
                          <a:pt x="264" y="145"/>
                        </a:lnTo>
                        <a:lnTo>
                          <a:pt x="264" y="143"/>
                        </a:lnTo>
                        <a:lnTo>
                          <a:pt x="264" y="142"/>
                        </a:lnTo>
                        <a:lnTo>
                          <a:pt x="268" y="140"/>
                        </a:lnTo>
                        <a:lnTo>
                          <a:pt x="270" y="140"/>
                        </a:lnTo>
                        <a:lnTo>
                          <a:pt x="268" y="132"/>
                        </a:lnTo>
                        <a:lnTo>
                          <a:pt x="268" y="130"/>
                        </a:lnTo>
                        <a:lnTo>
                          <a:pt x="270" y="130"/>
                        </a:lnTo>
                        <a:lnTo>
                          <a:pt x="268" y="130"/>
                        </a:lnTo>
                        <a:lnTo>
                          <a:pt x="266" y="130"/>
                        </a:lnTo>
                        <a:lnTo>
                          <a:pt x="266" y="128"/>
                        </a:lnTo>
                        <a:lnTo>
                          <a:pt x="266" y="126"/>
                        </a:lnTo>
                        <a:lnTo>
                          <a:pt x="270" y="126"/>
                        </a:lnTo>
                        <a:lnTo>
                          <a:pt x="268" y="126"/>
                        </a:lnTo>
                        <a:lnTo>
                          <a:pt x="268" y="124"/>
                        </a:lnTo>
                        <a:lnTo>
                          <a:pt x="266" y="122"/>
                        </a:lnTo>
                        <a:lnTo>
                          <a:pt x="264" y="120"/>
                        </a:lnTo>
                        <a:lnTo>
                          <a:pt x="262" y="118"/>
                        </a:lnTo>
                        <a:lnTo>
                          <a:pt x="262" y="116"/>
                        </a:lnTo>
                        <a:lnTo>
                          <a:pt x="260" y="107"/>
                        </a:lnTo>
                        <a:lnTo>
                          <a:pt x="258" y="107"/>
                        </a:lnTo>
                        <a:lnTo>
                          <a:pt x="260" y="105"/>
                        </a:lnTo>
                        <a:lnTo>
                          <a:pt x="258" y="101"/>
                        </a:lnTo>
                        <a:lnTo>
                          <a:pt x="257" y="97"/>
                        </a:lnTo>
                        <a:lnTo>
                          <a:pt x="257" y="93"/>
                        </a:lnTo>
                        <a:lnTo>
                          <a:pt x="257" y="87"/>
                        </a:lnTo>
                        <a:lnTo>
                          <a:pt x="257" y="83"/>
                        </a:lnTo>
                        <a:lnTo>
                          <a:pt x="258" y="78"/>
                        </a:lnTo>
                        <a:lnTo>
                          <a:pt x="260" y="76"/>
                        </a:lnTo>
                        <a:lnTo>
                          <a:pt x="260" y="74"/>
                        </a:lnTo>
                        <a:lnTo>
                          <a:pt x="262" y="72"/>
                        </a:lnTo>
                        <a:lnTo>
                          <a:pt x="264" y="66"/>
                        </a:lnTo>
                        <a:lnTo>
                          <a:pt x="266" y="64"/>
                        </a:lnTo>
                        <a:lnTo>
                          <a:pt x="268" y="64"/>
                        </a:lnTo>
                        <a:lnTo>
                          <a:pt x="268" y="62"/>
                        </a:lnTo>
                        <a:lnTo>
                          <a:pt x="270" y="62"/>
                        </a:lnTo>
                        <a:lnTo>
                          <a:pt x="270" y="56"/>
                        </a:lnTo>
                        <a:lnTo>
                          <a:pt x="272" y="56"/>
                        </a:lnTo>
                        <a:lnTo>
                          <a:pt x="274" y="56"/>
                        </a:lnTo>
                        <a:lnTo>
                          <a:pt x="276" y="54"/>
                        </a:lnTo>
                        <a:lnTo>
                          <a:pt x="278" y="54"/>
                        </a:lnTo>
                        <a:lnTo>
                          <a:pt x="278" y="52"/>
                        </a:lnTo>
                        <a:lnTo>
                          <a:pt x="280" y="52"/>
                        </a:lnTo>
                        <a:lnTo>
                          <a:pt x="280" y="48"/>
                        </a:lnTo>
                        <a:lnTo>
                          <a:pt x="282" y="48"/>
                        </a:lnTo>
                        <a:lnTo>
                          <a:pt x="284" y="48"/>
                        </a:lnTo>
                        <a:lnTo>
                          <a:pt x="284" y="47"/>
                        </a:lnTo>
                        <a:lnTo>
                          <a:pt x="282" y="47"/>
                        </a:lnTo>
                        <a:lnTo>
                          <a:pt x="280" y="47"/>
                        </a:lnTo>
                        <a:lnTo>
                          <a:pt x="278" y="47"/>
                        </a:lnTo>
                        <a:lnTo>
                          <a:pt x="276" y="47"/>
                        </a:lnTo>
                        <a:lnTo>
                          <a:pt x="274" y="47"/>
                        </a:lnTo>
                        <a:lnTo>
                          <a:pt x="272" y="47"/>
                        </a:lnTo>
                        <a:lnTo>
                          <a:pt x="270" y="45"/>
                        </a:lnTo>
                        <a:lnTo>
                          <a:pt x="270" y="43"/>
                        </a:lnTo>
                        <a:lnTo>
                          <a:pt x="270" y="39"/>
                        </a:lnTo>
                        <a:lnTo>
                          <a:pt x="268" y="37"/>
                        </a:lnTo>
                        <a:lnTo>
                          <a:pt x="268" y="35"/>
                        </a:lnTo>
                        <a:lnTo>
                          <a:pt x="268" y="33"/>
                        </a:lnTo>
                        <a:lnTo>
                          <a:pt x="268" y="29"/>
                        </a:lnTo>
                        <a:lnTo>
                          <a:pt x="266" y="29"/>
                        </a:lnTo>
                        <a:lnTo>
                          <a:pt x="268" y="27"/>
                        </a:lnTo>
                        <a:lnTo>
                          <a:pt x="266" y="27"/>
                        </a:lnTo>
                        <a:lnTo>
                          <a:pt x="262" y="27"/>
                        </a:lnTo>
                        <a:lnTo>
                          <a:pt x="260" y="27"/>
                        </a:lnTo>
                        <a:lnTo>
                          <a:pt x="258" y="27"/>
                        </a:lnTo>
                        <a:lnTo>
                          <a:pt x="257" y="27"/>
                        </a:lnTo>
                        <a:lnTo>
                          <a:pt x="255" y="27"/>
                        </a:lnTo>
                        <a:lnTo>
                          <a:pt x="253" y="27"/>
                        </a:lnTo>
                        <a:lnTo>
                          <a:pt x="253" y="29"/>
                        </a:lnTo>
                        <a:lnTo>
                          <a:pt x="251" y="29"/>
                        </a:lnTo>
                        <a:lnTo>
                          <a:pt x="251" y="27"/>
                        </a:lnTo>
                        <a:lnTo>
                          <a:pt x="249" y="27"/>
                        </a:lnTo>
                        <a:lnTo>
                          <a:pt x="247" y="25"/>
                        </a:lnTo>
                        <a:lnTo>
                          <a:pt x="245" y="25"/>
                        </a:lnTo>
                        <a:lnTo>
                          <a:pt x="243" y="25"/>
                        </a:lnTo>
                        <a:lnTo>
                          <a:pt x="241" y="25"/>
                        </a:lnTo>
                        <a:lnTo>
                          <a:pt x="241" y="27"/>
                        </a:lnTo>
                        <a:lnTo>
                          <a:pt x="239" y="27"/>
                        </a:lnTo>
                        <a:lnTo>
                          <a:pt x="237" y="29"/>
                        </a:lnTo>
                        <a:lnTo>
                          <a:pt x="237" y="25"/>
                        </a:lnTo>
                        <a:lnTo>
                          <a:pt x="239" y="27"/>
                        </a:lnTo>
                        <a:lnTo>
                          <a:pt x="239" y="25"/>
                        </a:lnTo>
                        <a:lnTo>
                          <a:pt x="237" y="25"/>
                        </a:lnTo>
                        <a:lnTo>
                          <a:pt x="235" y="23"/>
                        </a:lnTo>
                        <a:lnTo>
                          <a:pt x="233" y="25"/>
                        </a:lnTo>
                        <a:lnTo>
                          <a:pt x="233" y="23"/>
                        </a:lnTo>
                        <a:lnTo>
                          <a:pt x="231" y="19"/>
                        </a:lnTo>
                        <a:lnTo>
                          <a:pt x="229" y="19"/>
                        </a:lnTo>
                        <a:lnTo>
                          <a:pt x="229" y="17"/>
                        </a:lnTo>
                        <a:lnTo>
                          <a:pt x="229" y="16"/>
                        </a:lnTo>
                        <a:lnTo>
                          <a:pt x="231" y="16"/>
                        </a:lnTo>
                        <a:lnTo>
                          <a:pt x="229" y="16"/>
                        </a:lnTo>
                        <a:lnTo>
                          <a:pt x="228" y="16"/>
                        </a:lnTo>
                        <a:lnTo>
                          <a:pt x="226" y="16"/>
                        </a:lnTo>
                        <a:lnTo>
                          <a:pt x="224" y="16"/>
                        </a:lnTo>
                        <a:lnTo>
                          <a:pt x="222" y="16"/>
                        </a:lnTo>
                        <a:lnTo>
                          <a:pt x="222" y="14"/>
                        </a:lnTo>
                        <a:lnTo>
                          <a:pt x="220" y="14"/>
                        </a:lnTo>
                        <a:lnTo>
                          <a:pt x="220" y="10"/>
                        </a:lnTo>
                        <a:lnTo>
                          <a:pt x="220" y="6"/>
                        </a:lnTo>
                        <a:lnTo>
                          <a:pt x="218" y="6"/>
                        </a:lnTo>
                        <a:lnTo>
                          <a:pt x="216" y="6"/>
                        </a:lnTo>
                        <a:lnTo>
                          <a:pt x="214" y="4"/>
                        </a:lnTo>
                        <a:lnTo>
                          <a:pt x="212" y="4"/>
                        </a:lnTo>
                        <a:lnTo>
                          <a:pt x="210" y="0"/>
                        </a:lnTo>
                        <a:lnTo>
                          <a:pt x="208" y="0"/>
                        </a:lnTo>
                        <a:lnTo>
                          <a:pt x="206" y="4"/>
                        </a:lnTo>
                        <a:lnTo>
                          <a:pt x="202" y="0"/>
                        </a:lnTo>
                        <a:lnTo>
                          <a:pt x="202" y="4"/>
                        </a:lnTo>
                        <a:lnTo>
                          <a:pt x="201" y="4"/>
                        </a:lnTo>
                        <a:lnTo>
                          <a:pt x="201" y="6"/>
                        </a:lnTo>
                        <a:lnTo>
                          <a:pt x="199" y="4"/>
                        </a:lnTo>
                        <a:lnTo>
                          <a:pt x="199" y="6"/>
                        </a:lnTo>
                        <a:lnTo>
                          <a:pt x="193" y="8"/>
                        </a:lnTo>
                        <a:lnTo>
                          <a:pt x="193" y="10"/>
                        </a:lnTo>
                        <a:lnTo>
                          <a:pt x="191" y="14"/>
                        </a:lnTo>
                        <a:lnTo>
                          <a:pt x="189" y="10"/>
                        </a:lnTo>
                        <a:lnTo>
                          <a:pt x="189" y="16"/>
                        </a:lnTo>
                        <a:lnTo>
                          <a:pt x="187" y="17"/>
                        </a:lnTo>
                        <a:lnTo>
                          <a:pt x="187" y="19"/>
                        </a:lnTo>
                        <a:lnTo>
                          <a:pt x="187" y="23"/>
                        </a:lnTo>
                        <a:lnTo>
                          <a:pt x="183" y="25"/>
                        </a:lnTo>
                        <a:lnTo>
                          <a:pt x="187" y="25"/>
                        </a:lnTo>
                        <a:lnTo>
                          <a:pt x="187" y="27"/>
                        </a:lnTo>
                        <a:lnTo>
                          <a:pt x="181" y="29"/>
                        </a:lnTo>
                        <a:lnTo>
                          <a:pt x="179" y="33"/>
                        </a:lnTo>
                        <a:lnTo>
                          <a:pt x="177" y="35"/>
                        </a:lnTo>
                        <a:lnTo>
                          <a:pt x="173" y="35"/>
                        </a:lnTo>
                        <a:lnTo>
                          <a:pt x="172" y="35"/>
                        </a:lnTo>
                        <a:lnTo>
                          <a:pt x="170" y="37"/>
                        </a:lnTo>
                        <a:lnTo>
                          <a:pt x="168" y="37"/>
                        </a:lnTo>
                        <a:lnTo>
                          <a:pt x="164" y="37"/>
                        </a:lnTo>
                        <a:lnTo>
                          <a:pt x="162" y="37"/>
                        </a:lnTo>
                        <a:lnTo>
                          <a:pt x="160" y="39"/>
                        </a:lnTo>
                        <a:lnTo>
                          <a:pt x="154" y="43"/>
                        </a:lnTo>
                        <a:lnTo>
                          <a:pt x="152" y="43"/>
                        </a:lnTo>
                        <a:lnTo>
                          <a:pt x="150" y="45"/>
                        </a:lnTo>
                        <a:lnTo>
                          <a:pt x="150" y="47"/>
                        </a:lnTo>
                        <a:lnTo>
                          <a:pt x="148" y="47"/>
                        </a:lnTo>
                        <a:lnTo>
                          <a:pt x="144" y="47"/>
                        </a:lnTo>
                        <a:lnTo>
                          <a:pt x="141" y="48"/>
                        </a:lnTo>
                        <a:lnTo>
                          <a:pt x="139" y="52"/>
                        </a:lnTo>
                        <a:lnTo>
                          <a:pt x="135" y="52"/>
                        </a:lnTo>
                        <a:lnTo>
                          <a:pt x="133" y="56"/>
                        </a:lnTo>
                        <a:lnTo>
                          <a:pt x="131" y="56"/>
                        </a:lnTo>
                        <a:lnTo>
                          <a:pt x="129" y="56"/>
                        </a:lnTo>
                        <a:lnTo>
                          <a:pt x="129" y="62"/>
                        </a:lnTo>
                        <a:lnTo>
                          <a:pt x="125" y="64"/>
                        </a:lnTo>
                        <a:lnTo>
                          <a:pt x="125" y="66"/>
                        </a:lnTo>
                        <a:lnTo>
                          <a:pt x="123" y="72"/>
                        </a:lnTo>
                        <a:lnTo>
                          <a:pt x="123" y="74"/>
                        </a:lnTo>
                        <a:lnTo>
                          <a:pt x="121" y="76"/>
                        </a:lnTo>
                        <a:lnTo>
                          <a:pt x="121" y="78"/>
                        </a:lnTo>
                        <a:lnTo>
                          <a:pt x="123" y="78"/>
                        </a:lnTo>
                        <a:lnTo>
                          <a:pt x="121" y="78"/>
                        </a:lnTo>
                        <a:lnTo>
                          <a:pt x="119" y="78"/>
                        </a:lnTo>
                        <a:lnTo>
                          <a:pt x="119" y="81"/>
                        </a:lnTo>
                        <a:lnTo>
                          <a:pt x="119" y="83"/>
                        </a:lnTo>
                        <a:lnTo>
                          <a:pt x="121" y="83"/>
                        </a:lnTo>
                        <a:lnTo>
                          <a:pt x="119" y="83"/>
                        </a:lnTo>
                        <a:lnTo>
                          <a:pt x="116" y="85"/>
                        </a:lnTo>
                        <a:lnTo>
                          <a:pt x="116" y="87"/>
                        </a:lnTo>
                        <a:lnTo>
                          <a:pt x="116" y="91"/>
                        </a:lnTo>
                        <a:lnTo>
                          <a:pt x="116" y="93"/>
                        </a:lnTo>
                        <a:lnTo>
                          <a:pt x="114" y="95"/>
                        </a:lnTo>
                        <a:lnTo>
                          <a:pt x="114" y="97"/>
                        </a:lnTo>
                        <a:lnTo>
                          <a:pt x="112" y="97"/>
                        </a:lnTo>
                        <a:lnTo>
                          <a:pt x="114" y="97"/>
                        </a:lnTo>
                        <a:lnTo>
                          <a:pt x="114" y="101"/>
                        </a:lnTo>
                        <a:lnTo>
                          <a:pt x="114" y="103"/>
                        </a:lnTo>
                        <a:lnTo>
                          <a:pt x="114" y="105"/>
                        </a:lnTo>
                        <a:lnTo>
                          <a:pt x="112" y="111"/>
                        </a:lnTo>
                        <a:lnTo>
                          <a:pt x="112" y="114"/>
                        </a:lnTo>
                        <a:lnTo>
                          <a:pt x="110" y="114"/>
                        </a:lnTo>
                        <a:lnTo>
                          <a:pt x="110" y="116"/>
                        </a:lnTo>
                        <a:lnTo>
                          <a:pt x="106" y="114"/>
                        </a:lnTo>
                        <a:lnTo>
                          <a:pt x="106" y="116"/>
                        </a:lnTo>
                        <a:lnTo>
                          <a:pt x="106" y="118"/>
                        </a:lnTo>
                        <a:lnTo>
                          <a:pt x="106" y="122"/>
                        </a:lnTo>
                        <a:lnTo>
                          <a:pt x="104" y="122"/>
                        </a:lnTo>
                        <a:lnTo>
                          <a:pt x="102" y="124"/>
                        </a:lnTo>
                        <a:lnTo>
                          <a:pt x="102" y="128"/>
                        </a:lnTo>
                        <a:lnTo>
                          <a:pt x="104" y="128"/>
                        </a:lnTo>
                        <a:lnTo>
                          <a:pt x="106" y="128"/>
                        </a:lnTo>
                        <a:lnTo>
                          <a:pt x="106" y="130"/>
                        </a:lnTo>
                        <a:lnTo>
                          <a:pt x="104" y="130"/>
                        </a:lnTo>
                        <a:lnTo>
                          <a:pt x="100" y="130"/>
                        </a:lnTo>
                        <a:lnTo>
                          <a:pt x="96" y="130"/>
                        </a:lnTo>
                        <a:lnTo>
                          <a:pt x="92" y="132"/>
                        </a:lnTo>
                        <a:lnTo>
                          <a:pt x="92" y="134"/>
                        </a:lnTo>
                        <a:lnTo>
                          <a:pt x="90" y="134"/>
                        </a:lnTo>
                        <a:lnTo>
                          <a:pt x="90" y="138"/>
                        </a:lnTo>
                        <a:lnTo>
                          <a:pt x="90" y="140"/>
                        </a:lnTo>
                        <a:lnTo>
                          <a:pt x="92" y="140"/>
                        </a:lnTo>
                        <a:lnTo>
                          <a:pt x="90" y="140"/>
                        </a:lnTo>
                        <a:lnTo>
                          <a:pt x="87" y="140"/>
                        </a:lnTo>
                        <a:lnTo>
                          <a:pt x="87" y="142"/>
                        </a:lnTo>
                        <a:lnTo>
                          <a:pt x="85" y="142"/>
                        </a:lnTo>
                        <a:lnTo>
                          <a:pt x="83" y="143"/>
                        </a:lnTo>
                        <a:lnTo>
                          <a:pt x="83" y="145"/>
                        </a:lnTo>
                        <a:lnTo>
                          <a:pt x="83" y="147"/>
                        </a:lnTo>
                        <a:lnTo>
                          <a:pt x="81" y="153"/>
                        </a:lnTo>
                        <a:lnTo>
                          <a:pt x="81" y="157"/>
                        </a:lnTo>
                        <a:lnTo>
                          <a:pt x="77" y="161"/>
                        </a:lnTo>
                        <a:lnTo>
                          <a:pt x="77" y="163"/>
                        </a:lnTo>
                        <a:lnTo>
                          <a:pt x="77" y="165"/>
                        </a:lnTo>
                        <a:lnTo>
                          <a:pt x="77" y="167"/>
                        </a:lnTo>
                        <a:lnTo>
                          <a:pt x="75" y="169"/>
                        </a:lnTo>
                        <a:lnTo>
                          <a:pt x="73" y="173"/>
                        </a:lnTo>
                        <a:lnTo>
                          <a:pt x="73" y="174"/>
                        </a:lnTo>
                        <a:lnTo>
                          <a:pt x="71" y="174"/>
                        </a:lnTo>
                        <a:lnTo>
                          <a:pt x="71" y="176"/>
                        </a:lnTo>
                        <a:lnTo>
                          <a:pt x="69" y="178"/>
                        </a:lnTo>
                        <a:lnTo>
                          <a:pt x="67" y="180"/>
                        </a:lnTo>
                        <a:lnTo>
                          <a:pt x="69" y="180"/>
                        </a:lnTo>
                        <a:lnTo>
                          <a:pt x="69" y="182"/>
                        </a:lnTo>
                        <a:lnTo>
                          <a:pt x="67" y="182"/>
                        </a:lnTo>
                        <a:lnTo>
                          <a:pt x="65" y="184"/>
                        </a:lnTo>
                        <a:lnTo>
                          <a:pt x="65" y="186"/>
                        </a:lnTo>
                        <a:lnTo>
                          <a:pt x="65" y="190"/>
                        </a:lnTo>
                        <a:lnTo>
                          <a:pt x="63" y="190"/>
                        </a:lnTo>
                        <a:lnTo>
                          <a:pt x="63" y="192"/>
                        </a:lnTo>
                        <a:lnTo>
                          <a:pt x="63" y="194"/>
                        </a:lnTo>
                        <a:lnTo>
                          <a:pt x="61" y="196"/>
                        </a:lnTo>
                        <a:lnTo>
                          <a:pt x="61" y="200"/>
                        </a:lnTo>
                        <a:lnTo>
                          <a:pt x="61" y="202"/>
                        </a:lnTo>
                        <a:lnTo>
                          <a:pt x="59" y="204"/>
                        </a:lnTo>
                        <a:lnTo>
                          <a:pt x="59" y="206"/>
                        </a:lnTo>
                        <a:lnTo>
                          <a:pt x="58" y="204"/>
                        </a:lnTo>
                        <a:lnTo>
                          <a:pt x="58" y="209"/>
                        </a:lnTo>
                        <a:lnTo>
                          <a:pt x="58" y="211"/>
                        </a:lnTo>
                        <a:lnTo>
                          <a:pt x="56" y="215"/>
                        </a:lnTo>
                        <a:lnTo>
                          <a:pt x="56" y="219"/>
                        </a:lnTo>
                        <a:lnTo>
                          <a:pt x="54" y="221"/>
                        </a:lnTo>
                        <a:lnTo>
                          <a:pt x="56" y="221"/>
                        </a:lnTo>
                        <a:lnTo>
                          <a:pt x="58" y="221"/>
                        </a:lnTo>
                        <a:lnTo>
                          <a:pt x="58" y="223"/>
                        </a:lnTo>
                        <a:lnTo>
                          <a:pt x="59" y="225"/>
                        </a:lnTo>
                        <a:lnTo>
                          <a:pt x="58" y="225"/>
                        </a:lnTo>
                        <a:lnTo>
                          <a:pt x="58" y="223"/>
                        </a:lnTo>
                        <a:lnTo>
                          <a:pt x="56" y="223"/>
                        </a:lnTo>
                        <a:lnTo>
                          <a:pt x="54" y="223"/>
                        </a:lnTo>
                        <a:lnTo>
                          <a:pt x="48" y="231"/>
                        </a:lnTo>
                        <a:lnTo>
                          <a:pt x="46" y="235"/>
                        </a:lnTo>
                        <a:lnTo>
                          <a:pt x="46" y="240"/>
                        </a:lnTo>
                        <a:lnTo>
                          <a:pt x="46" y="242"/>
                        </a:lnTo>
                        <a:lnTo>
                          <a:pt x="44" y="244"/>
                        </a:lnTo>
                        <a:lnTo>
                          <a:pt x="44" y="248"/>
                        </a:lnTo>
                        <a:lnTo>
                          <a:pt x="42" y="250"/>
                        </a:lnTo>
                        <a:lnTo>
                          <a:pt x="40" y="250"/>
                        </a:lnTo>
                        <a:lnTo>
                          <a:pt x="38" y="252"/>
                        </a:lnTo>
                        <a:lnTo>
                          <a:pt x="36" y="254"/>
                        </a:lnTo>
                        <a:lnTo>
                          <a:pt x="36" y="258"/>
                        </a:lnTo>
                        <a:lnTo>
                          <a:pt x="34" y="260"/>
                        </a:lnTo>
                        <a:lnTo>
                          <a:pt x="34" y="262"/>
                        </a:lnTo>
                        <a:lnTo>
                          <a:pt x="32" y="262"/>
                        </a:lnTo>
                        <a:lnTo>
                          <a:pt x="32" y="264"/>
                        </a:lnTo>
                        <a:lnTo>
                          <a:pt x="30" y="269"/>
                        </a:lnTo>
                        <a:lnTo>
                          <a:pt x="29" y="271"/>
                        </a:lnTo>
                        <a:lnTo>
                          <a:pt x="29" y="273"/>
                        </a:lnTo>
                        <a:lnTo>
                          <a:pt x="27" y="281"/>
                        </a:lnTo>
                        <a:lnTo>
                          <a:pt x="25" y="281"/>
                        </a:lnTo>
                        <a:lnTo>
                          <a:pt x="25" y="283"/>
                        </a:lnTo>
                        <a:lnTo>
                          <a:pt x="23" y="287"/>
                        </a:lnTo>
                        <a:lnTo>
                          <a:pt x="23" y="289"/>
                        </a:lnTo>
                        <a:lnTo>
                          <a:pt x="23" y="291"/>
                        </a:lnTo>
                        <a:lnTo>
                          <a:pt x="21" y="293"/>
                        </a:lnTo>
                        <a:lnTo>
                          <a:pt x="19" y="297"/>
                        </a:lnTo>
                        <a:lnTo>
                          <a:pt x="15" y="300"/>
                        </a:lnTo>
                        <a:lnTo>
                          <a:pt x="17" y="300"/>
                        </a:lnTo>
                        <a:lnTo>
                          <a:pt x="15" y="302"/>
                        </a:lnTo>
                        <a:lnTo>
                          <a:pt x="11" y="308"/>
                        </a:lnTo>
                        <a:lnTo>
                          <a:pt x="13" y="308"/>
                        </a:lnTo>
                        <a:lnTo>
                          <a:pt x="11" y="310"/>
                        </a:lnTo>
                        <a:lnTo>
                          <a:pt x="11" y="312"/>
                        </a:lnTo>
                        <a:lnTo>
                          <a:pt x="11" y="316"/>
                        </a:lnTo>
                        <a:lnTo>
                          <a:pt x="11" y="318"/>
                        </a:lnTo>
                        <a:lnTo>
                          <a:pt x="11" y="320"/>
                        </a:lnTo>
                        <a:lnTo>
                          <a:pt x="13" y="322"/>
                        </a:lnTo>
                        <a:lnTo>
                          <a:pt x="11" y="322"/>
                        </a:lnTo>
                        <a:lnTo>
                          <a:pt x="11" y="320"/>
                        </a:lnTo>
                        <a:lnTo>
                          <a:pt x="11" y="322"/>
                        </a:lnTo>
                        <a:lnTo>
                          <a:pt x="9" y="320"/>
                        </a:lnTo>
                        <a:lnTo>
                          <a:pt x="7" y="322"/>
                        </a:lnTo>
                        <a:lnTo>
                          <a:pt x="3" y="333"/>
                        </a:lnTo>
                        <a:lnTo>
                          <a:pt x="3" y="335"/>
                        </a:lnTo>
                        <a:lnTo>
                          <a:pt x="3" y="337"/>
                        </a:lnTo>
                        <a:lnTo>
                          <a:pt x="5" y="339"/>
                        </a:lnTo>
                        <a:lnTo>
                          <a:pt x="5" y="343"/>
                        </a:lnTo>
                        <a:lnTo>
                          <a:pt x="5" y="345"/>
                        </a:lnTo>
                        <a:lnTo>
                          <a:pt x="5" y="347"/>
                        </a:lnTo>
                        <a:lnTo>
                          <a:pt x="5" y="349"/>
                        </a:lnTo>
                        <a:lnTo>
                          <a:pt x="7" y="349"/>
                        </a:lnTo>
                        <a:lnTo>
                          <a:pt x="9" y="349"/>
                        </a:lnTo>
                        <a:lnTo>
                          <a:pt x="7" y="351"/>
                        </a:lnTo>
                        <a:lnTo>
                          <a:pt x="7" y="353"/>
                        </a:lnTo>
                        <a:lnTo>
                          <a:pt x="9" y="353"/>
                        </a:lnTo>
                        <a:lnTo>
                          <a:pt x="11" y="353"/>
                        </a:lnTo>
                        <a:lnTo>
                          <a:pt x="7" y="355"/>
                        </a:lnTo>
                        <a:lnTo>
                          <a:pt x="7" y="357"/>
                        </a:lnTo>
                        <a:lnTo>
                          <a:pt x="9" y="359"/>
                        </a:lnTo>
                        <a:lnTo>
                          <a:pt x="11" y="359"/>
                        </a:lnTo>
                        <a:lnTo>
                          <a:pt x="9" y="359"/>
                        </a:lnTo>
                        <a:lnTo>
                          <a:pt x="7" y="363"/>
                        </a:lnTo>
                        <a:lnTo>
                          <a:pt x="7" y="364"/>
                        </a:lnTo>
                        <a:lnTo>
                          <a:pt x="7" y="366"/>
                        </a:lnTo>
                        <a:lnTo>
                          <a:pt x="9" y="364"/>
                        </a:lnTo>
                        <a:lnTo>
                          <a:pt x="11" y="366"/>
                        </a:lnTo>
                        <a:lnTo>
                          <a:pt x="9" y="366"/>
                        </a:lnTo>
                        <a:lnTo>
                          <a:pt x="7" y="368"/>
                        </a:lnTo>
                        <a:lnTo>
                          <a:pt x="9" y="370"/>
                        </a:lnTo>
                        <a:lnTo>
                          <a:pt x="9" y="372"/>
                        </a:lnTo>
                        <a:lnTo>
                          <a:pt x="9" y="374"/>
                        </a:lnTo>
                        <a:lnTo>
                          <a:pt x="11" y="374"/>
                        </a:lnTo>
                        <a:lnTo>
                          <a:pt x="11" y="376"/>
                        </a:lnTo>
                        <a:lnTo>
                          <a:pt x="11" y="380"/>
                        </a:lnTo>
                        <a:lnTo>
                          <a:pt x="11" y="382"/>
                        </a:lnTo>
                        <a:lnTo>
                          <a:pt x="9" y="382"/>
                        </a:lnTo>
                        <a:lnTo>
                          <a:pt x="9" y="378"/>
                        </a:lnTo>
                        <a:lnTo>
                          <a:pt x="7" y="378"/>
                        </a:lnTo>
                        <a:lnTo>
                          <a:pt x="7" y="382"/>
                        </a:lnTo>
                        <a:lnTo>
                          <a:pt x="7" y="384"/>
                        </a:lnTo>
                        <a:lnTo>
                          <a:pt x="7" y="386"/>
                        </a:lnTo>
                        <a:lnTo>
                          <a:pt x="7" y="388"/>
                        </a:lnTo>
                        <a:lnTo>
                          <a:pt x="9" y="390"/>
                        </a:lnTo>
                        <a:lnTo>
                          <a:pt x="11" y="392"/>
                        </a:lnTo>
                        <a:lnTo>
                          <a:pt x="9" y="390"/>
                        </a:lnTo>
                        <a:lnTo>
                          <a:pt x="7" y="390"/>
                        </a:lnTo>
                        <a:lnTo>
                          <a:pt x="7" y="392"/>
                        </a:lnTo>
                        <a:lnTo>
                          <a:pt x="5" y="392"/>
                        </a:lnTo>
                        <a:lnTo>
                          <a:pt x="5" y="394"/>
                        </a:lnTo>
                        <a:lnTo>
                          <a:pt x="7" y="395"/>
                        </a:lnTo>
                        <a:lnTo>
                          <a:pt x="7" y="397"/>
                        </a:lnTo>
                        <a:lnTo>
                          <a:pt x="5" y="399"/>
                        </a:lnTo>
                        <a:lnTo>
                          <a:pt x="5" y="401"/>
                        </a:lnTo>
                        <a:lnTo>
                          <a:pt x="5" y="405"/>
                        </a:lnTo>
                        <a:lnTo>
                          <a:pt x="3" y="405"/>
                        </a:lnTo>
                        <a:lnTo>
                          <a:pt x="3" y="407"/>
                        </a:lnTo>
                        <a:lnTo>
                          <a:pt x="7" y="407"/>
                        </a:lnTo>
                        <a:lnTo>
                          <a:pt x="7" y="409"/>
                        </a:lnTo>
                        <a:lnTo>
                          <a:pt x="3" y="409"/>
                        </a:lnTo>
                        <a:lnTo>
                          <a:pt x="3" y="411"/>
                        </a:lnTo>
                        <a:lnTo>
                          <a:pt x="3" y="415"/>
                        </a:lnTo>
                        <a:lnTo>
                          <a:pt x="2" y="415"/>
                        </a:lnTo>
                        <a:lnTo>
                          <a:pt x="3" y="417"/>
                        </a:lnTo>
                        <a:lnTo>
                          <a:pt x="3" y="419"/>
                        </a:lnTo>
                        <a:lnTo>
                          <a:pt x="2" y="419"/>
                        </a:lnTo>
                        <a:lnTo>
                          <a:pt x="2" y="425"/>
                        </a:lnTo>
                        <a:lnTo>
                          <a:pt x="3" y="425"/>
                        </a:lnTo>
                        <a:lnTo>
                          <a:pt x="3" y="426"/>
                        </a:lnTo>
                        <a:lnTo>
                          <a:pt x="5" y="426"/>
                        </a:lnTo>
                        <a:lnTo>
                          <a:pt x="5" y="428"/>
                        </a:lnTo>
                        <a:lnTo>
                          <a:pt x="3" y="428"/>
                        </a:lnTo>
                        <a:lnTo>
                          <a:pt x="2" y="428"/>
                        </a:lnTo>
                        <a:lnTo>
                          <a:pt x="2" y="430"/>
                        </a:lnTo>
                        <a:lnTo>
                          <a:pt x="2" y="434"/>
                        </a:lnTo>
                        <a:lnTo>
                          <a:pt x="0" y="436"/>
                        </a:lnTo>
                        <a:lnTo>
                          <a:pt x="2" y="436"/>
                        </a:lnTo>
                        <a:lnTo>
                          <a:pt x="2" y="438"/>
                        </a:lnTo>
                        <a:lnTo>
                          <a:pt x="3" y="438"/>
                        </a:lnTo>
                        <a:lnTo>
                          <a:pt x="5" y="436"/>
                        </a:lnTo>
                        <a:lnTo>
                          <a:pt x="5" y="438"/>
                        </a:lnTo>
                        <a:lnTo>
                          <a:pt x="2" y="440"/>
                        </a:lnTo>
                        <a:lnTo>
                          <a:pt x="0" y="440"/>
                        </a:lnTo>
                        <a:lnTo>
                          <a:pt x="0" y="444"/>
                        </a:lnTo>
                        <a:close/>
                      </a:path>
                    </a:pathLst>
                  </a:custGeom>
                  <a:solidFill>
                    <a:srgbClr val="FFFFCC"/>
                  </a:solidFill>
                  <a:ln w="6350">
                    <a:solidFill>
                      <a:srgbClr val="808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36034" name="Group 199">
                    <a:extLst>
                      <a:ext uri="{FF2B5EF4-FFF2-40B4-BE49-F238E27FC236}">
                        <a16:creationId xmlns:a16="http://schemas.microsoft.com/office/drawing/2014/main" id="{C6A31ACD-FA4B-5A49-A3D3-4CF1ED7B575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194" y="3459"/>
                    <a:ext cx="142" cy="323"/>
                    <a:chOff x="4194" y="3459"/>
                    <a:chExt cx="142" cy="323"/>
                  </a:xfrm>
                </p:grpSpPr>
                <p:sp>
                  <p:nvSpPr>
                    <p:cNvPr id="36035" name="Freeform 200">
                      <a:extLst>
                        <a:ext uri="{FF2B5EF4-FFF2-40B4-BE49-F238E27FC236}">
                          <a16:creationId xmlns:a16="http://schemas.microsoft.com/office/drawing/2014/main" id="{1C910CAE-E007-9E42-AF23-1942ACBAD4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94" y="3459"/>
                      <a:ext cx="142" cy="323"/>
                    </a:xfrm>
                    <a:custGeom>
                      <a:avLst/>
                      <a:gdLst>
                        <a:gd name="T0" fmla="*/ 36 w 284"/>
                        <a:gd name="T1" fmla="*/ 160 h 646"/>
                        <a:gd name="T2" fmla="*/ 36 w 284"/>
                        <a:gd name="T3" fmla="*/ 159 h 646"/>
                        <a:gd name="T4" fmla="*/ 38 w 284"/>
                        <a:gd name="T5" fmla="*/ 154 h 646"/>
                        <a:gd name="T6" fmla="*/ 38 w 284"/>
                        <a:gd name="T7" fmla="*/ 149 h 646"/>
                        <a:gd name="T8" fmla="*/ 37 w 284"/>
                        <a:gd name="T9" fmla="*/ 141 h 646"/>
                        <a:gd name="T10" fmla="*/ 40 w 284"/>
                        <a:gd name="T11" fmla="*/ 130 h 646"/>
                        <a:gd name="T12" fmla="*/ 45 w 284"/>
                        <a:gd name="T13" fmla="*/ 123 h 646"/>
                        <a:gd name="T14" fmla="*/ 48 w 284"/>
                        <a:gd name="T15" fmla="*/ 115 h 646"/>
                        <a:gd name="T16" fmla="*/ 52 w 284"/>
                        <a:gd name="T17" fmla="*/ 110 h 646"/>
                        <a:gd name="T18" fmla="*/ 53 w 284"/>
                        <a:gd name="T19" fmla="*/ 105 h 646"/>
                        <a:gd name="T20" fmla="*/ 55 w 284"/>
                        <a:gd name="T21" fmla="*/ 101 h 646"/>
                        <a:gd name="T22" fmla="*/ 56 w 284"/>
                        <a:gd name="T23" fmla="*/ 94 h 646"/>
                        <a:gd name="T24" fmla="*/ 57 w 284"/>
                        <a:gd name="T25" fmla="*/ 87 h 646"/>
                        <a:gd name="T26" fmla="*/ 58 w 284"/>
                        <a:gd name="T27" fmla="*/ 81 h 646"/>
                        <a:gd name="T28" fmla="*/ 59 w 284"/>
                        <a:gd name="T29" fmla="*/ 74 h 646"/>
                        <a:gd name="T30" fmla="*/ 60 w 284"/>
                        <a:gd name="T31" fmla="*/ 66 h 646"/>
                        <a:gd name="T32" fmla="*/ 61 w 284"/>
                        <a:gd name="T33" fmla="*/ 60 h 646"/>
                        <a:gd name="T34" fmla="*/ 61 w 284"/>
                        <a:gd name="T35" fmla="*/ 55 h 646"/>
                        <a:gd name="T36" fmla="*/ 64 w 284"/>
                        <a:gd name="T37" fmla="*/ 49 h 646"/>
                        <a:gd name="T38" fmla="*/ 65 w 284"/>
                        <a:gd name="T39" fmla="*/ 42 h 646"/>
                        <a:gd name="T40" fmla="*/ 67 w 284"/>
                        <a:gd name="T41" fmla="*/ 37 h 646"/>
                        <a:gd name="T42" fmla="*/ 67 w 284"/>
                        <a:gd name="T43" fmla="*/ 33 h 646"/>
                        <a:gd name="T44" fmla="*/ 66 w 284"/>
                        <a:gd name="T45" fmla="*/ 29 h 646"/>
                        <a:gd name="T46" fmla="*/ 65 w 284"/>
                        <a:gd name="T47" fmla="*/ 20 h 646"/>
                        <a:gd name="T48" fmla="*/ 68 w 284"/>
                        <a:gd name="T49" fmla="*/ 14 h 646"/>
                        <a:gd name="T50" fmla="*/ 71 w 284"/>
                        <a:gd name="T51" fmla="*/ 12 h 646"/>
                        <a:gd name="T52" fmla="*/ 68 w 284"/>
                        <a:gd name="T53" fmla="*/ 12 h 646"/>
                        <a:gd name="T54" fmla="*/ 66 w 284"/>
                        <a:gd name="T55" fmla="*/ 7 h 646"/>
                        <a:gd name="T56" fmla="*/ 62 w 284"/>
                        <a:gd name="T57" fmla="*/ 7 h 646"/>
                        <a:gd name="T58" fmla="*/ 60 w 284"/>
                        <a:gd name="T59" fmla="*/ 7 h 646"/>
                        <a:gd name="T60" fmla="*/ 58 w 284"/>
                        <a:gd name="T61" fmla="*/ 4 h 646"/>
                        <a:gd name="T62" fmla="*/ 55 w 284"/>
                        <a:gd name="T63" fmla="*/ 2 h 646"/>
                        <a:gd name="T64" fmla="*/ 51 w 284"/>
                        <a:gd name="T65" fmla="*/ 1 h 646"/>
                        <a:gd name="T66" fmla="*/ 47 w 284"/>
                        <a:gd name="T67" fmla="*/ 5 h 646"/>
                        <a:gd name="T68" fmla="*/ 43 w 284"/>
                        <a:gd name="T69" fmla="*/ 10 h 646"/>
                        <a:gd name="T70" fmla="*/ 36 w 284"/>
                        <a:gd name="T71" fmla="*/ 12 h 646"/>
                        <a:gd name="T72" fmla="*/ 32 w 284"/>
                        <a:gd name="T73" fmla="*/ 17 h 646"/>
                        <a:gd name="T74" fmla="*/ 30 w 284"/>
                        <a:gd name="T75" fmla="*/ 21 h 646"/>
                        <a:gd name="T76" fmla="*/ 29 w 284"/>
                        <a:gd name="T77" fmla="*/ 24 h 646"/>
                        <a:gd name="T78" fmla="*/ 28 w 284"/>
                        <a:gd name="T79" fmla="*/ 29 h 646"/>
                        <a:gd name="T80" fmla="*/ 27 w 284"/>
                        <a:gd name="T81" fmla="*/ 32 h 646"/>
                        <a:gd name="T82" fmla="*/ 23 w 284"/>
                        <a:gd name="T83" fmla="*/ 35 h 646"/>
                        <a:gd name="T84" fmla="*/ 20 w 284"/>
                        <a:gd name="T85" fmla="*/ 41 h 646"/>
                        <a:gd name="T86" fmla="*/ 17 w 284"/>
                        <a:gd name="T87" fmla="*/ 45 h 646"/>
                        <a:gd name="T88" fmla="*/ 16 w 284"/>
                        <a:gd name="T89" fmla="*/ 49 h 646"/>
                        <a:gd name="T90" fmla="*/ 14 w 284"/>
                        <a:gd name="T91" fmla="*/ 54 h 646"/>
                        <a:gd name="T92" fmla="*/ 14 w 284"/>
                        <a:gd name="T93" fmla="*/ 56 h 646"/>
                        <a:gd name="T94" fmla="*/ 10 w 284"/>
                        <a:gd name="T95" fmla="*/ 63 h 646"/>
                        <a:gd name="T96" fmla="*/ 8 w 284"/>
                        <a:gd name="T97" fmla="*/ 68 h 646"/>
                        <a:gd name="T98" fmla="*/ 4 w 284"/>
                        <a:gd name="T99" fmla="*/ 75 h 646"/>
                        <a:gd name="T100" fmla="*/ 4 w 284"/>
                        <a:gd name="T101" fmla="*/ 81 h 646"/>
                        <a:gd name="T102" fmla="*/ 2 w 284"/>
                        <a:gd name="T103" fmla="*/ 85 h 646"/>
                        <a:gd name="T104" fmla="*/ 3 w 284"/>
                        <a:gd name="T105" fmla="*/ 89 h 646"/>
                        <a:gd name="T106" fmla="*/ 3 w 284"/>
                        <a:gd name="T107" fmla="*/ 92 h 646"/>
                        <a:gd name="T108" fmla="*/ 3 w 284"/>
                        <a:gd name="T109" fmla="*/ 96 h 646"/>
                        <a:gd name="T110" fmla="*/ 2 w 284"/>
                        <a:gd name="T111" fmla="*/ 98 h 646"/>
                        <a:gd name="T112" fmla="*/ 1 w 284"/>
                        <a:gd name="T113" fmla="*/ 102 h 646"/>
                        <a:gd name="T114" fmla="*/ 1 w 284"/>
                        <a:gd name="T115" fmla="*/ 107 h 646"/>
                        <a:gd name="T116" fmla="*/ 0 w 284"/>
                        <a:gd name="T117" fmla="*/ 109 h 646"/>
                        <a:gd name="T118" fmla="*/ 33 w 284"/>
                        <a:gd name="T119" fmla="*/ 161 h 64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</a:gdLst>
                      <a:ahLst/>
                      <a:cxnLst>
                        <a:cxn ang="T120">
                          <a:pos x="T0" y="T1"/>
                        </a:cxn>
                        <a:cxn ang="T121">
                          <a:pos x="T2" y="T3"/>
                        </a:cxn>
                        <a:cxn ang="T122">
                          <a:pos x="T4" y="T5"/>
                        </a:cxn>
                        <a:cxn ang="T123">
                          <a:pos x="T6" y="T7"/>
                        </a:cxn>
                        <a:cxn ang="T124">
                          <a:pos x="T8" y="T9"/>
                        </a:cxn>
                        <a:cxn ang="T125">
                          <a:pos x="T10" y="T11"/>
                        </a:cxn>
                        <a:cxn ang="T126">
                          <a:pos x="T12" y="T13"/>
                        </a:cxn>
                        <a:cxn ang="T127">
                          <a:pos x="T14" y="T15"/>
                        </a:cxn>
                        <a:cxn ang="T128">
                          <a:pos x="T16" y="T17"/>
                        </a:cxn>
                        <a:cxn ang="T129">
                          <a:pos x="T18" y="T19"/>
                        </a:cxn>
                        <a:cxn ang="T130">
                          <a:pos x="T20" y="T21"/>
                        </a:cxn>
                        <a:cxn ang="T131">
                          <a:pos x="T22" y="T23"/>
                        </a:cxn>
                        <a:cxn ang="T132">
                          <a:pos x="T24" y="T25"/>
                        </a:cxn>
                        <a:cxn ang="T133">
                          <a:pos x="T26" y="T27"/>
                        </a:cxn>
                        <a:cxn ang="T134">
                          <a:pos x="T28" y="T29"/>
                        </a:cxn>
                        <a:cxn ang="T135">
                          <a:pos x="T30" y="T31"/>
                        </a:cxn>
                        <a:cxn ang="T136">
                          <a:pos x="T32" y="T33"/>
                        </a:cxn>
                        <a:cxn ang="T137">
                          <a:pos x="T34" y="T35"/>
                        </a:cxn>
                        <a:cxn ang="T138">
                          <a:pos x="T36" y="T37"/>
                        </a:cxn>
                        <a:cxn ang="T139">
                          <a:pos x="T38" y="T39"/>
                        </a:cxn>
                        <a:cxn ang="T140">
                          <a:pos x="T40" y="T41"/>
                        </a:cxn>
                        <a:cxn ang="T141">
                          <a:pos x="T42" y="T43"/>
                        </a:cxn>
                        <a:cxn ang="T142">
                          <a:pos x="T44" y="T45"/>
                        </a:cxn>
                        <a:cxn ang="T143">
                          <a:pos x="T46" y="T47"/>
                        </a:cxn>
                        <a:cxn ang="T144">
                          <a:pos x="T48" y="T49"/>
                        </a:cxn>
                        <a:cxn ang="T145">
                          <a:pos x="T50" y="T51"/>
                        </a:cxn>
                        <a:cxn ang="T146">
                          <a:pos x="T52" y="T53"/>
                        </a:cxn>
                        <a:cxn ang="T147">
                          <a:pos x="T54" y="T55"/>
                        </a:cxn>
                        <a:cxn ang="T148">
                          <a:pos x="T56" y="T57"/>
                        </a:cxn>
                        <a:cxn ang="T149">
                          <a:pos x="T58" y="T59"/>
                        </a:cxn>
                        <a:cxn ang="T150">
                          <a:pos x="T60" y="T61"/>
                        </a:cxn>
                        <a:cxn ang="T151">
                          <a:pos x="T62" y="T63"/>
                        </a:cxn>
                        <a:cxn ang="T152">
                          <a:pos x="T64" y="T65"/>
                        </a:cxn>
                        <a:cxn ang="T153">
                          <a:pos x="T66" y="T67"/>
                        </a:cxn>
                        <a:cxn ang="T154">
                          <a:pos x="T68" y="T69"/>
                        </a:cxn>
                        <a:cxn ang="T155">
                          <a:pos x="T70" y="T71"/>
                        </a:cxn>
                        <a:cxn ang="T156">
                          <a:pos x="T72" y="T73"/>
                        </a:cxn>
                        <a:cxn ang="T157">
                          <a:pos x="T74" y="T75"/>
                        </a:cxn>
                        <a:cxn ang="T158">
                          <a:pos x="T76" y="T77"/>
                        </a:cxn>
                        <a:cxn ang="T159">
                          <a:pos x="T78" y="T79"/>
                        </a:cxn>
                        <a:cxn ang="T160">
                          <a:pos x="T80" y="T81"/>
                        </a:cxn>
                        <a:cxn ang="T161">
                          <a:pos x="T82" y="T83"/>
                        </a:cxn>
                        <a:cxn ang="T162">
                          <a:pos x="T84" y="T85"/>
                        </a:cxn>
                        <a:cxn ang="T163">
                          <a:pos x="T86" y="T87"/>
                        </a:cxn>
                        <a:cxn ang="T164">
                          <a:pos x="T88" y="T89"/>
                        </a:cxn>
                        <a:cxn ang="T165">
                          <a:pos x="T90" y="T91"/>
                        </a:cxn>
                        <a:cxn ang="T166">
                          <a:pos x="T92" y="T93"/>
                        </a:cxn>
                        <a:cxn ang="T167">
                          <a:pos x="T94" y="T95"/>
                        </a:cxn>
                        <a:cxn ang="T168">
                          <a:pos x="T96" y="T97"/>
                        </a:cxn>
                        <a:cxn ang="T169">
                          <a:pos x="T98" y="T99"/>
                        </a:cxn>
                        <a:cxn ang="T170">
                          <a:pos x="T100" y="T101"/>
                        </a:cxn>
                        <a:cxn ang="T171">
                          <a:pos x="T102" y="T103"/>
                        </a:cxn>
                        <a:cxn ang="T172">
                          <a:pos x="T104" y="T105"/>
                        </a:cxn>
                        <a:cxn ang="T173">
                          <a:pos x="T106" y="T107"/>
                        </a:cxn>
                        <a:cxn ang="T174">
                          <a:pos x="T108" y="T109"/>
                        </a:cxn>
                        <a:cxn ang="T175">
                          <a:pos x="T110" y="T111"/>
                        </a:cxn>
                        <a:cxn ang="T176">
                          <a:pos x="T112" y="T113"/>
                        </a:cxn>
                        <a:cxn ang="T177">
                          <a:pos x="T114" y="T115"/>
                        </a:cxn>
                        <a:cxn ang="T178">
                          <a:pos x="T116" y="T117"/>
                        </a:cxn>
                        <a:cxn ang="T179">
                          <a:pos x="T118" y="T119"/>
                        </a:cxn>
                      </a:cxnLst>
                      <a:rect l="0" t="0" r="r" b="b"/>
                      <a:pathLst>
                        <a:path w="284" h="646">
                          <a:moveTo>
                            <a:pt x="129" y="642"/>
                          </a:moveTo>
                          <a:lnTo>
                            <a:pt x="129" y="640"/>
                          </a:lnTo>
                          <a:lnTo>
                            <a:pt x="133" y="636"/>
                          </a:lnTo>
                          <a:lnTo>
                            <a:pt x="133" y="640"/>
                          </a:lnTo>
                          <a:lnTo>
                            <a:pt x="135" y="640"/>
                          </a:lnTo>
                          <a:lnTo>
                            <a:pt x="139" y="640"/>
                          </a:lnTo>
                          <a:lnTo>
                            <a:pt x="141" y="640"/>
                          </a:lnTo>
                          <a:lnTo>
                            <a:pt x="143" y="642"/>
                          </a:lnTo>
                          <a:lnTo>
                            <a:pt x="144" y="642"/>
                          </a:lnTo>
                          <a:lnTo>
                            <a:pt x="148" y="644"/>
                          </a:lnTo>
                          <a:lnTo>
                            <a:pt x="148" y="646"/>
                          </a:lnTo>
                          <a:lnTo>
                            <a:pt x="150" y="644"/>
                          </a:lnTo>
                          <a:lnTo>
                            <a:pt x="150" y="642"/>
                          </a:lnTo>
                          <a:lnTo>
                            <a:pt x="148" y="640"/>
                          </a:lnTo>
                          <a:lnTo>
                            <a:pt x="144" y="640"/>
                          </a:lnTo>
                          <a:lnTo>
                            <a:pt x="144" y="636"/>
                          </a:lnTo>
                          <a:lnTo>
                            <a:pt x="143" y="634"/>
                          </a:lnTo>
                          <a:lnTo>
                            <a:pt x="144" y="630"/>
                          </a:lnTo>
                          <a:lnTo>
                            <a:pt x="148" y="630"/>
                          </a:lnTo>
                          <a:lnTo>
                            <a:pt x="150" y="626"/>
                          </a:lnTo>
                          <a:lnTo>
                            <a:pt x="150" y="624"/>
                          </a:lnTo>
                          <a:lnTo>
                            <a:pt x="150" y="622"/>
                          </a:lnTo>
                          <a:lnTo>
                            <a:pt x="150" y="620"/>
                          </a:lnTo>
                          <a:lnTo>
                            <a:pt x="152" y="620"/>
                          </a:lnTo>
                          <a:lnTo>
                            <a:pt x="150" y="616"/>
                          </a:lnTo>
                          <a:lnTo>
                            <a:pt x="150" y="615"/>
                          </a:lnTo>
                          <a:lnTo>
                            <a:pt x="150" y="611"/>
                          </a:lnTo>
                          <a:lnTo>
                            <a:pt x="150" y="607"/>
                          </a:lnTo>
                          <a:lnTo>
                            <a:pt x="150" y="605"/>
                          </a:lnTo>
                          <a:lnTo>
                            <a:pt x="150" y="603"/>
                          </a:lnTo>
                          <a:lnTo>
                            <a:pt x="150" y="601"/>
                          </a:lnTo>
                          <a:lnTo>
                            <a:pt x="150" y="599"/>
                          </a:lnTo>
                          <a:lnTo>
                            <a:pt x="150" y="597"/>
                          </a:lnTo>
                          <a:lnTo>
                            <a:pt x="150" y="595"/>
                          </a:lnTo>
                          <a:lnTo>
                            <a:pt x="150" y="593"/>
                          </a:lnTo>
                          <a:lnTo>
                            <a:pt x="150" y="591"/>
                          </a:lnTo>
                          <a:lnTo>
                            <a:pt x="150" y="589"/>
                          </a:lnTo>
                          <a:lnTo>
                            <a:pt x="150" y="587"/>
                          </a:lnTo>
                          <a:lnTo>
                            <a:pt x="150" y="585"/>
                          </a:lnTo>
                          <a:lnTo>
                            <a:pt x="150" y="584"/>
                          </a:lnTo>
                          <a:lnTo>
                            <a:pt x="150" y="578"/>
                          </a:lnTo>
                          <a:lnTo>
                            <a:pt x="148" y="570"/>
                          </a:lnTo>
                          <a:lnTo>
                            <a:pt x="148" y="566"/>
                          </a:lnTo>
                          <a:lnTo>
                            <a:pt x="148" y="564"/>
                          </a:lnTo>
                          <a:lnTo>
                            <a:pt x="148" y="560"/>
                          </a:lnTo>
                          <a:lnTo>
                            <a:pt x="150" y="558"/>
                          </a:lnTo>
                          <a:lnTo>
                            <a:pt x="150" y="549"/>
                          </a:lnTo>
                          <a:lnTo>
                            <a:pt x="152" y="547"/>
                          </a:lnTo>
                          <a:lnTo>
                            <a:pt x="152" y="541"/>
                          </a:lnTo>
                          <a:lnTo>
                            <a:pt x="154" y="541"/>
                          </a:lnTo>
                          <a:lnTo>
                            <a:pt x="154" y="533"/>
                          </a:lnTo>
                          <a:lnTo>
                            <a:pt x="158" y="527"/>
                          </a:lnTo>
                          <a:lnTo>
                            <a:pt x="158" y="523"/>
                          </a:lnTo>
                          <a:lnTo>
                            <a:pt x="160" y="518"/>
                          </a:lnTo>
                          <a:lnTo>
                            <a:pt x="160" y="516"/>
                          </a:lnTo>
                          <a:lnTo>
                            <a:pt x="162" y="514"/>
                          </a:lnTo>
                          <a:lnTo>
                            <a:pt x="162" y="508"/>
                          </a:lnTo>
                          <a:lnTo>
                            <a:pt x="162" y="506"/>
                          </a:lnTo>
                          <a:lnTo>
                            <a:pt x="164" y="502"/>
                          </a:lnTo>
                          <a:lnTo>
                            <a:pt x="168" y="498"/>
                          </a:lnTo>
                          <a:lnTo>
                            <a:pt x="170" y="496"/>
                          </a:lnTo>
                          <a:lnTo>
                            <a:pt x="173" y="494"/>
                          </a:lnTo>
                          <a:lnTo>
                            <a:pt x="177" y="492"/>
                          </a:lnTo>
                          <a:lnTo>
                            <a:pt x="179" y="487"/>
                          </a:lnTo>
                          <a:lnTo>
                            <a:pt x="187" y="483"/>
                          </a:lnTo>
                          <a:lnTo>
                            <a:pt x="187" y="477"/>
                          </a:lnTo>
                          <a:lnTo>
                            <a:pt x="189" y="475"/>
                          </a:lnTo>
                          <a:lnTo>
                            <a:pt x="189" y="473"/>
                          </a:lnTo>
                          <a:lnTo>
                            <a:pt x="187" y="465"/>
                          </a:lnTo>
                          <a:lnTo>
                            <a:pt x="187" y="463"/>
                          </a:lnTo>
                          <a:lnTo>
                            <a:pt x="189" y="459"/>
                          </a:lnTo>
                          <a:lnTo>
                            <a:pt x="191" y="459"/>
                          </a:lnTo>
                          <a:lnTo>
                            <a:pt x="193" y="459"/>
                          </a:lnTo>
                          <a:lnTo>
                            <a:pt x="197" y="458"/>
                          </a:lnTo>
                          <a:lnTo>
                            <a:pt x="197" y="456"/>
                          </a:lnTo>
                          <a:lnTo>
                            <a:pt x="199" y="450"/>
                          </a:lnTo>
                          <a:lnTo>
                            <a:pt x="201" y="446"/>
                          </a:lnTo>
                          <a:lnTo>
                            <a:pt x="201" y="444"/>
                          </a:lnTo>
                          <a:lnTo>
                            <a:pt x="202" y="444"/>
                          </a:lnTo>
                          <a:lnTo>
                            <a:pt x="206" y="440"/>
                          </a:lnTo>
                          <a:lnTo>
                            <a:pt x="206" y="438"/>
                          </a:lnTo>
                          <a:lnTo>
                            <a:pt x="206" y="436"/>
                          </a:lnTo>
                          <a:lnTo>
                            <a:pt x="206" y="434"/>
                          </a:lnTo>
                          <a:lnTo>
                            <a:pt x="206" y="430"/>
                          </a:lnTo>
                          <a:lnTo>
                            <a:pt x="208" y="428"/>
                          </a:lnTo>
                          <a:lnTo>
                            <a:pt x="208" y="426"/>
                          </a:lnTo>
                          <a:lnTo>
                            <a:pt x="210" y="425"/>
                          </a:lnTo>
                          <a:lnTo>
                            <a:pt x="208" y="421"/>
                          </a:lnTo>
                          <a:lnTo>
                            <a:pt x="210" y="421"/>
                          </a:lnTo>
                          <a:lnTo>
                            <a:pt x="210" y="419"/>
                          </a:lnTo>
                          <a:lnTo>
                            <a:pt x="210" y="417"/>
                          </a:lnTo>
                          <a:lnTo>
                            <a:pt x="212" y="415"/>
                          </a:lnTo>
                          <a:lnTo>
                            <a:pt x="214" y="415"/>
                          </a:lnTo>
                          <a:lnTo>
                            <a:pt x="216" y="415"/>
                          </a:lnTo>
                          <a:lnTo>
                            <a:pt x="216" y="411"/>
                          </a:lnTo>
                          <a:lnTo>
                            <a:pt x="218" y="411"/>
                          </a:lnTo>
                          <a:lnTo>
                            <a:pt x="220" y="409"/>
                          </a:lnTo>
                          <a:lnTo>
                            <a:pt x="218" y="409"/>
                          </a:lnTo>
                          <a:lnTo>
                            <a:pt x="216" y="407"/>
                          </a:lnTo>
                          <a:lnTo>
                            <a:pt x="216" y="405"/>
                          </a:lnTo>
                          <a:lnTo>
                            <a:pt x="218" y="401"/>
                          </a:lnTo>
                          <a:lnTo>
                            <a:pt x="216" y="399"/>
                          </a:lnTo>
                          <a:lnTo>
                            <a:pt x="216" y="395"/>
                          </a:lnTo>
                          <a:lnTo>
                            <a:pt x="216" y="394"/>
                          </a:lnTo>
                          <a:lnTo>
                            <a:pt x="218" y="392"/>
                          </a:lnTo>
                          <a:lnTo>
                            <a:pt x="218" y="390"/>
                          </a:lnTo>
                          <a:lnTo>
                            <a:pt x="218" y="388"/>
                          </a:lnTo>
                          <a:lnTo>
                            <a:pt x="218" y="384"/>
                          </a:lnTo>
                          <a:lnTo>
                            <a:pt x="218" y="382"/>
                          </a:lnTo>
                          <a:lnTo>
                            <a:pt x="220" y="378"/>
                          </a:lnTo>
                          <a:lnTo>
                            <a:pt x="222" y="374"/>
                          </a:lnTo>
                          <a:lnTo>
                            <a:pt x="224" y="374"/>
                          </a:lnTo>
                          <a:lnTo>
                            <a:pt x="224" y="372"/>
                          </a:lnTo>
                          <a:lnTo>
                            <a:pt x="224" y="368"/>
                          </a:lnTo>
                          <a:lnTo>
                            <a:pt x="224" y="366"/>
                          </a:lnTo>
                          <a:lnTo>
                            <a:pt x="226" y="364"/>
                          </a:lnTo>
                          <a:lnTo>
                            <a:pt x="224" y="359"/>
                          </a:lnTo>
                          <a:lnTo>
                            <a:pt x="226" y="357"/>
                          </a:lnTo>
                          <a:lnTo>
                            <a:pt x="226" y="355"/>
                          </a:lnTo>
                          <a:lnTo>
                            <a:pt x="228" y="351"/>
                          </a:lnTo>
                          <a:lnTo>
                            <a:pt x="228" y="345"/>
                          </a:lnTo>
                          <a:lnTo>
                            <a:pt x="229" y="341"/>
                          </a:lnTo>
                          <a:lnTo>
                            <a:pt x="229" y="339"/>
                          </a:lnTo>
                          <a:lnTo>
                            <a:pt x="228" y="339"/>
                          </a:lnTo>
                          <a:lnTo>
                            <a:pt x="228" y="337"/>
                          </a:lnTo>
                          <a:lnTo>
                            <a:pt x="228" y="335"/>
                          </a:lnTo>
                          <a:lnTo>
                            <a:pt x="228" y="333"/>
                          </a:lnTo>
                          <a:lnTo>
                            <a:pt x="228" y="332"/>
                          </a:lnTo>
                          <a:lnTo>
                            <a:pt x="228" y="330"/>
                          </a:lnTo>
                          <a:lnTo>
                            <a:pt x="229" y="326"/>
                          </a:lnTo>
                          <a:lnTo>
                            <a:pt x="229" y="322"/>
                          </a:lnTo>
                          <a:lnTo>
                            <a:pt x="229" y="320"/>
                          </a:lnTo>
                          <a:lnTo>
                            <a:pt x="229" y="316"/>
                          </a:lnTo>
                          <a:lnTo>
                            <a:pt x="229" y="312"/>
                          </a:lnTo>
                          <a:lnTo>
                            <a:pt x="231" y="310"/>
                          </a:lnTo>
                          <a:lnTo>
                            <a:pt x="231" y="308"/>
                          </a:lnTo>
                          <a:lnTo>
                            <a:pt x="231" y="302"/>
                          </a:lnTo>
                          <a:lnTo>
                            <a:pt x="231" y="300"/>
                          </a:lnTo>
                          <a:lnTo>
                            <a:pt x="231" y="299"/>
                          </a:lnTo>
                          <a:lnTo>
                            <a:pt x="231" y="297"/>
                          </a:lnTo>
                          <a:lnTo>
                            <a:pt x="233" y="293"/>
                          </a:lnTo>
                          <a:lnTo>
                            <a:pt x="235" y="291"/>
                          </a:lnTo>
                          <a:lnTo>
                            <a:pt x="235" y="289"/>
                          </a:lnTo>
                          <a:lnTo>
                            <a:pt x="233" y="287"/>
                          </a:lnTo>
                          <a:lnTo>
                            <a:pt x="233" y="281"/>
                          </a:lnTo>
                          <a:lnTo>
                            <a:pt x="233" y="279"/>
                          </a:lnTo>
                          <a:lnTo>
                            <a:pt x="235" y="279"/>
                          </a:lnTo>
                          <a:lnTo>
                            <a:pt x="235" y="277"/>
                          </a:lnTo>
                          <a:lnTo>
                            <a:pt x="235" y="273"/>
                          </a:lnTo>
                          <a:lnTo>
                            <a:pt x="237" y="269"/>
                          </a:lnTo>
                          <a:lnTo>
                            <a:pt x="237" y="264"/>
                          </a:lnTo>
                          <a:lnTo>
                            <a:pt x="237" y="258"/>
                          </a:lnTo>
                          <a:lnTo>
                            <a:pt x="237" y="254"/>
                          </a:lnTo>
                          <a:lnTo>
                            <a:pt x="237" y="252"/>
                          </a:lnTo>
                          <a:lnTo>
                            <a:pt x="237" y="250"/>
                          </a:lnTo>
                          <a:lnTo>
                            <a:pt x="237" y="248"/>
                          </a:lnTo>
                          <a:lnTo>
                            <a:pt x="239" y="248"/>
                          </a:lnTo>
                          <a:lnTo>
                            <a:pt x="239" y="244"/>
                          </a:lnTo>
                          <a:lnTo>
                            <a:pt x="241" y="242"/>
                          </a:lnTo>
                          <a:lnTo>
                            <a:pt x="243" y="242"/>
                          </a:lnTo>
                          <a:lnTo>
                            <a:pt x="243" y="240"/>
                          </a:lnTo>
                          <a:lnTo>
                            <a:pt x="241" y="240"/>
                          </a:lnTo>
                          <a:lnTo>
                            <a:pt x="239" y="238"/>
                          </a:lnTo>
                          <a:lnTo>
                            <a:pt x="237" y="233"/>
                          </a:lnTo>
                          <a:lnTo>
                            <a:pt x="235" y="231"/>
                          </a:lnTo>
                          <a:lnTo>
                            <a:pt x="235" y="229"/>
                          </a:lnTo>
                          <a:lnTo>
                            <a:pt x="237" y="223"/>
                          </a:lnTo>
                          <a:lnTo>
                            <a:pt x="239" y="221"/>
                          </a:lnTo>
                          <a:lnTo>
                            <a:pt x="241" y="221"/>
                          </a:lnTo>
                          <a:lnTo>
                            <a:pt x="241" y="219"/>
                          </a:lnTo>
                          <a:lnTo>
                            <a:pt x="243" y="213"/>
                          </a:lnTo>
                          <a:lnTo>
                            <a:pt x="243" y="211"/>
                          </a:lnTo>
                          <a:lnTo>
                            <a:pt x="241" y="209"/>
                          </a:lnTo>
                          <a:lnTo>
                            <a:pt x="243" y="204"/>
                          </a:lnTo>
                          <a:lnTo>
                            <a:pt x="243" y="202"/>
                          </a:lnTo>
                          <a:lnTo>
                            <a:pt x="245" y="202"/>
                          </a:lnTo>
                          <a:lnTo>
                            <a:pt x="249" y="200"/>
                          </a:lnTo>
                          <a:lnTo>
                            <a:pt x="249" y="196"/>
                          </a:lnTo>
                          <a:lnTo>
                            <a:pt x="251" y="194"/>
                          </a:lnTo>
                          <a:lnTo>
                            <a:pt x="253" y="194"/>
                          </a:lnTo>
                          <a:lnTo>
                            <a:pt x="253" y="192"/>
                          </a:lnTo>
                          <a:lnTo>
                            <a:pt x="255" y="190"/>
                          </a:lnTo>
                          <a:lnTo>
                            <a:pt x="255" y="186"/>
                          </a:lnTo>
                          <a:lnTo>
                            <a:pt x="257" y="184"/>
                          </a:lnTo>
                          <a:lnTo>
                            <a:pt x="257" y="182"/>
                          </a:lnTo>
                          <a:lnTo>
                            <a:pt x="257" y="180"/>
                          </a:lnTo>
                          <a:lnTo>
                            <a:pt x="257" y="176"/>
                          </a:lnTo>
                          <a:lnTo>
                            <a:pt x="258" y="173"/>
                          </a:lnTo>
                          <a:lnTo>
                            <a:pt x="258" y="169"/>
                          </a:lnTo>
                          <a:lnTo>
                            <a:pt x="258" y="165"/>
                          </a:lnTo>
                          <a:lnTo>
                            <a:pt x="258" y="161"/>
                          </a:lnTo>
                          <a:lnTo>
                            <a:pt x="260" y="159"/>
                          </a:lnTo>
                          <a:lnTo>
                            <a:pt x="262" y="157"/>
                          </a:lnTo>
                          <a:lnTo>
                            <a:pt x="262" y="155"/>
                          </a:lnTo>
                          <a:lnTo>
                            <a:pt x="262" y="153"/>
                          </a:lnTo>
                          <a:lnTo>
                            <a:pt x="266" y="151"/>
                          </a:lnTo>
                          <a:lnTo>
                            <a:pt x="266" y="149"/>
                          </a:lnTo>
                          <a:lnTo>
                            <a:pt x="268" y="149"/>
                          </a:lnTo>
                          <a:lnTo>
                            <a:pt x="268" y="147"/>
                          </a:lnTo>
                          <a:lnTo>
                            <a:pt x="266" y="147"/>
                          </a:lnTo>
                          <a:lnTo>
                            <a:pt x="266" y="145"/>
                          </a:lnTo>
                          <a:lnTo>
                            <a:pt x="264" y="145"/>
                          </a:lnTo>
                          <a:lnTo>
                            <a:pt x="264" y="143"/>
                          </a:lnTo>
                          <a:lnTo>
                            <a:pt x="264" y="142"/>
                          </a:lnTo>
                          <a:lnTo>
                            <a:pt x="268" y="140"/>
                          </a:lnTo>
                          <a:lnTo>
                            <a:pt x="270" y="140"/>
                          </a:lnTo>
                          <a:lnTo>
                            <a:pt x="268" y="132"/>
                          </a:lnTo>
                          <a:lnTo>
                            <a:pt x="268" y="130"/>
                          </a:lnTo>
                          <a:lnTo>
                            <a:pt x="270" y="130"/>
                          </a:lnTo>
                          <a:lnTo>
                            <a:pt x="268" y="130"/>
                          </a:lnTo>
                          <a:lnTo>
                            <a:pt x="266" y="130"/>
                          </a:lnTo>
                          <a:lnTo>
                            <a:pt x="266" y="128"/>
                          </a:lnTo>
                          <a:lnTo>
                            <a:pt x="266" y="126"/>
                          </a:lnTo>
                          <a:lnTo>
                            <a:pt x="270" y="126"/>
                          </a:lnTo>
                          <a:lnTo>
                            <a:pt x="268" y="126"/>
                          </a:lnTo>
                          <a:lnTo>
                            <a:pt x="268" y="124"/>
                          </a:lnTo>
                          <a:lnTo>
                            <a:pt x="266" y="122"/>
                          </a:lnTo>
                          <a:lnTo>
                            <a:pt x="264" y="120"/>
                          </a:lnTo>
                          <a:lnTo>
                            <a:pt x="262" y="118"/>
                          </a:lnTo>
                          <a:lnTo>
                            <a:pt x="262" y="116"/>
                          </a:lnTo>
                          <a:lnTo>
                            <a:pt x="260" y="107"/>
                          </a:lnTo>
                          <a:lnTo>
                            <a:pt x="258" y="107"/>
                          </a:lnTo>
                          <a:lnTo>
                            <a:pt x="260" y="105"/>
                          </a:lnTo>
                          <a:lnTo>
                            <a:pt x="258" y="101"/>
                          </a:lnTo>
                          <a:lnTo>
                            <a:pt x="257" y="97"/>
                          </a:lnTo>
                          <a:lnTo>
                            <a:pt x="257" y="93"/>
                          </a:lnTo>
                          <a:lnTo>
                            <a:pt x="257" y="87"/>
                          </a:lnTo>
                          <a:lnTo>
                            <a:pt x="257" y="83"/>
                          </a:lnTo>
                          <a:lnTo>
                            <a:pt x="258" y="78"/>
                          </a:lnTo>
                          <a:lnTo>
                            <a:pt x="260" y="76"/>
                          </a:lnTo>
                          <a:lnTo>
                            <a:pt x="260" y="74"/>
                          </a:lnTo>
                          <a:lnTo>
                            <a:pt x="262" y="72"/>
                          </a:lnTo>
                          <a:lnTo>
                            <a:pt x="264" y="66"/>
                          </a:lnTo>
                          <a:lnTo>
                            <a:pt x="266" y="64"/>
                          </a:lnTo>
                          <a:lnTo>
                            <a:pt x="268" y="64"/>
                          </a:lnTo>
                          <a:lnTo>
                            <a:pt x="268" y="62"/>
                          </a:lnTo>
                          <a:lnTo>
                            <a:pt x="270" y="62"/>
                          </a:lnTo>
                          <a:lnTo>
                            <a:pt x="270" y="56"/>
                          </a:lnTo>
                          <a:lnTo>
                            <a:pt x="272" y="56"/>
                          </a:lnTo>
                          <a:lnTo>
                            <a:pt x="274" y="56"/>
                          </a:lnTo>
                          <a:lnTo>
                            <a:pt x="276" y="54"/>
                          </a:lnTo>
                          <a:lnTo>
                            <a:pt x="278" y="54"/>
                          </a:lnTo>
                          <a:lnTo>
                            <a:pt x="278" y="52"/>
                          </a:lnTo>
                          <a:lnTo>
                            <a:pt x="280" y="52"/>
                          </a:lnTo>
                          <a:lnTo>
                            <a:pt x="280" y="48"/>
                          </a:lnTo>
                          <a:lnTo>
                            <a:pt x="282" y="48"/>
                          </a:lnTo>
                          <a:lnTo>
                            <a:pt x="284" y="48"/>
                          </a:lnTo>
                          <a:lnTo>
                            <a:pt x="284" y="47"/>
                          </a:lnTo>
                          <a:lnTo>
                            <a:pt x="282" y="47"/>
                          </a:lnTo>
                          <a:lnTo>
                            <a:pt x="280" y="47"/>
                          </a:lnTo>
                          <a:lnTo>
                            <a:pt x="278" y="47"/>
                          </a:lnTo>
                          <a:lnTo>
                            <a:pt x="276" y="47"/>
                          </a:lnTo>
                          <a:lnTo>
                            <a:pt x="274" y="47"/>
                          </a:lnTo>
                          <a:lnTo>
                            <a:pt x="272" y="47"/>
                          </a:lnTo>
                          <a:lnTo>
                            <a:pt x="270" y="45"/>
                          </a:lnTo>
                          <a:lnTo>
                            <a:pt x="270" y="43"/>
                          </a:lnTo>
                          <a:lnTo>
                            <a:pt x="270" y="39"/>
                          </a:lnTo>
                          <a:lnTo>
                            <a:pt x="268" y="37"/>
                          </a:lnTo>
                          <a:lnTo>
                            <a:pt x="268" y="35"/>
                          </a:lnTo>
                          <a:lnTo>
                            <a:pt x="268" y="33"/>
                          </a:lnTo>
                          <a:lnTo>
                            <a:pt x="268" y="29"/>
                          </a:lnTo>
                          <a:lnTo>
                            <a:pt x="266" y="29"/>
                          </a:lnTo>
                          <a:lnTo>
                            <a:pt x="268" y="27"/>
                          </a:lnTo>
                          <a:lnTo>
                            <a:pt x="266" y="27"/>
                          </a:lnTo>
                          <a:lnTo>
                            <a:pt x="262" y="27"/>
                          </a:lnTo>
                          <a:lnTo>
                            <a:pt x="260" y="27"/>
                          </a:lnTo>
                          <a:lnTo>
                            <a:pt x="258" y="27"/>
                          </a:lnTo>
                          <a:lnTo>
                            <a:pt x="257" y="27"/>
                          </a:lnTo>
                          <a:lnTo>
                            <a:pt x="255" y="27"/>
                          </a:lnTo>
                          <a:lnTo>
                            <a:pt x="253" y="27"/>
                          </a:lnTo>
                          <a:lnTo>
                            <a:pt x="253" y="29"/>
                          </a:lnTo>
                          <a:lnTo>
                            <a:pt x="251" y="29"/>
                          </a:lnTo>
                          <a:lnTo>
                            <a:pt x="251" y="27"/>
                          </a:lnTo>
                          <a:lnTo>
                            <a:pt x="249" y="27"/>
                          </a:lnTo>
                          <a:lnTo>
                            <a:pt x="247" y="25"/>
                          </a:lnTo>
                          <a:lnTo>
                            <a:pt x="245" y="25"/>
                          </a:lnTo>
                          <a:lnTo>
                            <a:pt x="243" y="25"/>
                          </a:lnTo>
                          <a:lnTo>
                            <a:pt x="241" y="25"/>
                          </a:lnTo>
                          <a:lnTo>
                            <a:pt x="241" y="27"/>
                          </a:lnTo>
                          <a:lnTo>
                            <a:pt x="239" y="27"/>
                          </a:lnTo>
                          <a:lnTo>
                            <a:pt x="237" y="29"/>
                          </a:lnTo>
                          <a:lnTo>
                            <a:pt x="237" y="25"/>
                          </a:lnTo>
                          <a:lnTo>
                            <a:pt x="239" y="27"/>
                          </a:lnTo>
                          <a:lnTo>
                            <a:pt x="239" y="25"/>
                          </a:lnTo>
                          <a:lnTo>
                            <a:pt x="237" y="25"/>
                          </a:lnTo>
                          <a:lnTo>
                            <a:pt x="235" y="23"/>
                          </a:lnTo>
                          <a:lnTo>
                            <a:pt x="233" y="25"/>
                          </a:lnTo>
                          <a:lnTo>
                            <a:pt x="233" y="23"/>
                          </a:lnTo>
                          <a:lnTo>
                            <a:pt x="231" y="19"/>
                          </a:lnTo>
                          <a:lnTo>
                            <a:pt x="229" y="19"/>
                          </a:lnTo>
                          <a:lnTo>
                            <a:pt x="229" y="17"/>
                          </a:lnTo>
                          <a:lnTo>
                            <a:pt x="229" y="16"/>
                          </a:lnTo>
                          <a:lnTo>
                            <a:pt x="231" y="16"/>
                          </a:lnTo>
                          <a:lnTo>
                            <a:pt x="229" y="16"/>
                          </a:lnTo>
                          <a:lnTo>
                            <a:pt x="228" y="16"/>
                          </a:lnTo>
                          <a:lnTo>
                            <a:pt x="226" y="16"/>
                          </a:lnTo>
                          <a:lnTo>
                            <a:pt x="224" y="16"/>
                          </a:lnTo>
                          <a:lnTo>
                            <a:pt x="222" y="16"/>
                          </a:lnTo>
                          <a:lnTo>
                            <a:pt x="222" y="14"/>
                          </a:lnTo>
                          <a:lnTo>
                            <a:pt x="220" y="14"/>
                          </a:lnTo>
                          <a:lnTo>
                            <a:pt x="220" y="10"/>
                          </a:lnTo>
                          <a:lnTo>
                            <a:pt x="220" y="6"/>
                          </a:lnTo>
                          <a:lnTo>
                            <a:pt x="218" y="6"/>
                          </a:lnTo>
                          <a:lnTo>
                            <a:pt x="216" y="6"/>
                          </a:lnTo>
                          <a:lnTo>
                            <a:pt x="214" y="4"/>
                          </a:lnTo>
                          <a:lnTo>
                            <a:pt x="212" y="4"/>
                          </a:lnTo>
                          <a:lnTo>
                            <a:pt x="210" y="0"/>
                          </a:lnTo>
                          <a:lnTo>
                            <a:pt x="208" y="0"/>
                          </a:lnTo>
                          <a:lnTo>
                            <a:pt x="206" y="4"/>
                          </a:lnTo>
                          <a:lnTo>
                            <a:pt x="202" y="0"/>
                          </a:lnTo>
                          <a:lnTo>
                            <a:pt x="202" y="4"/>
                          </a:lnTo>
                          <a:lnTo>
                            <a:pt x="201" y="4"/>
                          </a:lnTo>
                          <a:lnTo>
                            <a:pt x="201" y="6"/>
                          </a:lnTo>
                          <a:lnTo>
                            <a:pt x="199" y="4"/>
                          </a:lnTo>
                          <a:lnTo>
                            <a:pt x="199" y="6"/>
                          </a:lnTo>
                          <a:lnTo>
                            <a:pt x="193" y="8"/>
                          </a:lnTo>
                          <a:lnTo>
                            <a:pt x="193" y="10"/>
                          </a:lnTo>
                          <a:lnTo>
                            <a:pt x="191" y="14"/>
                          </a:lnTo>
                          <a:lnTo>
                            <a:pt x="189" y="10"/>
                          </a:lnTo>
                          <a:lnTo>
                            <a:pt x="189" y="16"/>
                          </a:lnTo>
                          <a:lnTo>
                            <a:pt x="187" y="17"/>
                          </a:lnTo>
                          <a:lnTo>
                            <a:pt x="187" y="19"/>
                          </a:lnTo>
                          <a:lnTo>
                            <a:pt x="187" y="23"/>
                          </a:lnTo>
                          <a:lnTo>
                            <a:pt x="183" y="25"/>
                          </a:lnTo>
                          <a:lnTo>
                            <a:pt x="187" y="25"/>
                          </a:lnTo>
                          <a:lnTo>
                            <a:pt x="187" y="27"/>
                          </a:lnTo>
                          <a:lnTo>
                            <a:pt x="181" y="29"/>
                          </a:lnTo>
                          <a:lnTo>
                            <a:pt x="179" y="33"/>
                          </a:lnTo>
                          <a:lnTo>
                            <a:pt x="177" y="35"/>
                          </a:lnTo>
                          <a:lnTo>
                            <a:pt x="173" y="35"/>
                          </a:lnTo>
                          <a:lnTo>
                            <a:pt x="172" y="35"/>
                          </a:lnTo>
                          <a:lnTo>
                            <a:pt x="170" y="37"/>
                          </a:lnTo>
                          <a:lnTo>
                            <a:pt x="168" y="37"/>
                          </a:lnTo>
                          <a:lnTo>
                            <a:pt x="164" y="37"/>
                          </a:lnTo>
                          <a:lnTo>
                            <a:pt x="162" y="37"/>
                          </a:lnTo>
                          <a:lnTo>
                            <a:pt x="160" y="39"/>
                          </a:lnTo>
                          <a:lnTo>
                            <a:pt x="154" y="43"/>
                          </a:lnTo>
                          <a:lnTo>
                            <a:pt x="152" y="43"/>
                          </a:lnTo>
                          <a:lnTo>
                            <a:pt x="150" y="45"/>
                          </a:lnTo>
                          <a:lnTo>
                            <a:pt x="150" y="47"/>
                          </a:lnTo>
                          <a:lnTo>
                            <a:pt x="148" y="47"/>
                          </a:lnTo>
                          <a:lnTo>
                            <a:pt x="144" y="47"/>
                          </a:lnTo>
                          <a:lnTo>
                            <a:pt x="141" y="48"/>
                          </a:lnTo>
                          <a:lnTo>
                            <a:pt x="139" y="52"/>
                          </a:lnTo>
                          <a:lnTo>
                            <a:pt x="135" y="52"/>
                          </a:lnTo>
                          <a:lnTo>
                            <a:pt x="133" y="56"/>
                          </a:lnTo>
                          <a:lnTo>
                            <a:pt x="131" y="56"/>
                          </a:lnTo>
                          <a:lnTo>
                            <a:pt x="129" y="56"/>
                          </a:lnTo>
                          <a:lnTo>
                            <a:pt x="129" y="62"/>
                          </a:lnTo>
                          <a:lnTo>
                            <a:pt x="125" y="64"/>
                          </a:lnTo>
                          <a:lnTo>
                            <a:pt x="125" y="66"/>
                          </a:lnTo>
                          <a:lnTo>
                            <a:pt x="123" y="72"/>
                          </a:lnTo>
                          <a:lnTo>
                            <a:pt x="123" y="74"/>
                          </a:lnTo>
                          <a:lnTo>
                            <a:pt x="121" y="76"/>
                          </a:lnTo>
                          <a:lnTo>
                            <a:pt x="121" y="78"/>
                          </a:lnTo>
                          <a:lnTo>
                            <a:pt x="123" y="78"/>
                          </a:lnTo>
                          <a:lnTo>
                            <a:pt x="121" y="78"/>
                          </a:lnTo>
                          <a:lnTo>
                            <a:pt x="119" y="78"/>
                          </a:lnTo>
                          <a:lnTo>
                            <a:pt x="119" y="81"/>
                          </a:lnTo>
                          <a:lnTo>
                            <a:pt x="119" y="83"/>
                          </a:lnTo>
                          <a:lnTo>
                            <a:pt x="121" y="83"/>
                          </a:lnTo>
                          <a:lnTo>
                            <a:pt x="119" y="83"/>
                          </a:lnTo>
                          <a:lnTo>
                            <a:pt x="116" y="85"/>
                          </a:lnTo>
                          <a:lnTo>
                            <a:pt x="116" y="87"/>
                          </a:lnTo>
                          <a:lnTo>
                            <a:pt x="116" y="91"/>
                          </a:lnTo>
                          <a:lnTo>
                            <a:pt x="116" y="93"/>
                          </a:lnTo>
                          <a:lnTo>
                            <a:pt x="114" y="95"/>
                          </a:lnTo>
                          <a:lnTo>
                            <a:pt x="114" y="97"/>
                          </a:lnTo>
                          <a:lnTo>
                            <a:pt x="112" y="97"/>
                          </a:lnTo>
                          <a:lnTo>
                            <a:pt x="114" y="97"/>
                          </a:lnTo>
                          <a:lnTo>
                            <a:pt x="114" y="101"/>
                          </a:lnTo>
                          <a:lnTo>
                            <a:pt x="114" y="103"/>
                          </a:lnTo>
                          <a:lnTo>
                            <a:pt x="114" y="105"/>
                          </a:lnTo>
                          <a:lnTo>
                            <a:pt x="112" y="111"/>
                          </a:lnTo>
                          <a:lnTo>
                            <a:pt x="112" y="114"/>
                          </a:lnTo>
                          <a:lnTo>
                            <a:pt x="110" y="114"/>
                          </a:lnTo>
                          <a:lnTo>
                            <a:pt x="110" y="116"/>
                          </a:lnTo>
                          <a:lnTo>
                            <a:pt x="106" y="114"/>
                          </a:lnTo>
                          <a:lnTo>
                            <a:pt x="106" y="116"/>
                          </a:lnTo>
                          <a:lnTo>
                            <a:pt x="106" y="118"/>
                          </a:lnTo>
                          <a:lnTo>
                            <a:pt x="106" y="122"/>
                          </a:lnTo>
                          <a:lnTo>
                            <a:pt x="104" y="122"/>
                          </a:lnTo>
                          <a:lnTo>
                            <a:pt x="102" y="124"/>
                          </a:lnTo>
                          <a:lnTo>
                            <a:pt x="102" y="128"/>
                          </a:lnTo>
                          <a:lnTo>
                            <a:pt x="104" y="128"/>
                          </a:lnTo>
                          <a:lnTo>
                            <a:pt x="106" y="128"/>
                          </a:lnTo>
                          <a:lnTo>
                            <a:pt x="106" y="130"/>
                          </a:lnTo>
                          <a:lnTo>
                            <a:pt x="104" y="130"/>
                          </a:lnTo>
                          <a:lnTo>
                            <a:pt x="100" y="130"/>
                          </a:lnTo>
                          <a:lnTo>
                            <a:pt x="96" y="130"/>
                          </a:lnTo>
                          <a:lnTo>
                            <a:pt x="92" y="132"/>
                          </a:lnTo>
                          <a:lnTo>
                            <a:pt x="92" y="134"/>
                          </a:lnTo>
                          <a:lnTo>
                            <a:pt x="90" y="134"/>
                          </a:lnTo>
                          <a:lnTo>
                            <a:pt x="90" y="138"/>
                          </a:lnTo>
                          <a:lnTo>
                            <a:pt x="90" y="140"/>
                          </a:lnTo>
                          <a:lnTo>
                            <a:pt x="92" y="140"/>
                          </a:lnTo>
                          <a:lnTo>
                            <a:pt x="90" y="140"/>
                          </a:lnTo>
                          <a:lnTo>
                            <a:pt x="87" y="140"/>
                          </a:lnTo>
                          <a:lnTo>
                            <a:pt x="87" y="142"/>
                          </a:lnTo>
                          <a:lnTo>
                            <a:pt x="85" y="142"/>
                          </a:lnTo>
                          <a:lnTo>
                            <a:pt x="83" y="143"/>
                          </a:lnTo>
                          <a:lnTo>
                            <a:pt x="83" y="145"/>
                          </a:lnTo>
                          <a:lnTo>
                            <a:pt x="83" y="147"/>
                          </a:lnTo>
                          <a:lnTo>
                            <a:pt x="81" y="153"/>
                          </a:lnTo>
                          <a:lnTo>
                            <a:pt x="81" y="157"/>
                          </a:lnTo>
                          <a:lnTo>
                            <a:pt x="77" y="161"/>
                          </a:lnTo>
                          <a:lnTo>
                            <a:pt x="77" y="163"/>
                          </a:lnTo>
                          <a:lnTo>
                            <a:pt x="77" y="165"/>
                          </a:lnTo>
                          <a:lnTo>
                            <a:pt x="77" y="167"/>
                          </a:lnTo>
                          <a:lnTo>
                            <a:pt x="75" y="169"/>
                          </a:lnTo>
                          <a:lnTo>
                            <a:pt x="73" y="173"/>
                          </a:lnTo>
                          <a:lnTo>
                            <a:pt x="73" y="174"/>
                          </a:lnTo>
                          <a:lnTo>
                            <a:pt x="71" y="174"/>
                          </a:lnTo>
                          <a:lnTo>
                            <a:pt x="71" y="176"/>
                          </a:lnTo>
                          <a:lnTo>
                            <a:pt x="69" y="178"/>
                          </a:lnTo>
                          <a:lnTo>
                            <a:pt x="67" y="180"/>
                          </a:lnTo>
                          <a:lnTo>
                            <a:pt x="69" y="180"/>
                          </a:lnTo>
                          <a:lnTo>
                            <a:pt x="69" y="182"/>
                          </a:lnTo>
                          <a:lnTo>
                            <a:pt x="67" y="182"/>
                          </a:lnTo>
                          <a:lnTo>
                            <a:pt x="65" y="184"/>
                          </a:lnTo>
                          <a:lnTo>
                            <a:pt x="65" y="186"/>
                          </a:lnTo>
                          <a:lnTo>
                            <a:pt x="65" y="190"/>
                          </a:lnTo>
                          <a:lnTo>
                            <a:pt x="63" y="190"/>
                          </a:lnTo>
                          <a:lnTo>
                            <a:pt x="63" y="192"/>
                          </a:lnTo>
                          <a:lnTo>
                            <a:pt x="63" y="194"/>
                          </a:lnTo>
                          <a:lnTo>
                            <a:pt x="61" y="196"/>
                          </a:lnTo>
                          <a:lnTo>
                            <a:pt x="61" y="200"/>
                          </a:lnTo>
                          <a:lnTo>
                            <a:pt x="61" y="202"/>
                          </a:lnTo>
                          <a:lnTo>
                            <a:pt x="59" y="204"/>
                          </a:lnTo>
                          <a:lnTo>
                            <a:pt x="59" y="206"/>
                          </a:lnTo>
                          <a:lnTo>
                            <a:pt x="58" y="204"/>
                          </a:lnTo>
                          <a:lnTo>
                            <a:pt x="58" y="209"/>
                          </a:lnTo>
                          <a:lnTo>
                            <a:pt x="58" y="211"/>
                          </a:lnTo>
                          <a:lnTo>
                            <a:pt x="56" y="215"/>
                          </a:lnTo>
                          <a:lnTo>
                            <a:pt x="56" y="219"/>
                          </a:lnTo>
                          <a:lnTo>
                            <a:pt x="54" y="221"/>
                          </a:lnTo>
                          <a:lnTo>
                            <a:pt x="56" y="221"/>
                          </a:lnTo>
                          <a:lnTo>
                            <a:pt x="58" y="221"/>
                          </a:lnTo>
                          <a:lnTo>
                            <a:pt x="58" y="223"/>
                          </a:lnTo>
                          <a:lnTo>
                            <a:pt x="59" y="225"/>
                          </a:lnTo>
                          <a:lnTo>
                            <a:pt x="58" y="225"/>
                          </a:lnTo>
                          <a:lnTo>
                            <a:pt x="58" y="223"/>
                          </a:lnTo>
                          <a:lnTo>
                            <a:pt x="56" y="223"/>
                          </a:lnTo>
                          <a:lnTo>
                            <a:pt x="54" y="223"/>
                          </a:lnTo>
                          <a:lnTo>
                            <a:pt x="48" y="231"/>
                          </a:lnTo>
                          <a:lnTo>
                            <a:pt x="46" y="235"/>
                          </a:lnTo>
                          <a:lnTo>
                            <a:pt x="46" y="240"/>
                          </a:lnTo>
                          <a:lnTo>
                            <a:pt x="46" y="242"/>
                          </a:lnTo>
                          <a:lnTo>
                            <a:pt x="44" y="244"/>
                          </a:lnTo>
                          <a:lnTo>
                            <a:pt x="44" y="248"/>
                          </a:lnTo>
                          <a:lnTo>
                            <a:pt x="42" y="250"/>
                          </a:lnTo>
                          <a:lnTo>
                            <a:pt x="40" y="250"/>
                          </a:lnTo>
                          <a:lnTo>
                            <a:pt x="38" y="252"/>
                          </a:lnTo>
                          <a:lnTo>
                            <a:pt x="36" y="254"/>
                          </a:lnTo>
                          <a:lnTo>
                            <a:pt x="36" y="258"/>
                          </a:lnTo>
                          <a:lnTo>
                            <a:pt x="34" y="260"/>
                          </a:lnTo>
                          <a:lnTo>
                            <a:pt x="34" y="262"/>
                          </a:lnTo>
                          <a:lnTo>
                            <a:pt x="32" y="262"/>
                          </a:lnTo>
                          <a:lnTo>
                            <a:pt x="32" y="264"/>
                          </a:lnTo>
                          <a:lnTo>
                            <a:pt x="30" y="269"/>
                          </a:lnTo>
                          <a:lnTo>
                            <a:pt x="29" y="271"/>
                          </a:lnTo>
                          <a:lnTo>
                            <a:pt x="29" y="273"/>
                          </a:lnTo>
                          <a:lnTo>
                            <a:pt x="27" y="281"/>
                          </a:lnTo>
                          <a:lnTo>
                            <a:pt x="25" y="281"/>
                          </a:lnTo>
                          <a:lnTo>
                            <a:pt x="25" y="283"/>
                          </a:lnTo>
                          <a:lnTo>
                            <a:pt x="23" y="287"/>
                          </a:lnTo>
                          <a:lnTo>
                            <a:pt x="23" y="289"/>
                          </a:lnTo>
                          <a:lnTo>
                            <a:pt x="23" y="291"/>
                          </a:lnTo>
                          <a:lnTo>
                            <a:pt x="21" y="293"/>
                          </a:lnTo>
                          <a:lnTo>
                            <a:pt x="19" y="297"/>
                          </a:lnTo>
                          <a:lnTo>
                            <a:pt x="15" y="300"/>
                          </a:lnTo>
                          <a:lnTo>
                            <a:pt x="17" y="300"/>
                          </a:lnTo>
                          <a:lnTo>
                            <a:pt x="15" y="302"/>
                          </a:lnTo>
                          <a:lnTo>
                            <a:pt x="11" y="308"/>
                          </a:lnTo>
                          <a:lnTo>
                            <a:pt x="13" y="308"/>
                          </a:lnTo>
                          <a:lnTo>
                            <a:pt x="11" y="310"/>
                          </a:lnTo>
                          <a:lnTo>
                            <a:pt x="11" y="312"/>
                          </a:lnTo>
                          <a:lnTo>
                            <a:pt x="11" y="316"/>
                          </a:lnTo>
                          <a:lnTo>
                            <a:pt x="11" y="318"/>
                          </a:lnTo>
                          <a:lnTo>
                            <a:pt x="11" y="320"/>
                          </a:lnTo>
                          <a:lnTo>
                            <a:pt x="13" y="322"/>
                          </a:lnTo>
                          <a:lnTo>
                            <a:pt x="11" y="322"/>
                          </a:lnTo>
                          <a:lnTo>
                            <a:pt x="11" y="320"/>
                          </a:lnTo>
                          <a:lnTo>
                            <a:pt x="11" y="322"/>
                          </a:lnTo>
                          <a:lnTo>
                            <a:pt x="9" y="320"/>
                          </a:lnTo>
                          <a:lnTo>
                            <a:pt x="7" y="322"/>
                          </a:lnTo>
                          <a:lnTo>
                            <a:pt x="3" y="333"/>
                          </a:lnTo>
                          <a:lnTo>
                            <a:pt x="3" y="335"/>
                          </a:lnTo>
                          <a:lnTo>
                            <a:pt x="3" y="337"/>
                          </a:lnTo>
                          <a:lnTo>
                            <a:pt x="5" y="339"/>
                          </a:lnTo>
                          <a:lnTo>
                            <a:pt x="5" y="343"/>
                          </a:lnTo>
                          <a:lnTo>
                            <a:pt x="5" y="345"/>
                          </a:lnTo>
                          <a:lnTo>
                            <a:pt x="5" y="347"/>
                          </a:lnTo>
                          <a:lnTo>
                            <a:pt x="5" y="349"/>
                          </a:lnTo>
                          <a:lnTo>
                            <a:pt x="7" y="349"/>
                          </a:lnTo>
                          <a:lnTo>
                            <a:pt x="9" y="349"/>
                          </a:lnTo>
                          <a:lnTo>
                            <a:pt x="7" y="351"/>
                          </a:lnTo>
                          <a:lnTo>
                            <a:pt x="7" y="353"/>
                          </a:lnTo>
                          <a:lnTo>
                            <a:pt x="9" y="353"/>
                          </a:lnTo>
                          <a:lnTo>
                            <a:pt x="11" y="353"/>
                          </a:lnTo>
                          <a:lnTo>
                            <a:pt x="7" y="355"/>
                          </a:lnTo>
                          <a:lnTo>
                            <a:pt x="7" y="357"/>
                          </a:lnTo>
                          <a:lnTo>
                            <a:pt x="9" y="359"/>
                          </a:lnTo>
                          <a:lnTo>
                            <a:pt x="11" y="359"/>
                          </a:lnTo>
                          <a:lnTo>
                            <a:pt x="9" y="359"/>
                          </a:lnTo>
                          <a:lnTo>
                            <a:pt x="7" y="363"/>
                          </a:lnTo>
                          <a:lnTo>
                            <a:pt x="7" y="364"/>
                          </a:lnTo>
                          <a:lnTo>
                            <a:pt x="7" y="366"/>
                          </a:lnTo>
                          <a:lnTo>
                            <a:pt x="9" y="364"/>
                          </a:lnTo>
                          <a:lnTo>
                            <a:pt x="11" y="366"/>
                          </a:lnTo>
                          <a:lnTo>
                            <a:pt x="9" y="366"/>
                          </a:lnTo>
                          <a:lnTo>
                            <a:pt x="7" y="368"/>
                          </a:lnTo>
                          <a:lnTo>
                            <a:pt x="9" y="370"/>
                          </a:lnTo>
                          <a:lnTo>
                            <a:pt x="9" y="372"/>
                          </a:lnTo>
                          <a:lnTo>
                            <a:pt x="9" y="374"/>
                          </a:lnTo>
                          <a:lnTo>
                            <a:pt x="11" y="374"/>
                          </a:lnTo>
                          <a:lnTo>
                            <a:pt x="11" y="376"/>
                          </a:lnTo>
                          <a:lnTo>
                            <a:pt x="11" y="380"/>
                          </a:lnTo>
                          <a:lnTo>
                            <a:pt x="11" y="382"/>
                          </a:lnTo>
                          <a:lnTo>
                            <a:pt x="9" y="382"/>
                          </a:lnTo>
                          <a:lnTo>
                            <a:pt x="9" y="378"/>
                          </a:lnTo>
                          <a:lnTo>
                            <a:pt x="7" y="378"/>
                          </a:lnTo>
                          <a:lnTo>
                            <a:pt x="7" y="382"/>
                          </a:lnTo>
                          <a:lnTo>
                            <a:pt x="7" y="384"/>
                          </a:lnTo>
                          <a:lnTo>
                            <a:pt x="7" y="386"/>
                          </a:lnTo>
                          <a:lnTo>
                            <a:pt x="7" y="388"/>
                          </a:lnTo>
                          <a:lnTo>
                            <a:pt x="9" y="390"/>
                          </a:lnTo>
                          <a:lnTo>
                            <a:pt x="11" y="392"/>
                          </a:lnTo>
                          <a:lnTo>
                            <a:pt x="9" y="390"/>
                          </a:lnTo>
                          <a:lnTo>
                            <a:pt x="7" y="390"/>
                          </a:lnTo>
                          <a:lnTo>
                            <a:pt x="7" y="392"/>
                          </a:lnTo>
                          <a:lnTo>
                            <a:pt x="5" y="392"/>
                          </a:lnTo>
                          <a:lnTo>
                            <a:pt x="5" y="394"/>
                          </a:lnTo>
                          <a:lnTo>
                            <a:pt x="7" y="395"/>
                          </a:lnTo>
                          <a:lnTo>
                            <a:pt x="7" y="397"/>
                          </a:lnTo>
                          <a:lnTo>
                            <a:pt x="5" y="399"/>
                          </a:lnTo>
                          <a:lnTo>
                            <a:pt x="5" y="401"/>
                          </a:lnTo>
                          <a:lnTo>
                            <a:pt x="5" y="405"/>
                          </a:lnTo>
                          <a:lnTo>
                            <a:pt x="3" y="405"/>
                          </a:lnTo>
                          <a:lnTo>
                            <a:pt x="3" y="407"/>
                          </a:lnTo>
                          <a:lnTo>
                            <a:pt x="7" y="407"/>
                          </a:lnTo>
                          <a:lnTo>
                            <a:pt x="7" y="409"/>
                          </a:lnTo>
                          <a:lnTo>
                            <a:pt x="3" y="409"/>
                          </a:lnTo>
                          <a:lnTo>
                            <a:pt x="3" y="411"/>
                          </a:lnTo>
                          <a:lnTo>
                            <a:pt x="3" y="415"/>
                          </a:lnTo>
                          <a:lnTo>
                            <a:pt x="2" y="415"/>
                          </a:lnTo>
                          <a:lnTo>
                            <a:pt x="3" y="417"/>
                          </a:lnTo>
                          <a:lnTo>
                            <a:pt x="3" y="419"/>
                          </a:lnTo>
                          <a:lnTo>
                            <a:pt x="2" y="419"/>
                          </a:lnTo>
                          <a:lnTo>
                            <a:pt x="2" y="425"/>
                          </a:lnTo>
                          <a:lnTo>
                            <a:pt x="3" y="425"/>
                          </a:lnTo>
                          <a:lnTo>
                            <a:pt x="3" y="426"/>
                          </a:lnTo>
                          <a:lnTo>
                            <a:pt x="5" y="426"/>
                          </a:lnTo>
                          <a:lnTo>
                            <a:pt x="5" y="428"/>
                          </a:lnTo>
                          <a:lnTo>
                            <a:pt x="3" y="428"/>
                          </a:lnTo>
                          <a:lnTo>
                            <a:pt x="2" y="428"/>
                          </a:lnTo>
                          <a:lnTo>
                            <a:pt x="2" y="430"/>
                          </a:lnTo>
                          <a:lnTo>
                            <a:pt x="2" y="434"/>
                          </a:lnTo>
                          <a:lnTo>
                            <a:pt x="0" y="436"/>
                          </a:lnTo>
                          <a:lnTo>
                            <a:pt x="2" y="436"/>
                          </a:lnTo>
                          <a:lnTo>
                            <a:pt x="2" y="438"/>
                          </a:lnTo>
                          <a:lnTo>
                            <a:pt x="3" y="438"/>
                          </a:lnTo>
                          <a:lnTo>
                            <a:pt x="5" y="436"/>
                          </a:lnTo>
                          <a:lnTo>
                            <a:pt x="5" y="438"/>
                          </a:lnTo>
                          <a:lnTo>
                            <a:pt x="2" y="440"/>
                          </a:lnTo>
                          <a:lnTo>
                            <a:pt x="0" y="440"/>
                          </a:lnTo>
                          <a:lnTo>
                            <a:pt x="0" y="444"/>
                          </a:lnTo>
                          <a:lnTo>
                            <a:pt x="129" y="642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036" name="Freeform 201">
                      <a:extLst>
                        <a:ext uri="{FF2B5EF4-FFF2-40B4-BE49-F238E27FC236}">
                          <a16:creationId xmlns:a16="http://schemas.microsoft.com/office/drawing/2014/main" id="{9284A904-4794-2C40-8ED3-2C637F74F19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94" y="3459"/>
                      <a:ext cx="142" cy="323"/>
                    </a:xfrm>
                    <a:custGeom>
                      <a:avLst/>
                      <a:gdLst>
                        <a:gd name="T0" fmla="*/ 36 w 284"/>
                        <a:gd name="T1" fmla="*/ 160 h 646"/>
                        <a:gd name="T2" fmla="*/ 36 w 284"/>
                        <a:gd name="T3" fmla="*/ 159 h 646"/>
                        <a:gd name="T4" fmla="*/ 38 w 284"/>
                        <a:gd name="T5" fmla="*/ 154 h 646"/>
                        <a:gd name="T6" fmla="*/ 38 w 284"/>
                        <a:gd name="T7" fmla="*/ 149 h 646"/>
                        <a:gd name="T8" fmla="*/ 37 w 284"/>
                        <a:gd name="T9" fmla="*/ 141 h 646"/>
                        <a:gd name="T10" fmla="*/ 40 w 284"/>
                        <a:gd name="T11" fmla="*/ 130 h 646"/>
                        <a:gd name="T12" fmla="*/ 45 w 284"/>
                        <a:gd name="T13" fmla="*/ 123 h 646"/>
                        <a:gd name="T14" fmla="*/ 48 w 284"/>
                        <a:gd name="T15" fmla="*/ 115 h 646"/>
                        <a:gd name="T16" fmla="*/ 52 w 284"/>
                        <a:gd name="T17" fmla="*/ 110 h 646"/>
                        <a:gd name="T18" fmla="*/ 53 w 284"/>
                        <a:gd name="T19" fmla="*/ 105 h 646"/>
                        <a:gd name="T20" fmla="*/ 55 w 284"/>
                        <a:gd name="T21" fmla="*/ 101 h 646"/>
                        <a:gd name="T22" fmla="*/ 56 w 284"/>
                        <a:gd name="T23" fmla="*/ 94 h 646"/>
                        <a:gd name="T24" fmla="*/ 57 w 284"/>
                        <a:gd name="T25" fmla="*/ 87 h 646"/>
                        <a:gd name="T26" fmla="*/ 58 w 284"/>
                        <a:gd name="T27" fmla="*/ 81 h 646"/>
                        <a:gd name="T28" fmla="*/ 59 w 284"/>
                        <a:gd name="T29" fmla="*/ 74 h 646"/>
                        <a:gd name="T30" fmla="*/ 60 w 284"/>
                        <a:gd name="T31" fmla="*/ 66 h 646"/>
                        <a:gd name="T32" fmla="*/ 61 w 284"/>
                        <a:gd name="T33" fmla="*/ 60 h 646"/>
                        <a:gd name="T34" fmla="*/ 61 w 284"/>
                        <a:gd name="T35" fmla="*/ 55 h 646"/>
                        <a:gd name="T36" fmla="*/ 64 w 284"/>
                        <a:gd name="T37" fmla="*/ 49 h 646"/>
                        <a:gd name="T38" fmla="*/ 65 w 284"/>
                        <a:gd name="T39" fmla="*/ 42 h 646"/>
                        <a:gd name="T40" fmla="*/ 67 w 284"/>
                        <a:gd name="T41" fmla="*/ 37 h 646"/>
                        <a:gd name="T42" fmla="*/ 67 w 284"/>
                        <a:gd name="T43" fmla="*/ 33 h 646"/>
                        <a:gd name="T44" fmla="*/ 66 w 284"/>
                        <a:gd name="T45" fmla="*/ 29 h 646"/>
                        <a:gd name="T46" fmla="*/ 65 w 284"/>
                        <a:gd name="T47" fmla="*/ 20 h 646"/>
                        <a:gd name="T48" fmla="*/ 68 w 284"/>
                        <a:gd name="T49" fmla="*/ 14 h 646"/>
                        <a:gd name="T50" fmla="*/ 71 w 284"/>
                        <a:gd name="T51" fmla="*/ 12 h 646"/>
                        <a:gd name="T52" fmla="*/ 68 w 284"/>
                        <a:gd name="T53" fmla="*/ 12 h 646"/>
                        <a:gd name="T54" fmla="*/ 66 w 284"/>
                        <a:gd name="T55" fmla="*/ 7 h 646"/>
                        <a:gd name="T56" fmla="*/ 62 w 284"/>
                        <a:gd name="T57" fmla="*/ 7 h 646"/>
                        <a:gd name="T58" fmla="*/ 60 w 284"/>
                        <a:gd name="T59" fmla="*/ 7 h 646"/>
                        <a:gd name="T60" fmla="*/ 58 w 284"/>
                        <a:gd name="T61" fmla="*/ 4 h 646"/>
                        <a:gd name="T62" fmla="*/ 55 w 284"/>
                        <a:gd name="T63" fmla="*/ 2 h 646"/>
                        <a:gd name="T64" fmla="*/ 51 w 284"/>
                        <a:gd name="T65" fmla="*/ 1 h 646"/>
                        <a:gd name="T66" fmla="*/ 47 w 284"/>
                        <a:gd name="T67" fmla="*/ 5 h 646"/>
                        <a:gd name="T68" fmla="*/ 43 w 284"/>
                        <a:gd name="T69" fmla="*/ 10 h 646"/>
                        <a:gd name="T70" fmla="*/ 36 w 284"/>
                        <a:gd name="T71" fmla="*/ 12 h 646"/>
                        <a:gd name="T72" fmla="*/ 32 w 284"/>
                        <a:gd name="T73" fmla="*/ 17 h 646"/>
                        <a:gd name="T74" fmla="*/ 30 w 284"/>
                        <a:gd name="T75" fmla="*/ 21 h 646"/>
                        <a:gd name="T76" fmla="*/ 29 w 284"/>
                        <a:gd name="T77" fmla="*/ 24 h 646"/>
                        <a:gd name="T78" fmla="*/ 28 w 284"/>
                        <a:gd name="T79" fmla="*/ 29 h 646"/>
                        <a:gd name="T80" fmla="*/ 27 w 284"/>
                        <a:gd name="T81" fmla="*/ 32 h 646"/>
                        <a:gd name="T82" fmla="*/ 23 w 284"/>
                        <a:gd name="T83" fmla="*/ 35 h 646"/>
                        <a:gd name="T84" fmla="*/ 20 w 284"/>
                        <a:gd name="T85" fmla="*/ 41 h 646"/>
                        <a:gd name="T86" fmla="*/ 17 w 284"/>
                        <a:gd name="T87" fmla="*/ 45 h 646"/>
                        <a:gd name="T88" fmla="*/ 16 w 284"/>
                        <a:gd name="T89" fmla="*/ 49 h 646"/>
                        <a:gd name="T90" fmla="*/ 14 w 284"/>
                        <a:gd name="T91" fmla="*/ 54 h 646"/>
                        <a:gd name="T92" fmla="*/ 14 w 284"/>
                        <a:gd name="T93" fmla="*/ 56 h 646"/>
                        <a:gd name="T94" fmla="*/ 10 w 284"/>
                        <a:gd name="T95" fmla="*/ 63 h 646"/>
                        <a:gd name="T96" fmla="*/ 8 w 284"/>
                        <a:gd name="T97" fmla="*/ 68 h 646"/>
                        <a:gd name="T98" fmla="*/ 4 w 284"/>
                        <a:gd name="T99" fmla="*/ 75 h 646"/>
                        <a:gd name="T100" fmla="*/ 4 w 284"/>
                        <a:gd name="T101" fmla="*/ 81 h 646"/>
                        <a:gd name="T102" fmla="*/ 2 w 284"/>
                        <a:gd name="T103" fmla="*/ 85 h 646"/>
                        <a:gd name="T104" fmla="*/ 3 w 284"/>
                        <a:gd name="T105" fmla="*/ 89 h 646"/>
                        <a:gd name="T106" fmla="*/ 3 w 284"/>
                        <a:gd name="T107" fmla="*/ 92 h 646"/>
                        <a:gd name="T108" fmla="*/ 3 w 284"/>
                        <a:gd name="T109" fmla="*/ 96 h 646"/>
                        <a:gd name="T110" fmla="*/ 2 w 284"/>
                        <a:gd name="T111" fmla="*/ 98 h 646"/>
                        <a:gd name="T112" fmla="*/ 1 w 284"/>
                        <a:gd name="T113" fmla="*/ 102 h 646"/>
                        <a:gd name="T114" fmla="*/ 1 w 284"/>
                        <a:gd name="T115" fmla="*/ 107 h 646"/>
                        <a:gd name="T116" fmla="*/ 0 w 284"/>
                        <a:gd name="T117" fmla="*/ 109 h 64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</a:gdLst>
                      <a:ahLst/>
                      <a:cxnLst>
                        <a:cxn ang="T118">
                          <a:pos x="T0" y="T1"/>
                        </a:cxn>
                        <a:cxn ang="T119">
                          <a:pos x="T2" y="T3"/>
                        </a:cxn>
                        <a:cxn ang="T120">
                          <a:pos x="T4" y="T5"/>
                        </a:cxn>
                        <a:cxn ang="T121">
                          <a:pos x="T6" y="T7"/>
                        </a:cxn>
                        <a:cxn ang="T122">
                          <a:pos x="T8" y="T9"/>
                        </a:cxn>
                        <a:cxn ang="T123">
                          <a:pos x="T10" y="T11"/>
                        </a:cxn>
                        <a:cxn ang="T124">
                          <a:pos x="T12" y="T13"/>
                        </a:cxn>
                        <a:cxn ang="T125">
                          <a:pos x="T14" y="T15"/>
                        </a:cxn>
                        <a:cxn ang="T126">
                          <a:pos x="T16" y="T17"/>
                        </a:cxn>
                        <a:cxn ang="T127">
                          <a:pos x="T18" y="T19"/>
                        </a:cxn>
                        <a:cxn ang="T128">
                          <a:pos x="T20" y="T21"/>
                        </a:cxn>
                        <a:cxn ang="T129">
                          <a:pos x="T22" y="T23"/>
                        </a:cxn>
                        <a:cxn ang="T130">
                          <a:pos x="T24" y="T25"/>
                        </a:cxn>
                        <a:cxn ang="T131">
                          <a:pos x="T26" y="T27"/>
                        </a:cxn>
                        <a:cxn ang="T132">
                          <a:pos x="T28" y="T29"/>
                        </a:cxn>
                        <a:cxn ang="T133">
                          <a:pos x="T30" y="T31"/>
                        </a:cxn>
                        <a:cxn ang="T134">
                          <a:pos x="T32" y="T33"/>
                        </a:cxn>
                        <a:cxn ang="T135">
                          <a:pos x="T34" y="T35"/>
                        </a:cxn>
                        <a:cxn ang="T136">
                          <a:pos x="T36" y="T37"/>
                        </a:cxn>
                        <a:cxn ang="T137">
                          <a:pos x="T38" y="T39"/>
                        </a:cxn>
                        <a:cxn ang="T138">
                          <a:pos x="T40" y="T41"/>
                        </a:cxn>
                        <a:cxn ang="T139">
                          <a:pos x="T42" y="T43"/>
                        </a:cxn>
                        <a:cxn ang="T140">
                          <a:pos x="T44" y="T45"/>
                        </a:cxn>
                        <a:cxn ang="T141">
                          <a:pos x="T46" y="T47"/>
                        </a:cxn>
                        <a:cxn ang="T142">
                          <a:pos x="T48" y="T49"/>
                        </a:cxn>
                        <a:cxn ang="T143">
                          <a:pos x="T50" y="T51"/>
                        </a:cxn>
                        <a:cxn ang="T144">
                          <a:pos x="T52" y="T53"/>
                        </a:cxn>
                        <a:cxn ang="T145">
                          <a:pos x="T54" y="T55"/>
                        </a:cxn>
                        <a:cxn ang="T146">
                          <a:pos x="T56" y="T57"/>
                        </a:cxn>
                        <a:cxn ang="T147">
                          <a:pos x="T58" y="T59"/>
                        </a:cxn>
                        <a:cxn ang="T148">
                          <a:pos x="T60" y="T61"/>
                        </a:cxn>
                        <a:cxn ang="T149">
                          <a:pos x="T62" y="T63"/>
                        </a:cxn>
                        <a:cxn ang="T150">
                          <a:pos x="T64" y="T65"/>
                        </a:cxn>
                        <a:cxn ang="T151">
                          <a:pos x="T66" y="T67"/>
                        </a:cxn>
                        <a:cxn ang="T152">
                          <a:pos x="T68" y="T69"/>
                        </a:cxn>
                        <a:cxn ang="T153">
                          <a:pos x="T70" y="T71"/>
                        </a:cxn>
                        <a:cxn ang="T154">
                          <a:pos x="T72" y="T73"/>
                        </a:cxn>
                        <a:cxn ang="T155">
                          <a:pos x="T74" y="T75"/>
                        </a:cxn>
                        <a:cxn ang="T156">
                          <a:pos x="T76" y="T77"/>
                        </a:cxn>
                        <a:cxn ang="T157">
                          <a:pos x="T78" y="T79"/>
                        </a:cxn>
                        <a:cxn ang="T158">
                          <a:pos x="T80" y="T81"/>
                        </a:cxn>
                        <a:cxn ang="T159">
                          <a:pos x="T82" y="T83"/>
                        </a:cxn>
                        <a:cxn ang="T160">
                          <a:pos x="T84" y="T85"/>
                        </a:cxn>
                        <a:cxn ang="T161">
                          <a:pos x="T86" y="T87"/>
                        </a:cxn>
                        <a:cxn ang="T162">
                          <a:pos x="T88" y="T89"/>
                        </a:cxn>
                        <a:cxn ang="T163">
                          <a:pos x="T90" y="T91"/>
                        </a:cxn>
                        <a:cxn ang="T164">
                          <a:pos x="T92" y="T93"/>
                        </a:cxn>
                        <a:cxn ang="T165">
                          <a:pos x="T94" y="T95"/>
                        </a:cxn>
                        <a:cxn ang="T166">
                          <a:pos x="T96" y="T97"/>
                        </a:cxn>
                        <a:cxn ang="T167">
                          <a:pos x="T98" y="T99"/>
                        </a:cxn>
                        <a:cxn ang="T168">
                          <a:pos x="T100" y="T101"/>
                        </a:cxn>
                        <a:cxn ang="T169">
                          <a:pos x="T102" y="T103"/>
                        </a:cxn>
                        <a:cxn ang="T170">
                          <a:pos x="T104" y="T105"/>
                        </a:cxn>
                        <a:cxn ang="T171">
                          <a:pos x="T106" y="T107"/>
                        </a:cxn>
                        <a:cxn ang="T172">
                          <a:pos x="T108" y="T109"/>
                        </a:cxn>
                        <a:cxn ang="T173">
                          <a:pos x="T110" y="T111"/>
                        </a:cxn>
                        <a:cxn ang="T174">
                          <a:pos x="T112" y="T113"/>
                        </a:cxn>
                        <a:cxn ang="T175">
                          <a:pos x="T114" y="T115"/>
                        </a:cxn>
                        <a:cxn ang="T176">
                          <a:pos x="T116" y="T117"/>
                        </a:cxn>
                      </a:cxnLst>
                      <a:rect l="0" t="0" r="r" b="b"/>
                      <a:pathLst>
                        <a:path w="284" h="646">
                          <a:moveTo>
                            <a:pt x="129" y="642"/>
                          </a:moveTo>
                          <a:lnTo>
                            <a:pt x="129" y="640"/>
                          </a:lnTo>
                          <a:lnTo>
                            <a:pt x="133" y="636"/>
                          </a:lnTo>
                          <a:lnTo>
                            <a:pt x="133" y="640"/>
                          </a:lnTo>
                          <a:lnTo>
                            <a:pt x="135" y="640"/>
                          </a:lnTo>
                          <a:lnTo>
                            <a:pt x="139" y="640"/>
                          </a:lnTo>
                          <a:lnTo>
                            <a:pt x="141" y="640"/>
                          </a:lnTo>
                          <a:lnTo>
                            <a:pt x="143" y="642"/>
                          </a:lnTo>
                          <a:lnTo>
                            <a:pt x="144" y="642"/>
                          </a:lnTo>
                          <a:lnTo>
                            <a:pt x="148" y="644"/>
                          </a:lnTo>
                          <a:lnTo>
                            <a:pt x="148" y="646"/>
                          </a:lnTo>
                          <a:lnTo>
                            <a:pt x="150" y="644"/>
                          </a:lnTo>
                          <a:lnTo>
                            <a:pt x="150" y="642"/>
                          </a:lnTo>
                          <a:lnTo>
                            <a:pt x="148" y="640"/>
                          </a:lnTo>
                          <a:lnTo>
                            <a:pt x="144" y="640"/>
                          </a:lnTo>
                          <a:lnTo>
                            <a:pt x="144" y="636"/>
                          </a:lnTo>
                          <a:lnTo>
                            <a:pt x="143" y="634"/>
                          </a:lnTo>
                          <a:lnTo>
                            <a:pt x="144" y="630"/>
                          </a:lnTo>
                          <a:lnTo>
                            <a:pt x="148" y="630"/>
                          </a:lnTo>
                          <a:lnTo>
                            <a:pt x="150" y="626"/>
                          </a:lnTo>
                          <a:lnTo>
                            <a:pt x="150" y="624"/>
                          </a:lnTo>
                          <a:lnTo>
                            <a:pt x="150" y="622"/>
                          </a:lnTo>
                          <a:lnTo>
                            <a:pt x="150" y="620"/>
                          </a:lnTo>
                          <a:lnTo>
                            <a:pt x="152" y="620"/>
                          </a:lnTo>
                          <a:lnTo>
                            <a:pt x="150" y="616"/>
                          </a:lnTo>
                          <a:lnTo>
                            <a:pt x="150" y="615"/>
                          </a:lnTo>
                          <a:lnTo>
                            <a:pt x="150" y="611"/>
                          </a:lnTo>
                          <a:lnTo>
                            <a:pt x="150" y="607"/>
                          </a:lnTo>
                          <a:lnTo>
                            <a:pt x="150" y="605"/>
                          </a:lnTo>
                          <a:lnTo>
                            <a:pt x="150" y="603"/>
                          </a:lnTo>
                          <a:lnTo>
                            <a:pt x="150" y="601"/>
                          </a:lnTo>
                          <a:lnTo>
                            <a:pt x="150" y="599"/>
                          </a:lnTo>
                          <a:lnTo>
                            <a:pt x="150" y="597"/>
                          </a:lnTo>
                          <a:lnTo>
                            <a:pt x="150" y="595"/>
                          </a:lnTo>
                          <a:lnTo>
                            <a:pt x="150" y="593"/>
                          </a:lnTo>
                          <a:lnTo>
                            <a:pt x="150" y="591"/>
                          </a:lnTo>
                          <a:lnTo>
                            <a:pt x="150" y="589"/>
                          </a:lnTo>
                          <a:lnTo>
                            <a:pt x="150" y="587"/>
                          </a:lnTo>
                          <a:lnTo>
                            <a:pt x="150" y="585"/>
                          </a:lnTo>
                          <a:lnTo>
                            <a:pt x="150" y="584"/>
                          </a:lnTo>
                          <a:lnTo>
                            <a:pt x="150" y="578"/>
                          </a:lnTo>
                          <a:lnTo>
                            <a:pt x="148" y="570"/>
                          </a:lnTo>
                          <a:lnTo>
                            <a:pt x="148" y="566"/>
                          </a:lnTo>
                          <a:lnTo>
                            <a:pt x="148" y="564"/>
                          </a:lnTo>
                          <a:lnTo>
                            <a:pt x="148" y="560"/>
                          </a:lnTo>
                          <a:lnTo>
                            <a:pt x="150" y="558"/>
                          </a:lnTo>
                          <a:lnTo>
                            <a:pt x="150" y="549"/>
                          </a:lnTo>
                          <a:lnTo>
                            <a:pt x="152" y="547"/>
                          </a:lnTo>
                          <a:lnTo>
                            <a:pt x="152" y="541"/>
                          </a:lnTo>
                          <a:lnTo>
                            <a:pt x="154" y="541"/>
                          </a:lnTo>
                          <a:lnTo>
                            <a:pt x="154" y="533"/>
                          </a:lnTo>
                          <a:lnTo>
                            <a:pt x="158" y="527"/>
                          </a:lnTo>
                          <a:lnTo>
                            <a:pt x="158" y="523"/>
                          </a:lnTo>
                          <a:lnTo>
                            <a:pt x="160" y="518"/>
                          </a:lnTo>
                          <a:lnTo>
                            <a:pt x="160" y="516"/>
                          </a:lnTo>
                          <a:lnTo>
                            <a:pt x="162" y="514"/>
                          </a:lnTo>
                          <a:lnTo>
                            <a:pt x="162" y="508"/>
                          </a:lnTo>
                          <a:lnTo>
                            <a:pt x="162" y="506"/>
                          </a:lnTo>
                          <a:lnTo>
                            <a:pt x="164" y="502"/>
                          </a:lnTo>
                          <a:lnTo>
                            <a:pt x="168" y="498"/>
                          </a:lnTo>
                          <a:lnTo>
                            <a:pt x="170" y="496"/>
                          </a:lnTo>
                          <a:lnTo>
                            <a:pt x="173" y="494"/>
                          </a:lnTo>
                          <a:lnTo>
                            <a:pt x="177" y="492"/>
                          </a:lnTo>
                          <a:lnTo>
                            <a:pt x="179" y="487"/>
                          </a:lnTo>
                          <a:lnTo>
                            <a:pt x="187" y="483"/>
                          </a:lnTo>
                          <a:lnTo>
                            <a:pt x="187" y="477"/>
                          </a:lnTo>
                          <a:lnTo>
                            <a:pt x="189" y="475"/>
                          </a:lnTo>
                          <a:lnTo>
                            <a:pt x="189" y="473"/>
                          </a:lnTo>
                          <a:lnTo>
                            <a:pt x="187" y="465"/>
                          </a:lnTo>
                          <a:lnTo>
                            <a:pt x="187" y="463"/>
                          </a:lnTo>
                          <a:lnTo>
                            <a:pt x="189" y="459"/>
                          </a:lnTo>
                          <a:lnTo>
                            <a:pt x="191" y="459"/>
                          </a:lnTo>
                          <a:lnTo>
                            <a:pt x="193" y="459"/>
                          </a:lnTo>
                          <a:lnTo>
                            <a:pt x="197" y="458"/>
                          </a:lnTo>
                          <a:lnTo>
                            <a:pt x="197" y="456"/>
                          </a:lnTo>
                          <a:lnTo>
                            <a:pt x="199" y="450"/>
                          </a:lnTo>
                          <a:lnTo>
                            <a:pt x="201" y="446"/>
                          </a:lnTo>
                          <a:lnTo>
                            <a:pt x="201" y="444"/>
                          </a:lnTo>
                          <a:lnTo>
                            <a:pt x="202" y="444"/>
                          </a:lnTo>
                          <a:lnTo>
                            <a:pt x="206" y="440"/>
                          </a:lnTo>
                          <a:lnTo>
                            <a:pt x="206" y="438"/>
                          </a:lnTo>
                          <a:lnTo>
                            <a:pt x="206" y="436"/>
                          </a:lnTo>
                          <a:lnTo>
                            <a:pt x="206" y="434"/>
                          </a:lnTo>
                          <a:lnTo>
                            <a:pt x="206" y="430"/>
                          </a:lnTo>
                          <a:lnTo>
                            <a:pt x="208" y="428"/>
                          </a:lnTo>
                          <a:lnTo>
                            <a:pt x="208" y="426"/>
                          </a:lnTo>
                          <a:lnTo>
                            <a:pt x="210" y="425"/>
                          </a:lnTo>
                          <a:lnTo>
                            <a:pt x="208" y="421"/>
                          </a:lnTo>
                          <a:lnTo>
                            <a:pt x="210" y="421"/>
                          </a:lnTo>
                          <a:lnTo>
                            <a:pt x="210" y="419"/>
                          </a:lnTo>
                          <a:lnTo>
                            <a:pt x="210" y="417"/>
                          </a:lnTo>
                          <a:lnTo>
                            <a:pt x="212" y="415"/>
                          </a:lnTo>
                          <a:lnTo>
                            <a:pt x="214" y="415"/>
                          </a:lnTo>
                          <a:lnTo>
                            <a:pt x="216" y="415"/>
                          </a:lnTo>
                          <a:lnTo>
                            <a:pt x="216" y="411"/>
                          </a:lnTo>
                          <a:lnTo>
                            <a:pt x="218" y="411"/>
                          </a:lnTo>
                          <a:lnTo>
                            <a:pt x="220" y="409"/>
                          </a:lnTo>
                          <a:lnTo>
                            <a:pt x="218" y="409"/>
                          </a:lnTo>
                          <a:lnTo>
                            <a:pt x="216" y="407"/>
                          </a:lnTo>
                          <a:lnTo>
                            <a:pt x="216" y="405"/>
                          </a:lnTo>
                          <a:lnTo>
                            <a:pt x="218" y="401"/>
                          </a:lnTo>
                          <a:lnTo>
                            <a:pt x="216" y="399"/>
                          </a:lnTo>
                          <a:lnTo>
                            <a:pt x="216" y="395"/>
                          </a:lnTo>
                          <a:lnTo>
                            <a:pt x="216" y="394"/>
                          </a:lnTo>
                          <a:lnTo>
                            <a:pt x="218" y="392"/>
                          </a:lnTo>
                          <a:lnTo>
                            <a:pt x="218" y="390"/>
                          </a:lnTo>
                          <a:lnTo>
                            <a:pt x="218" y="388"/>
                          </a:lnTo>
                          <a:lnTo>
                            <a:pt x="218" y="384"/>
                          </a:lnTo>
                          <a:lnTo>
                            <a:pt x="218" y="382"/>
                          </a:lnTo>
                          <a:lnTo>
                            <a:pt x="220" y="378"/>
                          </a:lnTo>
                          <a:lnTo>
                            <a:pt x="222" y="374"/>
                          </a:lnTo>
                          <a:lnTo>
                            <a:pt x="224" y="374"/>
                          </a:lnTo>
                          <a:lnTo>
                            <a:pt x="224" y="372"/>
                          </a:lnTo>
                          <a:lnTo>
                            <a:pt x="224" y="368"/>
                          </a:lnTo>
                          <a:lnTo>
                            <a:pt x="224" y="366"/>
                          </a:lnTo>
                          <a:lnTo>
                            <a:pt x="226" y="364"/>
                          </a:lnTo>
                          <a:lnTo>
                            <a:pt x="224" y="359"/>
                          </a:lnTo>
                          <a:lnTo>
                            <a:pt x="226" y="357"/>
                          </a:lnTo>
                          <a:lnTo>
                            <a:pt x="226" y="355"/>
                          </a:lnTo>
                          <a:lnTo>
                            <a:pt x="228" y="351"/>
                          </a:lnTo>
                          <a:lnTo>
                            <a:pt x="228" y="345"/>
                          </a:lnTo>
                          <a:lnTo>
                            <a:pt x="229" y="341"/>
                          </a:lnTo>
                          <a:lnTo>
                            <a:pt x="229" y="339"/>
                          </a:lnTo>
                          <a:lnTo>
                            <a:pt x="228" y="339"/>
                          </a:lnTo>
                          <a:lnTo>
                            <a:pt x="228" y="337"/>
                          </a:lnTo>
                          <a:lnTo>
                            <a:pt x="228" y="335"/>
                          </a:lnTo>
                          <a:lnTo>
                            <a:pt x="228" y="333"/>
                          </a:lnTo>
                          <a:lnTo>
                            <a:pt x="228" y="332"/>
                          </a:lnTo>
                          <a:lnTo>
                            <a:pt x="228" y="330"/>
                          </a:lnTo>
                          <a:lnTo>
                            <a:pt x="229" y="326"/>
                          </a:lnTo>
                          <a:lnTo>
                            <a:pt x="229" y="322"/>
                          </a:lnTo>
                          <a:lnTo>
                            <a:pt x="229" y="320"/>
                          </a:lnTo>
                          <a:lnTo>
                            <a:pt x="229" y="316"/>
                          </a:lnTo>
                          <a:lnTo>
                            <a:pt x="229" y="312"/>
                          </a:lnTo>
                          <a:lnTo>
                            <a:pt x="231" y="310"/>
                          </a:lnTo>
                          <a:lnTo>
                            <a:pt x="231" y="308"/>
                          </a:lnTo>
                          <a:lnTo>
                            <a:pt x="231" y="302"/>
                          </a:lnTo>
                          <a:lnTo>
                            <a:pt x="231" y="300"/>
                          </a:lnTo>
                          <a:lnTo>
                            <a:pt x="231" y="299"/>
                          </a:lnTo>
                          <a:lnTo>
                            <a:pt x="231" y="297"/>
                          </a:lnTo>
                          <a:lnTo>
                            <a:pt x="233" y="293"/>
                          </a:lnTo>
                          <a:lnTo>
                            <a:pt x="235" y="291"/>
                          </a:lnTo>
                          <a:lnTo>
                            <a:pt x="235" y="289"/>
                          </a:lnTo>
                          <a:lnTo>
                            <a:pt x="233" y="287"/>
                          </a:lnTo>
                          <a:lnTo>
                            <a:pt x="233" y="281"/>
                          </a:lnTo>
                          <a:lnTo>
                            <a:pt x="233" y="279"/>
                          </a:lnTo>
                          <a:lnTo>
                            <a:pt x="235" y="279"/>
                          </a:lnTo>
                          <a:lnTo>
                            <a:pt x="235" y="277"/>
                          </a:lnTo>
                          <a:lnTo>
                            <a:pt x="235" y="273"/>
                          </a:lnTo>
                          <a:lnTo>
                            <a:pt x="237" y="269"/>
                          </a:lnTo>
                          <a:lnTo>
                            <a:pt x="237" y="264"/>
                          </a:lnTo>
                          <a:lnTo>
                            <a:pt x="237" y="258"/>
                          </a:lnTo>
                          <a:lnTo>
                            <a:pt x="237" y="254"/>
                          </a:lnTo>
                          <a:lnTo>
                            <a:pt x="237" y="252"/>
                          </a:lnTo>
                          <a:lnTo>
                            <a:pt x="237" y="250"/>
                          </a:lnTo>
                          <a:lnTo>
                            <a:pt x="237" y="248"/>
                          </a:lnTo>
                          <a:lnTo>
                            <a:pt x="239" y="248"/>
                          </a:lnTo>
                          <a:lnTo>
                            <a:pt x="239" y="244"/>
                          </a:lnTo>
                          <a:lnTo>
                            <a:pt x="241" y="242"/>
                          </a:lnTo>
                          <a:lnTo>
                            <a:pt x="243" y="242"/>
                          </a:lnTo>
                          <a:lnTo>
                            <a:pt x="243" y="240"/>
                          </a:lnTo>
                          <a:lnTo>
                            <a:pt x="241" y="240"/>
                          </a:lnTo>
                          <a:lnTo>
                            <a:pt x="239" y="238"/>
                          </a:lnTo>
                          <a:lnTo>
                            <a:pt x="237" y="233"/>
                          </a:lnTo>
                          <a:lnTo>
                            <a:pt x="235" y="231"/>
                          </a:lnTo>
                          <a:lnTo>
                            <a:pt x="235" y="229"/>
                          </a:lnTo>
                          <a:lnTo>
                            <a:pt x="237" y="223"/>
                          </a:lnTo>
                          <a:lnTo>
                            <a:pt x="239" y="221"/>
                          </a:lnTo>
                          <a:lnTo>
                            <a:pt x="241" y="221"/>
                          </a:lnTo>
                          <a:lnTo>
                            <a:pt x="241" y="219"/>
                          </a:lnTo>
                          <a:lnTo>
                            <a:pt x="243" y="213"/>
                          </a:lnTo>
                          <a:lnTo>
                            <a:pt x="243" y="211"/>
                          </a:lnTo>
                          <a:lnTo>
                            <a:pt x="241" y="209"/>
                          </a:lnTo>
                          <a:lnTo>
                            <a:pt x="243" y="204"/>
                          </a:lnTo>
                          <a:lnTo>
                            <a:pt x="243" y="202"/>
                          </a:lnTo>
                          <a:lnTo>
                            <a:pt x="245" y="202"/>
                          </a:lnTo>
                          <a:lnTo>
                            <a:pt x="249" y="200"/>
                          </a:lnTo>
                          <a:lnTo>
                            <a:pt x="249" y="196"/>
                          </a:lnTo>
                          <a:lnTo>
                            <a:pt x="251" y="194"/>
                          </a:lnTo>
                          <a:lnTo>
                            <a:pt x="253" y="194"/>
                          </a:lnTo>
                          <a:lnTo>
                            <a:pt x="253" y="192"/>
                          </a:lnTo>
                          <a:lnTo>
                            <a:pt x="255" y="190"/>
                          </a:lnTo>
                          <a:lnTo>
                            <a:pt x="255" y="186"/>
                          </a:lnTo>
                          <a:lnTo>
                            <a:pt x="257" y="184"/>
                          </a:lnTo>
                          <a:lnTo>
                            <a:pt x="257" y="182"/>
                          </a:lnTo>
                          <a:lnTo>
                            <a:pt x="257" y="180"/>
                          </a:lnTo>
                          <a:lnTo>
                            <a:pt x="257" y="176"/>
                          </a:lnTo>
                          <a:lnTo>
                            <a:pt x="258" y="173"/>
                          </a:lnTo>
                          <a:lnTo>
                            <a:pt x="258" y="169"/>
                          </a:lnTo>
                          <a:lnTo>
                            <a:pt x="258" y="165"/>
                          </a:lnTo>
                          <a:lnTo>
                            <a:pt x="258" y="161"/>
                          </a:lnTo>
                          <a:lnTo>
                            <a:pt x="260" y="159"/>
                          </a:lnTo>
                          <a:lnTo>
                            <a:pt x="262" y="157"/>
                          </a:lnTo>
                          <a:lnTo>
                            <a:pt x="262" y="155"/>
                          </a:lnTo>
                          <a:lnTo>
                            <a:pt x="262" y="153"/>
                          </a:lnTo>
                          <a:lnTo>
                            <a:pt x="266" y="151"/>
                          </a:lnTo>
                          <a:lnTo>
                            <a:pt x="266" y="149"/>
                          </a:lnTo>
                          <a:lnTo>
                            <a:pt x="268" y="149"/>
                          </a:lnTo>
                          <a:lnTo>
                            <a:pt x="268" y="147"/>
                          </a:lnTo>
                          <a:lnTo>
                            <a:pt x="266" y="147"/>
                          </a:lnTo>
                          <a:lnTo>
                            <a:pt x="266" y="145"/>
                          </a:lnTo>
                          <a:lnTo>
                            <a:pt x="264" y="145"/>
                          </a:lnTo>
                          <a:lnTo>
                            <a:pt x="264" y="143"/>
                          </a:lnTo>
                          <a:lnTo>
                            <a:pt x="264" y="142"/>
                          </a:lnTo>
                          <a:lnTo>
                            <a:pt x="268" y="140"/>
                          </a:lnTo>
                          <a:lnTo>
                            <a:pt x="270" y="140"/>
                          </a:lnTo>
                          <a:lnTo>
                            <a:pt x="268" y="132"/>
                          </a:lnTo>
                          <a:lnTo>
                            <a:pt x="268" y="130"/>
                          </a:lnTo>
                          <a:lnTo>
                            <a:pt x="270" y="130"/>
                          </a:lnTo>
                          <a:lnTo>
                            <a:pt x="268" y="130"/>
                          </a:lnTo>
                          <a:lnTo>
                            <a:pt x="266" y="130"/>
                          </a:lnTo>
                          <a:lnTo>
                            <a:pt x="266" y="128"/>
                          </a:lnTo>
                          <a:lnTo>
                            <a:pt x="266" y="126"/>
                          </a:lnTo>
                          <a:lnTo>
                            <a:pt x="270" y="126"/>
                          </a:lnTo>
                          <a:lnTo>
                            <a:pt x="268" y="126"/>
                          </a:lnTo>
                          <a:lnTo>
                            <a:pt x="268" y="124"/>
                          </a:lnTo>
                          <a:lnTo>
                            <a:pt x="266" y="122"/>
                          </a:lnTo>
                          <a:lnTo>
                            <a:pt x="264" y="120"/>
                          </a:lnTo>
                          <a:lnTo>
                            <a:pt x="262" y="118"/>
                          </a:lnTo>
                          <a:lnTo>
                            <a:pt x="262" y="116"/>
                          </a:lnTo>
                          <a:lnTo>
                            <a:pt x="260" y="107"/>
                          </a:lnTo>
                          <a:lnTo>
                            <a:pt x="258" y="107"/>
                          </a:lnTo>
                          <a:lnTo>
                            <a:pt x="260" y="105"/>
                          </a:lnTo>
                          <a:lnTo>
                            <a:pt x="258" y="101"/>
                          </a:lnTo>
                          <a:lnTo>
                            <a:pt x="257" y="97"/>
                          </a:lnTo>
                          <a:lnTo>
                            <a:pt x="257" y="93"/>
                          </a:lnTo>
                          <a:lnTo>
                            <a:pt x="257" y="87"/>
                          </a:lnTo>
                          <a:lnTo>
                            <a:pt x="257" y="83"/>
                          </a:lnTo>
                          <a:lnTo>
                            <a:pt x="258" y="78"/>
                          </a:lnTo>
                          <a:lnTo>
                            <a:pt x="260" y="76"/>
                          </a:lnTo>
                          <a:lnTo>
                            <a:pt x="260" y="74"/>
                          </a:lnTo>
                          <a:lnTo>
                            <a:pt x="262" y="72"/>
                          </a:lnTo>
                          <a:lnTo>
                            <a:pt x="264" y="66"/>
                          </a:lnTo>
                          <a:lnTo>
                            <a:pt x="266" y="64"/>
                          </a:lnTo>
                          <a:lnTo>
                            <a:pt x="268" y="64"/>
                          </a:lnTo>
                          <a:lnTo>
                            <a:pt x="268" y="62"/>
                          </a:lnTo>
                          <a:lnTo>
                            <a:pt x="270" y="62"/>
                          </a:lnTo>
                          <a:lnTo>
                            <a:pt x="270" y="56"/>
                          </a:lnTo>
                          <a:lnTo>
                            <a:pt x="272" y="56"/>
                          </a:lnTo>
                          <a:lnTo>
                            <a:pt x="274" y="56"/>
                          </a:lnTo>
                          <a:lnTo>
                            <a:pt x="276" y="54"/>
                          </a:lnTo>
                          <a:lnTo>
                            <a:pt x="278" y="54"/>
                          </a:lnTo>
                          <a:lnTo>
                            <a:pt x="278" y="52"/>
                          </a:lnTo>
                          <a:lnTo>
                            <a:pt x="280" y="52"/>
                          </a:lnTo>
                          <a:lnTo>
                            <a:pt x="280" y="48"/>
                          </a:lnTo>
                          <a:lnTo>
                            <a:pt x="282" y="48"/>
                          </a:lnTo>
                          <a:lnTo>
                            <a:pt x="284" y="48"/>
                          </a:lnTo>
                          <a:lnTo>
                            <a:pt x="284" y="47"/>
                          </a:lnTo>
                          <a:lnTo>
                            <a:pt x="282" y="47"/>
                          </a:lnTo>
                          <a:lnTo>
                            <a:pt x="280" y="47"/>
                          </a:lnTo>
                          <a:lnTo>
                            <a:pt x="278" y="47"/>
                          </a:lnTo>
                          <a:lnTo>
                            <a:pt x="276" y="47"/>
                          </a:lnTo>
                          <a:lnTo>
                            <a:pt x="274" y="47"/>
                          </a:lnTo>
                          <a:lnTo>
                            <a:pt x="272" y="47"/>
                          </a:lnTo>
                          <a:lnTo>
                            <a:pt x="270" y="45"/>
                          </a:lnTo>
                          <a:lnTo>
                            <a:pt x="270" y="43"/>
                          </a:lnTo>
                          <a:lnTo>
                            <a:pt x="270" y="39"/>
                          </a:lnTo>
                          <a:lnTo>
                            <a:pt x="268" y="37"/>
                          </a:lnTo>
                          <a:lnTo>
                            <a:pt x="268" y="35"/>
                          </a:lnTo>
                          <a:lnTo>
                            <a:pt x="268" y="33"/>
                          </a:lnTo>
                          <a:lnTo>
                            <a:pt x="268" y="29"/>
                          </a:lnTo>
                          <a:lnTo>
                            <a:pt x="266" y="29"/>
                          </a:lnTo>
                          <a:lnTo>
                            <a:pt x="268" y="27"/>
                          </a:lnTo>
                          <a:lnTo>
                            <a:pt x="266" y="27"/>
                          </a:lnTo>
                          <a:lnTo>
                            <a:pt x="262" y="27"/>
                          </a:lnTo>
                          <a:lnTo>
                            <a:pt x="260" y="27"/>
                          </a:lnTo>
                          <a:lnTo>
                            <a:pt x="258" y="27"/>
                          </a:lnTo>
                          <a:lnTo>
                            <a:pt x="257" y="27"/>
                          </a:lnTo>
                          <a:lnTo>
                            <a:pt x="255" y="27"/>
                          </a:lnTo>
                          <a:lnTo>
                            <a:pt x="253" y="27"/>
                          </a:lnTo>
                          <a:lnTo>
                            <a:pt x="253" y="29"/>
                          </a:lnTo>
                          <a:lnTo>
                            <a:pt x="251" y="29"/>
                          </a:lnTo>
                          <a:lnTo>
                            <a:pt x="251" y="27"/>
                          </a:lnTo>
                          <a:lnTo>
                            <a:pt x="249" y="27"/>
                          </a:lnTo>
                          <a:lnTo>
                            <a:pt x="247" y="25"/>
                          </a:lnTo>
                          <a:lnTo>
                            <a:pt x="245" y="25"/>
                          </a:lnTo>
                          <a:lnTo>
                            <a:pt x="243" y="25"/>
                          </a:lnTo>
                          <a:lnTo>
                            <a:pt x="241" y="25"/>
                          </a:lnTo>
                          <a:lnTo>
                            <a:pt x="241" y="27"/>
                          </a:lnTo>
                          <a:lnTo>
                            <a:pt x="239" y="27"/>
                          </a:lnTo>
                          <a:lnTo>
                            <a:pt x="237" y="29"/>
                          </a:lnTo>
                          <a:lnTo>
                            <a:pt x="237" y="25"/>
                          </a:lnTo>
                          <a:lnTo>
                            <a:pt x="239" y="27"/>
                          </a:lnTo>
                          <a:lnTo>
                            <a:pt x="239" y="25"/>
                          </a:lnTo>
                          <a:lnTo>
                            <a:pt x="237" y="25"/>
                          </a:lnTo>
                          <a:lnTo>
                            <a:pt x="235" y="23"/>
                          </a:lnTo>
                          <a:lnTo>
                            <a:pt x="233" y="25"/>
                          </a:lnTo>
                          <a:lnTo>
                            <a:pt x="233" y="23"/>
                          </a:lnTo>
                          <a:lnTo>
                            <a:pt x="231" y="19"/>
                          </a:lnTo>
                          <a:lnTo>
                            <a:pt x="229" y="19"/>
                          </a:lnTo>
                          <a:lnTo>
                            <a:pt x="229" y="17"/>
                          </a:lnTo>
                          <a:lnTo>
                            <a:pt x="229" y="16"/>
                          </a:lnTo>
                          <a:lnTo>
                            <a:pt x="231" y="16"/>
                          </a:lnTo>
                          <a:lnTo>
                            <a:pt x="229" y="16"/>
                          </a:lnTo>
                          <a:lnTo>
                            <a:pt x="228" y="16"/>
                          </a:lnTo>
                          <a:lnTo>
                            <a:pt x="226" y="16"/>
                          </a:lnTo>
                          <a:lnTo>
                            <a:pt x="224" y="16"/>
                          </a:lnTo>
                          <a:lnTo>
                            <a:pt x="222" y="16"/>
                          </a:lnTo>
                          <a:lnTo>
                            <a:pt x="222" y="14"/>
                          </a:lnTo>
                          <a:lnTo>
                            <a:pt x="220" y="14"/>
                          </a:lnTo>
                          <a:lnTo>
                            <a:pt x="220" y="10"/>
                          </a:lnTo>
                          <a:lnTo>
                            <a:pt x="220" y="6"/>
                          </a:lnTo>
                          <a:lnTo>
                            <a:pt x="218" y="6"/>
                          </a:lnTo>
                          <a:lnTo>
                            <a:pt x="216" y="6"/>
                          </a:lnTo>
                          <a:lnTo>
                            <a:pt x="214" y="4"/>
                          </a:lnTo>
                          <a:lnTo>
                            <a:pt x="212" y="4"/>
                          </a:lnTo>
                          <a:lnTo>
                            <a:pt x="210" y="0"/>
                          </a:lnTo>
                          <a:lnTo>
                            <a:pt x="208" y="0"/>
                          </a:lnTo>
                          <a:lnTo>
                            <a:pt x="206" y="4"/>
                          </a:lnTo>
                          <a:lnTo>
                            <a:pt x="202" y="0"/>
                          </a:lnTo>
                          <a:lnTo>
                            <a:pt x="202" y="4"/>
                          </a:lnTo>
                          <a:lnTo>
                            <a:pt x="201" y="4"/>
                          </a:lnTo>
                          <a:lnTo>
                            <a:pt x="201" y="6"/>
                          </a:lnTo>
                          <a:lnTo>
                            <a:pt x="199" y="4"/>
                          </a:lnTo>
                          <a:lnTo>
                            <a:pt x="199" y="6"/>
                          </a:lnTo>
                          <a:lnTo>
                            <a:pt x="193" y="8"/>
                          </a:lnTo>
                          <a:lnTo>
                            <a:pt x="193" y="10"/>
                          </a:lnTo>
                          <a:lnTo>
                            <a:pt x="191" y="14"/>
                          </a:lnTo>
                          <a:lnTo>
                            <a:pt x="189" y="10"/>
                          </a:lnTo>
                          <a:lnTo>
                            <a:pt x="189" y="16"/>
                          </a:lnTo>
                          <a:lnTo>
                            <a:pt x="187" y="17"/>
                          </a:lnTo>
                          <a:lnTo>
                            <a:pt x="187" y="19"/>
                          </a:lnTo>
                          <a:lnTo>
                            <a:pt x="187" y="23"/>
                          </a:lnTo>
                          <a:lnTo>
                            <a:pt x="183" y="25"/>
                          </a:lnTo>
                          <a:lnTo>
                            <a:pt x="187" y="25"/>
                          </a:lnTo>
                          <a:lnTo>
                            <a:pt x="187" y="27"/>
                          </a:lnTo>
                          <a:lnTo>
                            <a:pt x="181" y="29"/>
                          </a:lnTo>
                          <a:lnTo>
                            <a:pt x="179" y="33"/>
                          </a:lnTo>
                          <a:lnTo>
                            <a:pt x="177" y="35"/>
                          </a:lnTo>
                          <a:lnTo>
                            <a:pt x="173" y="35"/>
                          </a:lnTo>
                          <a:lnTo>
                            <a:pt x="172" y="35"/>
                          </a:lnTo>
                          <a:lnTo>
                            <a:pt x="170" y="37"/>
                          </a:lnTo>
                          <a:lnTo>
                            <a:pt x="168" y="37"/>
                          </a:lnTo>
                          <a:lnTo>
                            <a:pt x="164" y="37"/>
                          </a:lnTo>
                          <a:lnTo>
                            <a:pt x="162" y="37"/>
                          </a:lnTo>
                          <a:lnTo>
                            <a:pt x="160" y="39"/>
                          </a:lnTo>
                          <a:lnTo>
                            <a:pt x="154" y="43"/>
                          </a:lnTo>
                          <a:lnTo>
                            <a:pt x="152" y="43"/>
                          </a:lnTo>
                          <a:lnTo>
                            <a:pt x="150" y="45"/>
                          </a:lnTo>
                          <a:lnTo>
                            <a:pt x="150" y="47"/>
                          </a:lnTo>
                          <a:lnTo>
                            <a:pt x="148" y="47"/>
                          </a:lnTo>
                          <a:lnTo>
                            <a:pt x="144" y="47"/>
                          </a:lnTo>
                          <a:lnTo>
                            <a:pt x="141" y="48"/>
                          </a:lnTo>
                          <a:lnTo>
                            <a:pt x="139" y="52"/>
                          </a:lnTo>
                          <a:lnTo>
                            <a:pt x="135" y="52"/>
                          </a:lnTo>
                          <a:lnTo>
                            <a:pt x="133" y="56"/>
                          </a:lnTo>
                          <a:lnTo>
                            <a:pt x="131" y="56"/>
                          </a:lnTo>
                          <a:lnTo>
                            <a:pt x="129" y="56"/>
                          </a:lnTo>
                          <a:lnTo>
                            <a:pt x="129" y="62"/>
                          </a:lnTo>
                          <a:lnTo>
                            <a:pt x="125" y="64"/>
                          </a:lnTo>
                          <a:lnTo>
                            <a:pt x="125" y="66"/>
                          </a:lnTo>
                          <a:lnTo>
                            <a:pt x="123" y="72"/>
                          </a:lnTo>
                          <a:lnTo>
                            <a:pt x="123" y="74"/>
                          </a:lnTo>
                          <a:lnTo>
                            <a:pt x="121" y="76"/>
                          </a:lnTo>
                          <a:lnTo>
                            <a:pt x="121" y="78"/>
                          </a:lnTo>
                          <a:lnTo>
                            <a:pt x="123" y="78"/>
                          </a:lnTo>
                          <a:lnTo>
                            <a:pt x="121" y="78"/>
                          </a:lnTo>
                          <a:lnTo>
                            <a:pt x="119" y="78"/>
                          </a:lnTo>
                          <a:lnTo>
                            <a:pt x="119" y="81"/>
                          </a:lnTo>
                          <a:lnTo>
                            <a:pt x="119" y="83"/>
                          </a:lnTo>
                          <a:lnTo>
                            <a:pt x="121" y="83"/>
                          </a:lnTo>
                          <a:lnTo>
                            <a:pt x="119" y="83"/>
                          </a:lnTo>
                          <a:lnTo>
                            <a:pt x="116" y="85"/>
                          </a:lnTo>
                          <a:lnTo>
                            <a:pt x="116" y="87"/>
                          </a:lnTo>
                          <a:lnTo>
                            <a:pt x="116" y="91"/>
                          </a:lnTo>
                          <a:lnTo>
                            <a:pt x="116" y="93"/>
                          </a:lnTo>
                          <a:lnTo>
                            <a:pt x="114" y="95"/>
                          </a:lnTo>
                          <a:lnTo>
                            <a:pt x="114" y="97"/>
                          </a:lnTo>
                          <a:lnTo>
                            <a:pt x="112" y="97"/>
                          </a:lnTo>
                          <a:lnTo>
                            <a:pt x="114" y="97"/>
                          </a:lnTo>
                          <a:lnTo>
                            <a:pt x="114" y="101"/>
                          </a:lnTo>
                          <a:lnTo>
                            <a:pt x="114" y="103"/>
                          </a:lnTo>
                          <a:lnTo>
                            <a:pt x="114" y="105"/>
                          </a:lnTo>
                          <a:lnTo>
                            <a:pt x="112" y="111"/>
                          </a:lnTo>
                          <a:lnTo>
                            <a:pt x="112" y="114"/>
                          </a:lnTo>
                          <a:lnTo>
                            <a:pt x="110" y="114"/>
                          </a:lnTo>
                          <a:lnTo>
                            <a:pt x="110" y="116"/>
                          </a:lnTo>
                          <a:lnTo>
                            <a:pt x="106" y="114"/>
                          </a:lnTo>
                          <a:lnTo>
                            <a:pt x="106" y="116"/>
                          </a:lnTo>
                          <a:lnTo>
                            <a:pt x="106" y="118"/>
                          </a:lnTo>
                          <a:lnTo>
                            <a:pt x="106" y="122"/>
                          </a:lnTo>
                          <a:lnTo>
                            <a:pt x="104" y="122"/>
                          </a:lnTo>
                          <a:lnTo>
                            <a:pt x="102" y="124"/>
                          </a:lnTo>
                          <a:lnTo>
                            <a:pt x="102" y="128"/>
                          </a:lnTo>
                          <a:lnTo>
                            <a:pt x="104" y="128"/>
                          </a:lnTo>
                          <a:lnTo>
                            <a:pt x="106" y="128"/>
                          </a:lnTo>
                          <a:lnTo>
                            <a:pt x="106" y="130"/>
                          </a:lnTo>
                          <a:lnTo>
                            <a:pt x="104" y="130"/>
                          </a:lnTo>
                          <a:lnTo>
                            <a:pt x="100" y="130"/>
                          </a:lnTo>
                          <a:lnTo>
                            <a:pt x="96" y="130"/>
                          </a:lnTo>
                          <a:lnTo>
                            <a:pt x="92" y="132"/>
                          </a:lnTo>
                          <a:lnTo>
                            <a:pt x="92" y="134"/>
                          </a:lnTo>
                          <a:lnTo>
                            <a:pt x="90" y="134"/>
                          </a:lnTo>
                          <a:lnTo>
                            <a:pt x="90" y="138"/>
                          </a:lnTo>
                          <a:lnTo>
                            <a:pt x="90" y="140"/>
                          </a:lnTo>
                          <a:lnTo>
                            <a:pt x="92" y="140"/>
                          </a:lnTo>
                          <a:lnTo>
                            <a:pt x="90" y="140"/>
                          </a:lnTo>
                          <a:lnTo>
                            <a:pt x="87" y="140"/>
                          </a:lnTo>
                          <a:lnTo>
                            <a:pt x="87" y="142"/>
                          </a:lnTo>
                          <a:lnTo>
                            <a:pt x="85" y="142"/>
                          </a:lnTo>
                          <a:lnTo>
                            <a:pt x="83" y="143"/>
                          </a:lnTo>
                          <a:lnTo>
                            <a:pt x="83" y="145"/>
                          </a:lnTo>
                          <a:lnTo>
                            <a:pt x="83" y="147"/>
                          </a:lnTo>
                          <a:lnTo>
                            <a:pt x="81" y="153"/>
                          </a:lnTo>
                          <a:lnTo>
                            <a:pt x="81" y="157"/>
                          </a:lnTo>
                          <a:lnTo>
                            <a:pt x="77" y="161"/>
                          </a:lnTo>
                          <a:lnTo>
                            <a:pt x="77" y="163"/>
                          </a:lnTo>
                          <a:lnTo>
                            <a:pt x="77" y="165"/>
                          </a:lnTo>
                          <a:lnTo>
                            <a:pt x="77" y="167"/>
                          </a:lnTo>
                          <a:lnTo>
                            <a:pt x="75" y="169"/>
                          </a:lnTo>
                          <a:lnTo>
                            <a:pt x="73" y="173"/>
                          </a:lnTo>
                          <a:lnTo>
                            <a:pt x="73" y="174"/>
                          </a:lnTo>
                          <a:lnTo>
                            <a:pt x="71" y="174"/>
                          </a:lnTo>
                          <a:lnTo>
                            <a:pt x="71" y="176"/>
                          </a:lnTo>
                          <a:lnTo>
                            <a:pt x="69" y="178"/>
                          </a:lnTo>
                          <a:lnTo>
                            <a:pt x="67" y="180"/>
                          </a:lnTo>
                          <a:lnTo>
                            <a:pt x="69" y="180"/>
                          </a:lnTo>
                          <a:lnTo>
                            <a:pt x="69" y="182"/>
                          </a:lnTo>
                          <a:lnTo>
                            <a:pt x="67" y="182"/>
                          </a:lnTo>
                          <a:lnTo>
                            <a:pt x="65" y="184"/>
                          </a:lnTo>
                          <a:lnTo>
                            <a:pt x="65" y="186"/>
                          </a:lnTo>
                          <a:lnTo>
                            <a:pt x="65" y="190"/>
                          </a:lnTo>
                          <a:lnTo>
                            <a:pt x="63" y="190"/>
                          </a:lnTo>
                          <a:lnTo>
                            <a:pt x="63" y="192"/>
                          </a:lnTo>
                          <a:lnTo>
                            <a:pt x="63" y="194"/>
                          </a:lnTo>
                          <a:lnTo>
                            <a:pt x="61" y="196"/>
                          </a:lnTo>
                          <a:lnTo>
                            <a:pt x="61" y="200"/>
                          </a:lnTo>
                          <a:lnTo>
                            <a:pt x="61" y="202"/>
                          </a:lnTo>
                          <a:lnTo>
                            <a:pt x="59" y="204"/>
                          </a:lnTo>
                          <a:lnTo>
                            <a:pt x="59" y="206"/>
                          </a:lnTo>
                          <a:lnTo>
                            <a:pt x="58" y="204"/>
                          </a:lnTo>
                          <a:lnTo>
                            <a:pt x="58" y="209"/>
                          </a:lnTo>
                          <a:lnTo>
                            <a:pt x="58" y="211"/>
                          </a:lnTo>
                          <a:lnTo>
                            <a:pt x="56" y="215"/>
                          </a:lnTo>
                          <a:lnTo>
                            <a:pt x="56" y="219"/>
                          </a:lnTo>
                          <a:lnTo>
                            <a:pt x="54" y="221"/>
                          </a:lnTo>
                          <a:lnTo>
                            <a:pt x="56" y="221"/>
                          </a:lnTo>
                          <a:lnTo>
                            <a:pt x="58" y="221"/>
                          </a:lnTo>
                          <a:lnTo>
                            <a:pt x="58" y="223"/>
                          </a:lnTo>
                          <a:lnTo>
                            <a:pt x="59" y="225"/>
                          </a:lnTo>
                          <a:lnTo>
                            <a:pt x="58" y="225"/>
                          </a:lnTo>
                          <a:lnTo>
                            <a:pt x="58" y="223"/>
                          </a:lnTo>
                          <a:lnTo>
                            <a:pt x="56" y="223"/>
                          </a:lnTo>
                          <a:lnTo>
                            <a:pt x="54" y="223"/>
                          </a:lnTo>
                          <a:lnTo>
                            <a:pt x="48" y="231"/>
                          </a:lnTo>
                          <a:lnTo>
                            <a:pt x="46" y="235"/>
                          </a:lnTo>
                          <a:lnTo>
                            <a:pt x="46" y="240"/>
                          </a:lnTo>
                          <a:lnTo>
                            <a:pt x="46" y="242"/>
                          </a:lnTo>
                          <a:lnTo>
                            <a:pt x="44" y="244"/>
                          </a:lnTo>
                          <a:lnTo>
                            <a:pt x="44" y="248"/>
                          </a:lnTo>
                          <a:lnTo>
                            <a:pt x="42" y="250"/>
                          </a:lnTo>
                          <a:lnTo>
                            <a:pt x="40" y="250"/>
                          </a:lnTo>
                          <a:lnTo>
                            <a:pt x="38" y="252"/>
                          </a:lnTo>
                          <a:lnTo>
                            <a:pt x="36" y="254"/>
                          </a:lnTo>
                          <a:lnTo>
                            <a:pt x="36" y="258"/>
                          </a:lnTo>
                          <a:lnTo>
                            <a:pt x="34" y="260"/>
                          </a:lnTo>
                          <a:lnTo>
                            <a:pt x="34" y="262"/>
                          </a:lnTo>
                          <a:lnTo>
                            <a:pt x="32" y="262"/>
                          </a:lnTo>
                          <a:lnTo>
                            <a:pt x="32" y="264"/>
                          </a:lnTo>
                          <a:lnTo>
                            <a:pt x="30" y="269"/>
                          </a:lnTo>
                          <a:lnTo>
                            <a:pt x="29" y="271"/>
                          </a:lnTo>
                          <a:lnTo>
                            <a:pt x="29" y="273"/>
                          </a:lnTo>
                          <a:lnTo>
                            <a:pt x="27" y="281"/>
                          </a:lnTo>
                          <a:lnTo>
                            <a:pt x="25" y="281"/>
                          </a:lnTo>
                          <a:lnTo>
                            <a:pt x="25" y="283"/>
                          </a:lnTo>
                          <a:lnTo>
                            <a:pt x="23" y="287"/>
                          </a:lnTo>
                          <a:lnTo>
                            <a:pt x="23" y="289"/>
                          </a:lnTo>
                          <a:lnTo>
                            <a:pt x="23" y="291"/>
                          </a:lnTo>
                          <a:lnTo>
                            <a:pt x="21" y="293"/>
                          </a:lnTo>
                          <a:lnTo>
                            <a:pt x="19" y="297"/>
                          </a:lnTo>
                          <a:lnTo>
                            <a:pt x="15" y="300"/>
                          </a:lnTo>
                          <a:lnTo>
                            <a:pt x="17" y="300"/>
                          </a:lnTo>
                          <a:lnTo>
                            <a:pt x="15" y="302"/>
                          </a:lnTo>
                          <a:lnTo>
                            <a:pt x="11" y="308"/>
                          </a:lnTo>
                          <a:lnTo>
                            <a:pt x="13" y="308"/>
                          </a:lnTo>
                          <a:lnTo>
                            <a:pt x="11" y="310"/>
                          </a:lnTo>
                          <a:lnTo>
                            <a:pt x="11" y="312"/>
                          </a:lnTo>
                          <a:lnTo>
                            <a:pt x="11" y="316"/>
                          </a:lnTo>
                          <a:lnTo>
                            <a:pt x="11" y="318"/>
                          </a:lnTo>
                          <a:lnTo>
                            <a:pt x="11" y="320"/>
                          </a:lnTo>
                          <a:lnTo>
                            <a:pt x="13" y="322"/>
                          </a:lnTo>
                          <a:lnTo>
                            <a:pt x="11" y="322"/>
                          </a:lnTo>
                          <a:lnTo>
                            <a:pt x="11" y="320"/>
                          </a:lnTo>
                          <a:lnTo>
                            <a:pt x="11" y="322"/>
                          </a:lnTo>
                          <a:lnTo>
                            <a:pt x="9" y="320"/>
                          </a:lnTo>
                          <a:lnTo>
                            <a:pt x="7" y="322"/>
                          </a:lnTo>
                          <a:lnTo>
                            <a:pt x="3" y="333"/>
                          </a:lnTo>
                          <a:lnTo>
                            <a:pt x="3" y="335"/>
                          </a:lnTo>
                          <a:lnTo>
                            <a:pt x="3" y="337"/>
                          </a:lnTo>
                          <a:lnTo>
                            <a:pt x="5" y="339"/>
                          </a:lnTo>
                          <a:lnTo>
                            <a:pt x="5" y="343"/>
                          </a:lnTo>
                          <a:lnTo>
                            <a:pt x="5" y="345"/>
                          </a:lnTo>
                          <a:lnTo>
                            <a:pt x="5" y="347"/>
                          </a:lnTo>
                          <a:lnTo>
                            <a:pt x="5" y="349"/>
                          </a:lnTo>
                          <a:lnTo>
                            <a:pt x="7" y="349"/>
                          </a:lnTo>
                          <a:lnTo>
                            <a:pt x="9" y="349"/>
                          </a:lnTo>
                          <a:lnTo>
                            <a:pt x="7" y="351"/>
                          </a:lnTo>
                          <a:lnTo>
                            <a:pt x="7" y="353"/>
                          </a:lnTo>
                          <a:lnTo>
                            <a:pt x="9" y="353"/>
                          </a:lnTo>
                          <a:lnTo>
                            <a:pt x="11" y="353"/>
                          </a:lnTo>
                          <a:lnTo>
                            <a:pt x="7" y="355"/>
                          </a:lnTo>
                          <a:lnTo>
                            <a:pt x="7" y="357"/>
                          </a:lnTo>
                          <a:lnTo>
                            <a:pt x="9" y="359"/>
                          </a:lnTo>
                          <a:lnTo>
                            <a:pt x="11" y="359"/>
                          </a:lnTo>
                          <a:lnTo>
                            <a:pt x="9" y="359"/>
                          </a:lnTo>
                          <a:lnTo>
                            <a:pt x="7" y="363"/>
                          </a:lnTo>
                          <a:lnTo>
                            <a:pt x="7" y="364"/>
                          </a:lnTo>
                          <a:lnTo>
                            <a:pt x="7" y="366"/>
                          </a:lnTo>
                          <a:lnTo>
                            <a:pt x="9" y="364"/>
                          </a:lnTo>
                          <a:lnTo>
                            <a:pt x="11" y="366"/>
                          </a:lnTo>
                          <a:lnTo>
                            <a:pt x="9" y="366"/>
                          </a:lnTo>
                          <a:lnTo>
                            <a:pt x="7" y="368"/>
                          </a:lnTo>
                          <a:lnTo>
                            <a:pt x="9" y="370"/>
                          </a:lnTo>
                          <a:lnTo>
                            <a:pt x="9" y="372"/>
                          </a:lnTo>
                          <a:lnTo>
                            <a:pt x="9" y="374"/>
                          </a:lnTo>
                          <a:lnTo>
                            <a:pt x="11" y="374"/>
                          </a:lnTo>
                          <a:lnTo>
                            <a:pt x="11" y="376"/>
                          </a:lnTo>
                          <a:lnTo>
                            <a:pt x="11" y="380"/>
                          </a:lnTo>
                          <a:lnTo>
                            <a:pt x="11" y="382"/>
                          </a:lnTo>
                          <a:lnTo>
                            <a:pt x="9" y="382"/>
                          </a:lnTo>
                          <a:lnTo>
                            <a:pt x="9" y="378"/>
                          </a:lnTo>
                          <a:lnTo>
                            <a:pt x="7" y="378"/>
                          </a:lnTo>
                          <a:lnTo>
                            <a:pt x="7" y="382"/>
                          </a:lnTo>
                          <a:lnTo>
                            <a:pt x="7" y="384"/>
                          </a:lnTo>
                          <a:lnTo>
                            <a:pt x="7" y="386"/>
                          </a:lnTo>
                          <a:lnTo>
                            <a:pt x="7" y="388"/>
                          </a:lnTo>
                          <a:lnTo>
                            <a:pt x="9" y="390"/>
                          </a:lnTo>
                          <a:lnTo>
                            <a:pt x="11" y="392"/>
                          </a:lnTo>
                          <a:lnTo>
                            <a:pt x="9" y="390"/>
                          </a:lnTo>
                          <a:lnTo>
                            <a:pt x="7" y="390"/>
                          </a:lnTo>
                          <a:lnTo>
                            <a:pt x="7" y="392"/>
                          </a:lnTo>
                          <a:lnTo>
                            <a:pt x="5" y="392"/>
                          </a:lnTo>
                          <a:lnTo>
                            <a:pt x="5" y="394"/>
                          </a:lnTo>
                          <a:lnTo>
                            <a:pt x="7" y="395"/>
                          </a:lnTo>
                          <a:lnTo>
                            <a:pt x="7" y="397"/>
                          </a:lnTo>
                          <a:lnTo>
                            <a:pt x="5" y="399"/>
                          </a:lnTo>
                          <a:lnTo>
                            <a:pt x="5" y="401"/>
                          </a:lnTo>
                          <a:lnTo>
                            <a:pt x="5" y="405"/>
                          </a:lnTo>
                          <a:lnTo>
                            <a:pt x="3" y="405"/>
                          </a:lnTo>
                          <a:lnTo>
                            <a:pt x="3" y="407"/>
                          </a:lnTo>
                          <a:lnTo>
                            <a:pt x="7" y="407"/>
                          </a:lnTo>
                          <a:lnTo>
                            <a:pt x="7" y="409"/>
                          </a:lnTo>
                          <a:lnTo>
                            <a:pt x="3" y="409"/>
                          </a:lnTo>
                          <a:lnTo>
                            <a:pt x="3" y="411"/>
                          </a:lnTo>
                          <a:lnTo>
                            <a:pt x="3" y="415"/>
                          </a:lnTo>
                          <a:lnTo>
                            <a:pt x="2" y="415"/>
                          </a:lnTo>
                          <a:lnTo>
                            <a:pt x="3" y="417"/>
                          </a:lnTo>
                          <a:lnTo>
                            <a:pt x="3" y="419"/>
                          </a:lnTo>
                          <a:lnTo>
                            <a:pt x="2" y="419"/>
                          </a:lnTo>
                          <a:lnTo>
                            <a:pt x="2" y="425"/>
                          </a:lnTo>
                          <a:lnTo>
                            <a:pt x="3" y="425"/>
                          </a:lnTo>
                          <a:lnTo>
                            <a:pt x="3" y="426"/>
                          </a:lnTo>
                          <a:lnTo>
                            <a:pt x="5" y="426"/>
                          </a:lnTo>
                          <a:lnTo>
                            <a:pt x="5" y="428"/>
                          </a:lnTo>
                          <a:lnTo>
                            <a:pt x="3" y="428"/>
                          </a:lnTo>
                          <a:lnTo>
                            <a:pt x="2" y="428"/>
                          </a:lnTo>
                          <a:lnTo>
                            <a:pt x="2" y="430"/>
                          </a:lnTo>
                          <a:lnTo>
                            <a:pt x="2" y="434"/>
                          </a:lnTo>
                          <a:lnTo>
                            <a:pt x="0" y="436"/>
                          </a:lnTo>
                          <a:lnTo>
                            <a:pt x="2" y="436"/>
                          </a:lnTo>
                          <a:lnTo>
                            <a:pt x="2" y="438"/>
                          </a:lnTo>
                          <a:lnTo>
                            <a:pt x="3" y="438"/>
                          </a:lnTo>
                          <a:lnTo>
                            <a:pt x="5" y="436"/>
                          </a:lnTo>
                          <a:lnTo>
                            <a:pt x="5" y="438"/>
                          </a:lnTo>
                          <a:lnTo>
                            <a:pt x="2" y="440"/>
                          </a:lnTo>
                          <a:lnTo>
                            <a:pt x="0" y="440"/>
                          </a:lnTo>
                          <a:lnTo>
                            <a:pt x="0" y="44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80808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6037" name="Group 202">
                    <a:extLst>
                      <a:ext uri="{FF2B5EF4-FFF2-40B4-BE49-F238E27FC236}">
                        <a16:creationId xmlns:a16="http://schemas.microsoft.com/office/drawing/2014/main" id="{BCABB36A-42EA-A542-84A2-FA92978C297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194" y="3681"/>
                    <a:ext cx="64" cy="101"/>
                    <a:chOff x="4194" y="3681"/>
                    <a:chExt cx="64" cy="101"/>
                  </a:xfrm>
                </p:grpSpPr>
                <p:sp>
                  <p:nvSpPr>
                    <p:cNvPr id="36038" name="Freeform 203">
                      <a:extLst>
                        <a:ext uri="{FF2B5EF4-FFF2-40B4-BE49-F238E27FC236}">
                          <a16:creationId xmlns:a16="http://schemas.microsoft.com/office/drawing/2014/main" id="{A5DD8AA2-2B4E-7340-B6F5-8CA357EC56A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94" y="3681"/>
                      <a:ext cx="64" cy="101"/>
                    </a:xfrm>
                    <a:custGeom>
                      <a:avLst/>
                      <a:gdLst>
                        <a:gd name="T0" fmla="*/ 1 w 127"/>
                        <a:gd name="T1" fmla="*/ 0 h 202"/>
                        <a:gd name="T2" fmla="*/ 2 w 127"/>
                        <a:gd name="T3" fmla="*/ 1 h 202"/>
                        <a:gd name="T4" fmla="*/ 3 w 127"/>
                        <a:gd name="T5" fmla="*/ 2 h 202"/>
                        <a:gd name="T6" fmla="*/ 4 w 127"/>
                        <a:gd name="T7" fmla="*/ 2 h 202"/>
                        <a:gd name="T8" fmla="*/ 5 w 127"/>
                        <a:gd name="T9" fmla="*/ 4 h 202"/>
                        <a:gd name="T10" fmla="*/ 6 w 127"/>
                        <a:gd name="T11" fmla="*/ 5 h 202"/>
                        <a:gd name="T12" fmla="*/ 6 w 127"/>
                        <a:gd name="T13" fmla="*/ 6 h 202"/>
                        <a:gd name="T14" fmla="*/ 6 w 127"/>
                        <a:gd name="T15" fmla="*/ 8 h 202"/>
                        <a:gd name="T16" fmla="*/ 7 w 127"/>
                        <a:gd name="T17" fmla="*/ 9 h 202"/>
                        <a:gd name="T18" fmla="*/ 8 w 127"/>
                        <a:gd name="T19" fmla="*/ 11 h 202"/>
                        <a:gd name="T20" fmla="*/ 9 w 127"/>
                        <a:gd name="T21" fmla="*/ 15 h 202"/>
                        <a:gd name="T22" fmla="*/ 10 w 127"/>
                        <a:gd name="T23" fmla="*/ 15 h 202"/>
                        <a:gd name="T24" fmla="*/ 10 w 127"/>
                        <a:gd name="T25" fmla="*/ 16 h 202"/>
                        <a:gd name="T26" fmla="*/ 10 w 127"/>
                        <a:gd name="T27" fmla="*/ 17 h 202"/>
                        <a:gd name="T28" fmla="*/ 10 w 127"/>
                        <a:gd name="T29" fmla="*/ 16 h 202"/>
                        <a:gd name="T30" fmla="*/ 10 w 127"/>
                        <a:gd name="T31" fmla="*/ 18 h 202"/>
                        <a:gd name="T32" fmla="*/ 10 w 127"/>
                        <a:gd name="T33" fmla="*/ 18 h 202"/>
                        <a:gd name="T34" fmla="*/ 10 w 127"/>
                        <a:gd name="T35" fmla="*/ 19 h 202"/>
                        <a:gd name="T36" fmla="*/ 11 w 127"/>
                        <a:gd name="T37" fmla="*/ 20 h 202"/>
                        <a:gd name="T38" fmla="*/ 11 w 127"/>
                        <a:gd name="T39" fmla="*/ 20 h 202"/>
                        <a:gd name="T40" fmla="*/ 12 w 127"/>
                        <a:gd name="T41" fmla="*/ 23 h 202"/>
                        <a:gd name="T42" fmla="*/ 14 w 127"/>
                        <a:gd name="T43" fmla="*/ 24 h 202"/>
                        <a:gd name="T44" fmla="*/ 14 w 127"/>
                        <a:gd name="T45" fmla="*/ 24 h 202"/>
                        <a:gd name="T46" fmla="*/ 16 w 127"/>
                        <a:gd name="T47" fmla="*/ 26 h 202"/>
                        <a:gd name="T48" fmla="*/ 16 w 127"/>
                        <a:gd name="T49" fmla="*/ 26 h 202"/>
                        <a:gd name="T50" fmla="*/ 16 w 127"/>
                        <a:gd name="T51" fmla="*/ 26 h 202"/>
                        <a:gd name="T52" fmla="*/ 16 w 127"/>
                        <a:gd name="T53" fmla="*/ 25 h 202"/>
                        <a:gd name="T54" fmla="*/ 17 w 127"/>
                        <a:gd name="T55" fmla="*/ 26 h 202"/>
                        <a:gd name="T56" fmla="*/ 17 w 127"/>
                        <a:gd name="T57" fmla="*/ 26 h 202"/>
                        <a:gd name="T58" fmla="*/ 17 w 127"/>
                        <a:gd name="T59" fmla="*/ 26 h 202"/>
                        <a:gd name="T60" fmla="*/ 18 w 127"/>
                        <a:gd name="T61" fmla="*/ 26 h 202"/>
                        <a:gd name="T62" fmla="*/ 18 w 127"/>
                        <a:gd name="T63" fmla="*/ 26 h 202"/>
                        <a:gd name="T64" fmla="*/ 18 w 127"/>
                        <a:gd name="T65" fmla="*/ 27 h 202"/>
                        <a:gd name="T66" fmla="*/ 19 w 127"/>
                        <a:gd name="T67" fmla="*/ 27 h 202"/>
                        <a:gd name="T68" fmla="*/ 20 w 127"/>
                        <a:gd name="T69" fmla="*/ 27 h 202"/>
                        <a:gd name="T70" fmla="*/ 21 w 127"/>
                        <a:gd name="T71" fmla="*/ 27 h 202"/>
                        <a:gd name="T72" fmla="*/ 20 w 127"/>
                        <a:gd name="T73" fmla="*/ 28 h 202"/>
                        <a:gd name="T74" fmla="*/ 19 w 127"/>
                        <a:gd name="T75" fmla="*/ 28 h 202"/>
                        <a:gd name="T76" fmla="*/ 21 w 127"/>
                        <a:gd name="T77" fmla="*/ 28 h 202"/>
                        <a:gd name="T78" fmla="*/ 21 w 127"/>
                        <a:gd name="T79" fmla="*/ 28 h 202"/>
                        <a:gd name="T80" fmla="*/ 22 w 127"/>
                        <a:gd name="T81" fmla="*/ 28 h 202"/>
                        <a:gd name="T82" fmla="*/ 23 w 127"/>
                        <a:gd name="T83" fmla="*/ 30 h 202"/>
                        <a:gd name="T84" fmla="*/ 24 w 127"/>
                        <a:gd name="T85" fmla="*/ 31 h 202"/>
                        <a:gd name="T86" fmla="*/ 25 w 127"/>
                        <a:gd name="T87" fmla="*/ 31 h 202"/>
                        <a:gd name="T88" fmla="*/ 27 w 127"/>
                        <a:gd name="T89" fmla="*/ 33 h 202"/>
                        <a:gd name="T90" fmla="*/ 27 w 127"/>
                        <a:gd name="T91" fmla="*/ 35 h 202"/>
                        <a:gd name="T92" fmla="*/ 27 w 127"/>
                        <a:gd name="T93" fmla="*/ 36 h 202"/>
                        <a:gd name="T94" fmla="*/ 28 w 127"/>
                        <a:gd name="T95" fmla="*/ 37 h 202"/>
                        <a:gd name="T96" fmla="*/ 29 w 127"/>
                        <a:gd name="T97" fmla="*/ 38 h 202"/>
                        <a:gd name="T98" fmla="*/ 30 w 127"/>
                        <a:gd name="T99" fmla="*/ 40 h 202"/>
                        <a:gd name="T100" fmla="*/ 30 w 127"/>
                        <a:gd name="T101" fmla="*/ 41 h 202"/>
                        <a:gd name="T102" fmla="*/ 30 w 127"/>
                        <a:gd name="T103" fmla="*/ 43 h 202"/>
                        <a:gd name="T104" fmla="*/ 30 w 127"/>
                        <a:gd name="T105" fmla="*/ 44 h 202"/>
                        <a:gd name="T106" fmla="*/ 30 w 127"/>
                        <a:gd name="T107" fmla="*/ 44 h 202"/>
                        <a:gd name="T108" fmla="*/ 30 w 127"/>
                        <a:gd name="T109" fmla="*/ 45 h 202"/>
                        <a:gd name="T110" fmla="*/ 30 w 127"/>
                        <a:gd name="T111" fmla="*/ 46 h 202"/>
                        <a:gd name="T112" fmla="*/ 31 w 127"/>
                        <a:gd name="T113" fmla="*/ 47 h 202"/>
                        <a:gd name="T114" fmla="*/ 31 w 127"/>
                        <a:gd name="T115" fmla="*/ 48 h 202"/>
                        <a:gd name="T116" fmla="*/ 31 w 127"/>
                        <a:gd name="T117" fmla="*/ 50 h 202"/>
                        <a:gd name="T118" fmla="*/ 31 w 127"/>
                        <a:gd name="T119" fmla="*/ 51 h 202"/>
                        <a:gd name="T120" fmla="*/ 32 w 127"/>
                        <a:gd name="T121" fmla="*/ 50 h 202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</a:gdLst>
                      <a:ahLst/>
                      <a:cxnLst>
                        <a:cxn ang="T122">
                          <a:pos x="T0" y="T1"/>
                        </a:cxn>
                        <a:cxn ang="T123">
                          <a:pos x="T2" y="T3"/>
                        </a:cxn>
                        <a:cxn ang="T124">
                          <a:pos x="T4" y="T5"/>
                        </a:cxn>
                        <a:cxn ang="T125">
                          <a:pos x="T6" y="T7"/>
                        </a:cxn>
                        <a:cxn ang="T126">
                          <a:pos x="T8" y="T9"/>
                        </a:cxn>
                        <a:cxn ang="T127">
                          <a:pos x="T10" y="T11"/>
                        </a:cxn>
                        <a:cxn ang="T128">
                          <a:pos x="T12" y="T13"/>
                        </a:cxn>
                        <a:cxn ang="T129">
                          <a:pos x="T14" y="T15"/>
                        </a:cxn>
                        <a:cxn ang="T130">
                          <a:pos x="T16" y="T17"/>
                        </a:cxn>
                        <a:cxn ang="T131">
                          <a:pos x="T18" y="T19"/>
                        </a:cxn>
                        <a:cxn ang="T132">
                          <a:pos x="T20" y="T21"/>
                        </a:cxn>
                        <a:cxn ang="T133">
                          <a:pos x="T22" y="T23"/>
                        </a:cxn>
                        <a:cxn ang="T134">
                          <a:pos x="T24" y="T25"/>
                        </a:cxn>
                        <a:cxn ang="T135">
                          <a:pos x="T26" y="T27"/>
                        </a:cxn>
                        <a:cxn ang="T136">
                          <a:pos x="T28" y="T29"/>
                        </a:cxn>
                        <a:cxn ang="T137">
                          <a:pos x="T30" y="T31"/>
                        </a:cxn>
                        <a:cxn ang="T138">
                          <a:pos x="T32" y="T33"/>
                        </a:cxn>
                        <a:cxn ang="T139">
                          <a:pos x="T34" y="T35"/>
                        </a:cxn>
                        <a:cxn ang="T140">
                          <a:pos x="T36" y="T37"/>
                        </a:cxn>
                        <a:cxn ang="T141">
                          <a:pos x="T38" y="T39"/>
                        </a:cxn>
                        <a:cxn ang="T142">
                          <a:pos x="T40" y="T41"/>
                        </a:cxn>
                        <a:cxn ang="T143">
                          <a:pos x="T42" y="T43"/>
                        </a:cxn>
                        <a:cxn ang="T144">
                          <a:pos x="T44" y="T45"/>
                        </a:cxn>
                        <a:cxn ang="T145">
                          <a:pos x="T46" y="T47"/>
                        </a:cxn>
                        <a:cxn ang="T146">
                          <a:pos x="T48" y="T49"/>
                        </a:cxn>
                        <a:cxn ang="T147">
                          <a:pos x="T50" y="T51"/>
                        </a:cxn>
                        <a:cxn ang="T148">
                          <a:pos x="T52" y="T53"/>
                        </a:cxn>
                        <a:cxn ang="T149">
                          <a:pos x="T54" y="T55"/>
                        </a:cxn>
                        <a:cxn ang="T150">
                          <a:pos x="T56" y="T57"/>
                        </a:cxn>
                        <a:cxn ang="T151">
                          <a:pos x="T58" y="T59"/>
                        </a:cxn>
                        <a:cxn ang="T152">
                          <a:pos x="T60" y="T61"/>
                        </a:cxn>
                        <a:cxn ang="T153">
                          <a:pos x="T62" y="T63"/>
                        </a:cxn>
                        <a:cxn ang="T154">
                          <a:pos x="T64" y="T65"/>
                        </a:cxn>
                        <a:cxn ang="T155">
                          <a:pos x="T66" y="T67"/>
                        </a:cxn>
                        <a:cxn ang="T156">
                          <a:pos x="T68" y="T69"/>
                        </a:cxn>
                        <a:cxn ang="T157">
                          <a:pos x="T70" y="T71"/>
                        </a:cxn>
                        <a:cxn ang="T158">
                          <a:pos x="T72" y="T73"/>
                        </a:cxn>
                        <a:cxn ang="T159">
                          <a:pos x="T74" y="T75"/>
                        </a:cxn>
                        <a:cxn ang="T160">
                          <a:pos x="T76" y="T77"/>
                        </a:cxn>
                        <a:cxn ang="T161">
                          <a:pos x="T78" y="T79"/>
                        </a:cxn>
                        <a:cxn ang="T162">
                          <a:pos x="T80" y="T81"/>
                        </a:cxn>
                        <a:cxn ang="T163">
                          <a:pos x="T82" y="T83"/>
                        </a:cxn>
                        <a:cxn ang="T164">
                          <a:pos x="T84" y="T85"/>
                        </a:cxn>
                        <a:cxn ang="T165">
                          <a:pos x="T86" y="T87"/>
                        </a:cxn>
                        <a:cxn ang="T166">
                          <a:pos x="T88" y="T89"/>
                        </a:cxn>
                        <a:cxn ang="T167">
                          <a:pos x="T90" y="T91"/>
                        </a:cxn>
                        <a:cxn ang="T168">
                          <a:pos x="T92" y="T93"/>
                        </a:cxn>
                        <a:cxn ang="T169">
                          <a:pos x="T94" y="T95"/>
                        </a:cxn>
                        <a:cxn ang="T170">
                          <a:pos x="T96" y="T97"/>
                        </a:cxn>
                        <a:cxn ang="T171">
                          <a:pos x="T98" y="T99"/>
                        </a:cxn>
                        <a:cxn ang="T172">
                          <a:pos x="T100" y="T101"/>
                        </a:cxn>
                        <a:cxn ang="T173">
                          <a:pos x="T102" y="T103"/>
                        </a:cxn>
                        <a:cxn ang="T174">
                          <a:pos x="T104" y="T105"/>
                        </a:cxn>
                        <a:cxn ang="T175">
                          <a:pos x="T106" y="T107"/>
                        </a:cxn>
                        <a:cxn ang="T176">
                          <a:pos x="T108" y="T109"/>
                        </a:cxn>
                        <a:cxn ang="T177">
                          <a:pos x="T110" y="T111"/>
                        </a:cxn>
                        <a:cxn ang="T178">
                          <a:pos x="T112" y="T113"/>
                        </a:cxn>
                        <a:cxn ang="T179">
                          <a:pos x="T114" y="T115"/>
                        </a:cxn>
                        <a:cxn ang="T180">
                          <a:pos x="T116" y="T117"/>
                        </a:cxn>
                        <a:cxn ang="T181">
                          <a:pos x="T118" y="T119"/>
                        </a:cxn>
                        <a:cxn ang="T182">
                          <a:pos x="T120" y="T121"/>
                        </a:cxn>
                      </a:cxnLst>
                      <a:rect l="0" t="0" r="r" b="b"/>
                      <a:pathLst>
                        <a:path w="127" h="202">
                          <a:moveTo>
                            <a:pt x="0" y="0"/>
                          </a:moveTo>
                          <a:lnTo>
                            <a:pt x="2" y="0"/>
                          </a:lnTo>
                          <a:lnTo>
                            <a:pt x="5" y="2"/>
                          </a:lnTo>
                          <a:lnTo>
                            <a:pt x="7" y="4"/>
                          </a:lnTo>
                          <a:lnTo>
                            <a:pt x="9" y="6"/>
                          </a:lnTo>
                          <a:lnTo>
                            <a:pt x="11" y="6"/>
                          </a:lnTo>
                          <a:lnTo>
                            <a:pt x="13" y="6"/>
                          </a:lnTo>
                          <a:lnTo>
                            <a:pt x="17" y="10"/>
                          </a:lnTo>
                          <a:lnTo>
                            <a:pt x="17" y="14"/>
                          </a:lnTo>
                          <a:lnTo>
                            <a:pt x="19" y="15"/>
                          </a:lnTo>
                          <a:lnTo>
                            <a:pt x="21" y="19"/>
                          </a:lnTo>
                          <a:lnTo>
                            <a:pt x="21" y="21"/>
                          </a:lnTo>
                          <a:lnTo>
                            <a:pt x="21" y="23"/>
                          </a:lnTo>
                          <a:lnTo>
                            <a:pt x="21" y="25"/>
                          </a:lnTo>
                          <a:lnTo>
                            <a:pt x="23" y="29"/>
                          </a:lnTo>
                          <a:lnTo>
                            <a:pt x="25" y="35"/>
                          </a:lnTo>
                          <a:lnTo>
                            <a:pt x="27" y="35"/>
                          </a:lnTo>
                          <a:lnTo>
                            <a:pt x="27" y="39"/>
                          </a:lnTo>
                          <a:lnTo>
                            <a:pt x="29" y="43"/>
                          </a:lnTo>
                          <a:lnTo>
                            <a:pt x="32" y="52"/>
                          </a:lnTo>
                          <a:lnTo>
                            <a:pt x="36" y="58"/>
                          </a:lnTo>
                          <a:lnTo>
                            <a:pt x="38" y="62"/>
                          </a:lnTo>
                          <a:lnTo>
                            <a:pt x="38" y="60"/>
                          </a:lnTo>
                          <a:lnTo>
                            <a:pt x="38" y="62"/>
                          </a:lnTo>
                          <a:lnTo>
                            <a:pt x="38" y="64"/>
                          </a:lnTo>
                          <a:lnTo>
                            <a:pt x="38" y="66"/>
                          </a:lnTo>
                          <a:lnTo>
                            <a:pt x="38" y="64"/>
                          </a:lnTo>
                          <a:lnTo>
                            <a:pt x="38" y="66"/>
                          </a:lnTo>
                          <a:lnTo>
                            <a:pt x="38" y="70"/>
                          </a:lnTo>
                          <a:lnTo>
                            <a:pt x="36" y="70"/>
                          </a:lnTo>
                          <a:lnTo>
                            <a:pt x="38" y="72"/>
                          </a:lnTo>
                          <a:lnTo>
                            <a:pt x="38" y="74"/>
                          </a:lnTo>
                          <a:lnTo>
                            <a:pt x="38" y="76"/>
                          </a:lnTo>
                          <a:lnTo>
                            <a:pt x="38" y="79"/>
                          </a:lnTo>
                          <a:lnTo>
                            <a:pt x="42" y="79"/>
                          </a:lnTo>
                          <a:lnTo>
                            <a:pt x="38" y="79"/>
                          </a:lnTo>
                          <a:lnTo>
                            <a:pt x="42" y="79"/>
                          </a:lnTo>
                          <a:lnTo>
                            <a:pt x="42" y="81"/>
                          </a:lnTo>
                          <a:lnTo>
                            <a:pt x="46" y="89"/>
                          </a:lnTo>
                          <a:lnTo>
                            <a:pt x="52" y="91"/>
                          </a:lnTo>
                          <a:lnTo>
                            <a:pt x="56" y="93"/>
                          </a:lnTo>
                          <a:lnTo>
                            <a:pt x="56" y="95"/>
                          </a:lnTo>
                          <a:lnTo>
                            <a:pt x="56" y="99"/>
                          </a:lnTo>
                          <a:lnTo>
                            <a:pt x="61" y="101"/>
                          </a:lnTo>
                          <a:lnTo>
                            <a:pt x="63" y="101"/>
                          </a:lnTo>
                          <a:lnTo>
                            <a:pt x="65" y="101"/>
                          </a:lnTo>
                          <a:lnTo>
                            <a:pt x="63" y="101"/>
                          </a:lnTo>
                          <a:lnTo>
                            <a:pt x="63" y="99"/>
                          </a:lnTo>
                          <a:lnTo>
                            <a:pt x="65" y="101"/>
                          </a:lnTo>
                          <a:lnTo>
                            <a:pt x="65" y="99"/>
                          </a:lnTo>
                          <a:lnTo>
                            <a:pt x="65" y="101"/>
                          </a:lnTo>
                          <a:lnTo>
                            <a:pt x="67" y="101"/>
                          </a:lnTo>
                          <a:lnTo>
                            <a:pt x="71" y="101"/>
                          </a:lnTo>
                          <a:lnTo>
                            <a:pt x="71" y="103"/>
                          </a:lnTo>
                          <a:lnTo>
                            <a:pt x="71" y="105"/>
                          </a:lnTo>
                          <a:lnTo>
                            <a:pt x="73" y="105"/>
                          </a:lnTo>
                          <a:lnTo>
                            <a:pt x="75" y="105"/>
                          </a:lnTo>
                          <a:lnTo>
                            <a:pt x="77" y="105"/>
                          </a:lnTo>
                          <a:lnTo>
                            <a:pt x="77" y="108"/>
                          </a:lnTo>
                          <a:lnTo>
                            <a:pt x="81" y="108"/>
                          </a:lnTo>
                          <a:lnTo>
                            <a:pt x="77" y="108"/>
                          </a:lnTo>
                          <a:lnTo>
                            <a:pt x="77" y="110"/>
                          </a:lnTo>
                          <a:lnTo>
                            <a:pt x="73" y="108"/>
                          </a:lnTo>
                          <a:lnTo>
                            <a:pt x="75" y="110"/>
                          </a:lnTo>
                          <a:lnTo>
                            <a:pt x="81" y="110"/>
                          </a:lnTo>
                          <a:lnTo>
                            <a:pt x="83" y="110"/>
                          </a:lnTo>
                          <a:lnTo>
                            <a:pt x="83" y="112"/>
                          </a:lnTo>
                          <a:lnTo>
                            <a:pt x="85" y="112"/>
                          </a:lnTo>
                          <a:lnTo>
                            <a:pt x="88" y="112"/>
                          </a:lnTo>
                          <a:lnTo>
                            <a:pt x="90" y="114"/>
                          </a:lnTo>
                          <a:lnTo>
                            <a:pt x="92" y="118"/>
                          </a:lnTo>
                          <a:lnTo>
                            <a:pt x="96" y="120"/>
                          </a:lnTo>
                          <a:lnTo>
                            <a:pt x="96" y="122"/>
                          </a:lnTo>
                          <a:lnTo>
                            <a:pt x="98" y="122"/>
                          </a:lnTo>
                          <a:lnTo>
                            <a:pt x="100" y="124"/>
                          </a:lnTo>
                          <a:lnTo>
                            <a:pt x="102" y="128"/>
                          </a:lnTo>
                          <a:lnTo>
                            <a:pt x="106" y="132"/>
                          </a:lnTo>
                          <a:lnTo>
                            <a:pt x="108" y="138"/>
                          </a:lnTo>
                          <a:lnTo>
                            <a:pt x="108" y="140"/>
                          </a:lnTo>
                          <a:lnTo>
                            <a:pt x="108" y="141"/>
                          </a:lnTo>
                          <a:lnTo>
                            <a:pt x="112" y="143"/>
                          </a:lnTo>
                          <a:lnTo>
                            <a:pt x="112" y="147"/>
                          </a:lnTo>
                          <a:lnTo>
                            <a:pt x="114" y="147"/>
                          </a:lnTo>
                          <a:lnTo>
                            <a:pt x="114" y="151"/>
                          </a:lnTo>
                          <a:lnTo>
                            <a:pt x="114" y="153"/>
                          </a:lnTo>
                          <a:lnTo>
                            <a:pt x="117" y="159"/>
                          </a:lnTo>
                          <a:lnTo>
                            <a:pt x="117" y="163"/>
                          </a:lnTo>
                          <a:lnTo>
                            <a:pt x="119" y="163"/>
                          </a:lnTo>
                          <a:lnTo>
                            <a:pt x="121" y="169"/>
                          </a:lnTo>
                          <a:lnTo>
                            <a:pt x="119" y="171"/>
                          </a:lnTo>
                          <a:lnTo>
                            <a:pt x="119" y="172"/>
                          </a:lnTo>
                          <a:lnTo>
                            <a:pt x="119" y="174"/>
                          </a:lnTo>
                          <a:lnTo>
                            <a:pt x="119" y="176"/>
                          </a:lnTo>
                          <a:lnTo>
                            <a:pt x="117" y="176"/>
                          </a:lnTo>
                          <a:lnTo>
                            <a:pt x="117" y="178"/>
                          </a:lnTo>
                          <a:lnTo>
                            <a:pt x="119" y="178"/>
                          </a:lnTo>
                          <a:lnTo>
                            <a:pt x="117" y="180"/>
                          </a:lnTo>
                          <a:lnTo>
                            <a:pt x="117" y="182"/>
                          </a:lnTo>
                          <a:lnTo>
                            <a:pt x="117" y="186"/>
                          </a:lnTo>
                          <a:lnTo>
                            <a:pt x="121" y="188"/>
                          </a:lnTo>
                          <a:lnTo>
                            <a:pt x="121" y="190"/>
                          </a:lnTo>
                          <a:lnTo>
                            <a:pt x="123" y="192"/>
                          </a:lnTo>
                          <a:lnTo>
                            <a:pt x="121" y="196"/>
                          </a:lnTo>
                          <a:lnTo>
                            <a:pt x="121" y="198"/>
                          </a:lnTo>
                          <a:lnTo>
                            <a:pt x="123" y="200"/>
                          </a:lnTo>
                          <a:lnTo>
                            <a:pt x="123" y="202"/>
                          </a:lnTo>
                          <a:lnTo>
                            <a:pt x="127" y="202"/>
                          </a:lnTo>
                          <a:lnTo>
                            <a:pt x="127" y="2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039" name="Freeform 204">
                      <a:extLst>
                        <a:ext uri="{FF2B5EF4-FFF2-40B4-BE49-F238E27FC236}">
                          <a16:creationId xmlns:a16="http://schemas.microsoft.com/office/drawing/2014/main" id="{1EF983B3-5223-584C-B0F4-24157B45556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94" y="3681"/>
                      <a:ext cx="64" cy="101"/>
                    </a:xfrm>
                    <a:custGeom>
                      <a:avLst/>
                      <a:gdLst>
                        <a:gd name="T0" fmla="*/ 1 w 127"/>
                        <a:gd name="T1" fmla="*/ 0 h 202"/>
                        <a:gd name="T2" fmla="*/ 2 w 127"/>
                        <a:gd name="T3" fmla="*/ 1 h 202"/>
                        <a:gd name="T4" fmla="*/ 3 w 127"/>
                        <a:gd name="T5" fmla="*/ 2 h 202"/>
                        <a:gd name="T6" fmla="*/ 4 w 127"/>
                        <a:gd name="T7" fmla="*/ 2 h 202"/>
                        <a:gd name="T8" fmla="*/ 5 w 127"/>
                        <a:gd name="T9" fmla="*/ 4 h 202"/>
                        <a:gd name="T10" fmla="*/ 6 w 127"/>
                        <a:gd name="T11" fmla="*/ 5 h 202"/>
                        <a:gd name="T12" fmla="*/ 6 w 127"/>
                        <a:gd name="T13" fmla="*/ 6 h 202"/>
                        <a:gd name="T14" fmla="*/ 6 w 127"/>
                        <a:gd name="T15" fmla="*/ 8 h 202"/>
                        <a:gd name="T16" fmla="*/ 7 w 127"/>
                        <a:gd name="T17" fmla="*/ 9 h 202"/>
                        <a:gd name="T18" fmla="*/ 8 w 127"/>
                        <a:gd name="T19" fmla="*/ 11 h 202"/>
                        <a:gd name="T20" fmla="*/ 9 w 127"/>
                        <a:gd name="T21" fmla="*/ 15 h 202"/>
                        <a:gd name="T22" fmla="*/ 10 w 127"/>
                        <a:gd name="T23" fmla="*/ 15 h 202"/>
                        <a:gd name="T24" fmla="*/ 10 w 127"/>
                        <a:gd name="T25" fmla="*/ 16 h 202"/>
                        <a:gd name="T26" fmla="*/ 10 w 127"/>
                        <a:gd name="T27" fmla="*/ 17 h 202"/>
                        <a:gd name="T28" fmla="*/ 10 w 127"/>
                        <a:gd name="T29" fmla="*/ 16 h 202"/>
                        <a:gd name="T30" fmla="*/ 10 w 127"/>
                        <a:gd name="T31" fmla="*/ 18 h 202"/>
                        <a:gd name="T32" fmla="*/ 10 w 127"/>
                        <a:gd name="T33" fmla="*/ 18 h 202"/>
                        <a:gd name="T34" fmla="*/ 10 w 127"/>
                        <a:gd name="T35" fmla="*/ 19 h 202"/>
                        <a:gd name="T36" fmla="*/ 11 w 127"/>
                        <a:gd name="T37" fmla="*/ 20 h 202"/>
                        <a:gd name="T38" fmla="*/ 11 w 127"/>
                        <a:gd name="T39" fmla="*/ 20 h 202"/>
                        <a:gd name="T40" fmla="*/ 12 w 127"/>
                        <a:gd name="T41" fmla="*/ 23 h 202"/>
                        <a:gd name="T42" fmla="*/ 14 w 127"/>
                        <a:gd name="T43" fmla="*/ 24 h 202"/>
                        <a:gd name="T44" fmla="*/ 14 w 127"/>
                        <a:gd name="T45" fmla="*/ 24 h 202"/>
                        <a:gd name="T46" fmla="*/ 16 w 127"/>
                        <a:gd name="T47" fmla="*/ 26 h 202"/>
                        <a:gd name="T48" fmla="*/ 16 w 127"/>
                        <a:gd name="T49" fmla="*/ 26 h 202"/>
                        <a:gd name="T50" fmla="*/ 16 w 127"/>
                        <a:gd name="T51" fmla="*/ 26 h 202"/>
                        <a:gd name="T52" fmla="*/ 16 w 127"/>
                        <a:gd name="T53" fmla="*/ 25 h 202"/>
                        <a:gd name="T54" fmla="*/ 17 w 127"/>
                        <a:gd name="T55" fmla="*/ 26 h 202"/>
                        <a:gd name="T56" fmla="*/ 17 w 127"/>
                        <a:gd name="T57" fmla="*/ 26 h 202"/>
                        <a:gd name="T58" fmla="*/ 17 w 127"/>
                        <a:gd name="T59" fmla="*/ 26 h 202"/>
                        <a:gd name="T60" fmla="*/ 18 w 127"/>
                        <a:gd name="T61" fmla="*/ 26 h 202"/>
                        <a:gd name="T62" fmla="*/ 18 w 127"/>
                        <a:gd name="T63" fmla="*/ 26 h 202"/>
                        <a:gd name="T64" fmla="*/ 18 w 127"/>
                        <a:gd name="T65" fmla="*/ 27 h 202"/>
                        <a:gd name="T66" fmla="*/ 19 w 127"/>
                        <a:gd name="T67" fmla="*/ 27 h 202"/>
                        <a:gd name="T68" fmla="*/ 20 w 127"/>
                        <a:gd name="T69" fmla="*/ 27 h 202"/>
                        <a:gd name="T70" fmla="*/ 21 w 127"/>
                        <a:gd name="T71" fmla="*/ 27 h 202"/>
                        <a:gd name="T72" fmla="*/ 20 w 127"/>
                        <a:gd name="T73" fmla="*/ 28 h 202"/>
                        <a:gd name="T74" fmla="*/ 19 w 127"/>
                        <a:gd name="T75" fmla="*/ 28 h 202"/>
                        <a:gd name="T76" fmla="*/ 21 w 127"/>
                        <a:gd name="T77" fmla="*/ 28 h 202"/>
                        <a:gd name="T78" fmla="*/ 21 w 127"/>
                        <a:gd name="T79" fmla="*/ 28 h 202"/>
                        <a:gd name="T80" fmla="*/ 22 w 127"/>
                        <a:gd name="T81" fmla="*/ 28 h 202"/>
                        <a:gd name="T82" fmla="*/ 23 w 127"/>
                        <a:gd name="T83" fmla="*/ 30 h 202"/>
                        <a:gd name="T84" fmla="*/ 24 w 127"/>
                        <a:gd name="T85" fmla="*/ 31 h 202"/>
                        <a:gd name="T86" fmla="*/ 25 w 127"/>
                        <a:gd name="T87" fmla="*/ 31 h 202"/>
                        <a:gd name="T88" fmla="*/ 27 w 127"/>
                        <a:gd name="T89" fmla="*/ 33 h 202"/>
                        <a:gd name="T90" fmla="*/ 27 w 127"/>
                        <a:gd name="T91" fmla="*/ 35 h 202"/>
                        <a:gd name="T92" fmla="*/ 27 w 127"/>
                        <a:gd name="T93" fmla="*/ 36 h 202"/>
                        <a:gd name="T94" fmla="*/ 28 w 127"/>
                        <a:gd name="T95" fmla="*/ 37 h 202"/>
                        <a:gd name="T96" fmla="*/ 29 w 127"/>
                        <a:gd name="T97" fmla="*/ 38 h 202"/>
                        <a:gd name="T98" fmla="*/ 30 w 127"/>
                        <a:gd name="T99" fmla="*/ 40 h 202"/>
                        <a:gd name="T100" fmla="*/ 30 w 127"/>
                        <a:gd name="T101" fmla="*/ 41 h 202"/>
                        <a:gd name="T102" fmla="*/ 30 w 127"/>
                        <a:gd name="T103" fmla="*/ 43 h 202"/>
                        <a:gd name="T104" fmla="*/ 30 w 127"/>
                        <a:gd name="T105" fmla="*/ 44 h 202"/>
                        <a:gd name="T106" fmla="*/ 30 w 127"/>
                        <a:gd name="T107" fmla="*/ 44 h 202"/>
                        <a:gd name="T108" fmla="*/ 30 w 127"/>
                        <a:gd name="T109" fmla="*/ 45 h 202"/>
                        <a:gd name="T110" fmla="*/ 30 w 127"/>
                        <a:gd name="T111" fmla="*/ 46 h 202"/>
                        <a:gd name="T112" fmla="*/ 31 w 127"/>
                        <a:gd name="T113" fmla="*/ 47 h 202"/>
                        <a:gd name="T114" fmla="*/ 31 w 127"/>
                        <a:gd name="T115" fmla="*/ 48 h 202"/>
                        <a:gd name="T116" fmla="*/ 31 w 127"/>
                        <a:gd name="T117" fmla="*/ 50 h 202"/>
                        <a:gd name="T118" fmla="*/ 31 w 127"/>
                        <a:gd name="T119" fmla="*/ 51 h 202"/>
                        <a:gd name="T120" fmla="*/ 32 w 127"/>
                        <a:gd name="T121" fmla="*/ 50 h 202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</a:gdLst>
                      <a:ahLst/>
                      <a:cxnLst>
                        <a:cxn ang="T122">
                          <a:pos x="T0" y="T1"/>
                        </a:cxn>
                        <a:cxn ang="T123">
                          <a:pos x="T2" y="T3"/>
                        </a:cxn>
                        <a:cxn ang="T124">
                          <a:pos x="T4" y="T5"/>
                        </a:cxn>
                        <a:cxn ang="T125">
                          <a:pos x="T6" y="T7"/>
                        </a:cxn>
                        <a:cxn ang="T126">
                          <a:pos x="T8" y="T9"/>
                        </a:cxn>
                        <a:cxn ang="T127">
                          <a:pos x="T10" y="T11"/>
                        </a:cxn>
                        <a:cxn ang="T128">
                          <a:pos x="T12" y="T13"/>
                        </a:cxn>
                        <a:cxn ang="T129">
                          <a:pos x="T14" y="T15"/>
                        </a:cxn>
                        <a:cxn ang="T130">
                          <a:pos x="T16" y="T17"/>
                        </a:cxn>
                        <a:cxn ang="T131">
                          <a:pos x="T18" y="T19"/>
                        </a:cxn>
                        <a:cxn ang="T132">
                          <a:pos x="T20" y="T21"/>
                        </a:cxn>
                        <a:cxn ang="T133">
                          <a:pos x="T22" y="T23"/>
                        </a:cxn>
                        <a:cxn ang="T134">
                          <a:pos x="T24" y="T25"/>
                        </a:cxn>
                        <a:cxn ang="T135">
                          <a:pos x="T26" y="T27"/>
                        </a:cxn>
                        <a:cxn ang="T136">
                          <a:pos x="T28" y="T29"/>
                        </a:cxn>
                        <a:cxn ang="T137">
                          <a:pos x="T30" y="T31"/>
                        </a:cxn>
                        <a:cxn ang="T138">
                          <a:pos x="T32" y="T33"/>
                        </a:cxn>
                        <a:cxn ang="T139">
                          <a:pos x="T34" y="T35"/>
                        </a:cxn>
                        <a:cxn ang="T140">
                          <a:pos x="T36" y="T37"/>
                        </a:cxn>
                        <a:cxn ang="T141">
                          <a:pos x="T38" y="T39"/>
                        </a:cxn>
                        <a:cxn ang="T142">
                          <a:pos x="T40" y="T41"/>
                        </a:cxn>
                        <a:cxn ang="T143">
                          <a:pos x="T42" y="T43"/>
                        </a:cxn>
                        <a:cxn ang="T144">
                          <a:pos x="T44" y="T45"/>
                        </a:cxn>
                        <a:cxn ang="T145">
                          <a:pos x="T46" y="T47"/>
                        </a:cxn>
                        <a:cxn ang="T146">
                          <a:pos x="T48" y="T49"/>
                        </a:cxn>
                        <a:cxn ang="T147">
                          <a:pos x="T50" y="T51"/>
                        </a:cxn>
                        <a:cxn ang="T148">
                          <a:pos x="T52" y="T53"/>
                        </a:cxn>
                        <a:cxn ang="T149">
                          <a:pos x="T54" y="T55"/>
                        </a:cxn>
                        <a:cxn ang="T150">
                          <a:pos x="T56" y="T57"/>
                        </a:cxn>
                        <a:cxn ang="T151">
                          <a:pos x="T58" y="T59"/>
                        </a:cxn>
                        <a:cxn ang="T152">
                          <a:pos x="T60" y="T61"/>
                        </a:cxn>
                        <a:cxn ang="T153">
                          <a:pos x="T62" y="T63"/>
                        </a:cxn>
                        <a:cxn ang="T154">
                          <a:pos x="T64" y="T65"/>
                        </a:cxn>
                        <a:cxn ang="T155">
                          <a:pos x="T66" y="T67"/>
                        </a:cxn>
                        <a:cxn ang="T156">
                          <a:pos x="T68" y="T69"/>
                        </a:cxn>
                        <a:cxn ang="T157">
                          <a:pos x="T70" y="T71"/>
                        </a:cxn>
                        <a:cxn ang="T158">
                          <a:pos x="T72" y="T73"/>
                        </a:cxn>
                        <a:cxn ang="T159">
                          <a:pos x="T74" y="T75"/>
                        </a:cxn>
                        <a:cxn ang="T160">
                          <a:pos x="T76" y="T77"/>
                        </a:cxn>
                        <a:cxn ang="T161">
                          <a:pos x="T78" y="T79"/>
                        </a:cxn>
                        <a:cxn ang="T162">
                          <a:pos x="T80" y="T81"/>
                        </a:cxn>
                        <a:cxn ang="T163">
                          <a:pos x="T82" y="T83"/>
                        </a:cxn>
                        <a:cxn ang="T164">
                          <a:pos x="T84" y="T85"/>
                        </a:cxn>
                        <a:cxn ang="T165">
                          <a:pos x="T86" y="T87"/>
                        </a:cxn>
                        <a:cxn ang="T166">
                          <a:pos x="T88" y="T89"/>
                        </a:cxn>
                        <a:cxn ang="T167">
                          <a:pos x="T90" y="T91"/>
                        </a:cxn>
                        <a:cxn ang="T168">
                          <a:pos x="T92" y="T93"/>
                        </a:cxn>
                        <a:cxn ang="T169">
                          <a:pos x="T94" y="T95"/>
                        </a:cxn>
                        <a:cxn ang="T170">
                          <a:pos x="T96" y="T97"/>
                        </a:cxn>
                        <a:cxn ang="T171">
                          <a:pos x="T98" y="T99"/>
                        </a:cxn>
                        <a:cxn ang="T172">
                          <a:pos x="T100" y="T101"/>
                        </a:cxn>
                        <a:cxn ang="T173">
                          <a:pos x="T102" y="T103"/>
                        </a:cxn>
                        <a:cxn ang="T174">
                          <a:pos x="T104" y="T105"/>
                        </a:cxn>
                        <a:cxn ang="T175">
                          <a:pos x="T106" y="T107"/>
                        </a:cxn>
                        <a:cxn ang="T176">
                          <a:pos x="T108" y="T109"/>
                        </a:cxn>
                        <a:cxn ang="T177">
                          <a:pos x="T110" y="T111"/>
                        </a:cxn>
                        <a:cxn ang="T178">
                          <a:pos x="T112" y="T113"/>
                        </a:cxn>
                        <a:cxn ang="T179">
                          <a:pos x="T114" y="T115"/>
                        </a:cxn>
                        <a:cxn ang="T180">
                          <a:pos x="T116" y="T117"/>
                        </a:cxn>
                        <a:cxn ang="T181">
                          <a:pos x="T118" y="T119"/>
                        </a:cxn>
                        <a:cxn ang="T182">
                          <a:pos x="T120" y="T121"/>
                        </a:cxn>
                      </a:cxnLst>
                      <a:rect l="0" t="0" r="r" b="b"/>
                      <a:pathLst>
                        <a:path w="127" h="202">
                          <a:moveTo>
                            <a:pt x="0" y="0"/>
                          </a:moveTo>
                          <a:lnTo>
                            <a:pt x="2" y="0"/>
                          </a:lnTo>
                          <a:lnTo>
                            <a:pt x="5" y="2"/>
                          </a:lnTo>
                          <a:lnTo>
                            <a:pt x="7" y="4"/>
                          </a:lnTo>
                          <a:lnTo>
                            <a:pt x="9" y="6"/>
                          </a:lnTo>
                          <a:lnTo>
                            <a:pt x="11" y="6"/>
                          </a:lnTo>
                          <a:lnTo>
                            <a:pt x="13" y="6"/>
                          </a:lnTo>
                          <a:lnTo>
                            <a:pt x="17" y="10"/>
                          </a:lnTo>
                          <a:lnTo>
                            <a:pt x="17" y="14"/>
                          </a:lnTo>
                          <a:lnTo>
                            <a:pt x="19" y="15"/>
                          </a:lnTo>
                          <a:lnTo>
                            <a:pt x="21" y="19"/>
                          </a:lnTo>
                          <a:lnTo>
                            <a:pt x="21" y="21"/>
                          </a:lnTo>
                          <a:lnTo>
                            <a:pt x="21" y="23"/>
                          </a:lnTo>
                          <a:lnTo>
                            <a:pt x="21" y="25"/>
                          </a:lnTo>
                          <a:lnTo>
                            <a:pt x="23" y="29"/>
                          </a:lnTo>
                          <a:lnTo>
                            <a:pt x="25" y="35"/>
                          </a:lnTo>
                          <a:lnTo>
                            <a:pt x="27" y="35"/>
                          </a:lnTo>
                          <a:lnTo>
                            <a:pt x="27" y="39"/>
                          </a:lnTo>
                          <a:lnTo>
                            <a:pt x="29" y="43"/>
                          </a:lnTo>
                          <a:lnTo>
                            <a:pt x="32" y="52"/>
                          </a:lnTo>
                          <a:lnTo>
                            <a:pt x="36" y="58"/>
                          </a:lnTo>
                          <a:lnTo>
                            <a:pt x="38" y="62"/>
                          </a:lnTo>
                          <a:lnTo>
                            <a:pt x="38" y="60"/>
                          </a:lnTo>
                          <a:lnTo>
                            <a:pt x="38" y="62"/>
                          </a:lnTo>
                          <a:lnTo>
                            <a:pt x="38" y="64"/>
                          </a:lnTo>
                          <a:lnTo>
                            <a:pt x="38" y="66"/>
                          </a:lnTo>
                          <a:lnTo>
                            <a:pt x="38" y="64"/>
                          </a:lnTo>
                          <a:lnTo>
                            <a:pt x="38" y="66"/>
                          </a:lnTo>
                          <a:lnTo>
                            <a:pt x="38" y="70"/>
                          </a:lnTo>
                          <a:lnTo>
                            <a:pt x="36" y="70"/>
                          </a:lnTo>
                          <a:lnTo>
                            <a:pt x="38" y="72"/>
                          </a:lnTo>
                          <a:lnTo>
                            <a:pt x="38" y="74"/>
                          </a:lnTo>
                          <a:lnTo>
                            <a:pt x="38" y="76"/>
                          </a:lnTo>
                          <a:lnTo>
                            <a:pt x="38" y="79"/>
                          </a:lnTo>
                          <a:lnTo>
                            <a:pt x="42" y="79"/>
                          </a:lnTo>
                          <a:lnTo>
                            <a:pt x="38" y="79"/>
                          </a:lnTo>
                          <a:lnTo>
                            <a:pt x="42" y="79"/>
                          </a:lnTo>
                          <a:lnTo>
                            <a:pt x="42" y="81"/>
                          </a:lnTo>
                          <a:lnTo>
                            <a:pt x="46" y="89"/>
                          </a:lnTo>
                          <a:lnTo>
                            <a:pt x="52" y="91"/>
                          </a:lnTo>
                          <a:lnTo>
                            <a:pt x="56" y="93"/>
                          </a:lnTo>
                          <a:lnTo>
                            <a:pt x="56" y="95"/>
                          </a:lnTo>
                          <a:lnTo>
                            <a:pt x="56" y="99"/>
                          </a:lnTo>
                          <a:lnTo>
                            <a:pt x="61" y="101"/>
                          </a:lnTo>
                          <a:lnTo>
                            <a:pt x="63" y="101"/>
                          </a:lnTo>
                          <a:lnTo>
                            <a:pt x="65" y="101"/>
                          </a:lnTo>
                          <a:lnTo>
                            <a:pt x="63" y="101"/>
                          </a:lnTo>
                          <a:lnTo>
                            <a:pt x="63" y="99"/>
                          </a:lnTo>
                          <a:lnTo>
                            <a:pt x="65" y="101"/>
                          </a:lnTo>
                          <a:lnTo>
                            <a:pt x="65" y="99"/>
                          </a:lnTo>
                          <a:lnTo>
                            <a:pt x="65" y="101"/>
                          </a:lnTo>
                          <a:lnTo>
                            <a:pt x="67" y="101"/>
                          </a:lnTo>
                          <a:lnTo>
                            <a:pt x="71" y="101"/>
                          </a:lnTo>
                          <a:lnTo>
                            <a:pt x="71" y="103"/>
                          </a:lnTo>
                          <a:lnTo>
                            <a:pt x="71" y="105"/>
                          </a:lnTo>
                          <a:lnTo>
                            <a:pt x="73" y="105"/>
                          </a:lnTo>
                          <a:lnTo>
                            <a:pt x="75" y="105"/>
                          </a:lnTo>
                          <a:lnTo>
                            <a:pt x="77" y="105"/>
                          </a:lnTo>
                          <a:lnTo>
                            <a:pt x="77" y="108"/>
                          </a:lnTo>
                          <a:lnTo>
                            <a:pt x="81" y="108"/>
                          </a:lnTo>
                          <a:lnTo>
                            <a:pt x="77" y="108"/>
                          </a:lnTo>
                          <a:lnTo>
                            <a:pt x="77" y="110"/>
                          </a:lnTo>
                          <a:lnTo>
                            <a:pt x="73" y="108"/>
                          </a:lnTo>
                          <a:lnTo>
                            <a:pt x="75" y="110"/>
                          </a:lnTo>
                          <a:lnTo>
                            <a:pt x="81" y="110"/>
                          </a:lnTo>
                          <a:lnTo>
                            <a:pt x="83" y="110"/>
                          </a:lnTo>
                          <a:lnTo>
                            <a:pt x="83" y="112"/>
                          </a:lnTo>
                          <a:lnTo>
                            <a:pt x="85" y="112"/>
                          </a:lnTo>
                          <a:lnTo>
                            <a:pt x="88" y="112"/>
                          </a:lnTo>
                          <a:lnTo>
                            <a:pt x="90" y="114"/>
                          </a:lnTo>
                          <a:lnTo>
                            <a:pt x="92" y="118"/>
                          </a:lnTo>
                          <a:lnTo>
                            <a:pt x="96" y="120"/>
                          </a:lnTo>
                          <a:lnTo>
                            <a:pt x="96" y="122"/>
                          </a:lnTo>
                          <a:lnTo>
                            <a:pt x="98" y="122"/>
                          </a:lnTo>
                          <a:lnTo>
                            <a:pt x="100" y="124"/>
                          </a:lnTo>
                          <a:lnTo>
                            <a:pt x="102" y="128"/>
                          </a:lnTo>
                          <a:lnTo>
                            <a:pt x="106" y="132"/>
                          </a:lnTo>
                          <a:lnTo>
                            <a:pt x="108" y="138"/>
                          </a:lnTo>
                          <a:lnTo>
                            <a:pt x="108" y="140"/>
                          </a:lnTo>
                          <a:lnTo>
                            <a:pt x="108" y="141"/>
                          </a:lnTo>
                          <a:lnTo>
                            <a:pt x="112" y="143"/>
                          </a:lnTo>
                          <a:lnTo>
                            <a:pt x="112" y="147"/>
                          </a:lnTo>
                          <a:lnTo>
                            <a:pt x="114" y="147"/>
                          </a:lnTo>
                          <a:lnTo>
                            <a:pt x="114" y="151"/>
                          </a:lnTo>
                          <a:lnTo>
                            <a:pt x="114" y="153"/>
                          </a:lnTo>
                          <a:lnTo>
                            <a:pt x="117" y="159"/>
                          </a:lnTo>
                          <a:lnTo>
                            <a:pt x="117" y="163"/>
                          </a:lnTo>
                          <a:lnTo>
                            <a:pt x="119" y="163"/>
                          </a:lnTo>
                          <a:lnTo>
                            <a:pt x="121" y="169"/>
                          </a:lnTo>
                          <a:lnTo>
                            <a:pt x="119" y="171"/>
                          </a:lnTo>
                          <a:lnTo>
                            <a:pt x="119" y="172"/>
                          </a:lnTo>
                          <a:lnTo>
                            <a:pt x="119" y="174"/>
                          </a:lnTo>
                          <a:lnTo>
                            <a:pt x="119" y="176"/>
                          </a:lnTo>
                          <a:lnTo>
                            <a:pt x="117" y="176"/>
                          </a:lnTo>
                          <a:lnTo>
                            <a:pt x="117" y="178"/>
                          </a:lnTo>
                          <a:lnTo>
                            <a:pt x="119" y="178"/>
                          </a:lnTo>
                          <a:lnTo>
                            <a:pt x="117" y="180"/>
                          </a:lnTo>
                          <a:lnTo>
                            <a:pt x="117" y="182"/>
                          </a:lnTo>
                          <a:lnTo>
                            <a:pt x="117" y="186"/>
                          </a:lnTo>
                          <a:lnTo>
                            <a:pt x="121" y="188"/>
                          </a:lnTo>
                          <a:lnTo>
                            <a:pt x="121" y="190"/>
                          </a:lnTo>
                          <a:lnTo>
                            <a:pt x="123" y="192"/>
                          </a:lnTo>
                          <a:lnTo>
                            <a:pt x="121" y="196"/>
                          </a:lnTo>
                          <a:lnTo>
                            <a:pt x="121" y="198"/>
                          </a:lnTo>
                          <a:lnTo>
                            <a:pt x="123" y="200"/>
                          </a:lnTo>
                          <a:lnTo>
                            <a:pt x="123" y="202"/>
                          </a:lnTo>
                          <a:lnTo>
                            <a:pt x="127" y="202"/>
                          </a:lnTo>
                          <a:lnTo>
                            <a:pt x="127" y="20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80808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6040" name="Group 205">
                  <a:extLst>
                    <a:ext uri="{FF2B5EF4-FFF2-40B4-BE49-F238E27FC236}">
                      <a16:creationId xmlns:a16="http://schemas.microsoft.com/office/drawing/2014/main" id="{BA6883C4-E603-A945-ABDC-38935CA2A6C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61" y="3985"/>
                  <a:ext cx="203" cy="185"/>
                  <a:chOff x="3261" y="3985"/>
                  <a:chExt cx="203" cy="185"/>
                </a:xfrm>
              </p:grpSpPr>
              <p:sp>
                <p:nvSpPr>
                  <p:cNvPr id="36041" name="Freeform 206">
                    <a:extLst>
                      <a:ext uri="{FF2B5EF4-FFF2-40B4-BE49-F238E27FC236}">
                        <a16:creationId xmlns:a16="http://schemas.microsoft.com/office/drawing/2014/main" id="{A32030D6-003E-8443-9796-08A3A2E36C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61" y="3985"/>
                    <a:ext cx="203" cy="185"/>
                  </a:xfrm>
                  <a:custGeom>
                    <a:avLst/>
                    <a:gdLst>
                      <a:gd name="T0" fmla="*/ 0 w 408"/>
                      <a:gd name="T1" fmla="*/ 61 h 370"/>
                      <a:gd name="T2" fmla="*/ 3 w 408"/>
                      <a:gd name="T3" fmla="*/ 68 h 370"/>
                      <a:gd name="T4" fmla="*/ 8 w 408"/>
                      <a:gd name="T5" fmla="*/ 78 h 370"/>
                      <a:gd name="T6" fmla="*/ 15 w 408"/>
                      <a:gd name="T7" fmla="*/ 84 h 370"/>
                      <a:gd name="T8" fmla="*/ 24 w 408"/>
                      <a:gd name="T9" fmla="*/ 87 h 370"/>
                      <a:gd name="T10" fmla="*/ 34 w 408"/>
                      <a:gd name="T11" fmla="*/ 87 h 370"/>
                      <a:gd name="T12" fmla="*/ 36 w 408"/>
                      <a:gd name="T13" fmla="*/ 91 h 370"/>
                      <a:gd name="T14" fmla="*/ 40 w 408"/>
                      <a:gd name="T15" fmla="*/ 91 h 370"/>
                      <a:gd name="T16" fmla="*/ 41 w 408"/>
                      <a:gd name="T17" fmla="*/ 91 h 370"/>
                      <a:gd name="T18" fmla="*/ 47 w 408"/>
                      <a:gd name="T19" fmla="*/ 90 h 370"/>
                      <a:gd name="T20" fmla="*/ 45 w 408"/>
                      <a:gd name="T21" fmla="*/ 88 h 370"/>
                      <a:gd name="T22" fmla="*/ 46 w 408"/>
                      <a:gd name="T23" fmla="*/ 88 h 370"/>
                      <a:gd name="T24" fmla="*/ 50 w 408"/>
                      <a:gd name="T25" fmla="*/ 83 h 370"/>
                      <a:gd name="T26" fmla="*/ 59 w 408"/>
                      <a:gd name="T27" fmla="*/ 80 h 370"/>
                      <a:gd name="T28" fmla="*/ 58 w 408"/>
                      <a:gd name="T29" fmla="*/ 83 h 370"/>
                      <a:gd name="T30" fmla="*/ 64 w 408"/>
                      <a:gd name="T31" fmla="*/ 75 h 370"/>
                      <a:gd name="T32" fmla="*/ 70 w 408"/>
                      <a:gd name="T33" fmla="*/ 70 h 370"/>
                      <a:gd name="T34" fmla="*/ 75 w 408"/>
                      <a:gd name="T35" fmla="*/ 68 h 370"/>
                      <a:gd name="T36" fmla="*/ 75 w 408"/>
                      <a:gd name="T37" fmla="*/ 70 h 370"/>
                      <a:gd name="T38" fmla="*/ 81 w 408"/>
                      <a:gd name="T39" fmla="*/ 64 h 370"/>
                      <a:gd name="T40" fmla="*/ 79 w 408"/>
                      <a:gd name="T41" fmla="*/ 63 h 370"/>
                      <a:gd name="T42" fmla="*/ 77 w 408"/>
                      <a:gd name="T43" fmla="*/ 60 h 370"/>
                      <a:gd name="T44" fmla="*/ 82 w 408"/>
                      <a:gd name="T45" fmla="*/ 48 h 370"/>
                      <a:gd name="T46" fmla="*/ 81 w 408"/>
                      <a:gd name="T47" fmla="*/ 47 h 370"/>
                      <a:gd name="T48" fmla="*/ 83 w 408"/>
                      <a:gd name="T49" fmla="*/ 47 h 370"/>
                      <a:gd name="T50" fmla="*/ 86 w 408"/>
                      <a:gd name="T51" fmla="*/ 40 h 370"/>
                      <a:gd name="T52" fmla="*/ 90 w 408"/>
                      <a:gd name="T53" fmla="*/ 33 h 370"/>
                      <a:gd name="T54" fmla="*/ 92 w 408"/>
                      <a:gd name="T55" fmla="*/ 26 h 370"/>
                      <a:gd name="T56" fmla="*/ 94 w 408"/>
                      <a:gd name="T57" fmla="*/ 25 h 370"/>
                      <a:gd name="T58" fmla="*/ 95 w 408"/>
                      <a:gd name="T59" fmla="*/ 28 h 370"/>
                      <a:gd name="T60" fmla="*/ 101 w 408"/>
                      <a:gd name="T61" fmla="*/ 22 h 370"/>
                      <a:gd name="T62" fmla="*/ 96 w 408"/>
                      <a:gd name="T63" fmla="*/ 7 h 370"/>
                      <a:gd name="T64" fmla="*/ 87 w 408"/>
                      <a:gd name="T65" fmla="*/ 3 h 370"/>
                      <a:gd name="T66" fmla="*/ 82 w 408"/>
                      <a:gd name="T67" fmla="*/ 3 h 370"/>
                      <a:gd name="T68" fmla="*/ 83 w 408"/>
                      <a:gd name="T69" fmla="*/ 8 h 370"/>
                      <a:gd name="T70" fmla="*/ 82 w 408"/>
                      <a:gd name="T71" fmla="*/ 8 h 370"/>
                      <a:gd name="T72" fmla="*/ 76 w 408"/>
                      <a:gd name="T73" fmla="*/ 6 h 370"/>
                      <a:gd name="T74" fmla="*/ 74 w 408"/>
                      <a:gd name="T75" fmla="*/ 4 h 370"/>
                      <a:gd name="T76" fmla="*/ 71 w 408"/>
                      <a:gd name="T77" fmla="*/ 6 h 370"/>
                      <a:gd name="T78" fmla="*/ 64 w 408"/>
                      <a:gd name="T79" fmla="*/ 8 h 370"/>
                      <a:gd name="T80" fmla="*/ 59 w 408"/>
                      <a:gd name="T81" fmla="*/ 10 h 370"/>
                      <a:gd name="T82" fmla="*/ 56 w 408"/>
                      <a:gd name="T83" fmla="*/ 11 h 370"/>
                      <a:gd name="T84" fmla="*/ 53 w 408"/>
                      <a:gd name="T85" fmla="*/ 8 h 370"/>
                      <a:gd name="T86" fmla="*/ 50 w 408"/>
                      <a:gd name="T87" fmla="*/ 9 h 370"/>
                      <a:gd name="T88" fmla="*/ 46 w 408"/>
                      <a:gd name="T89" fmla="*/ 7 h 370"/>
                      <a:gd name="T90" fmla="*/ 39 w 408"/>
                      <a:gd name="T91" fmla="*/ 10 h 370"/>
                      <a:gd name="T92" fmla="*/ 38 w 408"/>
                      <a:gd name="T93" fmla="*/ 12 h 370"/>
                      <a:gd name="T94" fmla="*/ 39 w 408"/>
                      <a:gd name="T95" fmla="*/ 14 h 370"/>
                      <a:gd name="T96" fmla="*/ 34 w 408"/>
                      <a:gd name="T97" fmla="*/ 13 h 370"/>
                      <a:gd name="T98" fmla="*/ 29 w 408"/>
                      <a:gd name="T99" fmla="*/ 12 h 370"/>
                      <a:gd name="T100" fmla="*/ 26 w 408"/>
                      <a:gd name="T101" fmla="*/ 14 h 370"/>
                      <a:gd name="T102" fmla="*/ 23 w 408"/>
                      <a:gd name="T103" fmla="*/ 20 h 370"/>
                      <a:gd name="T104" fmla="*/ 27 w 408"/>
                      <a:gd name="T105" fmla="*/ 18 h 370"/>
                      <a:gd name="T106" fmla="*/ 28 w 408"/>
                      <a:gd name="T107" fmla="*/ 20 h 370"/>
                      <a:gd name="T108" fmla="*/ 22 w 408"/>
                      <a:gd name="T109" fmla="*/ 24 h 370"/>
                      <a:gd name="T110" fmla="*/ 13 w 408"/>
                      <a:gd name="T111" fmla="*/ 31 h 370"/>
                      <a:gd name="T112" fmla="*/ 3 w 408"/>
                      <a:gd name="T113" fmla="*/ 36 h 370"/>
                      <a:gd name="T114" fmla="*/ 1 w 408"/>
                      <a:gd name="T115" fmla="*/ 40 h 370"/>
                      <a:gd name="T116" fmla="*/ 2 w 408"/>
                      <a:gd name="T117" fmla="*/ 46 h 37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0" t="0" r="r" b="b"/>
                    <a:pathLst>
                      <a:path w="408" h="370">
                        <a:moveTo>
                          <a:pt x="0" y="195"/>
                        </a:moveTo>
                        <a:lnTo>
                          <a:pt x="2" y="201"/>
                        </a:lnTo>
                        <a:lnTo>
                          <a:pt x="2" y="205"/>
                        </a:lnTo>
                        <a:lnTo>
                          <a:pt x="2" y="207"/>
                        </a:lnTo>
                        <a:lnTo>
                          <a:pt x="4" y="213"/>
                        </a:lnTo>
                        <a:lnTo>
                          <a:pt x="4" y="219"/>
                        </a:lnTo>
                        <a:lnTo>
                          <a:pt x="4" y="221"/>
                        </a:lnTo>
                        <a:lnTo>
                          <a:pt x="4" y="223"/>
                        </a:lnTo>
                        <a:lnTo>
                          <a:pt x="4" y="226"/>
                        </a:lnTo>
                        <a:lnTo>
                          <a:pt x="4" y="228"/>
                        </a:lnTo>
                        <a:lnTo>
                          <a:pt x="4" y="236"/>
                        </a:lnTo>
                        <a:lnTo>
                          <a:pt x="2" y="238"/>
                        </a:lnTo>
                        <a:lnTo>
                          <a:pt x="2" y="242"/>
                        </a:lnTo>
                        <a:lnTo>
                          <a:pt x="0" y="242"/>
                        </a:lnTo>
                        <a:lnTo>
                          <a:pt x="0" y="248"/>
                        </a:lnTo>
                        <a:lnTo>
                          <a:pt x="4" y="248"/>
                        </a:lnTo>
                        <a:lnTo>
                          <a:pt x="6" y="250"/>
                        </a:lnTo>
                        <a:lnTo>
                          <a:pt x="6" y="252"/>
                        </a:lnTo>
                        <a:lnTo>
                          <a:pt x="10" y="259"/>
                        </a:lnTo>
                        <a:lnTo>
                          <a:pt x="12" y="259"/>
                        </a:lnTo>
                        <a:lnTo>
                          <a:pt x="14" y="261"/>
                        </a:lnTo>
                        <a:lnTo>
                          <a:pt x="12" y="265"/>
                        </a:lnTo>
                        <a:lnTo>
                          <a:pt x="12" y="267"/>
                        </a:lnTo>
                        <a:lnTo>
                          <a:pt x="12" y="269"/>
                        </a:lnTo>
                        <a:lnTo>
                          <a:pt x="14" y="271"/>
                        </a:lnTo>
                        <a:lnTo>
                          <a:pt x="14" y="277"/>
                        </a:lnTo>
                        <a:lnTo>
                          <a:pt x="14" y="281"/>
                        </a:lnTo>
                        <a:lnTo>
                          <a:pt x="14" y="285"/>
                        </a:lnTo>
                        <a:lnTo>
                          <a:pt x="10" y="290"/>
                        </a:lnTo>
                        <a:lnTo>
                          <a:pt x="6" y="296"/>
                        </a:lnTo>
                        <a:lnTo>
                          <a:pt x="10" y="304"/>
                        </a:lnTo>
                        <a:lnTo>
                          <a:pt x="12" y="308"/>
                        </a:lnTo>
                        <a:lnTo>
                          <a:pt x="14" y="308"/>
                        </a:lnTo>
                        <a:lnTo>
                          <a:pt x="20" y="308"/>
                        </a:lnTo>
                        <a:lnTo>
                          <a:pt x="22" y="308"/>
                        </a:lnTo>
                        <a:lnTo>
                          <a:pt x="29" y="310"/>
                        </a:lnTo>
                        <a:lnTo>
                          <a:pt x="33" y="312"/>
                        </a:lnTo>
                        <a:lnTo>
                          <a:pt x="35" y="316"/>
                        </a:lnTo>
                        <a:lnTo>
                          <a:pt x="39" y="318"/>
                        </a:lnTo>
                        <a:lnTo>
                          <a:pt x="41" y="318"/>
                        </a:lnTo>
                        <a:lnTo>
                          <a:pt x="43" y="319"/>
                        </a:lnTo>
                        <a:lnTo>
                          <a:pt x="45" y="319"/>
                        </a:lnTo>
                        <a:lnTo>
                          <a:pt x="43" y="321"/>
                        </a:lnTo>
                        <a:lnTo>
                          <a:pt x="51" y="321"/>
                        </a:lnTo>
                        <a:lnTo>
                          <a:pt x="52" y="323"/>
                        </a:lnTo>
                        <a:lnTo>
                          <a:pt x="54" y="325"/>
                        </a:lnTo>
                        <a:lnTo>
                          <a:pt x="58" y="325"/>
                        </a:lnTo>
                        <a:lnTo>
                          <a:pt x="58" y="329"/>
                        </a:lnTo>
                        <a:lnTo>
                          <a:pt x="60" y="329"/>
                        </a:lnTo>
                        <a:lnTo>
                          <a:pt x="62" y="333"/>
                        </a:lnTo>
                        <a:lnTo>
                          <a:pt x="68" y="333"/>
                        </a:lnTo>
                        <a:lnTo>
                          <a:pt x="74" y="331"/>
                        </a:lnTo>
                        <a:lnTo>
                          <a:pt x="78" y="331"/>
                        </a:lnTo>
                        <a:lnTo>
                          <a:pt x="81" y="331"/>
                        </a:lnTo>
                        <a:lnTo>
                          <a:pt x="81" y="333"/>
                        </a:lnTo>
                        <a:lnTo>
                          <a:pt x="83" y="335"/>
                        </a:lnTo>
                        <a:lnTo>
                          <a:pt x="87" y="337"/>
                        </a:lnTo>
                        <a:lnTo>
                          <a:pt x="89" y="339"/>
                        </a:lnTo>
                        <a:lnTo>
                          <a:pt x="89" y="341"/>
                        </a:lnTo>
                        <a:lnTo>
                          <a:pt x="89" y="343"/>
                        </a:lnTo>
                        <a:lnTo>
                          <a:pt x="91" y="345"/>
                        </a:lnTo>
                        <a:lnTo>
                          <a:pt x="91" y="347"/>
                        </a:lnTo>
                        <a:lnTo>
                          <a:pt x="93" y="347"/>
                        </a:lnTo>
                        <a:lnTo>
                          <a:pt x="97" y="347"/>
                        </a:lnTo>
                        <a:lnTo>
                          <a:pt x="99" y="347"/>
                        </a:lnTo>
                        <a:lnTo>
                          <a:pt x="101" y="345"/>
                        </a:lnTo>
                        <a:lnTo>
                          <a:pt x="103" y="345"/>
                        </a:lnTo>
                        <a:lnTo>
                          <a:pt x="107" y="345"/>
                        </a:lnTo>
                        <a:lnTo>
                          <a:pt x="108" y="343"/>
                        </a:lnTo>
                        <a:lnTo>
                          <a:pt x="116" y="343"/>
                        </a:lnTo>
                        <a:lnTo>
                          <a:pt x="118" y="343"/>
                        </a:lnTo>
                        <a:lnTo>
                          <a:pt x="120" y="345"/>
                        </a:lnTo>
                        <a:lnTo>
                          <a:pt x="122" y="347"/>
                        </a:lnTo>
                        <a:lnTo>
                          <a:pt x="126" y="347"/>
                        </a:lnTo>
                        <a:lnTo>
                          <a:pt x="128" y="347"/>
                        </a:lnTo>
                        <a:lnTo>
                          <a:pt x="132" y="347"/>
                        </a:lnTo>
                        <a:lnTo>
                          <a:pt x="137" y="347"/>
                        </a:lnTo>
                        <a:lnTo>
                          <a:pt x="141" y="349"/>
                        </a:lnTo>
                        <a:lnTo>
                          <a:pt x="145" y="350"/>
                        </a:lnTo>
                        <a:lnTo>
                          <a:pt x="147" y="350"/>
                        </a:lnTo>
                        <a:lnTo>
                          <a:pt x="147" y="354"/>
                        </a:lnTo>
                        <a:lnTo>
                          <a:pt x="147" y="356"/>
                        </a:lnTo>
                        <a:lnTo>
                          <a:pt x="147" y="358"/>
                        </a:lnTo>
                        <a:lnTo>
                          <a:pt x="147" y="360"/>
                        </a:lnTo>
                        <a:lnTo>
                          <a:pt x="141" y="364"/>
                        </a:lnTo>
                        <a:lnTo>
                          <a:pt x="145" y="364"/>
                        </a:lnTo>
                        <a:lnTo>
                          <a:pt x="145" y="366"/>
                        </a:lnTo>
                        <a:lnTo>
                          <a:pt x="147" y="364"/>
                        </a:lnTo>
                        <a:lnTo>
                          <a:pt x="149" y="360"/>
                        </a:lnTo>
                        <a:lnTo>
                          <a:pt x="151" y="358"/>
                        </a:lnTo>
                        <a:lnTo>
                          <a:pt x="157" y="364"/>
                        </a:lnTo>
                        <a:lnTo>
                          <a:pt x="157" y="360"/>
                        </a:lnTo>
                        <a:lnTo>
                          <a:pt x="155" y="358"/>
                        </a:lnTo>
                        <a:lnTo>
                          <a:pt x="155" y="356"/>
                        </a:lnTo>
                        <a:lnTo>
                          <a:pt x="157" y="356"/>
                        </a:lnTo>
                        <a:lnTo>
                          <a:pt x="159" y="354"/>
                        </a:lnTo>
                        <a:lnTo>
                          <a:pt x="159" y="356"/>
                        </a:lnTo>
                        <a:lnTo>
                          <a:pt x="157" y="358"/>
                        </a:lnTo>
                        <a:lnTo>
                          <a:pt x="157" y="360"/>
                        </a:lnTo>
                        <a:lnTo>
                          <a:pt x="157" y="364"/>
                        </a:lnTo>
                        <a:lnTo>
                          <a:pt x="159" y="364"/>
                        </a:lnTo>
                        <a:lnTo>
                          <a:pt x="161" y="364"/>
                        </a:lnTo>
                        <a:lnTo>
                          <a:pt x="159" y="364"/>
                        </a:lnTo>
                        <a:lnTo>
                          <a:pt x="159" y="366"/>
                        </a:lnTo>
                        <a:lnTo>
                          <a:pt x="159" y="368"/>
                        </a:lnTo>
                        <a:lnTo>
                          <a:pt x="159" y="370"/>
                        </a:lnTo>
                        <a:lnTo>
                          <a:pt x="161" y="370"/>
                        </a:lnTo>
                        <a:lnTo>
                          <a:pt x="161" y="368"/>
                        </a:lnTo>
                        <a:lnTo>
                          <a:pt x="161" y="366"/>
                        </a:lnTo>
                        <a:lnTo>
                          <a:pt x="164" y="366"/>
                        </a:lnTo>
                        <a:lnTo>
                          <a:pt x="164" y="368"/>
                        </a:lnTo>
                        <a:lnTo>
                          <a:pt x="166" y="368"/>
                        </a:lnTo>
                        <a:lnTo>
                          <a:pt x="166" y="366"/>
                        </a:lnTo>
                        <a:lnTo>
                          <a:pt x="166" y="368"/>
                        </a:lnTo>
                        <a:lnTo>
                          <a:pt x="168" y="368"/>
                        </a:lnTo>
                        <a:lnTo>
                          <a:pt x="166" y="364"/>
                        </a:lnTo>
                        <a:lnTo>
                          <a:pt x="166" y="360"/>
                        </a:lnTo>
                        <a:lnTo>
                          <a:pt x="168" y="358"/>
                        </a:lnTo>
                        <a:lnTo>
                          <a:pt x="174" y="358"/>
                        </a:lnTo>
                        <a:lnTo>
                          <a:pt x="176" y="356"/>
                        </a:lnTo>
                        <a:lnTo>
                          <a:pt x="180" y="356"/>
                        </a:lnTo>
                        <a:lnTo>
                          <a:pt x="184" y="360"/>
                        </a:lnTo>
                        <a:lnTo>
                          <a:pt x="180" y="360"/>
                        </a:lnTo>
                        <a:lnTo>
                          <a:pt x="184" y="364"/>
                        </a:lnTo>
                        <a:lnTo>
                          <a:pt x="186" y="364"/>
                        </a:lnTo>
                        <a:lnTo>
                          <a:pt x="184" y="364"/>
                        </a:lnTo>
                        <a:lnTo>
                          <a:pt x="184" y="360"/>
                        </a:lnTo>
                        <a:lnTo>
                          <a:pt x="186" y="360"/>
                        </a:lnTo>
                        <a:lnTo>
                          <a:pt x="188" y="360"/>
                        </a:lnTo>
                        <a:lnTo>
                          <a:pt x="188" y="356"/>
                        </a:lnTo>
                        <a:lnTo>
                          <a:pt x="190" y="356"/>
                        </a:lnTo>
                        <a:lnTo>
                          <a:pt x="190" y="354"/>
                        </a:lnTo>
                        <a:lnTo>
                          <a:pt x="188" y="354"/>
                        </a:lnTo>
                        <a:lnTo>
                          <a:pt x="186" y="354"/>
                        </a:lnTo>
                        <a:lnTo>
                          <a:pt x="184" y="354"/>
                        </a:lnTo>
                        <a:lnTo>
                          <a:pt x="184" y="350"/>
                        </a:lnTo>
                        <a:lnTo>
                          <a:pt x="184" y="349"/>
                        </a:lnTo>
                        <a:lnTo>
                          <a:pt x="180" y="354"/>
                        </a:lnTo>
                        <a:lnTo>
                          <a:pt x="178" y="354"/>
                        </a:lnTo>
                        <a:lnTo>
                          <a:pt x="178" y="350"/>
                        </a:lnTo>
                        <a:lnTo>
                          <a:pt x="178" y="349"/>
                        </a:lnTo>
                        <a:lnTo>
                          <a:pt x="180" y="349"/>
                        </a:lnTo>
                        <a:lnTo>
                          <a:pt x="184" y="347"/>
                        </a:lnTo>
                        <a:lnTo>
                          <a:pt x="186" y="349"/>
                        </a:lnTo>
                        <a:lnTo>
                          <a:pt x="186" y="345"/>
                        </a:lnTo>
                        <a:lnTo>
                          <a:pt x="186" y="343"/>
                        </a:lnTo>
                        <a:lnTo>
                          <a:pt x="186" y="345"/>
                        </a:lnTo>
                        <a:lnTo>
                          <a:pt x="186" y="349"/>
                        </a:lnTo>
                        <a:lnTo>
                          <a:pt x="186" y="350"/>
                        </a:lnTo>
                        <a:lnTo>
                          <a:pt x="184" y="350"/>
                        </a:lnTo>
                        <a:lnTo>
                          <a:pt x="186" y="350"/>
                        </a:lnTo>
                        <a:lnTo>
                          <a:pt x="188" y="350"/>
                        </a:lnTo>
                        <a:lnTo>
                          <a:pt x="188" y="349"/>
                        </a:lnTo>
                        <a:lnTo>
                          <a:pt x="186" y="349"/>
                        </a:lnTo>
                        <a:lnTo>
                          <a:pt x="186" y="347"/>
                        </a:lnTo>
                        <a:lnTo>
                          <a:pt x="186" y="343"/>
                        </a:lnTo>
                        <a:lnTo>
                          <a:pt x="188" y="341"/>
                        </a:lnTo>
                        <a:lnTo>
                          <a:pt x="190" y="335"/>
                        </a:lnTo>
                        <a:lnTo>
                          <a:pt x="190" y="331"/>
                        </a:lnTo>
                        <a:lnTo>
                          <a:pt x="193" y="329"/>
                        </a:lnTo>
                        <a:lnTo>
                          <a:pt x="193" y="327"/>
                        </a:lnTo>
                        <a:lnTo>
                          <a:pt x="190" y="325"/>
                        </a:lnTo>
                        <a:lnTo>
                          <a:pt x="195" y="327"/>
                        </a:lnTo>
                        <a:lnTo>
                          <a:pt x="195" y="325"/>
                        </a:lnTo>
                        <a:lnTo>
                          <a:pt x="197" y="325"/>
                        </a:lnTo>
                        <a:lnTo>
                          <a:pt x="203" y="327"/>
                        </a:lnTo>
                        <a:lnTo>
                          <a:pt x="203" y="329"/>
                        </a:lnTo>
                        <a:lnTo>
                          <a:pt x="203" y="331"/>
                        </a:lnTo>
                        <a:lnTo>
                          <a:pt x="205" y="329"/>
                        </a:lnTo>
                        <a:lnTo>
                          <a:pt x="207" y="329"/>
                        </a:lnTo>
                        <a:lnTo>
                          <a:pt x="209" y="329"/>
                        </a:lnTo>
                        <a:lnTo>
                          <a:pt x="209" y="327"/>
                        </a:lnTo>
                        <a:lnTo>
                          <a:pt x="213" y="325"/>
                        </a:lnTo>
                        <a:lnTo>
                          <a:pt x="222" y="323"/>
                        </a:lnTo>
                        <a:lnTo>
                          <a:pt x="228" y="323"/>
                        </a:lnTo>
                        <a:lnTo>
                          <a:pt x="228" y="321"/>
                        </a:lnTo>
                        <a:lnTo>
                          <a:pt x="232" y="319"/>
                        </a:lnTo>
                        <a:lnTo>
                          <a:pt x="234" y="319"/>
                        </a:lnTo>
                        <a:lnTo>
                          <a:pt x="236" y="319"/>
                        </a:lnTo>
                        <a:lnTo>
                          <a:pt x="236" y="316"/>
                        </a:lnTo>
                        <a:lnTo>
                          <a:pt x="240" y="318"/>
                        </a:lnTo>
                        <a:lnTo>
                          <a:pt x="240" y="319"/>
                        </a:lnTo>
                        <a:lnTo>
                          <a:pt x="236" y="321"/>
                        </a:lnTo>
                        <a:lnTo>
                          <a:pt x="236" y="323"/>
                        </a:lnTo>
                        <a:lnTo>
                          <a:pt x="234" y="327"/>
                        </a:lnTo>
                        <a:lnTo>
                          <a:pt x="232" y="327"/>
                        </a:lnTo>
                        <a:lnTo>
                          <a:pt x="232" y="325"/>
                        </a:lnTo>
                        <a:lnTo>
                          <a:pt x="228" y="325"/>
                        </a:lnTo>
                        <a:lnTo>
                          <a:pt x="226" y="325"/>
                        </a:lnTo>
                        <a:lnTo>
                          <a:pt x="228" y="327"/>
                        </a:lnTo>
                        <a:lnTo>
                          <a:pt x="228" y="329"/>
                        </a:lnTo>
                        <a:lnTo>
                          <a:pt x="232" y="329"/>
                        </a:lnTo>
                        <a:lnTo>
                          <a:pt x="232" y="331"/>
                        </a:lnTo>
                        <a:lnTo>
                          <a:pt x="234" y="331"/>
                        </a:lnTo>
                        <a:lnTo>
                          <a:pt x="236" y="329"/>
                        </a:lnTo>
                        <a:lnTo>
                          <a:pt x="240" y="329"/>
                        </a:lnTo>
                        <a:lnTo>
                          <a:pt x="242" y="329"/>
                        </a:lnTo>
                        <a:lnTo>
                          <a:pt x="242" y="327"/>
                        </a:lnTo>
                        <a:lnTo>
                          <a:pt x="244" y="325"/>
                        </a:lnTo>
                        <a:lnTo>
                          <a:pt x="246" y="314"/>
                        </a:lnTo>
                        <a:lnTo>
                          <a:pt x="250" y="310"/>
                        </a:lnTo>
                        <a:lnTo>
                          <a:pt x="246" y="310"/>
                        </a:lnTo>
                        <a:lnTo>
                          <a:pt x="246" y="308"/>
                        </a:lnTo>
                        <a:lnTo>
                          <a:pt x="250" y="308"/>
                        </a:lnTo>
                        <a:lnTo>
                          <a:pt x="251" y="300"/>
                        </a:lnTo>
                        <a:lnTo>
                          <a:pt x="253" y="298"/>
                        </a:lnTo>
                        <a:lnTo>
                          <a:pt x="255" y="298"/>
                        </a:lnTo>
                        <a:lnTo>
                          <a:pt x="259" y="298"/>
                        </a:lnTo>
                        <a:lnTo>
                          <a:pt x="259" y="296"/>
                        </a:lnTo>
                        <a:lnTo>
                          <a:pt x="261" y="290"/>
                        </a:lnTo>
                        <a:lnTo>
                          <a:pt x="263" y="290"/>
                        </a:lnTo>
                        <a:lnTo>
                          <a:pt x="265" y="287"/>
                        </a:lnTo>
                        <a:lnTo>
                          <a:pt x="269" y="287"/>
                        </a:lnTo>
                        <a:lnTo>
                          <a:pt x="271" y="281"/>
                        </a:lnTo>
                        <a:lnTo>
                          <a:pt x="273" y="285"/>
                        </a:lnTo>
                        <a:lnTo>
                          <a:pt x="273" y="281"/>
                        </a:lnTo>
                        <a:lnTo>
                          <a:pt x="280" y="277"/>
                        </a:lnTo>
                        <a:lnTo>
                          <a:pt x="284" y="277"/>
                        </a:lnTo>
                        <a:lnTo>
                          <a:pt x="288" y="277"/>
                        </a:lnTo>
                        <a:lnTo>
                          <a:pt x="290" y="277"/>
                        </a:lnTo>
                        <a:lnTo>
                          <a:pt x="290" y="275"/>
                        </a:lnTo>
                        <a:lnTo>
                          <a:pt x="294" y="271"/>
                        </a:lnTo>
                        <a:lnTo>
                          <a:pt x="298" y="269"/>
                        </a:lnTo>
                        <a:lnTo>
                          <a:pt x="300" y="271"/>
                        </a:lnTo>
                        <a:lnTo>
                          <a:pt x="300" y="269"/>
                        </a:lnTo>
                        <a:lnTo>
                          <a:pt x="302" y="271"/>
                        </a:lnTo>
                        <a:lnTo>
                          <a:pt x="302" y="269"/>
                        </a:lnTo>
                        <a:lnTo>
                          <a:pt x="300" y="269"/>
                        </a:lnTo>
                        <a:lnTo>
                          <a:pt x="302" y="269"/>
                        </a:lnTo>
                        <a:lnTo>
                          <a:pt x="304" y="269"/>
                        </a:lnTo>
                        <a:lnTo>
                          <a:pt x="304" y="271"/>
                        </a:lnTo>
                        <a:lnTo>
                          <a:pt x="302" y="271"/>
                        </a:lnTo>
                        <a:lnTo>
                          <a:pt x="300" y="271"/>
                        </a:lnTo>
                        <a:lnTo>
                          <a:pt x="298" y="271"/>
                        </a:lnTo>
                        <a:lnTo>
                          <a:pt x="294" y="271"/>
                        </a:lnTo>
                        <a:lnTo>
                          <a:pt x="290" y="275"/>
                        </a:lnTo>
                        <a:lnTo>
                          <a:pt x="290" y="277"/>
                        </a:lnTo>
                        <a:lnTo>
                          <a:pt x="292" y="275"/>
                        </a:lnTo>
                        <a:lnTo>
                          <a:pt x="294" y="277"/>
                        </a:lnTo>
                        <a:lnTo>
                          <a:pt x="298" y="275"/>
                        </a:lnTo>
                        <a:lnTo>
                          <a:pt x="300" y="277"/>
                        </a:lnTo>
                        <a:lnTo>
                          <a:pt x="300" y="275"/>
                        </a:lnTo>
                        <a:lnTo>
                          <a:pt x="302" y="277"/>
                        </a:lnTo>
                        <a:lnTo>
                          <a:pt x="304" y="279"/>
                        </a:lnTo>
                        <a:lnTo>
                          <a:pt x="304" y="277"/>
                        </a:lnTo>
                        <a:lnTo>
                          <a:pt x="307" y="275"/>
                        </a:lnTo>
                        <a:lnTo>
                          <a:pt x="307" y="269"/>
                        </a:lnTo>
                        <a:lnTo>
                          <a:pt x="307" y="265"/>
                        </a:lnTo>
                        <a:lnTo>
                          <a:pt x="309" y="265"/>
                        </a:lnTo>
                        <a:lnTo>
                          <a:pt x="309" y="261"/>
                        </a:lnTo>
                        <a:lnTo>
                          <a:pt x="311" y="259"/>
                        </a:lnTo>
                        <a:lnTo>
                          <a:pt x="317" y="257"/>
                        </a:lnTo>
                        <a:lnTo>
                          <a:pt x="317" y="259"/>
                        </a:lnTo>
                        <a:lnTo>
                          <a:pt x="317" y="257"/>
                        </a:lnTo>
                        <a:lnTo>
                          <a:pt x="319" y="257"/>
                        </a:lnTo>
                        <a:lnTo>
                          <a:pt x="321" y="257"/>
                        </a:lnTo>
                        <a:lnTo>
                          <a:pt x="323" y="255"/>
                        </a:lnTo>
                        <a:lnTo>
                          <a:pt x="327" y="255"/>
                        </a:lnTo>
                        <a:lnTo>
                          <a:pt x="323" y="252"/>
                        </a:lnTo>
                        <a:lnTo>
                          <a:pt x="323" y="250"/>
                        </a:lnTo>
                        <a:lnTo>
                          <a:pt x="321" y="248"/>
                        </a:lnTo>
                        <a:lnTo>
                          <a:pt x="321" y="240"/>
                        </a:lnTo>
                        <a:lnTo>
                          <a:pt x="321" y="238"/>
                        </a:lnTo>
                        <a:lnTo>
                          <a:pt x="317" y="238"/>
                        </a:lnTo>
                        <a:lnTo>
                          <a:pt x="317" y="240"/>
                        </a:lnTo>
                        <a:lnTo>
                          <a:pt x="317" y="242"/>
                        </a:lnTo>
                        <a:lnTo>
                          <a:pt x="319" y="246"/>
                        </a:lnTo>
                        <a:lnTo>
                          <a:pt x="319" y="248"/>
                        </a:lnTo>
                        <a:lnTo>
                          <a:pt x="321" y="250"/>
                        </a:lnTo>
                        <a:lnTo>
                          <a:pt x="319" y="252"/>
                        </a:lnTo>
                        <a:lnTo>
                          <a:pt x="317" y="252"/>
                        </a:lnTo>
                        <a:lnTo>
                          <a:pt x="317" y="250"/>
                        </a:lnTo>
                        <a:lnTo>
                          <a:pt x="313" y="252"/>
                        </a:lnTo>
                        <a:lnTo>
                          <a:pt x="313" y="250"/>
                        </a:lnTo>
                        <a:lnTo>
                          <a:pt x="311" y="250"/>
                        </a:lnTo>
                        <a:lnTo>
                          <a:pt x="309" y="252"/>
                        </a:lnTo>
                        <a:lnTo>
                          <a:pt x="309" y="250"/>
                        </a:lnTo>
                        <a:lnTo>
                          <a:pt x="307" y="248"/>
                        </a:lnTo>
                        <a:lnTo>
                          <a:pt x="307" y="246"/>
                        </a:lnTo>
                        <a:lnTo>
                          <a:pt x="309" y="246"/>
                        </a:lnTo>
                        <a:lnTo>
                          <a:pt x="311" y="246"/>
                        </a:lnTo>
                        <a:lnTo>
                          <a:pt x="313" y="242"/>
                        </a:lnTo>
                        <a:lnTo>
                          <a:pt x="311" y="238"/>
                        </a:lnTo>
                        <a:lnTo>
                          <a:pt x="313" y="238"/>
                        </a:lnTo>
                        <a:lnTo>
                          <a:pt x="317" y="236"/>
                        </a:lnTo>
                        <a:lnTo>
                          <a:pt x="319" y="236"/>
                        </a:lnTo>
                        <a:lnTo>
                          <a:pt x="321" y="236"/>
                        </a:lnTo>
                        <a:lnTo>
                          <a:pt x="319" y="226"/>
                        </a:lnTo>
                        <a:lnTo>
                          <a:pt x="321" y="219"/>
                        </a:lnTo>
                        <a:lnTo>
                          <a:pt x="323" y="213"/>
                        </a:lnTo>
                        <a:lnTo>
                          <a:pt x="327" y="211"/>
                        </a:lnTo>
                        <a:lnTo>
                          <a:pt x="327" y="207"/>
                        </a:lnTo>
                        <a:lnTo>
                          <a:pt x="329" y="205"/>
                        </a:lnTo>
                        <a:lnTo>
                          <a:pt x="331" y="205"/>
                        </a:lnTo>
                        <a:lnTo>
                          <a:pt x="331" y="193"/>
                        </a:lnTo>
                        <a:lnTo>
                          <a:pt x="331" y="192"/>
                        </a:lnTo>
                        <a:lnTo>
                          <a:pt x="333" y="188"/>
                        </a:lnTo>
                        <a:lnTo>
                          <a:pt x="331" y="188"/>
                        </a:lnTo>
                        <a:lnTo>
                          <a:pt x="331" y="190"/>
                        </a:lnTo>
                        <a:lnTo>
                          <a:pt x="331" y="192"/>
                        </a:lnTo>
                        <a:lnTo>
                          <a:pt x="329" y="197"/>
                        </a:lnTo>
                        <a:lnTo>
                          <a:pt x="329" y="199"/>
                        </a:lnTo>
                        <a:lnTo>
                          <a:pt x="327" y="199"/>
                        </a:lnTo>
                        <a:lnTo>
                          <a:pt x="327" y="195"/>
                        </a:lnTo>
                        <a:lnTo>
                          <a:pt x="329" y="195"/>
                        </a:lnTo>
                        <a:lnTo>
                          <a:pt x="329" y="193"/>
                        </a:lnTo>
                        <a:lnTo>
                          <a:pt x="329" y="192"/>
                        </a:lnTo>
                        <a:lnTo>
                          <a:pt x="329" y="190"/>
                        </a:lnTo>
                        <a:lnTo>
                          <a:pt x="327" y="188"/>
                        </a:lnTo>
                        <a:lnTo>
                          <a:pt x="323" y="190"/>
                        </a:lnTo>
                        <a:lnTo>
                          <a:pt x="321" y="190"/>
                        </a:lnTo>
                        <a:lnTo>
                          <a:pt x="319" y="190"/>
                        </a:lnTo>
                        <a:lnTo>
                          <a:pt x="317" y="186"/>
                        </a:lnTo>
                        <a:lnTo>
                          <a:pt x="317" y="184"/>
                        </a:lnTo>
                        <a:lnTo>
                          <a:pt x="319" y="186"/>
                        </a:lnTo>
                        <a:lnTo>
                          <a:pt x="319" y="188"/>
                        </a:lnTo>
                        <a:lnTo>
                          <a:pt x="321" y="186"/>
                        </a:lnTo>
                        <a:lnTo>
                          <a:pt x="323" y="188"/>
                        </a:lnTo>
                        <a:lnTo>
                          <a:pt x="327" y="186"/>
                        </a:lnTo>
                        <a:lnTo>
                          <a:pt x="329" y="186"/>
                        </a:lnTo>
                        <a:lnTo>
                          <a:pt x="331" y="186"/>
                        </a:lnTo>
                        <a:lnTo>
                          <a:pt x="333" y="186"/>
                        </a:lnTo>
                        <a:lnTo>
                          <a:pt x="333" y="184"/>
                        </a:lnTo>
                        <a:lnTo>
                          <a:pt x="336" y="182"/>
                        </a:lnTo>
                        <a:lnTo>
                          <a:pt x="336" y="180"/>
                        </a:lnTo>
                        <a:lnTo>
                          <a:pt x="336" y="176"/>
                        </a:lnTo>
                        <a:lnTo>
                          <a:pt x="338" y="174"/>
                        </a:lnTo>
                        <a:lnTo>
                          <a:pt x="338" y="170"/>
                        </a:lnTo>
                        <a:lnTo>
                          <a:pt x="340" y="166"/>
                        </a:lnTo>
                        <a:lnTo>
                          <a:pt x="342" y="164"/>
                        </a:lnTo>
                        <a:lnTo>
                          <a:pt x="342" y="162"/>
                        </a:lnTo>
                        <a:lnTo>
                          <a:pt x="340" y="161"/>
                        </a:lnTo>
                        <a:lnTo>
                          <a:pt x="340" y="159"/>
                        </a:lnTo>
                        <a:lnTo>
                          <a:pt x="340" y="157"/>
                        </a:lnTo>
                        <a:lnTo>
                          <a:pt x="342" y="157"/>
                        </a:lnTo>
                        <a:lnTo>
                          <a:pt x="346" y="157"/>
                        </a:lnTo>
                        <a:lnTo>
                          <a:pt x="346" y="159"/>
                        </a:lnTo>
                        <a:lnTo>
                          <a:pt x="348" y="153"/>
                        </a:lnTo>
                        <a:lnTo>
                          <a:pt x="346" y="149"/>
                        </a:lnTo>
                        <a:lnTo>
                          <a:pt x="346" y="143"/>
                        </a:lnTo>
                        <a:lnTo>
                          <a:pt x="348" y="143"/>
                        </a:lnTo>
                        <a:lnTo>
                          <a:pt x="350" y="141"/>
                        </a:lnTo>
                        <a:lnTo>
                          <a:pt x="352" y="139"/>
                        </a:lnTo>
                        <a:lnTo>
                          <a:pt x="356" y="137"/>
                        </a:lnTo>
                        <a:lnTo>
                          <a:pt x="356" y="139"/>
                        </a:lnTo>
                        <a:lnTo>
                          <a:pt x="358" y="139"/>
                        </a:lnTo>
                        <a:lnTo>
                          <a:pt x="360" y="133"/>
                        </a:lnTo>
                        <a:lnTo>
                          <a:pt x="362" y="133"/>
                        </a:lnTo>
                        <a:lnTo>
                          <a:pt x="362" y="131"/>
                        </a:lnTo>
                        <a:lnTo>
                          <a:pt x="365" y="131"/>
                        </a:lnTo>
                        <a:lnTo>
                          <a:pt x="365" y="129"/>
                        </a:lnTo>
                        <a:lnTo>
                          <a:pt x="367" y="128"/>
                        </a:lnTo>
                        <a:lnTo>
                          <a:pt x="367" y="124"/>
                        </a:lnTo>
                        <a:lnTo>
                          <a:pt x="369" y="122"/>
                        </a:lnTo>
                        <a:lnTo>
                          <a:pt x="369" y="120"/>
                        </a:lnTo>
                        <a:lnTo>
                          <a:pt x="369" y="118"/>
                        </a:lnTo>
                        <a:lnTo>
                          <a:pt x="369" y="112"/>
                        </a:lnTo>
                        <a:lnTo>
                          <a:pt x="371" y="112"/>
                        </a:lnTo>
                        <a:lnTo>
                          <a:pt x="375" y="112"/>
                        </a:lnTo>
                        <a:lnTo>
                          <a:pt x="375" y="110"/>
                        </a:lnTo>
                        <a:lnTo>
                          <a:pt x="371" y="110"/>
                        </a:lnTo>
                        <a:lnTo>
                          <a:pt x="371" y="104"/>
                        </a:lnTo>
                        <a:lnTo>
                          <a:pt x="369" y="102"/>
                        </a:lnTo>
                        <a:lnTo>
                          <a:pt x="369" y="100"/>
                        </a:lnTo>
                        <a:lnTo>
                          <a:pt x="367" y="100"/>
                        </a:lnTo>
                        <a:lnTo>
                          <a:pt x="369" y="100"/>
                        </a:lnTo>
                        <a:lnTo>
                          <a:pt x="371" y="98"/>
                        </a:lnTo>
                        <a:lnTo>
                          <a:pt x="375" y="98"/>
                        </a:lnTo>
                        <a:lnTo>
                          <a:pt x="377" y="98"/>
                        </a:lnTo>
                        <a:lnTo>
                          <a:pt x="379" y="98"/>
                        </a:lnTo>
                        <a:lnTo>
                          <a:pt x="379" y="100"/>
                        </a:lnTo>
                        <a:lnTo>
                          <a:pt x="381" y="100"/>
                        </a:lnTo>
                        <a:lnTo>
                          <a:pt x="379" y="100"/>
                        </a:lnTo>
                        <a:lnTo>
                          <a:pt x="377" y="100"/>
                        </a:lnTo>
                        <a:lnTo>
                          <a:pt x="375" y="100"/>
                        </a:lnTo>
                        <a:lnTo>
                          <a:pt x="371" y="100"/>
                        </a:lnTo>
                        <a:lnTo>
                          <a:pt x="375" y="102"/>
                        </a:lnTo>
                        <a:lnTo>
                          <a:pt x="375" y="104"/>
                        </a:lnTo>
                        <a:lnTo>
                          <a:pt x="375" y="108"/>
                        </a:lnTo>
                        <a:lnTo>
                          <a:pt x="375" y="110"/>
                        </a:lnTo>
                        <a:lnTo>
                          <a:pt x="377" y="112"/>
                        </a:lnTo>
                        <a:lnTo>
                          <a:pt x="377" y="114"/>
                        </a:lnTo>
                        <a:lnTo>
                          <a:pt x="377" y="118"/>
                        </a:lnTo>
                        <a:lnTo>
                          <a:pt x="379" y="114"/>
                        </a:lnTo>
                        <a:lnTo>
                          <a:pt x="381" y="112"/>
                        </a:lnTo>
                        <a:lnTo>
                          <a:pt x="385" y="112"/>
                        </a:lnTo>
                        <a:lnTo>
                          <a:pt x="385" y="110"/>
                        </a:lnTo>
                        <a:lnTo>
                          <a:pt x="387" y="108"/>
                        </a:lnTo>
                        <a:lnTo>
                          <a:pt x="389" y="104"/>
                        </a:lnTo>
                        <a:lnTo>
                          <a:pt x="394" y="100"/>
                        </a:lnTo>
                        <a:lnTo>
                          <a:pt x="396" y="98"/>
                        </a:lnTo>
                        <a:lnTo>
                          <a:pt x="398" y="95"/>
                        </a:lnTo>
                        <a:lnTo>
                          <a:pt x="398" y="93"/>
                        </a:lnTo>
                        <a:lnTo>
                          <a:pt x="404" y="93"/>
                        </a:lnTo>
                        <a:lnTo>
                          <a:pt x="406" y="93"/>
                        </a:lnTo>
                        <a:lnTo>
                          <a:pt x="408" y="93"/>
                        </a:lnTo>
                        <a:lnTo>
                          <a:pt x="408" y="91"/>
                        </a:lnTo>
                        <a:lnTo>
                          <a:pt x="406" y="89"/>
                        </a:lnTo>
                        <a:lnTo>
                          <a:pt x="406" y="85"/>
                        </a:lnTo>
                        <a:lnTo>
                          <a:pt x="404" y="85"/>
                        </a:lnTo>
                        <a:lnTo>
                          <a:pt x="404" y="81"/>
                        </a:lnTo>
                        <a:lnTo>
                          <a:pt x="404" y="67"/>
                        </a:lnTo>
                        <a:lnTo>
                          <a:pt x="400" y="66"/>
                        </a:lnTo>
                        <a:lnTo>
                          <a:pt x="404" y="62"/>
                        </a:lnTo>
                        <a:lnTo>
                          <a:pt x="400" y="60"/>
                        </a:lnTo>
                        <a:lnTo>
                          <a:pt x="396" y="44"/>
                        </a:lnTo>
                        <a:lnTo>
                          <a:pt x="394" y="40"/>
                        </a:lnTo>
                        <a:lnTo>
                          <a:pt x="394" y="36"/>
                        </a:lnTo>
                        <a:lnTo>
                          <a:pt x="394" y="33"/>
                        </a:lnTo>
                        <a:lnTo>
                          <a:pt x="394" y="31"/>
                        </a:lnTo>
                        <a:lnTo>
                          <a:pt x="391" y="25"/>
                        </a:lnTo>
                        <a:lnTo>
                          <a:pt x="389" y="25"/>
                        </a:lnTo>
                        <a:lnTo>
                          <a:pt x="385" y="27"/>
                        </a:lnTo>
                        <a:lnTo>
                          <a:pt x="385" y="29"/>
                        </a:lnTo>
                        <a:lnTo>
                          <a:pt x="381" y="29"/>
                        </a:lnTo>
                        <a:lnTo>
                          <a:pt x="377" y="29"/>
                        </a:lnTo>
                        <a:lnTo>
                          <a:pt x="371" y="27"/>
                        </a:lnTo>
                        <a:lnTo>
                          <a:pt x="369" y="27"/>
                        </a:lnTo>
                        <a:lnTo>
                          <a:pt x="365" y="25"/>
                        </a:lnTo>
                        <a:lnTo>
                          <a:pt x="365" y="23"/>
                        </a:lnTo>
                        <a:lnTo>
                          <a:pt x="362" y="21"/>
                        </a:lnTo>
                        <a:lnTo>
                          <a:pt x="358" y="19"/>
                        </a:lnTo>
                        <a:lnTo>
                          <a:pt x="356" y="15"/>
                        </a:lnTo>
                        <a:lnTo>
                          <a:pt x="352" y="11"/>
                        </a:lnTo>
                        <a:lnTo>
                          <a:pt x="352" y="9"/>
                        </a:lnTo>
                        <a:lnTo>
                          <a:pt x="352" y="5"/>
                        </a:lnTo>
                        <a:lnTo>
                          <a:pt x="352" y="3"/>
                        </a:lnTo>
                        <a:lnTo>
                          <a:pt x="350" y="2"/>
                        </a:lnTo>
                        <a:lnTo>
                          <a:pt x="348" y="0"/>
                        </a:lnTo>
                        <a:lnTo>
                          <a:pt x="346" y="0"/>
                        </a:lnTo>
                        <a:lnTo>
                          <a:pt x="346" y="3"/>
                        </a:lnTo>
                        <a:lnTo>
                          <a:pt x="346" y="5"/>
                        </a:lnTo>
                        <a:lnTo>
                          <a:pt x="342" y="5"/>
                        </a:lnTo>
                        <a:lnTo>
                          <a:pt x="340" y="9"/>
                        </a:lnTo>
                        <a:lnTo>
                          <a:pt x="338" y="9"/>
                        </a:lnTo>
                        <a:lnTo>
                          <a:pt x="336" y="5"/>
                        </a:lnTo>
                        <a:lnTo>
                          <a:pt x="333" y="9"/>
                        </a:lnTo>
                        <a:lnTo>
                          <a:pt x="331" y="9"/>
                        </a:lnTo>
                        <a:lnTo>
                          <a:pt x="329" y="11"/>
                        </a:lnTo>
                        <a:lnTo>
                          <a:pt x="331" y="13"/>
                        </a:lnTo>
                        <a:lnTo>
                          <a:pt x="329" y="15"/>
                        </a:lnTo>
                        <a:lnTo>
                          <a:pt x="329" y="19"/>
                        </a:lnTo>
                        <a:lnTo>
                          <a:pt x="329" y="21"/>
                        </a:lnTo>
                        <a:lnTo>
                          <a:pt x="331" y="23"/>
                        </a:lnTo>
                        <a:lnTo>
                          <a:pt x="333" y="25"/>
                        </a:lnTo>
                        <a:lnTo>
                          <a:pt x="336" y="25"/>
                        </a:lnTo>
                        <a:lnTo>
                          <a:pt x="336" y="23"/>
                        </a:lnTo>
                        <a:lnTo>
                          <a:pt x="338" y="23"/>
                        </a:lnTo>
                        <a:lnTo>
                          <a:pt x="336" y="23"/>
                        </a:lnTo>
                        <a:lnTo>
                          <a:pt x="336" y="25"/>
                        </a:lnTo>
                        <a:lnTo>
                          <a:pt x="336" y="29"/>
                        </a:lnTo>
                        <a:lnTo>
                          <a:pt x="336" y="31"/>
                        </a:lnTo>
                        <a:lnTo>
                          <a:pt x="338" y="33"/>
                        </a:lnTo>
                        <a:lnTo>
                          <a:pt x="338" y="35"/>
                        </a:lnTo>
                        <a:lnTo>
                          <a:pt x="338" y="40"/>
                        </a:lnTo>
                        <a:lnTo>
                          <a:pt x="338" y="42"/>
                        </a:lnTo>
                        <a:lnTo>
                          <a:pt x="336" y="42"/>
                        </a:lnTo>
                        <a:lnTo>
                          <a:pt x="336" y="40"/>
                        </a:lnTo>
                        <a:lnTo>
                          <a:pt x="336" y="38"/>
                        </a:lnTo>
                        <a:lnTo>
                          <a:pt x="331" y="36"/>
                        </a:lnTo>
                        <a:lnTo>
                          <a:pt x="331" y="35"/>
                        </a:lnTo>
                        <a:lnTo>
                          <a:pt x="331" y="33"/>
                        </a:lnTo>
                        <a:lnTo>
                          <a:pt x="331" y="31"/>
                        </a:lnTo>
                        <a:lnTo>
                          <a:pt x="333" y="29"/>
                        </a:lnTo>
                        <a:lnTo>
                          <a:pt x="329" y="29"/>
                        </a:lnTo>
                        <a:lnTo>
                          <a:pt x="331" y="31"/>
                        </a:lnTo>
                        <a:lnTo>
                          <a:pt x="329" y="31"/>
                        </a:lnTo>
                        <a:lnTo>
                          <a:pt x="327" y="33"/>
                        </a:lnTo>
                        <a:lnTo>
                          <a:pt x="327" y="31"/>
                        </a:lnTo>
                        <a:lnTo>
                          <a:pt x="327" y="27"/>
                        </a:lnTo>
                        <a:lnTo>
                          <a:pt x="323" y="27"/>
                        </a:lnTo>
                        <a:lnTo>
                          <a:pt x="321" y="25"/>
                        </a:lnTo>
                        <a:lnTo>
                          <a:pt x="323" y="25"/>
                        </a:lnTo>
                        <a:lnTo>
                          <a:pt x="321" y="25"/>
                        </a:lnTo>
                        <a:lnTo>
                          <a:pt x="319" y="25"/>
                        </a:lnTo>
                        <a:lnTo>
                          <a:pt x="317" y="25"/>
                        </a:lnTo>
                        <a:lnTo>
                          <a:pt x="313" y="23"/>
                        </a:lnTo>
                        <a:lnTo>
                          <a:pt x="307" y="21"/>
                        </a:lnTo>
                        <a:lnTo>
                          <a:pt x="307" y="23"/>
                        </a:lnTo>
                        <a:lnTo>
                          <a:pt x="307" y="21"/>
                        </a:lnTo>
                        <a:lnTo>
                          <a:pt x="307" y="19"/>
                        </a:lnTo>
                        <a:lnTo>
                          <a:pt x="304" y="19"/>
                        </a:lnTo>
                        <a:lnTo>
                          <a:pt x="302" y="19"/>
                        </a:lnTo>
                        <a:lnTo>
                          <a:pt x="302" y="15"/>
                        </a:lnTo>
                        <a:lnTo>
                          <a:pt x="304" y="19"/>
                        </a:lnTo>
                        <a:lnTo>
                          <a:pt x="304" y="15"/>
                        </a:lnTo>
                        <a:lnTo>
                          <a:pt x="300" y="13"/>
                        </a:lnTo>
                        <a:lnTo>
                          <a:pt x="300" y="11"/>
                        </a:lnTo>
                        <a:lnTo>
                          <a:pt x="300" y="13"/>
                        </a:lnTo>
                        <a:lnTo>
                          <a:pt x="300" y="15"/>
                        </a:lnTo>
                        <a:lnTo>
                          <a:pt x="298" y="15"/>
                        </a:lnTo>
                        <a:lnTo>
                          <a:pt x="300" y="19"/>
                        </a:lnTo>
                        <a:lnTo>
                          <a:pt x="300" y="21"/>
                        </a:lnTo>
                        <a:lnTo>
                          <a:pt x="298" y="19"/>
                        </a:lnTo>
                        <a:lnTo>
                          <a:pt x="294" y="15"/>
                        </a:lnTo>
                        <a:lnTo>
                          <a:pt x="298" y="15"/>
                        </a:lnTo>
                        <a:lnTo>
                          <a:pt x="298" y="13"/>
                        </a:lnTo>
                        <a:lnTo>
                          <a:pt x="294" y="13"/>
                        </a:lnTo>
                        <a:lnTo>
                          <a:pt x="290" y="13"/>
                        </a:lnTo>
                        <a:lnTo>
                          <a:pt x="290" y="15"/>
                        </a:lnTo>
                        <a:lnTo>
                          <a:pt x="290" y="19"/>
                        </a:lnTo>
                        <a:lnTo>
                          <a:pt x="288" y="21"/>
                        </a:lnTo>
                        <a:lnTo>
                          <a:pt x="280" y="25"/>
                        </a:lnTo>
                        <a:lnTo>
                          <a:pt x="275" y="23"/>
                        </a:lnTo>
                        <a:lnTo>
                          <a:pt x="271" y="23"/>
                        </a:lnTo>
                        <a:lnTo>
                          <a:pt x="271" y="21"/>
                        </a:lnTo>
                        <a:lnTo>
                          <a:pt x="269" y="15"/>
                        </a:lnTo>
                        <a:lnTo>
                          <a:pt x="263" y="15"/>
                        </a:lnTo>
                        <a:lnTo>
                          <a:pt x="261" y="15"/>
                        </a:lnTo>
                        <a:lnTo>
                          <a:pt x="261" y="19"/>
                        </a:lnTo>
                        <a:lnTo>
                          <a:pt x="261" y="21"/>
                        </a:lnTo>
                        <a:lnTo>
                          <a:pt x="261" y="25"/>
                        </a:lnTo>
                        <a:lnTo>
                          <a:pt x="261" y="27"/>
                        </a:lnTo>
                        <a:lnTo>
                          <a:pt x="259" y="29"/>
                        </a:lnTo>
                        <a:lnTo>
                          <a:pt x="255" y="31"/>
                        </a:lnTo>
                        <a:lnTo>
                          <a:pt x="253" y="33"/>
                        </a:lnTo>
                        <a:lnTo>
                          <a:pt x="253" y="35"/>
                        </a:lnTo>
                        <a:lnTo>
                          <a:pt x="251" y="33"/>
                        </a:lnTo>
                        <a:lnTo>
                          <a:pt x="250" y="33"/>
                        </a:lnTo>
                        <a:lnTo>
                          <a:pt x="244" y="33"/>
                        </a:lnTo>
                        <a:lnTo>
                          <a:pt x="242" y="33"/>
                        </a:lnTo>
                        <a:lnTo>
                          <a:pt x="242" y="35"/>
                        </a:lnTo>
                        <a:lnTo>
                          <a:pt x="242" y="36"/>
                        </a:lnTo>
                        <a:lnTo>
                          <a:pt x="240" y="36"/>
                        </a:lnTo>
                        <a:lnTo>
                          <a:pt x="236" y="36"/>
                        </a:lnTo>
                        <a:lnTo>
                          <a:pt x="240" y="36"/>
                        </a:lnTo>
                        <a:lnTo>
                          <a:pt x="240" y="38"/>
                        </a:lnTo>
                        <a:lnTo>
                          <a:pt x="240" y="40"/>
                        </a:lnTo>
                        <a:lnTo>
                          <a:pt x="236" y="40"/>
                        </a:lnTo>
                        <a:lnTo>
                          <a:pt x="234" y="40"/>
                        </a:lnTo>
                        <a:lnTo>
                          <a:pt x="232" y="40"/>
                        </a:lnTo>
                        <a:lnTo>
                          <a:pt x="232" y="42"/>
                        </a:lnTo>
                        <a:lnTo>
                          <a:pt x="234" y="42"/>
                        </a:lnTo>
                        <a:lnTo>
                          <a:pt x="236" y="42"/>
                        </a:lnTo>
                        <a:lnTo>
                          <a:pt x="236" y="44"/>
                        </a:lnTo>
                        <a:lnTo>
                          <a:pt x="234" y="44"/>
                        </a:lnTo>
                        <a:lnTo>
                          <a:pt x="232" y="44"/>
                        </a:lnTo>
                        <a:lnTo>
                          <a:pt x="234" y="46"/>
                        </a:lnTo>
                        <a:lnTo>
                          <a:pt x="232" y="46"/>
                        </a:lnTo>
                        <a:lnTo>
                          <a:pt x="228" y="44"/>
                        </a:lnTo>
                        <a:lnTo>
                          <a:pt x="226" y="44"/>
                        </a:lnTo>
                        <a:lnTo>
                          <a:pt x="226" y="42"/>
                        </a:lnTo>
                        <a:lnTo>
                          <a:pt x="228" y="42"/>
                        </a:lnTo>
                        <a:lnTo>
                          <a:pt x="232" y="42"/>
                        </a:lnTo>
                        <a:lnTo>
                          <a:pt x="232" y="40"/>
                        </a:lnTo>
                        <a:lnTo>
                          <a:pt x="232" y="38"/>
                        </a:lnTo>
                        <a:lnTo>
                          <a:pt x="228" y="36"/>
                        </a:lnTo>
                        <a:lnTo>
                          <a:pt x="226" y="35"/>
                        </a:lnTo>
                        <a:lnTo>
                          <a:pt x="224" y="33"/>
                        </a:lnTo>
                        <a:lnTo>
                          <a:pt x="224" y="31"/>
                        </a:lnTo>
                        <a:lnTo>
                          <a:pt x="222" y="29"/>
                        </a:lnTo>
                        <a:lnTo>
                          <a:pt x="222" y="31"/>
                        </a:lnTo>
                        <a:lnTo>
                          <a:pt x="219" y="31"/>
                        </a:lnTo>
                        <a:lnTo>
                          <a:pt x="217" y="31"/>
                        </a:lnTo>
                        <a:lnTo>
                          <a:pt x="215" y="31"/>
                        </a:lnTo>
                        <a:lnTo>
                          <a:pt x="213" y="31"/>
                        </a:lnTo>
                        <a:lnTo>
                          <a:pt x="213" y="33"/>
                        </a:lnTo>
                        <a:lnTo>
                          <a:pt x="213" y="35"/>
                        </a:lnTo>
                        <a:lnTo>
                          <a:pt x="213" y="36"/>
                        </a:lnTo>
                        <a:lnTo>
                          <a:pt x="213" y="38"/>
                        </a:lnTo>
                        <a:lnTo>
                          <a:pt x="207" y="38"/>
                        </a:lnTo>
                        <a:lnTo>
                          <a:pt x="205" y="36"/>
                        </a:lnTo>
                        <a:lnTo>
                          <a:pt x="205" y="35"/>
                        </a:lnTo>
                        <a:lnTo>
                          <a:pt x="205" y="33"/>
                        </a:lnTo>
                        <a:lnTo>
                          <a:pt x="203" y="33"/>
                        </a:lnTo>
                        <a:lnTo>
                          <a:pt x="203" y="31"/>
                        </a:lnTo>
                        <a:lnTo>
                          <a:pt x="203" y="33"/>
                        </a:lnTo>
                        <a:lnTo>
                          <a:pt x="203" y="35"/>
                        </a:lnTo>
                        <a:lnTo>
                          <a:pt x="203" y="36"/>
                        </a:lnTo>
                        <a:lnTo>
                          <a:pt x="203" y="38"/>
                        </a:lnTo>
                        <a:lnTo>
                          <a:pt x="199" y="38"/>
                        </a:lnTo>
                        <a:lnTo>
                          <a:pt x="199" y="36"/>
                        </a:lnTo>
                        <a:lnTo>
                          <a:pt x="199" y="35"/>
                        </a:lnTo>
                        <a:lnTo>
                          <a:pt x="195" y="35"/>
                        </a:lnTo>
                        <a:lnTo>
                          <a:pt x="193" y="33"/>
                        </a:lnTo>
                        <a:lnTo>
                          <a:pt x="188" y="31"/>
                        </a:lnTo>
                        <a:lnTo>
                          <a:pt x="188" y="35"/>
                        </a:lnTo>
                        <a:lnTo>
                          <a:pt x="188" y="33"/>
                        </a:lnTo>
                        <a:lnTo>
                          <a:pt x="186" y="31"/>
                        </a:lnTo>
                        <a:lnTo>
                          <a:pt x="188" y="31"/>
                        </a:lnTo>
                        <a:lnTo>
                          <a:pt x="188" y="29"/>
                        </a:lnTo>
                        <a:lnTo>
                          <a:pt x="186" y="27"/>
                        </a:lnTo>
                        <a:lnTo>
                          <a:pt x="184" y="27"/>
                        </a:lnTo>
                        <a:lnTo>
                          <a:pt x="178" y="27"/>
                        </a:lnTo>
                        <a:lnTo>
                          <a:pt x="176" y="29"/>
                        </a:lnTo>
                        <a:lnTo>
                          <a:pt x="170" y="31"/>
                        </a:lnTo>
                        <a:lnTo>
                          <a:pt x="168" y="29"/>
                        </a:lnTo>
                        <a:lnTo>
                          <a:pt x="166" y="31"/>
                        </a:lnTo>
                        <a:lnTo>
                          <a:pt x="164" y="31"/>
                        </a:lnTo>
                        <a:lnTo>
                          <a:pt x="161" y="33"/>
                        </a:lnTo>
                        <a:lnTo>
                          <a:pt x="161" y="35"/>
                        </a:lnTo>
                        <a:lnTo>
                          <a:pt x="159" y="35"/>
                        </a:lnTo>
                        <a:lnTo>
                          <a:pt x="159" y="36"/>
                        </a:lnTo>
                        <a:lnTo>
                          <a:pt x="157" y="36"/>
                        </a:lnTo>
                        <a:lnTo>
                          <a:pt x="157" y="38"/>
                        </a:lnTo>
                        <a:lnTo>
                          <a:pt x="155" y="42"/>
                        </a:lnTo>
                        <a:lnTo>
                          <a:pt x="157" y="42"/>
                        </a:lnTo>
                        <a:lnTo>
                          <a:pt x="159" y="42"/>
                        </a:lnTo>
                        <a:lnTo>
                          <a:pt x="157" y="42"/>
                        </a:lnTo>
                        <a:lnTo>
                          <a:pt x="159" y="42"/>
                        </a:lnTo>
                        <a:lnTo>
                          <a:pt x="159" y="44"/>
                        </a:lnTo>
                        <a:lnTo>
                          <a:pt x="161" y="46"/>
                        </a:lnTo>
                        <a:lnTo>
                          <a:pt x="159" y="46"/>
                        </a:lnTo>
                        <a:lnTo>
                          <a:pt x="157" y="44"/>
                        </a:lnTo>
                        <a:lnTo>
                          <a:pt x="155" y="44"/>
                        </a:lnTo>
                        <a:lnTo>
                          <a:pt x="151" y="44"/>
                        </a:lnTo>
                        <a:lnTo>
                          <a:pt x="155" y="48"/>
                        </a:lnTo>
                        <a:lnTo>
                          <a:pt x="151" y="50"/>
                        </a:lnTo>
                        <a:lnTo>
                          <a:pt x="155" y="50"/>
                        </a:lnTo>
                        <a:lnTo>
                          <a:pt x="157" y="50"/>
                        </a:lnTo>
                        <a:lnTo>
                          <a:pt x="157" y="52"/>
                        </a:lnTo>
                        <a:lnTo>
                          <a:pt x="159" y="52"/>
                        </a:lnTo>
                        <a:lnTo>
                          <a:pt x="161" y="54"/>
                        </a:lnTo>
                        <a:lnTo>
                          <a:pt x="164" y="54"/>
                        </a:lnTo>
                        <a:lnTo>
                          <a:pt x="161" y="54"/>
                        </a:lnTo>
                        <a:lnTo>
                          <a:pt x="159" y="54"/>
                        </a:lnTo>
                        <a:lnTo>
                          <a:pt x="157" y="54"/>
                        </a:lnTo>
                        <a:lnTo>
                          <a:pt x="157" y="56"/>
                        </a:lnTo>
                        <a:lnTo>
                          <a:pt x="157" y="58"/>
                        </a:lnTo>
                        <a:lnTo>
                          <a:pt x="155" y="56"/>
                        </a:lnTo>
                        <a:lnTo>
                          <a:pt x="157" y="54"/>
                        </a:lnTo>
                        <a:lnTo>
                          <a:pt x="155" y="52"/>
                        </a:lnTo>
                        <a:lnTo>
                          <a:pt x="155" y="54"/>
                        </a:lnTo>
                        <a:lnTo>
                          <a:pt x="155" y="56"/>
                        </a:lnTo>
                        <a:lnTo>
                          <a:pt x="151" y="56"/>
                        </a:lnTo>
                        <a:lnTo>
                          <a:pt x="147" y="58"/>
                        </a:lnTo>
                        <a:lnTo>
                          <a:pt x="145" y="60"/>
                        </a:lnTo>
                        <a:lnTo>
                          <a:pt x="145" y="58"/>
                        </a:lnTo>
                        <a:lnTo>
                          <a:pt x="145" y="56"/>
                        </a:lnTo>
                        <a:lnTo>
                          <a:pt x="141" y="52"/>
                        </a:lnTo>
                        <a:lnTo>
                          <a:pt x="139" y="52"/>
                        </a:lnTo>
                        <a:lnTo>
                          <a:pt x="139" y="54"/>
                        </a:lnTo>
                        <a:lnTo>
                          <a:pt x="139" y="52"/>
                        </a:lnTo>
                        <a:lnTo>
                          <a:pt x="137" y="50"/>
                        </a:lnTo>
                        <a:lnTo>
                          <a:pt x="137" y="52"/>
                        </a:lnTo>
                        <a:lnTo>
                          <a:pt x="137" y="54"/>
                        </a:lnTo>
                        <a:lnTo>
                          <a:pt x="136" y="54"/>
                        </a:lnTo>
                        <a:lnTo>
                          <a:pt x="130" y="50"/>
                        </a:lnTo>
                        <a:lnTo>
                          <a:pt x="130" y="48"/>
                        </a:lnTo>
                        <a:lnTo>
                          <a:pt x="128" y="48"/>
                        </a:lnTo>
                        <a:lnTo>
                          <a:pt x="130" y="50"/>
                        </a:lnTo>
                        <a:lnTo>
                          <a:pt x="128" y="50"/>
                        </a:lnTo>
                        <a:lnTo>
                          <a:pt x="128" y="48"/>
                        </a:lnTo>
                        <a:lnTo>
                          <a:pt x="126" y="48"/>
                        </a:lnTo>
                        <a:lnTo>
                          <a:pt x="126" y="46"/>
                        </a:lnTo>
                        <a:lnTo>
                          <a:pt x="122" y="48"/>
                        </a:lnTo>
                        <a:lnTo>
                          <a:pt x="120" y="48"/>
                        </a:lnTo>
                        <a:lnTo>
                          <a:pt x="118" y="46"/>
                        </a:lnTo>
                        <a:lnTo>
                          <a:pt x="120" y="44"/>
                        </a:lnTo>
                        <a:lnTo>
                          <a:pt x="118" y="42"/>
                        </a:lnTo>
                        <a:lnTo>
                          <a:pt x="116" y="44"/>
                        </a:lnTo>
                        <a:lnTo>
                          <a:pt x="116" y="42"/>
                        </a:lnTo>
                        <a:lnTo>
                          <a:pt x="112" y="44"/>
                        </a:lnTo>
                        <a:lnTo>
                          <a:pt x="116" y="46"/>
                        </a:lnTo>
                        <a:lnTo>
                          <a:pt x="112" y="46"/>
                        </a:lnTo>
                        <a:lnTo>
                          <a:pt x="110" y="44"/>
                        </a:lnTo>
                        <a:lnTo>
                          <a:pt x="108" y="46"/>
                        </a:lnTo>
                        <a:lnTo>
                          <a:pt x="108" y="48"/>
                        </a:lnTo>
                        <a:lnTo>
                          <a:pt x="108" y="50"/>
                        </a:lnTo>
                        <a:lnTo>
                          <a:pt x="108" y="52"/>
                        </a:lnTo>
                        <a:lnTo>
                          <a:pt x="107" y="54"/>
                        </a:lnTo>
                        <a:lnTo>
                          <a:pt x="103" y="54"/>
                        </a:lnTo>
                        <a:lnTo>
                          <a:pt x="101" y="54"/>
                        </a:lnTo>
                        <a:lnTo>
                          <a:pt x="101" y="56"/>
                        </a:lnTo>
                        <a:lnTo>
                          <a:pt x="101" y="58"/>
                        </a:lnTo>
                        <a:lnTo>
                          <a:pt x="101" y="60"/>
                        </a:lnTo>
                        <a:lnTo>
                          <a:pt x="99" y="60"/>
                        </a:lnTo>
                        <a:lnTo>
                          <a:pt x="93" y="62"/>
                        </a:lnTo>
                        <a:lnTo>
                          <a:pt x="93" y="64"/>
                        </a:lnTo>
                        <a:lnTo>
                          <a:pt x="91" y="66"/>
                        </a:lnTo>
                        <a:lnTo>
                          <a:pt x="91" y="67"/>
                        </a:lnTo>
                        <a:lnTo>
                          <a:pt x="91" y="71"/>
                        </a:lnTo>
                        <a:lnTo>
                          <a:pt x="93" y="73"/>
                        </a:lnTo>
                        <a:lnTo>
                          <a:pt x="93" y="75"/>
                        </a:lnTo>
                        <a:lnTo>
                          <a:pt x="93" y="79"/>
                        </a:lnTo>
                        <a:lnTo>
                          <a:pt x="91" y="79"/>
                        </a:lnTo>
                        <a:lnTo>
                          <a:pt x="91" y="81"/>
                        </a:lnTo>
                        <a:lnTo>
                          <a:pt x="93" y="81"/>
                        </a:lnTo>
                        <a:lnTo>
                          <a:pt x="97" y="79"/>
                        </a:lnTo>
                        <a:lnTo>
                          <a:pt x="99" y="79"/>
                        </a:lnTo>
                        <a:lnTo>
                          <a:pt x="101" y="79"/>
                        </a:lnTo>
                        <a:lnTo>
                          <a:pt x="101" y="75"/>
                        </a:lnTo>
                        <a:lnTo>
                          <a:pt x="101" y="73"/>
                        </a:lnTo>
                        <a:lnTo>
                          <a:pt x="103" y="73"/>
                        </a:lnTo>
                        <a:lnTo>
                          <a:pt x="103" y="71"/>
                        </a:lnTo>
                        <a:lnTo>
                          <a:pt x="108" y="71"/>
                        </a:lnTo>
                        <a:lnTo>
                          <a:pt x="108" y="69"/>
                        </a:lnTo>
                        <a:lnTo>
                          <a:pt x="110" y="71"/>
                        </a:lnTo>
                        <a:lnTo>
                          <a:pt x="110" y="69"/>
                        </a:lnTo>
                        <a:lnTo>
                          <a:pt x="110" y="66"/>
                        </a:lnTo>
                        <a:lnTo>
                          <a:pt x="112" y="66"/>
                        </a:lnTo>
                        <a:lnTo>
                          <a:pt x="112" y="67"/>
                        </a:lnTo>
                        <a:lnTo>
                          <a:pt x="118" y="67"/>
                        </a:lnTo>
                        <a:lnTo>
                          <a:pt x="118" y="69"/>
                        </a:lnTo>
                        <a:lnTo>
                          <a:pt x="118" y="71"/>
                        </a:lnTo>
                        <a:lnTo>
                          <a:pt x="116" y="71"/>
                        </a:lnTo>
                        <a:lnTo>
                          <a:pt x="116" y="73"/>
                        </a:lnTo>
                        <a:lnTo>
                          <a:pt x="110" y="75"/>
                        </a:lnTo>
                        <a:lnTo>
                          <a:pt x="112" y="75"/>
                        </a:lnTo>
                        <a:lnTo>
                          <a:pt x="112" y="79"/>
                        </a:lnTo>
                        <a:lnTo>
                          <a:pt x="116" y="79"/>
                        </a:lnTo>
                        <a:lnTo>
                          <a:pt x="112" y="79"/>
                        </a:lnTo>
                        <a:lnTo>
                          <a:pt x="110" y="79"/>
                        </a:lnTo>
                        <a:lnTo>
                          <a:pt x="108" y="79"/>
                        </a:lnTo>
                        <a:lnTo>
                          <a:pt x="107" y="79"/>
                        </a:lnTo>
                        <a:lnTo>
                          <a:pt x="103" y="81"/>
                        </a:lnTo>
                        <a:lnTo>
                          <a:pt x="101" y="79"/>
                        </a:lnTo>
                        <a:lnTo>
                          <a:pt x="101" y="85"/>
                        </a:lnTo>
                        <a:lnTo>
                          <a:pt x="101" y="89"/>
                        </a:lnTo>
                        <a:lnTo>
                          <a:pt x="97" y="91"/>
                        </a:lnTo>
                        <a:lnTo>
                          <a:pt x="93" y="93"/>
                        </a:lnTo>
                        <a:lnTo>
                          <a:pt x="91" y="93"/>
                        </a:lnTo>
                        <a:lnTo>
                          <a:pt x="89" y="95"/>
                        </a:lnTo>
                        <a:lnTo>
                          <a:pt x="87" y="95"/>
                        </a:lnTo>
                        <a:lnTo>
                          <a:pt x="83" y="98"/>
                        </a:lnTo>
                        <a:lnTo>
                          <a:pt x="81" y="98"/>
                        </a:lnTo>
                        <a:lnTo>
                          <a:pt x="78" y="100"/>
                        </a:lnTo>
                        <a:lnTo>
                          <a:pt x="72" y="102"/>
                        </a:lnTo>
                        <a:lnTo>
                          <a:pt x="68" y="104"/>
                        </a:lnTo>
                        <a:lnTo>
                          <a:pt x="64" y="108"/>
                        </a:lnTo>
                        <a:lnTo>
                          <a:pt x="62" y="110"/>
                        </a:lnTo>
                        <a:lnTo>
                          <a:pt x="60" y="112"/>
                        </a:lnTo>
                        <a:lnTo>
                          <a:pt x="52" y="118"/>
                        </a:lnTo>
                        <a:lnTo>
                          <a:pt x="54" y="118"/>
                        </a:lnTo>
                        <a:lnTo>
                          <a:pt x="52" y="120"/>
                        </a:lnTo>
                        <a:lnTo>
                          <a:pt x="54" y="122"/>
                        </a:lnTo>
                        <a:lnTo>
                          <a:pt x="52" y="122"/>
                        </a:lnTo>
                        <a:lnTo>
                          <a:pt x="52" y="120"/>
                        </a:lnTo>
                        <a:lnTo>
                          <a:pt x="49" y="122"/>
                        </a:lnTo>
                        <a:lnTo>
                          <a:pt x="43" y="129"/>
                        </a:lnTo>
                        <a:lnTo>
                          <a:pt x="35" y="131"/>
                        </a:lnTo>
                        <a:lnTo>
                          <a:pt x="33" y="131"/>
                        </a:lnTo>
                        <a:lnTo>
                          <a:pt x="31" y="133"/>
                        </a:lnTo>
                        <a:lnTo>
                          <a:pt x="29" y="137"/>
                        </a:lnTo>
                        <a:lnTo>
                          <a:pt x="23" y="141"/>
                        </a:lnTo>
                        <a:lnTo>
                          <a:pt x="23" y="143"/>
                        </a:lnTo>
                        <a:lnTo>
                          <a:pt x="20" y="143"/>
                        </a:lnTo>
                        <a:lnTo>
                          <a:pt x="14" y="143"/>
                        </a:lnTo>
                        <a:lnTo>
                          <a:pt x="12" y="143"/>
                        </a:lnTo>
                        <a:lnTo>
                          <a:pt x="10" y="143"/>
                        </a:lnTo>
                        <a:lnTo>
                          <a:pt x="10" y="149"/>
                        </a:lnTo>
                        <a:lnTo>
                          <a:pt x="6" y="149"/>
                        </a:lnTo>
                        <a:lnTo>
                          <a:pt x="6" y="151"/>
                        </a:lnTo>
                        <a:lnTo>
                          <a:pt x="10" y="151"/>
                        </a:lnTo>
                        <a:lnTo>
                          <a:pt x="10" y="153"/>
                        </a:lnTo>
                        <a:lnTo>
                          <a:pt x="6" y="153"/>
                        </a:lnTo>
                        <a:lnTo>
                          <a:pt x="6" y="157"/>
                        </a:lnTo>
                        <a:lnTo>
                          <a:pt x="10" y="159"/>
                        </a:lnTo>
                        <a:lnTo>
                          <a:pt x="6" y="159"/>
                        </a:lnTo>
                        <a:lnTo>
                          <a:pt x="4" y="159"/>
                        </a:lnTo>
                        <a:lnTo>
                          <a:pt x="4" y="161"/>
                        </a:lnTo>
                        <a:lnTo>
                          <a:pt x="2" y="162"/>
                        </a:lnTo>
                        <a:lnTo>
                          <a:pt x="4" y="166"/>
                        </a:lnTo>
                        <a:lnTo>
                          <a:pt x="4" y="168"/>
                        </a:lnTo>
                        <a:lnTo>
                          <a:pt x="2" y="172"/>
                        </a:lnTo>
                        <a:lnTo>
                          <a:pt x="2" y="174"/>
                        </a:lnTo>
                        <a:lnTo>
                          <a:pt x="2" y="172"/>
                        </a:lnTo>
                        <a:lnTo>
                          <a:pt x="4" y="172"/>
                        </a:lnTo>
                        <a:lnTo>
                          <a:pt x="6" y="176"/>
                        </a:lnTo>
                        <a:lnTo>
                          <a:pt x="10" y="178"/>
                        </a:lnTo>
                        <a:lnTo>
                          <a:pt x="10" y="180"/>
                        </a:lnTo>
                        <a:lnTo>
                          <a:pt x="10" y="184"/>
                        </a:lnTo>
                        <a:lnTo>
                          <a:pt x="6" y="186"/>
                        </a:lnTo>
                        <a:lnTo>
                          <a:pt x="6" y="188"/>
                        </a:lnTo>
                        <a:lnTo>
                          <a:pt x="4" y="190"/>
                        </a:lnTo>
                        <a:lnTo>
                          <a:pt x="4" y="192"/>
                        </a:lnTo>
                        <a:lnTo>
                          <a:pt x="2" y="193"/>
                        </a:lnTo>
                        <a:lnTo>
                          <a:pt x="0" y="195"/>
                        </a:lnTo>
                        <a:close/>
                      </a:path>
                    </a:pathLst>
                  </a:custGeom>
                  <a:solidFill>
                    <a:srgbClr val="FFFFCC"/>
                  </a:solidFill>
                  <a:ln w="6350">
                    <a:solidFill>
                      <a:srgbClr val="808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36042" name="Group 207">
                    <a:extLst>
                      <a:ext uri="{FF2B5EF4-FFF2-40B4-BE49-F238E27FC236}">
                        <a16:creationId xmlns:a16="http://schemas.microsoft.com/office/drawing/2014/main" id="{DCBF5708-27A0-E04D-9EF6-B992F5B08E2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61" y="3985"/>
                    <a:ext cx="203" cy="143"/>
                    <a:chOff x="3261" y="3985"/>
                    <a:chExt cx="203" cy="143"/>
                  </a:xfrm>
                </p:grpSpPr>
                <p:sp>
                  <p:nvSpPr>
                    <p:cNvPr id="36043" name="Freeform 208">
                      <a:extLst>
                        <a:ext uri="{FF2B5EF4-FFF2-40B4-BE49-F238E27FC236}">
                          <a16:creationId xmlns:a16="http://schemas.microsoft.com/office/drawing/2014/main" id="{BA0E280D-D967-EE4E-B460-A94C55BAA07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261" y="3985"/>
                      <a:ext cx="203" cy="143"/>
                    </a:xfrm>
                    <a:custGeom>
                      <a:avLst/>
                      <a:gdLst>
                        <a:gd name="T0" fmla="*/ 74 w 408"/>
                        <a:gd name="T1" fmla="*/ 68 h 285"/>
                        <a:gd name="T2" fmla="*/ 74 w 408"/>
                        <a:gd name="T3" fmla="*/ 68 h 285"/>
                        <a:gd name="T4" fmla="*/ 74 w 408"/>
                        <a:gd name="T5" fmla="*/ 69 h 285"/>
                        <a:gd name="T6" fmla="*/ 77 w 408"/>
                        <a:gd name="T7" fmla="*/ 65 h 285"/>
                        <a:gd name="T8" fmla="*/ 80 w 408"/>
                        <a:gd name="T9" fmla="*/ 62 h 285"/>
                        <a:gd name="T10" fmla="*/ 79 w 408"/>
                        <a:gd name="T11" fmla="*/ 63 h 285"/>
                        <a:gd name="T12" fmla="*/ 76 w 408"/>
                        <a:gd name="T13" fmla="*/ 62 h 285"/>
                        <a:gd name="T14" fmla="*/ 80 w 408"/>
                        <a:gd name="T15" fmla="*/ 59 h 285"/>
                        <a:gd name="T16" fmla="*/ 83 w 408"/>
                        <a:gd name="T17" fmla="*/ 47 h 285"/>
                        <a:gd name="T18" fmla="*/ 82 w 408"/>
                        <a:gd name="T19" fmla="*/ 48 h 285"/>
                        <a:gd name="T20" fmla="*/ 79 w 408"/>
                        <a:gd name="T21" fmla="*/ 47 h 285"/>
                        <a:gd name="T22" fmla="*/ 83 w 408"/>
                        <a:gd name="T23" fmla="*/ 45 h 285"/>
                        <a:gd name="T24" fmla="*/ 85 w 408"/>
                        <a:gd name="T25" fmla="*/ 40 h 285"/>
                        <a:gd name="T26" fmla="*/ 88 w 408"/>
                        <a:gd name="T27" fmla="*/ 35 h 285"/>
                        <a:gd name="T28" fmla="*/ 92 w 408"/>
                        <a:gd name="T29" fmla="*/ 31 h 285"/>
                        <a:gd name="T30" fmla="*/ 92 w 408"/>
                        <a:gd name="T31" fmla="*/ 26 h 285"/>
                        <a:gd name="T32" fmla="*/ 94 w 408"/>
                        <a:gd name="T33" fmla="*/ 25 h 285"/>
                        <a:gd name="T34" fmla="*/ 93 w 408"/>
                        <a:gd name="T35" fmla="*/ 27 h 285"/>
                        <a:gd name="T36" fmla="*/ 96 w 408"/>
                        <a:gd name="T37" fmla="*/ 27 h 285"/>
                        <a:gd name="T38" fmla="*/ 101 w 408"/>
                        <a:gd name="T39" fmla="*/ 23 h 285"/>
                        <a:gd name="T40" fmla="*/ 98 w 408"/>
                        <a:gd name="T41" fmla="*/ 9 h 285"/>
                        <a:gd name="T42" fmla="*/ 92 w 408"/>
                        <a:gd name="T43" fmla="*/ 7 h 285"/>
                        <a:gd name="T44" fmla="*/ 87 w 408"/>
                        <a:gd name="T45" fmla="*/ 3 h 285"/>
                        <a:gd name="T46" fmla="*/ 84 w 408"/>
                        <a:gd name="T47" fmla="*/ 3 h 285"/>
                        <a:gd name="T48" fmla="*/ 83 w 408"/>
                        <a:gd name="T49" fmla="*/ 7 h 285"/>
                        <a:gd name="T50" fmla="*/ 84 w 408"/>
                        <a:gd name="T51" fmla="*/ 9 h 285"/>
                        <a:gd name="T52" fmla="*/ 83 w 408"/>
                        <a:gd name="T53" fmla="*/ 8 h 285"/>
                        <a:gd name="T54" fmla="*/ 80 w 408"/>
                        <a:gd name="T55" fmla="*/ 7 h 285"/>
                        <a:gd name="T56" fmla="*/ 75 w 408"/>
                        <a:gd name="T57" fmla="*/ 5 h 285"/>
                        <a:gd name="T58" fmla="*/ 74 w 408"/>
                        <a:gd name="T59" fmla="*/ 4 h 285"/>
                        <a:gd name="T60" fmla="*/ 72 w 408"/>
                        <a:gd name="T61" fmla="*/ 4 h 285"/>
                        <a:gd name="T62" fmla="*/ 67 w 408"/>
                        <a:gd name="T63" fmla="*/ 4 h 285"/>
                        <a:gd name="T64" fmla="*/ 63 w 408"/>
                        <a:gd name="T65" fmla="*/ 9 h 285"/>
                        <a:gd name="T66" fmla="*/ 59 w 408"/>
                        <a:gd name="T67" fmla="*/ 10 h 285"/>
                        <a:gd name="T68" fmla="*/ 57 w 408"/>
                        <a:gd name="T69" fmla="*/ 11 h 285"/>
                        <a:gd name="T70" fmla="*/ 57 w 408"/>
                        <a:gd name="T71" fmla="*/ 10 h 285"/>
                        <a:gd name="T72" fmla="*/ 53 w 408"/>
                        <a:gd name="T73" fmla="*/ 8 h 285"/>
                        <a:gd name="T74" fmla="*/ 50 w 408"/>
                        <a:gd name="T75" fmla="*/ 9 h 285"/>
                        <a:gd name="T76" fmla="*/ 48 w 408"/>
                        <a:gd name="T77" fmla="*/ 9 h 285"/>
                        <a:gd name="T78" fmla="*/ 44 w 408"/>
                        <a:gd name="T79" fmla="*/ 7 h 285"/>
                        <a:gd name="T80" fmla="*/ 39 w 408"/>
                        <a:gd name="T81" fmla="*/ 9 h 285"/>
                        <a:gd name="T82" fmla="*/ 39 w 408"/>
                        <a:gd name="T83" fmla="*/ 12 h 285"/>
                        <a:gd name="T84" fmla="*/ 39 w 408"/>
                        <a:gd name="T85" fmla="*/ 13 h 285"/>
                        <a:gd name="T86" fmla="*/ 38 w 408"/>
                        <a:gd name="T87" fmla="*/ 13 h 285"/>
                        <a:gd name="T88" fmla="*/ 34 w 408"/>
                        <a:gd name="T89" fmla="*/ 13 h 285"/>
                        <a:gd name="T90" fmla="*/ 32 w 408"/>
                        <a:gd name="T91" fmla="*/ 13 h 285"/>
                        <a:gd name="T92" fmla="*/ 29 w 408"/>
                        <a:gd name="T93" fmla="*/ 11 h 285"/>
                        <a:gd name="T94" fmla="*/ 27 w 408"/>
                        <a:gd name="T95" fmla="*/ 13 h 285"/>
                        <a:gd name="T96" fmla="*/ 22 w 408"/>
                        <a:gd name="T97" fmla="*/ 17 h 285"/>
                        <a:gd name="T98" fmla="*/ 24 w 408"/>
                        <a:gd name="T99" fmla="*/ 20 h 285"/>
                        <a:gd name="T100" fmla="*/ 27 w 408"/>
                        <a:gd name="T101" fmla="*/ 18 h 285"/>
                        <a:gd name="T102" fmla="*/ 28 w 408"/>
                        <a:gd name="T103" fmla="*/ 19 h 285"/>
                        <a:gd name="T104" fmla="*/ 25 w 408"/>
                        <a:gd name="T105" fmla="*/ 20 h 285"/>
                        <a:gd name="T106" fmla="*/ 20 w 408"/>
                        <a:gd name="T107" fmla="*/ 25 h 285"/>
                        <a:gd name="T108" fmla="*/ 13 w 408"/>
                        <a:gd name="T109" fmla="*/ 31 h 285"/>
                        <a:gd name="T110" fmla="*/ 7 w 408"/>
                        <a:gd name="T111" fmla="*/ 35 h 285"/>
                        <a:gd name="T112" fmla="*/ 1 w 408"/>
                        <a:gd name="T113" fmla="*/ 38 h 285"/>
                        <a:gd name="T114" fmla="*/ 1 w 408"/>
                        <a:gd name="T115" fmla="*/ 40 h 285"/>
                        <a:gd name="T116" fmla="*/ 1 w 408"/>
                        <a:gd name="T117" fmla="*/ 44 h 285"/>
                        <a:gd name="T118" fmla="*/ 68 w 408"/>
                        <a:gd name="T119" fmla="*/ 72 h 285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</a:gdLst>
                      <a:ahLst/>
                      <a:cxnLst>
                        <a:cxn ang="T120">
                          <a:pos x="T0" y="T1"/>
                        </a:cxn>
                        <a:cxn ang="T121">
                          <a:pos x="T2" y="T3"/>
                        </a:cxn>
                        <a:cxn ang="T122">
                          <a:pos x="T4" y="T5"/>
                        </a:cxn>
                        <a:cxn ang="T123">
                          <a:pos x="T6" y="T7"/>
                        </a:cxn>
                        <a:cxn ang="T124">
                          <a:pos x="T8" y="T9"/>
                        </a:cxn>
                        <a:cxn ang="T125">
                          <a:pos x="T10" y="T11"/>
                        </a:cxn>
                        <a:cxn ang="T126">
                          <a:pos x="T12" y="T13"/>
                        </a:cxn>
                        <a:cxn ang="T127">
                          <a:pos x="T14" y="T15"/>
                        </a:cxn>
                        <a:cxn ang="T128">
                          <a:pos x="T16" y="T17"/>
                        </a:cxn>
                        <a:cxn ang="T129">
                          <a:pos x="T18" y="T19"/>
                        </a:cxn>
                        <a:cxn ang="T130">
                          <a:pos x="T20" y="T21"/>
                        </a:cxn>
                        <a:cxn ang="T131">
                          <a:pos x="T22" y="T23"/>
                        </a:cxn>
                        <a:cxn ang="T132">
                          <a:pos x="T24" y="T25"/>
                        </a:cxn>
                        <a:cxn ang="T133">
                          <a:pos x="T26" y="T27"/>
                        </a:cxn>
                        <a:cxn ang="T134">
                          <a:pos x="T28" y="T29"/>
                        </a:cxn>
                        <a:cxn ang="T135">
                          <a:pos x="T30" y="T31"/>
                        </a:cxn>
                        <a:cxn ang="T136">
                          <a:pos x="T32" y="T33"/>
                        </a:cxn>
                        <a:cxn ang="T137">
                          <a:pos x="T34" y="T35"/>
                        </a:cxn>
                        <a:cxn ang="T138">
                          <a:pos x="T36" y="T37"/>
                        </a:cxn>
                        <a:cxn ang="T139">
                          <a:pos x="T38" y="T39"/>
                        </a:cxn>
                        <a:cxn ang="T140">
                          <a:pos x="T40" y="T41"/>
                        </a:cxn>
                        <a:cxn ang="T141">
                          <a:pos x="T42" y="T43"/>
                        </a:cxn>
                        <a:cxn ang="T142">
                          <a:pos x="T44" y="T45"/>
                        </a:cxn>
                        <a:cxn ang="T143">
                          <a:pos x="T46" y="T47"/>
                        </a:cxn>
                        <a:cxn ang="T144">
                          <a:pos x="T48" y="T49"/>
                        </a:cxn>
                        <a:cxn ang="T145">
                          <a:pos x="T50" y="T51"/>
                        </a:cxn>
                        <a:cxn ang="T146">
                          <a:pos x="T52" y="T53"/>
                        </a:cxn>
                        <a:cxn ang="T147">
                          <a:pos x="T54" y="T55"/>
                        </a:cxn>
                        <a:cxn ang="T148">
                          <a:pos x="T56" y="T57"/>
                        </a:cxn>
                        <a:cxn ang="T149">
                          <a:pos x="T58" y="T59"/>
                        </a:cxn>
                        <a:cxn ang="T150">
                          <a:pos x="T60" y="T61"/>
                        </a:cxn>
                        <a:cxn ang="T151">
                          <a:pos x="T62" y="T63"/>
                        </a:cxn>
                        <a:cxn ang="T152">
                          <a:pos x="T64" y="T65"/>
                        </a:cxn>
                        <a:cxn ang="T153">
                          <a:pos x="T66" y="T67"/>
                        </a:cxn>
                        <a:cxn ang="T154">
                          <a:pos x="T68" y="T69"/>
                        </a:cxn>
                        <a:cxn ang="T155">
                          <a:pos x="T70" y="T71"/>
                        </a:cxn>
                        <a:cxn ang="T156">
                          <a:pos x="T72" y="T73"/>
                        </a:cxn>
                        <a:cxn ang="T157">
                          <a:pos x="T74" y="T75"/>
                        </a:cxn>
                        <a:cxn ang="T158">
                          <a:pos x="T76" y="T77"/>
                        </a:cxn>
                        <a:cxn ang="T159">
                          <a:pos x="T78" y="T79"/>
                        </a:cxn>
                        <a:cxn ang="T160">
                          <a:pos x="T80" y="T81"/>
                        </a:cxn>
                        <a:cxn ang="T161">
                          <a:pos x="T82" y="T83"/>
                        </a:cxn>
                        <a:cxn ang="T162">
                          <a:pos x="T84" y="T85"/>
                        </a:cxn>
                        <a:cxn ang="T163">
                          <a:pos x="T86" y="T87"/>
                        </a:cxn>
                        <a:cxn ang="T164">
                          <a:pos x="T88" y="T89"/>
                        </a:cxn>
                        <a:cxn ang="T165">
                          <a:pos x="T90" y="T91"/>
                        </a:cxn>
                        <a:cxn ang="T166">
                          <a:pos x="T92" y="T93"/>
                        </a:cxn>
                        <a:cxn ang="T167">
                          <a:pos x="T94" y="T95"/>
                        </a:cxn>
                        <a:cxn ang="T168">
                          <a:pos x="T96" y="T97"/>
                        </a:cxn>
                        <a:cxn ang="T169">
                          <a:pos x="T98" y="T99"/>
                        </a:cxn>
                        <a:cxn ang="T170">
                          <a:pos x="T100" y="T101"/>
                        </a:cxn>
                        <a:cxn ang="T171">
                          <a:pos x="T102" y="T103"/>
                        </a:cxn>
                        <a:cxn ang="T172">
                          <a:pos x="T104" y="T105"/>
                        </a:cxn>
                        <a:cxn ang="T173">
                          <a:pos x="T106" y="T107"/>
                        </a:cxn>
                        <a:cxn ang="T174">
                          <a:pos x="T108" y="T109"/>
                        </a:cxn>
                        <a:cxn ang="T175">
                          <a:pos x="T110" y="T111"/>
                        </a:cxn>
                        <a:cxn ang="T176">
                          <a:pos x="T112" y="T113"/>
                        </a:cxn>
                        <a:cxn ang="T177">
                          <a:pos x="T114" y="T115"/>
                        </a:cxn>
                        <a:cxn ang="T178">
                          <a:pos x="T116" y="T117"/>
                        </a:cxn>
                        <a:cxn ang="T179">
                          <a:pos x="T118" y="T119"/>
                        </a:cxn>
                      </a:cxnLst>
                      <a:rect l="0" t="0" r="r" b="b"/>
                      <a:pathLst>
                        <a:path w="408" h="285">
                          <a:moveTo>
                            <a:pt x="273" y="285"/>
                          </a:moveTo>
                          <a:lnTo>
                            <a:pt x="273" y="281"/>
                          </a:lnTo>
                          <a:lnTo>
                            <a:pt x="280" y="277"/>
                          </a:lnTo>
                          <a:lnTo>
                            <a:pt x="284" y="277"/>
                          </a:lnTo>
                          <a:lnTo>
                            <a:pt x="288" y="277"/>
                          </a:lnTo>
                          <a:lnTo>
                            <a:pt x="290" y="277"/>
                          </a:lnTo>
                          <a:lnTo>
                            <a:pt x="290" y="275"/>
                          </a:lnTo>
                          <a:lnTo>
                            <a:pt x="294" y="271"/>
                          </a:lnTo>
                          <a:lnTo>
                            <a:pt x="298" y="269"/>
                          </a:lnTo>
                          <a:lnTo>
                            <a:pt x="300" y="271"/>
                          </a:lnTo>
                          <a:lnTo>
                            <a:pt x="300" y="269"/>
                          </a:lnTo>
                          <a:lnTo>
                            <a:pt x="302" y="271"/>
                          </a:lnTo>
                          <a:lnTo>
                            <a:pt x="302" y="269"/>
                          </a:lnTo>
                          <a:lnTo>
                            <a:pt x="300" y="269"/>
                          </a:lnTo>
                          <a:lnTo>
                            <a:pt x="302" y="269"/>
                          </a:lnTo>
                          <a:lnTo>
                            <a:pt x="304" y="269"/>
                          </a:lnTo>
                          <a:lnTo>
                            <a:pt x="304" y="271"/>
                          </a:lnTo>
                          <a:lnTo>
                            <a:pt x="302" y="271"/>
                          </a:lnTo>
                          <a:lnTo>
                            <a:pt x="300" y="271"/>
                          </a:lnTo>
                          <a:lnTo>
                            <a:pt x="298" y="271"/>
                          </a:lnTo>
                          <a:lnTo>
                            <a:pt x="294" y="271"/>
                          </a:lnTo>
                          <a:lnTo>
                            <a:pt x="290" y="275"/>
                          </a:lnTo>
                          <a:lnTo>
                            <a:pt x="290" y="277"/>
                          </a:lnTo>
                          <a:lnTo>
                            <a:pt x="292" y="275"/>
                          </a:lnTo>
                          <a:lnTo>
                            <a:pt x="294" y="277"/>
                          </a:lnTo>
                          <a:lnTo>
                            <a:pt x="298" y="275"/>
                          </a:lnTo>
                          <a:lnTo>
                            <a:pt x="300" y="277"/>
                          </a:lnTo>
                          <a:lnTo>
                            <a:pt x="300" y="275"/>
                          </a:lnTo>
                          <a:lnTo>
                            <a:pt x="302" y="277"/>
                          </a:lnTo>
                          <a:lnTo>
                            <a:pt x="304" y="279"/>
                          </a:lnTo>
                          <a:lnTo>
                            <a:pt x="304" y="277"/>
                          </a:lnTo>
                          <a:lnTo>
                            <a:pt x="307" y="275"/>
                          </a:lnTo>
                          <a:lnTo>
                            <a:pt x="307" y="269"/>
                          </a:lnTo>
                          <a:lnTo>
                            <a:pt x="307" y="265"/>
                          </a:lnTo>
                          <a:lnTo>
                            <a:pt x="309" y="265"/>
                          </a:lnTo>
                          <a:lnTo>
                            <a:pt x="309" y="261"/>
                          </a:lnTo>
                          <a:lnTo>
                            <a:pt x="311" y="259"/>
                          </a:lnTo>
                          <a:lnTo>
                            <a:pt x="311" y="257"/>
                          </a:lnTo>
                          <a:lnTo>
                            <a:pt x="317" y="257"/>
                          </a:lnTo>
                          <a:lnTo>
                            <a:pt x="319" y="257"/>
                          </a:lnTo>
                          <a:lnTo>
                            <a:pt x="321" y="257"/>
                          </a:lnTo>
                          <a:lnTo>
                            <a:pt x="323" y="255"/>
                          </a:lnTo>
                          <a:lnTo>
                            <a:pt x="327" y="255"/>
                          </a:lnTo>
                          <a:lnTo>
                            <a:pt x="323" y="252"/>
                          </a:lnTo>
                          <a:lnTo>
                            <a:pt x="323" y="250"/>
                          </a:lnTo>
                          <a:lnTo>
                            <a:pt x="321" y="248"/>
                          </a:lnTo>
                          <a:lnTo>
                            <a:pt x="321" y="240"/>
                          </a:lnTo>
                          <a:lnTo>
                            <a:pt x="321" y="236"/>
                          </a:lnTo>
                          <a:lnTo>
                            <a:pt x="317" y="238"/>
                          </a:lnTo>
                          <a:lnTo>
                            <a:pt x="317" y="240"/>
                          </a:lnTo>
                          <a:lnTo>
                            <a:pt x="317" y="242"/>
                          </a:lnTo>
                          <a:lnTo>
                            <a:pt x="319" y="246"/>
                          </a:lnTo>
                          <a:lnTo>
                            <a:pt x="319" y="248"/>
                          </a:lnTo>
                          <a:lnTo>
                            <a:pt x="321" y="250"/>
                          </a:lnTo>
                          <a:lnTo>
                            <a:pt x="319" y="252"/>
                          </a:lnTo>
                          <a:lnTo>
                            <a:pt x="317" y="252"/>
                          </a:lnTo>
                          <a:lnTo>
                            <a:pt x="317" y="250"/>
                          </a:lnTo>
                          <a:lnTo>
                            <a:pt x="313" y="252"/>
                          </a:lnTo>
                          <a:lnTo>
                            <a:pt x="313" y="250"/>
                          </a:lnTo>
                          <a:lnTo>
                            <a:pt x="311" y="250"/>
                          </a:lnTo>
                          <a:lnTo>
                            <a:pt x="309" y="252"/>
                          </a:lnTo>
                          <a:lnTo>
                            <a:pt x="309" y="250"/>
                          </a:lnTo>
                          <a:lnTo>
                            <a:pt x="307" y="248"/>
                          </a:lnTo>
                          <a:lnTo>
                            <a:pt x="307" y="246"/>
                          </a:lnTo>
                          <a:lnTo>
                            <a:pt x="309" y="246"/>
                          </a:lnTo>
                          <a:lnTo>
                            <a:pt x="311" y="246"/>
                          </a:lnTo>
                          <a:lnTo>
                            <a:pt x="313" y="242"/>
                          </a:lnTo>
                          <a:lnTo>
                            <a:pt x="311" y="238"/>
                          </a:lnTo>
                          <a:lnTo>
                            <a:pt x="311" y="236"/>
                          </a:lnTo>
                          <a:lnTo>
                            <a:pt x="313" y="236"/>
                          </a:lnTo>
                          <a:lnTo>
                            <a:pt x="313" y="238"/>
                          </a:lnTo>
                          <a:lnTo>
                            <a:pt x="317" y="236"/>
                          </a:lnTo>
                          <a:lnTo>
                            <a:pt x="319" y="236"/>
                          </a:lnTo>
                          <a:lnTo>
                            <a:pt x="321" y="236"/>
                          </a:lnTo>
                          <a:lnTo>
                            <a:pt x="319" y="226"/>
                          </a:lnTo>
                          <a:lnTo>
                            <a:pt x="321" y="219"/>
                          </a:lnTo>
                          <a:lnTo>
                            <a:pt x="323" y="213"/>
                          </a:lnTo>
                          <a:lnTo>
                            <a:pt x="327" y="211"/>
                          </a:lnTo>
                          <a:lnTo>
                            <a:pt x="327" y="207"/>
                          </a:lnTo>
                          <a:lnTo>
                            <a:pt x="329" y="205"/>
                          </a:lnTo>
                          <a:lnTo>
                            <a:pt x="331" y="205"/>
                          </a:lnTo>
                          <a:lnTo>
                            <a:pt x="331" y="193"/>
                          </a:lnTo>
                          <a:lnTo>
                            <a:pt x="331" y="192"/>
                          </a:lnTo>
                          <a:lnTo>
                            <a:pt x="333" y="188"/>
                          </a:lnTo>
                          <a:lnTo>
                            <a:pt x="331" y="188"/>
                          </a:lnTo>
                          <a:lnTo>
                            <a:pt x="331" y="190"/>
                          </a:lnTo>
                          <a:lnTo>
                            <a:pt x="331" y="192"/>
                          </a:lnTo>
                          <a:lnTo>
                            <a:pt x="329" y="197"/>
                          </a:lnTo>
                          <a:lnTo>
                            <a:pt x="329" y="199"/>
                          </a:lnTo>
                          <a:lnTo>
                            <a:pt x="327" y="199"/>
                          </a:lnTo>
                          <a:lnTo>
                            <a:pt x="327" y="195"/>
                          </a:lnTo>
                          <a:lnTo>
                            <a:pt x="329" y="195"/>
                          </a:lnTo>
                          <a:lnTo>
                            <a:pt x="329" y="193"/>
                          </a:lnTo>
                          <a:lnTo>
                            <a:pt x="329" y="192"/>
                          </a:lnTo>
                          <a:lnTo>
                            <a:pt x="329" y="190"/>
                          </a:lnTo>
                          <a:lnTo>
                            <a:pt x="327" y="188"/>
                          </a:lnTo>
                          <a:lnTo>
                            <a:pt x="323" y="190"/>
                          </a:lnTo>
                          <a:lnTo>
                            <a:pt x="321" y="190"/>
                          </a:lnTo>
                          <a:lnTo>
                            <a:pt x="319" y="190"/>
                          </a:lnTo>
                          <a:lnTo>
                            <a:pt x="317" y="186"/>
                          </a:lnTo>
                          <a:lnTo>
                            <a:pt x="317" y="184"/>
                          </a:lnTo>
                          <a:lnTo>
                            <a:pt x="319" y="186"/>
                          </a:lnTo>
                          <a:lnTo>
                            <a:pt x="319" y="188"/>
                          </a:lnTo>
                          <a:lnTo>
                            <a:pt x="321" y="186"/>
                          </a:lnTo>
                          <a:lnTo>
                            <a:pt x="323" y="188"/>
                          </a:lnTo>
                          <a:lnTo>
                            <a:pt x="327" y="186"/>
                          </a:lnTo>
                          <a:lnTo>
                            <a:pt x="329" y="186"/>
                          </a:lnTo>
                          <a:lnTo>
                            <a:pt x="331" y="186"/>
                          </a:lnTo>
                          <a:lnTo>
                            <a:pt x="333" y="186"/>
                          </a:lnTo>
                          <a:lnTo>
                            <a:pt x="333" y="184"/>
                          </a:lnTo>
                          <a:lnTo>
                            <a:pt x="336" y="182"/>
                          </a:lnTo>
                          <a:lnTo>
                            <a:pt x="336" y="180"/>
                          </a:lnTo>
                          <a:lnTo>
                            <a:pt x="336" y="176"/>
                          </a:lnTo>
                          <a:lnTo>
                            <a:pt x="338" y="174"/>
                          </a:lnTo>
                          <a:lnTo>
                            <a:pt x="338" y="170"/>
                          </a:lnTo>
                          <a:lnTo>
                            <a:pt x="340" y="166"/>
                          </a:lnTo>
                          <a:lnTo>
                            <a:pt x="342" y="162"/>
                          </a:lnTo>
                          <a:lnTo>
                            <a:pt x="340" y="161"/>
                          </a:lnTo>
                          <a:lnTo>
                            <a:pt x="340" y="159"/>
                          </a:lnTo>
                          <a:lnTo>
                            <a:pt x="340" y="157"/>
                          </a:lnTo>
                          <a:lnTo>
                            <a:pt x="342" y="157"/>
                          </a:lnTo>
                          <a:lnTo>
                            <a:pt x="346" y="157"/>
                          </a:lnTo>
                          <a:lnTo>
                            <a:pt x="346" y="159"/>
                          </a:lnTo>
                          <a:lnTo>
                            <a:pt x="348" y="153"/>
                          </a:lnTo>
                          <a:lnTo>
                            <a:pt x="346" y="149"/>
                          </a:lnTo>
                          <a:lnTo>
                            <a:pt x="346" y="143"/>
                          </a:lnTo>
                          <a:lnTo>
                            <a:pt x="348" y="141"/>
                          </a:lnTo>
                          <a:lnTo>
                            <a:pt x="350" y="141"/>
                          </a:lnTo>
                          <a:lnTo>
                            <a:pt x="352" y="139"/>
                          </a:lnTo>
                          <a:lnTo>
                            <a:pt x="356" y="137"/>
                          </a:lnTo>
                          <a:lnTo>
                            <a:pt x="356" y="139"/>
                          </a:lnTo>
                          <a:lnTo>
                            <a:pt x="358" y="139"/>
                          </a:lnTo>
                          <a:lnTo>
                            <a:pt x="360" y="133"/>
                          </a:lnTo>
                          <a:lnTo>
                            <a:pt x="362" y="133"/>
                          </a:lnTo>
                          <a:lnTo>
                            <a:pt x="362" y="131"/>
                          </a:lnTo>
                          <a:lnTo>
                            <a:pt x="365" y="131"/>
                          </a:lnTo>
                          <a:lnTo>
                            <a:pt x="365" y="129"/>
                          </a:lnTo>
                          <a:lnTo>
                            <a:pt x="367" y="128"/>
                          </a:lnTo>
                          <a:lnTo>
                            <a:pt x="367" y="124"/>
                          </a:lnTo>
                          <a:lnTo>
                            <a:pt x="369" y="122"/>
                          </a:lnTo>
                          <a:lnTo>
                            <a:pt x="369" y="120"/>
                          </a:lnTo>
                          <a:lnTo>
                            <a:pt x="369" y="118"/>
                          </a:lnTo>
                          <a:lnTo>
                            <a:pt x="369" y="112"/>
                          </a:lnTo>
                          <a:lnTo>
                            <a:pt x="371" y="112"/>
                          </a:lnTo>
                          <a:lnTo>
                            <a:pt x="375" y="112"/>
                          </a:lnTo>
                          <a:lnTo>
                            <a:pt x="375" y="110"/>
                          </a:lnTo>
                          <a:lnTo>
                            <a:pt x="371" y="110"/>
                          </a:lnTo>
                          <a:lnTo>
                            <a:pt x="371" y="104"/>
                          </a:lnTo>
                          <a:lnTo>
                            <a:pt x="369" y="102"/>
                          </a:lnTo>
                          <a:lnTo>
                            <a:pt x="369" y="100"/>
                          </a:lnTo>
                          <a:lnTo>
                            <a:pt x="367" y="100"/>
                          </a:lnTo>
                          <a:lnTo>
                            <a:pt x="369" y="100"/>
                          </a:lnTo>
                          <a:lnTo>
                            <a:pt x="371" y="98"/>
                          </a:lnTo>
                          <a:lnTo>
                            <a:pt x="375" y="98"/>
                          </a:lnTo>
                          <a:lnTo>
                            <a:pt x="377" y="98"/>
                          </a:lnTo>
                          <a:lnTo>
                            <a:pt x="379" y="98"/>
                          </a:lnTo>
                          <a:lnTo>
                            <a:pt x="379" y="100"/>
                          </a:lnTo>
                          <a:lnTo>
                            <a:pt x="381" y="100"/>
                          </a:lnTo>
                          <a:lnTo>
                            <a:pt x="379" y="100"/>
                          </a:lnTo>
                          <a:lnTo>
                            <a:pt x="377" y="100"/>
                          </a:lnTo>
                          <a:lnTo>
                            <a:pt x="375" y="100"/>
                          </a:lnTo>
                          <a:lnTo>
                            <a:pt x="371" y="100"/>
                          </a:lnTo>
                          <a:lnTo>
                            <a:pt x="375" y="102"/>
                          </a:lnTo>
                          <a:lnTo>
                            <a:pt x="375" y="104"/>
                          </a:lnTo>
                          <a:lnTo>
                            <a:pt x="375" y="108"/>
                          </a:lnTo>
                          <a:lnTo>
                            <a:pt x="375" y="110"/>
                          </a:lnTo>
                          <a:lnTo>
                            <a:pt x="377" y="112"/>
                          </a:lnTo>
                          <a:lnTo>
                            <a:pt x="377" y="114"/>
                          </a:lnTo>
                          <a:lnTo>
                            <a:pt x="377" y="118"/>
                          </a:lnTo>
                          <a:lnTo>
                            <a:pt x="379" y="114"/>
                          </a:lnTo>
                          <a:lnTo>
                            <a:pt x="381" y="112"/>
                          </a:lnTo>
                          <a:lnTo>
                            <a:pt x="385" y="112"/>
                          </a:lnTo>
                          <a:lnTo>
                            <a:pt x="385" y="110"/>
                          </a:lnTo>
                          <a:lnTo>
                            <a:pt x="387" y="108"/>
                          </a:lnTo>
                          <a:lnTo>
                            <a:pt x="389" y="104"/>
                          </a:lnTo>
                          <a:lnTo>
                            <a:pt x="394" y="100"/>
                          </a:lnTo>
                          <a:lnTo>
                            <a:pt x="396" y="98"/>
                          </a:lnTo>
                          <a:lnTo>
                            <a:pt x="398" y="95"/>
                          </a:lnTo>
                          <a:lnTo>
                            <a:pt x="398" y="93"/>
                          </a:lnTo>
                          <a:lnTo>
                            <a:pt x="404" y="93"/>
                          </a:lnTo>
                          <a:lnTo>
                            <a:pt x="406" y="93"/>
                          </a:lnTo>
                          <a:lnTo>
                            <a:pt x="408" y="93"/>
                          </a:lnTo>
                          <a:lnTo>
                            <a:pt x="408" y="91"/>
                          </a:lnTo>
                          <a:lnTo>
                            <a:pt x="406" y="89"/>
                          </a:lnTo>
                          <a:lnTo>
                            <a:pt x="406" y="85"/>
                          </a:lnTo>
                          <a:lnTo>
                            <a:pt x="404" y="85"/>
                          </a:lnTo>
                          <a:lnTo>
                            <a:pt x="404" y="81"/>
                          </a:lnTo>
                          <a:lnTo>
                            <a:pt x="404" y="67"/>
                          </a:lnTo>
                          <a:lnTo>
                            <a:pt x="400" y="66"/>
                          </a:lnTo>
                          <a:lnTo>
                            <a:pt x="404" y="62"/>
                          </a:lnTo>
                          <a:lnTo>
                            <a:pt x="400" y="60"/>
                          </a:lnTo>
                          <a:lnTo>
                            <a:pt x="396" y="44"/>
                          </a:lnTo>
                          <a:lnTo>
                            <a:pt x="394" y="40"/>
                          </a:lnTo>
                          <a:lnTo>
                            <a:pt x="394" y="36"/>
                          </a:lnTo>
                          <a:lnTo>
                            <a:pt x="394" y="33"/>
                          </a:lnTo>
                          <a:lnTo>
                            <a:pt x="394" y="31"/>
                          </a:lnTo>
                          <a:lnTo>
                            <a:pt x="391" y="25"/>
                          </a:lnTo>
                          <a:lnTo>
                            <a:pt x="389" y="25"/>
                          </a:lnTo>
                          <a:lnTo>
                            <a:pt x="385" y="27"/>
                          </a:lnTo>
                          <a:lnTo>
                            <a:pt x="385" y="29"/>
                          </a:lnTo>
                          <a:lnTo>
                            <a:pt x="381" y="29"/>
                          </a:lnTo>
                          <a:lnTo>
                            <a:pt x="377" y="29"/>
                          </a:lnTo>
                          <a:lnTo>
                            <a:pt x="371" y="27"/>
                          </a:lnTo>
                          <a:lnTo>
                            <a:pt x="369" y="27"/>
                          </a:lnTo>
                          <a:lnTo>
                            <a:pt x="365" y="25"/>
                          </a:lnTo>
                          <a:lnTo>
                            <a:pt x="365" y="23"/>
                          </a:lnTo>
                          <a:lnTo>
                            <a:pt x="362" y="21"/>
                          </a:lnTo>
                          <a:lnTo>
                            <a:pt x="358" y="19"/>
                          </a:lnTo>
                          <a:lnTo>
                            <a:pt x="356" y="15"/>
                          </a:lnTo>
                          <a:lnTo>
                            <a:pt x="352" y="11"/>
                          </a:lnTo>
                          <a:lnTo>
                            <a:pt x="352" y="9"/>
                          </a:lnTo>
                          <a:lnTo>
                            <a:pt x="352" y="5"/>
                          </a:lnTo>
                          <a:lnTo>
                            <a:pt x="352" y="3"/>
                          </a:lnTo>
                          <a:lnTo>
                            <a:pt x="350" y="2"/>
                          </a:lnTo>
                          <a:lnTo>
                            <a:pt x="348" y="0"/>
                          </a:lnTo>
                          <a:lnTo>
                            <a:pt x="346" y="0"/>
                          </a:lnTo>
                          <a:lnTo>
                            <a:pt x="346" y="3"/>
                          </a:lnTo>
                          <a:lnTo>
                            <a:pt x="346" y="5"/>
                          </a:lnTo>
                          <a:lnTo>
                            <a:pt x="342" y="5"/>
                          </a:lnTo>
                          <a:lnTo>
                            <a:pt x="340" y="9"/>
                          </a:lnTo>
                          <a:lnTo>
                            <a:pt x="338" y="9"/>
                          </a:lnTo>
                          <a:lnTo>
                            <a:pt x="336" y="5"/>
                          </a:lnTo>
                          <a:lnTo>
                            <a:pt x="333" y="9"/>
                          </a:lnTo>
                          <a:lnTo>
                            <a:pt x="331" y="9"/>
                          </a:lnTo>
                          <a:lnTo>
                            <a:pt x="329" y="11"/>
                          </a:lnTo>
                          <a:lnTo>
                            <a:pt x="331" y="13"/>
                          </a:lnTo>
                          <a:lnTo>
                            <a:pt x="329" y="15"/>
                          </a:lnTo>
                          <a:lnTo>
                            <a:pt x="329" y="19"/>
                          </a:lnTo>
                          <a:lnTo>
                            <a:pt x="329" y="21"/>
                          </a:lnTo>
                          <a:lnTo>
                            <a:pt x="331" y="23"/>
                          </a:lnTo>
                          <a:lnTo>
                            <a:pt x="333" y="25"/>
                          </a:lnTo>
                          <a:lnTo>
                            <a:pt x="336" y="25"/>
                          </a:lnTo>
                          <a:lnTo>
                            <a:pt x="336" y="23"/>
                          </a:lnTo>
                          <a:lnTo>
                            <a:pt x="338" y="23"/>
                          </a:lnTo>
                          <a:lnTo>
                            <a:pt x="336" y="23"/>
                          </a:lnTo>
                          <a:lnTo>
                            <a:pt x="336" y="25"/>
                          </a:lnTo>
                          <a:lnTo>
                            <a:pt x="336" y="29"/>
                          </a:lnTo>
                          <a:lnTo>
                            <a:pt x="336" y="31"/>
                          </a:lnTo>
                          <a:lnTo>
                            <a:pt x="338" y="33"/>
                          </a:lnTo>
                          <a:lnTo>
                            <a:pt x="338" y="35"/>
                          </a:lnTo>
                          <a:lnTo>
                            <a:pt x="338" y="40"/>
                          </a:lnTo>
                          <a:lnTo>
                            <a:pt x="338" y="42"/>
                          </a:lnTo>
                          <a:lnTo>
                            <a:pt x="336" y="42"/>
                          </a:lnTo>
                          <a:lnTo>
                            <a:pt x="336" y="40"/>
                          </a:lnTo>
                          <a:lnTo>
                            <a:pt x="336" y="38"/>
                          </a:lnTo>
                          <a:lnTo>
                            <a:pt x="331" y="36"/>
                          </a:lnTo>
                          <a:lnTo>
                            <a:pt x="331" y="35"/>
                          </a:lnTo>
                          <a:lnTo>
                            <a:pt x="331" y="33"/>
                          </a:lnTo>
                          <a:lnTo>
                            <a:pt x="331" y="31"/>
                          </a:lnTo>
                          <a:lnTo>
                            <a:pt x="333" y="29"/>
                          </a:lnTo>
                          <a:lnTo>
                            <a:pt x="329" y="29"/>
                          </a:lnTo>
                          <a:lnTo>
                            <a:pt x="331" y="31"/>
                          </a:lnTo>
                          <a:lnTo>
                            <a:pt x="329" y="31"/>
                          </a:lnTo>
                          <a:lnTo>
                            <a:pt x="327" y="33"/>
                          </a:lnTo>
                          <a:lnTo>
                            <a:pt x="327" y="31"/>
                          </a:lnTo>
                          <a:lnTo>
                            <a:pt x="327" y="27"/>
                          </a:lnTo>
                          <a:lnTo>
                            <a:pt x="323" y="27"/>
                          </a:lnTo>
                          <a:lnTo>
                            <a:pt x="321" y="25"/>
                          </a:lnTo>
                          <a:lnTo>
                            <a:pt x="323" y="25"/>
                          </a:lnTo>
                          <a:lnTo>
                            <a:pt x="321" y="25"/>
                          </a:lnTo>
                          <a:lnTo>
                            <a:pt x="319" y="25"/>
                          </a:lnTo>
                          <a:lnTo>
                            <a:pt x="317" y="25"/>
                          </a:lnTo>
                          <a:lnTo>
                            <a:pt x="313" y="23"/>
                          </a:lnTo>
                          <a:lnTo>
                            <a:pt x="307" y="21"/>
                          </a:lnTo>
                          <a:lnTo>
                            <a:pt x="307" y="23"/>
                          </a:lnTo>
                          <a:lnTo>
                            <a:pt x="307" y="21"/>
                          </a:lnTo>
                          <a:lnTo>
                            <a:pt x="307" y="19"/>
                          </a:lnTo>
                          <a:lnTo>
                            <a:pt x="304" y="19"/>
                          </a:lnTo>
                          <a:lnTo>
                            <a:pt x="302" y="19"/>
                          </a:lnTo>
                          <a:lnTo>
                            <a:pt x="302" y="15"/>
                          </a:lnTo>
                          <a:lnTo>
                            <a:pt x="304" y="19"/>
                          </a:lnTo>
                          <a:lnTo>
                            <a:pt x="304" y="15"/>
                          </a:lnTo>
                          <a:lnTo>
                            <a:pt x="300" y="13"/>
                          </a:lnTo>
                          <a:lnTo>
                            <a:pt x="300" y="11"/>
                          </a:lnTo>
                          <a:lnTo>
                            <a:pt x="300" y="13"/>
                          </a:lnTo>
                          <a:lnTo>
                            <a:pt x="300" y="15"/>
                          </a:lnTo>
                          <a:lnTo>
                            <a:pt x="298" y="15"/>
                          </a:lnTo>
                          <a:lnTo>
                            <a:pt x="300" y="19"/>
                          </a:lnTo>
                          <a:lnTo>
                            <a:pt x="300" y="21"/>
                          </a:lnTo>
                          <a:lnTo>
                            <a:pt x="298" y="19"/>
                          </a:lnTo>
                          <a:lnTo>
                            <a:pt x="294" y="15"/>
                          </a:lnTo>
                          <a:lnTo>
                            <a:pt x="298" y="15"/>
                          </a:lnTo>
                          <a:lnTo>
                            <a:pt x="298" y="13"/>
                          </a:lnTo>
                          <a:lnTo>
                            <a:pt x="294" y="13"/>
                          </a:lnTo>
                          <a:lnTo>
                            <a:pt x="290" y="13"/>
                          </a:lnTo>
                          <a:lnTo>
                            <a:pt x="290" y="15"/>
                          </a:lnTo>
                          <a:lnTo>
                            <a:pt x="290" y="19"/>
                          </a:lnTo>
                          <a:lnTo>
                            <a:pt x="288" y="21"/>
                          </a:lnTo>
                          <a:lnTo>
                            <a:pt x="280" y="25"/>
                          </a:lnTo>
                          <a:lnTo>
                            <a:pt x="275" y="23"/>
                          </a:lnTo>
                          <a:lnTo>
                            <a:pt x="271" y="23"/>
                          </a:lnTo>
                          <a:lnTo>
                            <a:pt x="271" y="21"/>
                          </a:lnTo>
                          <a:lnTo>
                            <a:pt x="269" y="15"/>
                          </a:lnTo>
                          <a:lnTo>
                            <a:pt x="263" y="15"/>
                          </a:lnTo>
                          <a:lnTo>
                            <a:pt x="261" y="15"/>
                          </a:lnTo>
                          <a:lnTo>
                            <a:pt x="261" y="19"/>
                          </a:lnTo>
                          <a:lnTo>
                            <a:pt x="261" y="21"/>
                          </a:lnTo>
                          <a:lnTo>
                            <a:pt x="261" y="25"/>
                          </a:lnTo>
                          <a:lnTo>
                            <a:pt x="261" y="27"/>
                          </a:lnTo>
                          <a:lnTo>
                            <a:pt x="259" y="29"/>
                          </a:lnTo>
                          <a:lnTo>
                            <a:pt x="255" y="31"/>
                          </a:lnTo>
                          <a:lnTo>
                            <a:pt x="253" y="33"/>
                          </a:lnTo>
                          <a:lnTo>
                            <a:pt x="253" y="35"/>
                          </a:lnTo>
                          <a:lnTo>
                            <a:pt x="251" y="33"/>
                          </a:lnTo>
                          <a:lnTo>
                            <a:pt x="250" y="33"/>
                          </a:lnTo>
                          <a:lnTo>
                            <a:pt x="244" y="33"/>
                          </a:lnTo>
                          <a:lnTo>
                            <a:pt x="242" y="33"/>
                          </a:lnTo>
                          <a:lnTo>
                            <a:pt x="242" y="35"/>
                          </a:lnTo>
                          <a:lnTo>
                            <a:pt x="242" y="36"/>
                          </a:lnTo>
                          <a:lnTo>
                            <a:pt x="240" y="36"/>
                          </a:lnTo>
                          <a:lnTo>
                            <a:pt x="236" y="36"/>
                          </a:lnTo>
                          <a:lnTo>
                            <a:pt x="240" y="36"/>
                          </a:lnTo>
                          <a:lnTo>
                            <a:pt x="240" y="38"/>
                          </a:lnTo>
                          <a:lnTo>
                            <a:pt x="240" y="40"/>
                          </a:lnTo>
                          <a:lnTo>
                            <a:pt x="236" y="40"/>
                          </a:lnTo>
                          <a:lnTo>
                            <a:pt x="234" y="40"/>
                          </a:lnTo>
                          <a:lnTo>
                            <a:pt x="232" y="40"/>
                          </a:lnTo>
                          <a:lnTo>
                            <a:pt x="232" y="42"/>
                          </a:lnTo>
                          <a:lnTo>
                            <a:pt x="234" y="42"/>
                          </a:lnTo>
                          <a:lnTo>
                            <a:pt x="236" y="42"/>
                          </a:lnTo>
                          <a:lnTo>
                            <a:pt x="236" y="44"/>
                          </a:lnTo>
                          <a:lnTo>
                            <a:pt x="234" y="44"/>
                          </a:lnTo>
                          <a:lnTo>
                            <a:pt x="232" y="44"/>
                          </a:lnTo>
                          <a:lnTo>
                            <a:pt x="234" y="46"/>
                          </a:lnTo>
                          <a:lnTo>
                            <a:pt x="232" y="46"/>
                          </a:lnTo>
                          <a:lnTo>
                            <a:pt x="228" y="44"/>
                          </a:lnTo>
                          <a:lnTo>
                            <a:pt x="226" y="44"/>
                          </a:lnTo>
                          <a:lnTo>
                            <a:pt x="226" y="42"/>
                          </a:lnTo>
                          <a:lnTo>
                            <a:pt x="228" y="42"/>
                          </a:lnTo>
                          <a:lnTo>
                            <a:pt x="232" y="42"/>
                          </a:lnTo>
                          <a:lnTo>
                            <a:pt x="232" y="40"/>
                          </a:lnTo>
                          <a:lnTo>
                            <a:pt x="232" y="38"/>
                          </a:lnTo>
                          <a:lnTo>
                            <a:pt x="228" y="36"/>
                          </a:lnTo>
                          <a:lnTo>
                            <a:pt x="226" y="35"/>
                          </a:lnTo>
                          <a:lnTo>
                            <a:pt x="224" y="33"/>
                          </a:lnTo>
                          <a:lnTo>
                            <a:pt x="224" y="31"/>
                          </a:lnTo>
                          <a:lnTo>
                            <a:pt x="222" y="29"/>
                          </a:lnTo>
                          <a:lnTo>
                            <a:pt x="222" y="31"/>
                          </a:lnTo>
                          <a:lnTo>
                            <a:pt x="219" y="31"/>
                          </a:lnTo>
                          <a:lnTo>
                            <a:pt x="217" y="31"/>
                          </a:lnTo>
                          <a:lnTo>
                            <a:pt x="215" y="31"/>
                          </a:lnTo>
                          <a:lnTo>
                            <a:pt x="213" y="31"/>
                          </a:lnTo>
                          <a:lnTo>
                            <a:pt x="213" y="33"/>
                          </a:lnTo>
                          <a:lnTo>
                            <a:pt x="213" y="35"/>
                          </a:lnTo>
                          <a:lnTo>
                            <a:pt x="213" y="36"/>
                          </a:lnTo>
                          <a:lnTo>
                            <a:pt x="213" y="38"/>
                          </a:lnTo>
                          <a:lnTo>
                            <a:pt x="207" y="38"/>
                          </a:lnTo>
                          <a:lnTo>
                            <a:pt x="205" y="36"/>
                          </a:lnTo>
                          <a:lnTo>
                            <a:pt x="205" y="35"/>
                          </a:lnTo>
                          <a:lnTo>
                            <a:pt x="205" y="33"/>
                          </a:lnTo>
                          <a:lnTo>
                            <a:pt x="203" y="33"/>
                          </a:lnTo>
                          <a:lnTo>
                            <a:pt x="203" y="31"/>
                          </a:lnTo>
                          <a:lnTo>
                            <a:pt x="203" y="33"/>
                          </a:lnTo>
                          <a:lnTo>
                            <a:pt x="203" y="35"/>
                          </a:lnTo>
                          <a:lnTo>
                            <a:pt x="203" y="36"/>
                          </a:lnTo>
                          <a:lnTo>
                            <a:pt x="203" y="38"/>
                          </a:lnTo>
                          <a:lnTo>
                            <a:pt x="199" y="38"/>
                          </a:lnTo>
                          <a:lnTo>
                            <a:pt x="199" y="36"/>
                          </a:lnTo>
                          <a:lnTo>
                            <a:pt x="199" y="35"/>
                          </a:lnTo>
                          <a:lnTo>
                            <a:pt x="195" y="35"/>
                          </a:lnTo>
                          <a:lnTo>
                            <a:pt x="193" y="33"/>
                          </a:lnTo>
                          <a:lnTo>
                            <a:pt x="188" y="31"/>
                          </a:lnTo>
                          <a:lnTo>
                            <a:pt x="188" y="35"/>
                          </a:lnTo>
                          <a:lnTo>
                            <a:pt x="188" y="33"/>
                          </a:lnTo>
                          <a:lnTo>
                            <a:pt x="186" y="31"/>
                          </a:lnTo>
                          <a:lnTo>
                            <a:pt x="188" y="31"/>
                          </a:lnTo>
                          <a:lnTo>
                            <a:pt x="188" y="29"/>
                          </a:lnTo>
                          <a:lnTo>
                            <a:pt x="186" y="27"/>
                          </a:lnTo>
                          <a:lnTo>
                            <a:pt x="184" y="27"/>
                          </a:lnTo>
                          <a:lnTo>
                            <a:pt x="178" y="27"/>
                          </a:lnTo>
                          <a:lnTo>
                            <a:pt x="176" y="29"/>
                          </a:lnTo>
                          <a:lnTo>
                            <a:pt x="170" y="31"/>
                          </a:lnTo>
                          <a:lnTo>
                            <a:pt x="168" y="29"/>
                          </a:lnTo>
                          <a:lnTo>
                            <a:pt x="166" y="31"/>
                          </a:lnTo>
                          <a:lnTo>
                            <a:pt x="164" y="31"/>
                          </a:lnTo>
                          <a:lnTo>
                            <a:pt x="161" y="33"/>
                          </a:lnTo>
                          <a:lnTo>
                            <a:pt x="161" y="35"/>
                          </a:lnTo>
                          <a:lnTo>
                            <a:pt x="159" y="35"/>
                          </a:lnTo>
                          <a:lnTo>
                            <a:pt x="159" y="36"/>
                          </a:lnTo>
                          <a:lnTo>
                            <a:pt x="157" y="36"/>
                          </a:lnTo>
                          <a:lnTo>
                            <a:pt x="157" y="38"/>
                          </a:lnTo>
                          <a:lnTo>
                            <a:pt x="155" y="42"/>
                          </a:lnTo>
                          <a:lnTo>
                            <a:pt x="157" y="42"/>
                          </a:lnTo>
                          <a:lnTo>
                            <a:pt x="159" y="42"/>
                          </a:lnTo>
                          <a:lnTo>
                            <a:pt x="157" y="42"/>
                          </a:lnTo>
                          <a:lnTo>
                            <a:pt x="159" y="42"/>
                          </a:lnTo>
                          <a:lnTo>
                            <a:pt x="159" y="44"/>
                          </a:lnTo>
                          <a:lnTo>
                            <a:pt x="161" y="46"/>
                          </a:lnTo>
                          <a:lnTo>
                            <a:pt x="159" y="46"/>
                          </a:lnTo>
                          <a:lnTo>
                            <a:pt x="157" y="44"/>
                          </a:lnTo>
                          <a:lnTo>
                            <a:pt x="155" y="44"/>
                          </a:lnTo>
                          <a:lnTo>
                            <a:pt x="151" y="44"/>
                          </a:lnTo>
                          <a:lnTo>
                            <a:pt x="155" y="48"/>
                          </a:lnTo>
                          <a:lnTo>
                            <a:pt x="151" y="50"/>
                          </a:lnTo>
                          <a:lnTo>
                            <a:pt x="155" y="50"/>
                          </a:lnTo>
                          <a:lnTo>
                            <a:pt x="157" y="50"/>
                          </a:lnTo>
                          <a:lnTo>
                            <a:pt x="157" y="52"/>
                          </a:lnTo>
                          <a:lnTo>
                            <a:pt x="159" y="52"/>
                          </a:lnTo>
                          <a:lnTo>
                            <a:pt x="161" y="54"/>
                          </a:lnTo>
                          <a:lnTo>
                            <a:pt x="164" y="54"/>
                          </a:lnTo>
                          <a:lnTo>
                            <a:pt x="161" y="54"/>
                          </a:lnTo>
                          <a:lnTo>
                            <a:pt x="159" y="54"/>
                          </a:lnTo>
                          <a:lnTo>
                            <a:pt x="157" y="54"/>
                          </a:lnTo>
                          <a:lnTo>
                            <a:pt x="157" y="56"/>
                          </a:lnTo>
                          <a:lnTo>
                            <a:pt x="157" y="58"/>
                          </a:lnTo>
                          <a:lnTo>
                            <a:pt x="155" y="56"/>
                          </a:lnTo>
                          <a:lnTo>
                            <a:pt x="157" y="54"/>
                          </a:lnTo>
                          <a:lnTo>
                            <a:pt x="155" y="52"/>
                          </a:lnTo>
                          <a:lnTo>
                            <a:pt x="155" y="54"/>
                          </a:lnTo>
                          <a:lnTo>
                            <a:pt x="155" y="56"/>
                          </a:lnTo>
                          <a:lnTo>
                            <a:pt x="151" y="56"/>
                          </a:lnTo>
                          <a:lnTo>
                            <a:pt x="147" y="58"/>
                          </a:lnTo>
                          <a:lnTo>
                            <a:pt x="145" y="60"/>
                          </a:lnTo>
                          <a:lnTo>
                            <a:pt x="145" y="58"/>
                          </a:lnTo>
                          <a:lnTo>
                            <a:pt x="145" y="56"/>
                          </a:lnTo>
                          <a:lnTo>
                            <a:pt x="141" y="52"/>
                          </a:lnTo>
                          <a:lnTo>
                            <a:pt x="139" y="52"/>
                          </a:lnTo>
                          <a:lnTo>
                            <a:pt x="139" y="54"/>
                          </a:lnTo>
                          <a:lnTo>
                            <a:pt x="139" y="52"/>
                          </a:lnTo>
                          <a:lnTo>
                            <a:pt x="137" y="50"/>
                          </a:lnTo>
                          <a:lnTo>
                            <a:pt x="137" y="52"/>
                          </a:lnTo>
                          <a:lnTo>
                            <a:pt x="137" y="54"/>
                          </a:lnTo>
                          <a:lnTo>
                            <a:pt x="136" y="54"/>
                          </a:lnTo>
                          <a:lnTo>
                            <a:pt x="130" y="50"/>
                          </a:lnTo>
                          <a:lnTo>
                            <a:pt x="130" y="48"/>
                          </a:lnTo>
                          <a:lnTo>
                            <a:pt x="128" y="48"/>
                          </a:lnTo>
                          <a:lnTo>
                            <a:pt x="130" y="50"/>
                          </a:lnTo>
                          <a:lnTo>
                            <a:pt x="128" y="50"/>
                          </a:lnTo>
                          <a:lnTo>
                            <a:pt x="128" y="48"/>
                          </a:lnTo>
                          <a:lnTo>
                            <a:pt x="126" y="48"/>
                          </a:lnTo>
                          <a:lnTo>
                            <a:pt x="126" y="46"/>
                          </a:lnTo>
                          <a:lnTo>
                            <a:pt x="122" y="48"/>
                          </a:lnTo>
                          <a:lnTo>
                            <a:pt x="120" y="48"/>
                          </a:lnTo>
                          <a:lnTo>
                            <a:pt x="118" y="46"/>
                          </a:lnTo>
                          <a:lnTo>
                            <a:pt x="120" y="44"/>
                          </a:lnTo>
                          <a:lnTo>
                            <a:pt x="118" y="42"/>
                          </a:lnTo>
                          <a:lnTo>
                            <a:pt x="116" y="44"/>
                          </a:lnTo>
                          <a:lnTo>
                            <a:pt x="116" y="42"/>
                          </a:lnTo>
                          <a:lnTo>
                            <a:pt x="112" y="44"/>
                          </a:lnTo>
                          <a:lnTo>
                            <a:pt x="116" y="46"/>
                          </a:lnTo>
                          <a:lnTo>
                            <a:pt x="112" y="46"/>
                          </a:lnTo>
                          <a:lnTo>
                            <a:pt x="110" y="44"/>
                          </a:lnTo>
                          <a:lnTo>
                            <a:pt x="108" y="46"/>
                          </a:lnTo>
                          <a:lnTo>
                            <a:pt x="108" y="48"/>
                          </a:lnTo>
                          <a:lnTo>
                            <a:pt x="108" y="50"/>
                          </a:lnTo>
                          <a:lnTo>
                            <a:pt x="108" y="52"/>
                          </a:lnTo>
                          <a:lnTo>
                            <a:pt x="107" y="54"/>
                          </a:lnTo>
                          <a:lnTo>
                            <a:pt x="103" y="54"/>
                          </a:lnTo>
                          <a:lnTo>
                            <a:pt x="101" y="54"/>
                          </a:lnTo>
                          <a:lnTo>
                            <a:pt x="101" y="56"/>
                          </a:lnTo>
                          <a:lnTo>
                            <a:pt x="101" y="58"/>
                          </a:lnTo>
                          <a:lnTo>
                            <a:pt x="101" y="60"/>
                          </a:lnTo>
                          <a:lnTo>
                            <a:pt x="99" y="60"/>
                          </a:lnTo>
                          <a:lnTo>
                            <a:pt x="93" y="62"/>
                          </a:lnTo>
                          <a:lnTo>
                            <a:pt x="93" y="64"/>
                          </a:lnTo>
                          <a:lnTo>
                            <a:pt x="91" y="66"/>
                          </a:lnTo>
                          <a:lnTo>
                            <a:pt x="91" y="67"/>
                          </a:lnTo>
                          <a:lnTo>
                            <a:pt x="91" y="71"/>
                          </a:lnTo>
                          <a:lnTo>
                            <a:pt x="93" y="73"/>
                          </a:lnTo>
                          <a:lnTo>
                            <a:pt x="93" y="75"/>
                          </a:lnTo>
                          <a:lnTo>
                            <a:pt x="93" y="79"/>
                          </a:lnTo>
                          <a:lnTo>
                            <a:pt x="91" y="79"/>
                          </a:lnTo>
                          <a:lnTo>
                            <a:pt x="91" y="81"/>
                          </a:lnTo>
                          <a:lnTo>
                            <a:pt x="93" y="81"/>
                          </a:lnTo>
                          <a:lnTo>
                            <a:pt x="97" y="79"/>
                          </a:lnTo>
                          <a:lnTo>
                            <a:pt x="99" y="79"/>
                          </a:lnTo>
                          <a:lnTo>
                            <a:pt x="101" y="79"/>
                          </a:lnTo>
                          <a:lnTo>
                            <a:pt x="101" y="75"/>
                          </a:lnTo>
                          <a:lnTo>
                            <a:pt x="101" y="73"/>
                          </a:lnTo>
                          <a:lnTo>
                            <a:pt x="103" y="73"/>
                          </a:lnTo>
                          <a:lnTo>
                            <a:pt x="103" y="71"/>
                          </a:lnTo>
                          <a:lnTo>
                            <a:pt x="108" y="71"/>
                          </a:lnTo>
                          <a:lnTo>
                            <a:pt x="108" y="69"/>
                          </a:lnTo>
                          <a:lnTo>
                            <a:pt x="110" y="71"/>
                          </a:lnTo>
                          <a:lnTo>
                            <a:pt x="110" y="69"/>
                          </a:lnTo>
                          <a:lnTo>
                            <a:pt x="110" y="66"/>
                          </a:lnTo>
                          <a:lnTo>
                            <a:pt x="112" y="66"/>
                          </a:lnTo>
                          <a:lnTo>
                            <a:pt x="112" y="67"/>
                          </a:lnTo>
                          <a:lnTo>
                            <a:pt x="118" y="67"/>
                          </a:lnTo>
                          <a:lnTo>
                            <a:pt x="118" y="69"/>
                          </a:lnTo>
                          <a:lnTo>
                            <a:pt x="118" y="71"/>
                          </a:lnTo>
                          <a:lnTo>
                            <a:pt x="116" y="71"/>
                          </a:lnTo>
                          <a:lnTo>
                            <a:pt x="116" y="73"/>
                          </a:lnTo>
                          <a:lnTo>
                            <a:pt x="110" y="75"/>
                          </a:lnTo>
                          <a:lnTo>
                            <a:pt x="112" y="75"/>
                          </a:lnTo>
                          <a:lnTo>
                            <a:pt x="112" y="79"/>
                          </a:lnTo>
                          <a:lnTo>
                            <a:pt x="116" y="79"/>
                          </a:lnTo>
                          <a:lnTo>
                            <a:pt x="112" y="79"/>
                          </a:lnTo>
                          <a:lnTo>
                            <a:pt x="110" y="79"/>
                          </a:lnTo>
                          <a:lnTo>
                            <a:pt x="108" y="79"/>
                          </a:lnTo>
                          <a:lnTo>
                            <a:pt x="107" y="79"/>
                          </a:lnTo>
                          <a:lnTo>
                            <a:pt x="103" y="81"/>
                          </a:lnTo>
                          <a:lnTo>
                            <a:pt x="101" y="79"/>
                          </a:lnTo>
                          <a:lnTo>
                            <a:pt x="101" y="85"/>
                          </a:lnTo>
                          <a:lnTo>
                            <a:pt x="101" y="89"/>
                          </a:lnTo>
                          <a:lnTo>
                            <a:pt x="97" y="91"/>
                          </a:lnTo>
                          <a:lnTo>
                            <a:pt x="93" y="93"/>
                          </a:lnTo>
                          <a:lnTo>
                            <a:pt x="91" y="93"/>
                          </a:lnTo>
                          <a:lnTo>
                            <a:pt x="89" y="95"/>
                          </a:lnTo>
                          <a:lnTo>
                            <a:pt x="87" y="95"/>
                          </a:lnTo>
                          <a:lnTo>
                            <a:pt x="83" y="98"/>
                          </a:lnTo>
                          <a:lnTo>
                            <a:pt x="81" y="98"/>
                          </a:lnTo>
                          <a:lnTo>
                            <a:pt x="78" y="100"/>
                          </a:lnTo>
                          <a:lnTo>
                            <a:pt x="72" y="102"/>
                          </a:lnTo>
                          <a:lnTo>
                            <a:pt x="68" y="104"/>
                          </a:lnTo>
                          <a:lnTo>
                            <a:pt x="64" y="108"/>
                          </a:lnTo>
                          <a:lnTo>
                            <a:pt x="62" y="110"/>
                          </a:lnTo>
                          <a:lnTo>
                            <a:pt x="60" y="112"/>
                          </a:lnTo>
                          <a:lnTo>
                            <a:pt x="52" y="118"/>
                          </a:lnTo>
                          <a:lnTo>
                            <a:pt x="54" y="118"/>
                          </a:lnTo>
                          <a:lnTo>
                            <a:pt x="52" y="120"/>
                          </a:lnTo>
                          <a:lnTo>
                            <a:pt x="54" y="122"/>
                          </a:lnTo>
                          <a:lnTo>
                            <a:pt x="52" y="122"/>
                          </a:lnTo>
                          <a:lnTo>
                            <a:pt x="52" y="120"/>
                          </a:lnTo>
                          <a:lnTo>
                            <a:pt x="49" y="122"/>
                          </a:lnTo>
                          <a:lnTo>
                            <a:pt x="43" y="129"/>
                          </a:lnTo>
                          <a:lnTo>
                            <a:pt x="35" y="131"/>
                          </a:lnTo>
                          <a:lnTo>
                            <a:pt x="33" y="131"/>
                          </a:lnTo>
                          <a:lnTo>
                            <a:pt x="31" y="133"/>
                          </a:lnTo>
                          <a:lnTo>
                            <a:pt x="29" y="137"/>
                          </a:lnTo>
                          <a:lnTo>
                            <a:pt x="23" y="141"/>
                          </a:lnTo>
                          <a:lnTo>
                            <a:pt x="20" y="143"/>
                          </a:lnTo>
                          <a:lnTo>
                            <a:pt x="14" y="143"/>
                          </a:lnTo>
                          <a:lnTo>
                            <a:pt x="12" y="143"/>
                          </a:lnTo>
                          <a:lnTo>
                            <a:pt x="10" y="143"/>
                          </a:lnTo>
                          <a:lnTo>
                            <a:pt x="10" y="149"/>
                          </a:lnTo>
                          <a:lnTo>
                            <a:pt x="6" y="149"/>
                          </a:lnTo>
                          <a:lnTo>
                            <a:pt x="6" y="151"/>
                          </a:lnTo>
                          <a:lnTo>
                            <a:pt x="10" y="151"/>
                          </a:lnTo>
                          <a:lnTo>
                            <a:pt x="10" y="153"/>
                          </a:lnTo>
                          <a:lnTo>
                            <a:pt x="6" y="153"/>
                          </a:lnTo>
                          <a:lnTo>
                            <a:pt x="6" y="157"/>
                          </a:lnTo>
                          <a:lnTo>
                            <a:pt x="10" y="159"/>
                          </a:lnTo>
                          <a:lnTo>
                            <a:pt x="6" y="159"/>
                          </a:lnTo>
                          <a:lnTo>
                            <a:pt x="4" y="159"/>
                          </a:lnTo>
                          <a:lnTo>
                            <a:pt x="4" y="161"/>
                          </a:lnTo>
                          <a:lnTo>
                            <a:pt x="2" y="162"/>
                          </a:lnTo>
                          <a:lnTo>
                            <a:pt x="4" y="166"/>
                          </a:lnTo>
                          <a:lnTo>
                            <a:pt x="4" y="168"/>
                          </a:lnTo>
                          <a:lnTo>
                            <a:pt x="2" y="172"/>
                          </a:lnTo>
                          <a:lnTo>
                            <a:pt x="2" y="174"/>
                          </a:lnTo>
                          <a:lnTo>
                            <a:pt x="2" y="172"/>
                          </a:lnTo>
                          <a:lnTo>
                            <a:pt x="4" y="172"/>
                          </a:lnTo>
                          <a:lnTo>
                            <a:pt x="6" y="176"/>
                          </a:lnTo>
                          <a:lnTo>
                            <a:pt x="10" y="178"/>
                          </a:lnTo>
                          <a:lnTo>
                            <a:pt x="10" y="180"/>
                          </a:lnTo>
                          <a:lnTo>
                            <a:pt x="10" y="184"/>
                          </a:lnTo>
                          <a:lnTo>
                            <a:pt x="6" y="186"/>
                          </a:lnTo>
                          <a:lnTo>
                            <a:pt x="6" y="188"/>
                          </a:lnTo>
                          <a:lnTo>
                            <a:pt x="4" y="190"/>
                          </a:lnTo>
                          <a:lnTo>
                            <a:pt x="4" y="192"/>
                          </a:lnTo>
                          <a:lnTo>
                            <a:pt x="2" y="193"/>
                          </a:lnTo>
                          <a:lnTo>
                            <a:pt x="0" y="195"/>
                          </a:lnTo>
                          <a:lnTo>
                            <a:pt x="273" y="285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044" name="Freeform 209">
                      <a:extLst>
                        <a:ext uri="{FF2B5EF4-FFF2-40B4-BE49-F238E27FC236}">
                          <a16:creationId xmlns:a16="http://schemas.microsoft.com/office/drawing/2014/main" id="{997502D5-EDB8-4444-A27E-43DFA5BF884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261" y="3985"/>
                      <a:ext cx="203" cy="143"/>
                    </a:xfrm>
                    <a:custGeom>
                      <a:avLst/>
                      <a:gdLst>
                        <a:gd name="T0" fmla="*/ 74 w 408"/>
                        <a:gd name="T1" fmla="*/ 68 h 285"/>
                        <a:gd name="T2" fmla="*/ 74 w 408"/>
                        <a:gd name="T3" fmla="*/ 68 h 285"/>
                        <a:gd name="T4" fmla="*/ 74 w 408"/>
                        <a:gd name="T5" fmla="*/ 69 h 285"/>
                        <a:gd name="T6" fmla="*/ 77 w 408"/>
                        <a:gd name="T7" fmla="*/ 65 h 285"/>
                        <a:gd name="T8" fmla="*/ 80 w 408"/>
                        <a:gd name="T9" fmla="*/ 62 h 285"/>
                        <a:gd name="T10" fmla="*/ 79 w 408"/>
                        <a:gd name="T11" fmla="*/ 63 h 285"/>
                        <a:gd name="T12" fmla="*/ 76 w 408"/>
                        <a:gd name="T13" fmla="*/ 62 h 285"/>
                        <a:gd name="T14" fmla="*/ 80 w 408"/>
                        <a:gd name="T15" fmla="*/ 59 h 285"/>
                        <a:gd name="T16" fmla="*/ 83 w 408"/>
                        <a:gd name="T17" fmla="*/ 47 h 285"/>
                        <a:gd name="T18" fmla="*/ 82 w 408"/>
                        <a:gd name="T19" fmla="*/ 48 h 285"/>
                        <a:gd name="T20" fmla="*/ 79 w 408"/>
                        <a:gd name="T21" fmla="*/ 47 h 285"/>
                        <a:gd name="T22" fmla="*/ 83 w 408"/>
                        <a:gd name="T23" fmla="*/ 45 h 285"/>
                        <a:gd name="T24" fmla="*/ 85 w 408"/>
                        <a:gd name="T25" fmla="*/ 40 h 285"/>
                        <a:gd name="T26" fmla="*/ 88 w 408"/>
                        <a:gd name="T27" fmla="*/ 35 h 285"/>
                        <a:gd name="T28" fmla="*/ 92 w 408"/>
                        <a:gd name="T29" fmla="*/ 31 h 285"/>
                        <a:gd name="T30" fmla="*/ 92 w 408"/>
                        <a:gd name="T31" fmla="*/ 26 h 285"/>
                        <a:gd name="T32" fmla="*/ 94 w 408"/>
                        <a:gd name="T33" fmla="*/ 25 h 285"/>
                        <a:gd name="T34" fmla="*/ 93 w 408"/>
                        <a:gd name="T35" fmla="*/ 27 h 285"/>
                        <a:gd name="T36" fmla="*/ 96 w 408"/>
                        <a:gd name="T37" fmla="*/ 27 h 285"/>
                        <a:gd name="T38" fmla="*/ 101 w 408"/>
                        <a:gd name="T39" fmla="*/ 23 h 285"/>
                        <a:gd name="T40" fmla="*/ 98 w 408"/>
                        <a:gd name="T41" fmla="*/ 9 h 285"/>
                        <a:gd name="T42" fmla="*/ 92 w 408"/>
                        <a:gd name="T43" fmla="*/ 7 h 285"/>
                        <a:gd name="T44" fmla="*/ 87 w 408"/>
                        <a:gd name="T45" fmla="*/ 3 h 285"/>
                        <a:gd name="T46" fmla="*/ 84 w 408"/>
                        <a:gd name="T47" fmla="*/ 3 h 285"/>
                        <a:gd name="T48" fmla="*/ 83 w 408"/>
                        <a:gd name="T49" fmla="*/ 7 h 285"/>
                        <a:gd name="T50" fmla="*/ 84 w 408"/>
                        <a:gd name="T51" fmla="*/ 9 h 285"/>
                        <a:gd name="T52" fmla="*/ 83 w 408"/>
                        <a:gd name="T53" fmla="*/ 8 h 285"/>
                        <a:gd name="T54" fmla="*/ 80 w 408"/>
                        <a:gd name="T55" fmla="*/ 7 h 285"/>
                        <a:gd name="T56" fmla="*/ 75 w 408"/>
                        <a:gd name="T57" fmla="*/ 5 h 285"/>
                        <a:gd name="T58" fmla="*/ 74 w 408"/>
                        <a:gd name="T59" fmla="*/ 4 h 285"/>
                        <a:gd name="T60" fmla="*/ 72 w 408"/>
                        <a:gd name="T61" fmla="*/ 4 h 285"/>
                        <a:gd name="T62" fmla="*/ 67 w 408"/>
                        <a:gd name="T63" fmla="*/ 4 h 285"/>
                        <a:gd name="T64" fmla="*/ 63 w 408"/>
                        <a:gd name="T65" fmla="*/ 9 h 285"/>
                        <a:gd name="T66" fmla="*/ 59 w 408"/>
                        <a:gd name="T67" fmla="*/ 10 h 285"/>
                        <a:gd name="T68" fmla="*/ 57 w 408"/>
                        <a:gd name="T69" fmla="*/ 11 h 285"/>
                        <a:gd name="T70" fmla="*/ 57 w 408"/>
                        <a:gd name="T71" fmla="*/ 10 h 285"/>
                        <a:gd name="T72" fmla="*/ 53 w 408"/>
                        <a:gd name="T73" fmla="*/ 8 h 285"/>
                        <a:gd name="T74" fmla="*/ 50 w 408"/>
                        <a:gd name="T75" fmla="*/ 9 h 285"/>
                        <a:gd name="T76" fmla="*/ 48 w 408"/>
                        <a:gd name="T77" fmla="*/ 9 h 285"/>
                        <a:gd name="T78" fmla="*/ 44 w 408"/>
                        <a:gd name="T79" fmla="*/ 7 h 285"/>
                        <a:gd name="T80" fmla="*/ 39 w 408"/>
                        <a:gd name="T81" fmla="*/ 9 h 285"/>
                        <a:gd name="T82" fmla="*/ 39 w 408"/>
                        <a:gd name="T83" fmla="*/ 12 h 285"/>
                        <a:gd name="T84" fmla="*/ 39 w 408"/>
                        <a:gd name="T85" fmla="*/ 13 h 285"/>
                        <a:gd name="T86" fmla="*/ 38 w 408"/>
                        <a:gd name="T87" fmla="*/ 13 h 285"/>
                        <a:gd name="T88" fmla="*/ 34 w 408"/>
                        <a:gd name="T89" fmla="*/ 13 h 285"/>
                        <a:gd name="T90" fmla="*/ 32 w 408"/>
                        <a:gd name="T91" fmla="*/ 13 h 285"/>
                        <a:gd name="T92" fmla="*/ 29 w 408"/>
                        <a:gd name="T93" fmla="*/ 11 h 285"/>
                        <a:gd name="T94" fmla="*/ 27 w 408"/>
                        <a:gd name="T95" fmla="*/ 13 h 285"/>
                        <a:gd name="T96" fmla="*/ 22 w 408"/>
                        <a:gd name="T97" fmla="*/ 17 h 285"/>
                        <a:gd name="T98" fmla="*/ 24 w 408"/>
                        <a:gd name="T99" fmla="*/ 20 h 285"/>
                        <a:gd name="T100" fmla="*/ 27 w 408"/>
                        <a:gd name="T101" fmla="*/ 18 h 285"/>
                        <a:gd name="T102" fmla="*/ 28 w 408"/>
                        <a:gd name="T103" fmla="*/ 19 h 285"/>
                        <a:gd name="T104" fmla="*/ 25 w 408"/>
                        <a:gd name="T105" fmla="*/ 20 h 285"/>
                        <a:gd name="T106" fmla="*/ 20 w 408"/>
                        <a:gd name="T107" fmla="*/ 25 h 285"/>
                        <a:gd name="T108" fmla="*/ 13 w 408"/>
                        <a:gd name="T109" fmla="*/ 31 h 285"/>
                        <a:gd name="T110" fmla="*/ 7 w 408"/>
                        <a:gd name="T111" fmla="*/ 35 h 285"/>
                        <a:gd name="T112" fmla="*/ 1 w 408"/>
                        <a:gd name="T113" fmla="*/ 38 h 285"/>
                        <a:gd name="T114" fmla="*/ 1 w 408"/>
                        <a:gd name="T115" fmla="*/ 40 h 285"/>
                        <a:gd name="T116" fmla="*/ 1 w 408"/>
                        <a:gd name="T117" fmla="*/ 44 h 285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</a:gdLst>
                      <a:ahLst/>
                      <a:cxnLst>
                        <a:cxn ang="T118">
                          <a:pos x="T0" y="T1"/>
                        </a:cxn>
                        <a:cxn ang="T119">
                          <a:pos x="T2" y="T3"/>
                        </a:cxn>
                        <a:cxn ang="T120">
                          <a:pos x="T4" y="T5"/>
                        </a:cxn>
                        <a:cxn ang="T121">
                          <a:pos x="T6" y="T7"/>
                        </a:cxn>
                        <a:cxn ang="T122">
                          <a:pos x="T8" y="T9"/>
                        </a:cxn>
                        <a:cxn ang="T123">
                          <a:pos x="T10" y="T11"/>
                        </a:cxn>
                        <a:cxn ang="T124">
                          <a:pos x="T12" y="T13"/>
                        </a:cxn>
                        <a:cxn ang="T125">
                          <a:pos x="T14" y="T15"/>
                        </a:cxn>
                        <a:cxn ang="T126">
                          <a:pos x="T16" y="T17"/>
                        </a:cxn>
                        <a:cxn ang="T127">
                          <a:pos x="T18" y="T19"/>
                        </a:cxn>
                        <a:cxn ang="T128">
                          <a:pos x="T20" y="T21"/>
                        </a:cxn>
                        <a:cxn ang="T129">
                          <a:pos x="T22" y="T23"/>
                        </a:cxn>
                        <a:cxn ang="T130">
                          <a:pos x="T24" y="T25"/>
                        </a:cxn>
                        <a:cxn ang="T131">
                          <a:pos x="T26" y="T27"/>
                        </a:cxn>
                        <a:cxn ang="T132">
                          <a:pos x="T28" y="T29"/>
                        </a:cxn>
                        <a:cxn ang="T133">
                          <a:pos x="T30" y="T31"/>
                        </a:cxn>
                        <a:cxn ang="T134">
                          <a:pos x="T32" y="T33"/>
                        </a:cxn>
                        <a:cxn ang="T135">
                          <a:pos x="T34" y="T35"/>
                        </a:cxn>
                        <a:cxn ang="T136">
                          <a:pos x="T36" y="T37"/>
                        </a:cxn>
                        <a:cxn ang="T137">
                          <a:pos x="T38" y="T39"/>
                        </a:cxn>
                        <a:cxn ang="T138">
                          <a:pos x="T40" y="T41"/>
                        </a:cxn>
                        <a:cxn ang="T139">
                          <a:pos x="T42" y="T43"/>
                        </a:cxn>
                        <a:cxn ang="T140">
                          <a:pos x="T44" y="T45"/>
                        </a:cxn>
                        <a:cxn ang="T141">
                          <a:pos x="T46" y="T47"/>
                        </a:cxn>
                        <a:cxn ang="T142">
                          <a:pos x="T48" y="T49"/>
                        </a:cxn>
                        <a:cxn ang="T143">
                          <a:pos x="T50" y="T51"/>
                        </a:cxn>
                        <a:cxn ang="T144">
                          <a:pos x="T52" y="T53"/>
                        </a:cxn>
                        <a:cxn ang="T145">
                          <a:pos x="T54" y="T55"/>
                        </a:cxn>
                        <a:cxn ang="T146">
                          <a:pos x="T56" y="T57"/>
                        </a:cxn>
                        <a:cxn ang="T147">
                          <a:pos x="T58" y="T59"/>
                        </a:cxn>
                        <a:cxn ang="T148">
                          <a:pos x="T60" y="T61"/>
                        </a:cxn>
                        <a:cxn ang="T149">
                          <a:pos x="T62" y="T63"/>
                        </a:cxn>
                        <a:cxn ang="T150">
                          <a:pos x="T64" y="T65"/>
                        </a:cxn>
                        <a:cxn ang="T151">
                          <a:pos x="T66" y="T67"/>
                        </a:cxn>
                        <a:cxn ang="T152">
                          <a:pos x="T68" y="T69"/>
                        </a:cxn>
                        <a:cxn ang="T153">
                          <a:pos x="T70" y="T71"/>
                        </a:cxn>
                        <a:cxn ang="T154">
                          <a:pos x="T72" y="T73"/>
                        </a:cxn>
                        <a:cxn ang="T155">
                          <a:pos x="T74" y="T75"/>
                        </a:cxn>
                        <a:cxn ang="T156">
                          <a:pos x="T76" y="T77"/>
                        </a:cxn>
                        <a:cxn ang="T157">
                          <a:pos x="T78" y="T79"/>
                        </a:cxn>
                        <a:cxn ang="T158">
                          <a:pos x="T80" y="T81"/>
                        </a:cxn>
                        <a:cxn ang="T159">
                          <a:pos x="T82" y="T83"/>
                        </a:cxn>
                        <a:cxn ang="T160">
                          <a:pos x="T84" y="T85"/>
                        </a:cxn>
                        <a:cxn ang="T161">
                          <a:pos x="T86" y="T87"/>
                        </a:cxn>
                        <a:cxn ang="T162">
                          <a:pos x="T88" y="T89"/>
                        </a:cxn>
                        <a:cxn ang="T163">
                          <a:pos x="T90" y="T91"/>
                        </a:cxn>
                        <a:cxn ang="T164">
                          <a:pos x="T92" y="T93"/>
                        </a:cxn>
                        <a:cxn ang="T165">
                          <a:pos x="T94" y="T95"/>
                        </a:cxn>
                        <a:cxn ang="T166">
                          <a:pos x="T96" y="T97"/>
                        </a:cxn>
                        <a:cxn ang="T167">
                          <a:pos x="T98" y="T99"/>
                        </a:cxn>
                        <a:cxn ang="T168">
                          <a:pos x="T100" y="T101"/>
                        </a:cxn>
                        <a:cxn ang="T169">
                          <a:pos x="T102" y="T103"/>
                        </a:cxn>
                        <a:cxn ang="T170">
                          <a:pos x="T104" y="T105"/>
                        </a:cxn>
                        <a:cxn ang="T171">
                          <a:pos x="T106" y="T107"/>
                        </a:cxn>
                        <a:cxn ang="T172">
                          <a:pos x="T108" y="T109"/>
                        </a:cxn>
                        <a:cxn ang="T173">
                          <a:pos x="T110" y="T111"/>
                        </a:cxn>
                        <a:cxn ang="T174">
                          <a:pos x="T112" y="T113"/>
                        </a:cxn>
                        <a:cxn ang="T175">
                          <a:pos x="T114" y="T115"/>
                        </a:cxn>
                        <a:cxn ang="T176">
                          <a:pos x="T116" y="T117"/>
                        </a:cxn>
                      </a:cxnLst>
                      <a:rect l="0" t="0" r="r" b="b"/>
                      <a:pathLst>
                        <a:path w="408" h="285">
                          <a:moveTo>
                            <a:pt x="273" y="285"/>
                          </a:moveTo>
                          <a:lnTo>
                            <a:pt x="273" y="281"/>
                          </a:lnTo>
                          <a:lnTo>
                            <a:pt x="280" y="277"/>
                          </a:lnTo>
                          <a:lnTo>
                            <a:pt x="284" y="277"/>
                          </a:lnTo>
                          <a:lnTo>
                            <a:pt x="288" y="277"/>
                          </a:lnTo>
                          <a:lnTo>
                            <a:pt x="290" y="277"/>
                          </a:lnTo>
                          <a:lnTo>
                            <a:pt x="290" y="275"/>
                          </a:lnTo>
                          <a:lnTo>
                            <a:pt x="294" y="271"/>
                          </a:lnTo>
                          <a:lnTo>
                            <a:pt x="298" y="269"/>
                          </a:lnTo>
                          <a:lnTo>
                            <a:pt x="300" y="271"/>
                          </a:lnTo>
                          <a:lnTo>
                            <a:pt x="300" y="269"/>
                          </a:lnTo>
                          <a:lnTo>
                            <a:pt x="302" y="271"/>
                          </a:lnTo>
                          <a:lnTo>
                            <a:pt x="302" y="269"/>
                          </a:lnTo>
                          <a:lnTo>
                            <a:pt x="300" y="269"/>
                          </a:lnTo>
                          <a:lnTo>
                            <a:pt x="302" y="269"/>
                          </a:lnTo>
                          <a:lnTo>
                            <a:pt x="304" y="269"/>
                          </a:lnTo>
                          <a:lnTo>
                            <a:pt x="304" y="271"/>
                          </a:lnTo>
                          <a:lnTo>
                            <a:pt x="302" y="271"/>
                          </a:lnTo>
                          <a:lnTo>
                            <a:pt x="300" y="271"/>
                          </a:lnTo>
                          <a:lnTo>
                            <a:pt x="298" y="271"/>
                          </a:lnTo>
                          <a:lnTo>
                            <a:pt x="294" y="271"/>
                          </a:lnTo>
                          <a:lnTo>
                            <a:pt x="290" y="275"/>
                          </a:lnTo>
                          <a:lnTo>
                            <a:pt x="290" y="277"/>
                          </a:lnTo>
                          <a:lnTo>
                            <a:pt x="292" y="275"/>
                          </a:lnTo>
                          <a:lnTo>
                            <a:pt x="294" y="277"/>
                          </a:lnTo>
                          <a:lnTo>
                            <a:pt x="298" y="275"/>
                          </a:lnTo>
                          <a:lnTo>
                            <a:pt x="300" y="277"/>
                          </a:lnTo>
                          <a:lnTo>
                            <a:pt x="300" y="275"/>
                          </a:lnTo>
                          <a:lnTo>
                            <a:pt x="302" y="277"/>
                          </a:lnTo>
                          <a:lnTo>
                            <a:pt x="304" y="279"/>
                          </a:lnTo>
                          <a:lnTo>
                            <a:pt x="304" y="277"/>
                          </a:lnTo>
                          <a:lnTo>
                            <a:pt x="307" y="275"/>
                          </a:lnTo>
                          <a:lnTo>
                            <a:pt x="307" y="269"/>
                          </a:lnTo>
                          <a:lnTo>
                            <a:pt x="307" y="265"/>
                          </a:lnTo>
                          <a:lnTo>
                            <a:pt x="309" y="265"/>
                          </a:lnTo>
                          <a:lnTo>
                            <a:pt x="309" y="261"/>
                          </a:lnTo>
                          <a:lnTo>
                            <a:pt x="311" y="259"/>
                          </a:lnTo>
                          <a:lnTo>
                            <a:pt x="311" y="257"/>
                          </a:lnTo>
                          <a:lnTo>
                            <a:pt x="317" y="257"/>
                          </a:lnTo>
                          <a:lnTo>
                            <a:pt x="319" y="257"/>
                          </a:lnTo>
                          <a:lnTo>
                            <a:pt x="321" y="257"/>
                          </a:lnTo>
                          <a:lnTo>
                            <a:pt x="323" y="255"/>
                          </a:lnTo>
                          <a:lnTo>
                            <a:pt x="327" y="255"/>
                          </a:lnTo>
                          <a:lnTo>
                            <a:pt x="323" y="252"/>
                          </a:lnTo>
                          <a:lnTo>
                            <a:pt x="323" y="250"/>
                          </a:lnTo>
                          <a:lnTo>
                            <a:pt x="321" y="248"/>
                          </a:lnTo>
                          <a:lnTo>
                            <a:pt x="321" y="240"/>
                          </a:lnTo>
                          <a:lnTo>
                            <a:pt x="321" y="236"/>
                          </a:lnTo>
                          <a:lnTo>
                            <a:pt x="317" y="238"/>
                          </a:lnTo>
                          <a:lnTo>
                            <a:pt x="317" y="240"/>
                          </a:lnTo>
                          <a:lnTo>
                            <a:pt x="317" y="242"/>
                          </a:lnTo>
                          <a:lnTo>
                            <a:pt x="319" y="246"/>
                          </a:lnTo>
                          <a:lnTo>
                            <a:pt x="319" y="248"/>
                          </a:lnTo>
                          <a:lnTo>
                            <a:pt x="321" y="250"/>
                          </a:lnTo>
                          <a:lnTo>
                            <a:pt x="319" y="252"/>
                          </a:lnTo>
                          <a:lnTo>
                            <a:pt x="317" y="252"/>
                          </a:lnTo>
                          <a:lnTo>
                            <a:pt x="317" y="250"/>
                          </a:lnTo>
                          <a:lnTo>
                            <a:pt x="313" y="252"/>
                          </a:lnTo>
                          <a:lnTo>
                            <a:pt x="313" y="250"/>
                          </a:lnTo>
                          <a:lnTo>
                            <a:pt x="311" y="250"/>
                          </a:lnTo>
                          <a:lnTo>
                            <a:pt x="309" y="252"/>
                          </a:lnTo>
                          <a:lnTo>
                            <a:pt x="309" y="250"/>
                          </a:lnTo>
                          <a:lnTo>
                            <a:pt x="307" y="248"/>
                          </a:lnTo>
                          <a:lnTo>
                            <a:pt x="307" y="246"/>
                          </a:lnTo>
                          <a:lnTo>
                            <a:pt x="309" y="246"/>
                          </a:lnTo>
                          <a:lnTo>
                            <a:pt x="311" y="246"/>
                          </a:lnTo>
                          <a:lnTo>
                            <a:pt x="313" y="242"/>
                          </a:lnTo>
                          <a:lnTo>
                            <a:pt x="311" y="238"/>
                          </a:lnTo>
                          <a:lnTo>
                            <a:pt x="311" y="236"/>
                          </a:lnTo>
                          <a:lnTo>
                            <a:pt x="313" y="236"/>
                          </a:lnTo>
                          <a:lnTo>
                            <a:pt x="313" y="238"/>
                          </a:lnTo>
                          <a:lnTo>
                            <a:pt x="317" y="236"/>
                          </a:lnTo>
                          <a:lnTo>
                            <a:pt x="319" y="236"/>
                          </a:lnTo>
                          <a:lnTo>
                            <a:pt x="321" y="236"/>
                          </a:lnTo>
                          <a:lnTo>
                            <a:pt x="319" y="226"/>
                          </a:lnTo>
                          <a:lnTo>
                            <a:pt x="321" y="219"/>
                          </a:lnTo>
                          <a:lnTo>
                            <a:pt x="323" y="213"/>
                          </a:lnTo>
                          <a:lnTo>
                            <a:pt x="327" y="211"/>
                          </a:lnTo>
                          <a:lnTo>
                            <a:pt x="327" y="207"/>
                          </a:lnTo>
                          <a:lnTo>
                            <a:pt x="329" y="205"/>
                          </a:lnTo>
                          <a:lnTo>
                            <a:pt x="331" y="205"/>
                          </a:lnTo>
                          <a:lnTo>
                            <a:pt x="331" y="193"/>
                          </a:lnTo>
                          <a:lnTo>
                            <a:pt x="331" y="192"/>
                          </a:lnTo>
                          <a:lnTo>
                            <a:pt x="333" y="188"/>
                          </a:lnTo>
                          <a:lnTo>
                            <a:pt x="331" y="188"/>
                          </a:lnTo>
                          <a:lnTo>
                            <a:pt x="331" y="190"/>
                          </a:lnTo>
                          <a:lnTo>
                            <a:pt x="331" y="192"/>
                          </a:lnTo>
                          <a:lnTo>
                            <a:pt x="329" y="197"/>
                          </a:lnTo>
                          <a:lnTo>
                            <a:pt x="329" y="199"/>
                          </a:lnTo>
                          <a:lnTo>
                            <a:pt x="327" y="199"/>
                          </a:lnTo>
                          <a:lnTo>
                            <a:pt x="327" y="195"/>
                          </a:lnTo>
                          <a:lnTo>
                            <a:pt x="329" y="195"/>
                          </a:lnTo>
                          <a:lnTo>
                            <a:pt x="329" y="193"/>
                          </a:lnTo>
                          <a:lnTo>
                            <a:pt x="329" y="192"/>
                          </a:lnTo>
                          <a:lnTo>
                            <a:pt x="329" y="190"/>
                          </a:lnTo>
                          <a:lnTo>
                            <a:pt x="327" y="188"/>
                          </a:lnTo>
                          <a:lnTo>
                            <a:pt x="323" y="190"/>
                          </a:lnTo>
                          <a:lnTo>
                            <a:pt x="321" y="190"/>
                          </a:lnTo>
                          <a:lnTo>
                            <a:pt x="319" y="190"/>
                          </a:lnTo>
                          <a:lnTo>
                            <a:pt x="317" y="186"/>
                          </a:lnTo>
                          <a:lnTo>
                            <a:pt x="317" y="184"/>
                          </a:lnTo>
                          <a:lnTo>
                            <a:pt x="319" y="186"/>
                          </a:lnTo>
                          <a:lnTo>
                            <a:pt x="319" y="188"/>
                          </a:lnTo>
                          <a:lnTo>
                            <a:pt x="321" y="186"/>
                          </a:lnTo>
                          <a:lnTo>
                            <a:pt x="323" y="188"/>
                          </a:lnTo>
                          <a:lnTo>
                            <a:pt x="327" y="186"/>
                          </a:lnTo>
                          <a:lnTo>
                            <a:pt x="329" y="186"/>
                          </a:lnTo>
                          <a:lnTo>
                            <a:pt x="331" y="186"/>
                          </a:lnTo>
                          <a:lnTo>
                            <a:pt x="333" y="186"/>
                          </a:lnTo>
                          <a:lnTo>
                            <a:pt x="333" y="184"/>
                          </a:lnTo>
                          <a:lnTo>
                            <a:pt x="336" y="182"/>
                          </a:lnTo>
                          <a:lnTo>
                            <a:pt x="336" y="180"/>
                          </a:lnTo>
                          <a:lnTo>
                            <a:pt x="336" y="176"/>
                          </a:lnTo>
                          <a:lnTo>
                            <a:pt x="338" y="174"/>
                          </a:lnTo>
                          <a:lnTo>
                            <a:pt x="338" y="170"/>
                          </a:lnTo>
                          <a:lnTo>
                            <a:pt x="340" y="166"/>
                          </a:lnTo>
                          <a:lnTo>
                            <a:pt x="342" y="162"/>
                          </a:lnTo>
                          <a:lnTo>
                            <a:pt x="340" y="161"/>
                          </a:lnTo>
                          <a:lnTo>
                            <a:pt x="340" y="159"/>
                          </a:lnTo>
                          <a:lnTo>
                            <a:pt x="340" y="157"/>
                          </a:lnTo>
                          <a:lnTo>
                            <a:pt x="342" y="157"/>
                          </a:lnTo>
                          <a:lnTo>
                            <a:pt x="346" y="157"/>
                          </a:lnTo>
                          <a:lnTo>
                            <a:pt x="346" y="159"/>
                          </a:lnTo>
                          <a:lnTo>
                            <a:pt x="348" y="153"/>
                          </a:lnTo>
                          <a:lnTo>
                            <a:pt x="346" y="149"/>
                          </a:lnTo>
                          <a:lnTo>
                            <a:pt x="346" y="143"/>
                          </a:lnTo>
                          <a:lnTo>
                            <a:pt x="348" y="141"/>
                          </a:lnTo>
                          <a:lnTo>
                            <a:pt x="350" y="141"/>
                          </a:lnTo>
                          <a:lnTo>
                            <a:pt x="352" y="139"/>
                          </a:lnTo>
                          <a:lnTo>
                            <a:pt x="356" y="137"/>
                          </a:lnTo>
                          <a:lnTo>
                            <a:pt x="356" y="139"/>
                          </a:lnTo>
                          <a:lnTo>
                            <a:pt x="358" y="139"/>
                          </a:lnTo>
                          <a:lnTo>
                            <a:pt x="360" y="133"/>
                          </a:lnTo>
                          <a:lnTo>
                            <a:pt x="362" y="133"/>
                          </a:lnTo>
                          <a:lnTo>
                            <a:pt x="362" y="131"/>
                          </a:lnTo>
                          <a:lnTo>
                            <a:pt x="365" y="131"/>
                          </a:lnTo>
                          <a:lnTo>
                            <a:pt x="365" y="129"/>
                          </a:lnTo>
                          <a:lnTo>
                            <a:pt x="367" y="128"/>
                          </a:lnTo>
                          <a:lnTo>
                            <a:pt x="367" y="124"/>
                          </a:lnTo>
                          <a:lnTo>
                            <a:pt x="369" y="122"/>
                          </a:lnTo>
                          <a:lnTo>
                            <a:pt x="369" y="120"/>
                          </a:lnTo>
                          <a:lnTo>
                            <a:pt x="369" y="118"/>
                          </a:lnTo>
                          <a:lnTo>
                            <a:pt x="369" y="112"/>
                          </a:lnTo>
                          <a:lnTo>
                            <a:pt x="371" y="112"/>
                          </a:lnTo>
                          <a:lnTo>
                            <a:pt x="375" y="112"/>
                          </a:lnTo>
                          <a:lnTo>
                            <a:pt x="375" y="110"/>
                          </a:lnTo>
                          <a:lnTo>
                            <a:pt x="371" y="110"/>
                          </a:lnTo>
                          <a:lnTo>
                            <a:pt x="371" y="104"/>
                          </a:lnTo>
                          <a:lnTo>
                            <a:pt x="369" y="102"/>
                          </a:lnTo>
                          <a:lnTo>
                            <a:pt x="369" y="100"/>
                          </a:lnTo>
                          <a:lnTo>
                            <a:pt x="367" y="100"/>
                          </a:lnTo>
                          <a:lnTo>
                            <a:pt x="369" y="100"/>
                          </a:lnTo>
                          <a:lnTo>
                            <a:pt x="371" y="98"/>
                          </a:lnTo>
                          <a:lnTo>
                            <a:pt x="375" y="98"/>
                          </a:lnTo>
                          <a:lnTo>
                            <a:pt x="377" y="98"/>
                          </a:lnTo>
                          <a:lnTo>
                            <a:pt x="379" y="98"/>
                          </a:lnTo>
                          <a:lnTo>
                            <a:pt x="379" y="100"/>
                          </a:lnTo>
                          <a:lnTo>
                            <a:pt x="381" y="100"/>
                          </a:lnTo>
                          <a:lnTo>
                            <a:pt x="379" y="100"/>
                          </a:lnTo>
                          <a:lnTo>
                            <a:pt x="377" y="100"/>
                          </a:lnTo>
                          <a:lnTo>
                            <a:pt x="375" y="100"/>
                          </a:lnTo>
                          <a:lnTo>
                            <a:pt x="371" y="100"/>
                          </a:lnTo>
                          <a:lnTo>
                            <a:pt x="375" y="102"/>
                          </a:lnTo>
                          <a:lnTo>
                            <a:pt x="375" y="104"/>
                          </a:lnTo>
                          <a:lnTo>
                            <a:pt x="375" y="108"/>
                          </a:lnTo>
                          <a:lnTo>
                            <a:pt x="375" y="110"/>
                          </a:lnTo>
                          <a:lnTo>
                            <a:pt x="377" y="112"/>
                          </a:lnTo>
                          <a:lnTo>
                            <a:pt x="377" y="114"/>
                          </a:lnTo>
                          <a:lnTo>
                            <a:pt x="377" y="118"/>
                          </a:lnTo>
                          <a:lnTo>
                            <a:pt x="379" y="114"/>
                          </a:lnTo>
                          <a:lnTo>
                            <a:pt x="381" y="112"/>
                          </a:lnTo>
                          <a:lnTo>
                            <a:pt x="385" y="112"/>
                          </a:lnTo>
                          <a:lnTo>
                            <a:pt x="385" y="110"/>
                          </a:lnTo>
                          <a:lnTo>
                            <a:pt x="387" y="108"/>
                          </a:lnTo>
                          <a:lnTo>
                            <a:pt x="389" y="104"/>
                          </a:lnTo>
                          <a:lnTo>
                            <a:pt x="394" y="100"/>
                          </a:lnTo>
                          <a:lnTo>
                            <a:pt x="396" y="98"/>
                          </a:lnTo>
                          <a:lnTo>
                            <a:pt x="398" y="95"/>
                          </a:lnTo>
                          <a:lnTo>
                            <a:pt x="398" y="93"/>
                          </a:lnTo>
                          <a:lnTo>
                            <a:pt x="404" y="93"/>
                          </a:lnTo>
                          <a:lnTo>
                            <a:pt x="406" y="93"/>
                          </a:lnTo>
                          <a:lnTo>
                            <a:pt x="408" y="93"/>
                          </a:lnTo>
                          <a:lnTo>
                            <a:pt x="408" y="91"/>
                          </a:lnTo>
                          <a:lnTo>
                            <a:pt x="406" y="89"/>
                          </a:lnTo>
                          <a:lnTo>
                            <a:pt x="406" y="85"/>
                          </a:lnTo>
                          <a:lnTo>
                            <a:pt x="404" y="85"/>
                          </a:lnTo>
                          <a:lnTo>
                            <a:pt x="404" y="81"/>
                          </a:lnTo>
                          <a:lnTo>
                            <a:pt x="404" y="67"/>
                          </a:lnTo>
                          <a:lnTo>
                            <a:pt x="400" y="66"/>
                          </a:lnTo>
                          <a:lnTo>
                            <a:pt x="404" y="62"/>
                          </a:lnTo>
                          <a:lnTo>
                            <a:pt x="400" y="60"/>
                          </a:lnTo>
                          <a:lnTo>
                            <a:pt x="396" y="44"/>
                          </a:lnTo>
                          <a:lnTo>
                            <a:pt x="394" y="40"/>
                          </a:lnTo>
                          <a:lnTo>
                            <a:pt x="394" y="36"/>
                          </a:lnTo>
                          <a:lnTo>
                            <a:pt x="394" y="33"/>
                          </a:lnTo>
                          <a:lnTo>
                            <a:pt x="394" y="31"/>
                          </a:lnTo>
                          <a:lnTo>
                            <a:pt x="391" y="25"/>
                          </a:lnTo>
                          <a:lnTo>
                            <a:pt x="389" y="25"/>
                          </a:lnTo>
                          <a:lnTo>
                            <a:pt x="385" y="27"/>
                          </a:lnTo>
                          <a:lnTo>
                            <a:pt x="385" y="29"/>
                          </a:lnTo>
                          <a:lnTo>
                            <a:pt x="381" y="29"/>
                          </a:lnTo>
                          <a:lnTo>
                            <a:pt x="377" y="29"/>
                          </a:lnTo>
                          <a:lnTo>
                            <a:pt x="371" y="27"/>
                          </a:lnTo>
                          <a:lnTo>
                            <a:pt x="369" y="27"/>
                          </a:lnTo>
                          <a:lnTo>
                            <a:pt x="365" y="25"/>
                          </a:lnTo>
                          <a:lnTo>
                            <a:pt x="365" y="23"/>
                          </a:lnTo>
                          <a:lnTo>
                            <a:pt x="362" y="21"/>
                          </a:lnTo>
                          <a:lnTo>
                            <a:pt x="358" y="19"/>
                          </a:lnTo>
                          <a:lnTo>
                            <a:pt x="356" y="15"/>
                          </a:lnTo>
                          <a:lnTo>
                            <a:pt x="352" y="11"/>
                          </a:lnTo>
                          <a:lnTo>
                            <a:pt x="352" y="9"/>
                          </a:lnTo>
                          <a:lnTo>
                            <a:pt x="352" y="5"/>
                          </a:lnTo>
                          <a:lnTo>
                            <a:pt x="352" y="3"/>
                          </a:lnTo>
                          <a:lnTo>
                            <a:pt x="350" y="2"/>
                          </a:lnTo>
                          <a:lnTo>
                            <a:pt x="348" y="0"/>
                          </a:lnTo>
                          <a:lnTo>
                            <a:pt x="346" y="0"/>
                          </a:lnTo>
                          <a:lnTo>
                            <a:pt x="346" y="3"/>
                          </a:lnTo>
                          <a:lnTo>
                            <a:pt x="346" y="5"/>
                          </a:lnTo>
                          <a:lnTo>
                            <a:pt x="342" y="5"/>
                          </a:lnTo>
                          <a:lnTo>
                            <a:pt x="340" y="9"/>
                          </a:lnTo>
                          <a:lnTo>
                            <a:pt x="338" y="9"/>
                          </a:lnTo>
                          <a:lnTo>
                            <a:pt x="336" y="5"/>
                          </a:lnTo>
                          <a:lnTo>
                            <a:pt x="333" y="9"/>
                          </a:lnTo>
                          <a:lnTo>
                            <a:pt x="331" y="9"/>
                          </a:lnTo>
                          <a:lnTo>
                            <a:pt x="329" y="11"/>
                          </a:lnTo>
                          <a:lnTo>
                            <a:pt x="331" y="13"/>
                          </a:lnTo>
                          <a:lnTo>
                            <a:pt x="329" y="15"/>
                          </a:lnTo>
                          <a:lnTo>
                            <a:pt x="329" y="19"/>
                          </a:lnTo>
                          <a:lnTo>
                            <a:pt x="329" y="21"/>
                          </a:lnTo>
                          <a:lnTo>
                            <a:pt x="331" y="23"/>
                          </a:lnTo>
                          <a:lnTo>
                            <a:pt x="333" y="25"/>
                          </a:lnTo>
                          <a:lnTo>
                            <a:pt x="336" y="25"/>
                          </a:lnTo>
                          <a:lnTo>
                            <a:pt x="336" y="23"/>
                          </a:lnTo>
                          <a:lnTo>
                            <a:pt x="338" y="23"/>
                          </a:lnTo>
                          <a:lnTo>
                            <a:pt x="336" y="23"/>
                          </a:lnTo>
                          <a:lnTo>
                            <a:pt x="336" y="25"/>
                          </a:lnTo>
                          <a:lnTo>
                            <a:pt x="336" y="29"/>
                          </a:lnTo>
                          <a:lnTo>
                            <a:pt x="336" y="31"/>
                          </a:lnTo>
                          <a:lnTo>
                            <a:pt x="338" y="33"/>
                          </a:lnTo>
                          <a:lnTo>
                            <a:pt x="338" y="35"/>
                          </a:lnTo>
                          <a:lnTo>
                            <a:pt x="338" y="40"/>
                          </a:lnTo>
                          <a:lnTo>
                            <a:pt x="338" y="42"/>
                          </a:lnTo>
                          <a:lnTo>
                            <a:pt x="336" y="42"/>
                          </a:lnTo>
                          <a:lnTo>
                            <a:pt x="336" y="40"/>
                          </a:lnTo>
                          <a:lnTo>
                            <a:pt x="336" y="38"/>
                          </a:lnTo>
                          <a:lnTo>
                            <a:pt x="331" y="36"/>
                          </a:lnTo>
                          <a:lnTo>
                            <a:pt x="331" y="35"/>
                          </a:lnTo>
                          <a:lnTo>
                            <a:pt x="331" y="33"/>
                          </a:lnTo>
                          <a:lnTo>
                            <a:pt x="331" y="31"/>
                          </a:lnTo>
                          <a:lnTo>
                            <a:pt x="333" y="29"/>
                          </a:lnTo>
                          <a:lnTo>
                            <a:pt x="329" y="29"/>
                          </a:lnTo>
                          <a:lnTo>
                            <a:pt x="331" y="31"/>
                          </a:lnTo>
                          <a:lnTo>
                            <a:pt x="329" y="31"/>
                          </a:lnTo>
                          <a:lnTo>
                            <a:pt x="327" y="33"/>
                          </a:lnTo>
                          <a:lnTo>
                            <a:pt x="327" y="31"/>
                          </a:lnTo>
                          <a:lnTo>
                            <a:pt x="327" y="27"/>
                          </a:lnTo>
                          <a:lnTo>
                            <a:pt x="323" y="27"/>
                          </a:lnTo>
                          <a:lnTo>
                            <a:pt x="321" y="25"/>
                          </a:lnTo>
                          <a:lnTo>
                            <a:pt x="323" y="25"/>
                          </a:lnTo>
                          <a:lnTo>
                            <a:pt x="321" y="25"/>
                          </a:lnTo>
                          <a:lnTo>
                            <a:pt x="319" y="25"/>
                          </a:lnTo>
                          <a:lnTo>
                            <a:pt x="317" y="25"/>
                          </a:lnTo>
                          <a:lnTo>
                            <a:pt x="313" y="23"/>
                          </a:lnTo>
                          <a:lnTo>
                            <a:pt x="307" y="21"/>
                          </a:lnTo>
                          <a:lnTo>
                            <a:pt x="307" y="23"/>
                          </a:lnTo>
                          <a:lnTo>
                            <a:pt x="307" y="21"/>
                          </a:lnTo>
                          <a:lnTo>
                            <a:pt x="307" y="19"/>
                          </a:lnTo>
                          <a:lnTo>
                            <a:pt x="304" y="19"/>
                          </a:lnTo>
                          <a:lnTo>
                            <a:pt x="302" y="19"/>
                          </a:lnTo>
                          <a:lnTo>
                            <a:pt x="302" y="15"/>
                          </a:lnTo>
                          <a:lnTo>
                            <a:pt x="304" y="19"/>
                          </a:lnTo>
                          <a:lnTo>
                            <a:pt x="304" y="15"/>
                          </a:lnTo>
                          <a:lnTo>
                            <a:pt x="300" y="13"/>
                          </a:lnTo>
                          <a:lnTo>
                            <a:pt x="300" y="11"/>
                          </a:lnTo>
                          <a:lnTo>
                            <a:pt x="300" y="13"/>
                          </a:lnTo>
                          <a:lnTo>
                            <a:pt x="300" y="15"/>
                          </a:lnTo>
                          <a:lnTo>
                            <a:pt x="298" y="15"/>
                          </a:lnTo>
                          <a:lnTo>
                            <a:pt x="300" y="19"/>
                          </a:lnTo>
                          <a:lnTo>
                            <a:pt x="300" y="21"/>
                          </a:lnTo>
                          <a:lnTo>
                            <a:pt x="298" y="19"/>
                          </a:lnTo>
                          <a:lnTo>
                            <a:pt x="294" y="15"/>
                          </a:lnTo>
                          <a:lnTo>
                            <a:pt x="298" y="15"/>
                          </a:lnTo>
                          <a:lnTo>
                            <a:pt x="298" y="13"/>
                          </a:lnTo>
                          <a:lnTo>
                            <a:pt x="294" y="13"/>
                          </a:lnTo>
                          <a:lnTo>
                            <a:pt x="290" y="13"/>
                          </a:lnTo>
                          <a:lnTo>
                            <a:pt x="290" y="15"/>
                          </a:lnTo>
                          <a:lnTo>
                            <a:pt x="290" y="19"/>
                          </a:lnTo>
                          <a:lnTo>
                            <a:pt x="288" y="21"/>
                          </a:lnTo>
                          <a:lnTo>
                            <a:pt x="280" y="25"/>
                          </a:lnTo>
                          <a:lnTo>
                            <a:pt x="275" y="23"/>
                          </a:lnTo>
                          <a:lnTo>
                            <a:pt x="271" y="23"/>
                          </a:lnTo>
                          <a:lnTo>
                            <a:pt x="271" y="21"/>
                          </a:lnTo>
                          <a:lnTo>
                            <a:pt x="269" y="15"/>
                          </a:lnTo>
                          <a:lnTo>
                            <a:pt x="263" y="15"/>
                          </a:lnTo>
                          <a:lnTo>
                            <a:pt x="261" y="15"/>
                          </a:lnTo>
                          <a:lnTo>
                            <a:pt x="261" y="19"/>
                          </a:lnTo>
                          <a:lnTo>
                            <a:pt x="261" y="21"/>
                          </a:lnTo>
                          <a:lnTo>
                            <a:pt x="261" y="25"/>
                          </a:lnTo>
                          <a:lnTo>
                            <a:pt x="261" y="27"/>
                          </a:lnTo>
                          <a:lnTo>
                            <a:pt x="259" y="29"/>
                          </a:lnTo>
                          <a:lnTo>
                            <a:pt x="255" y="31"/>
                          </a:lnTo>
                          <a:lnTo>
                            <a:pt x="253" y="33"/>
                          </a:lnTo>
                          <a:lnTo>
                            <a:pt x="253" y="35"/>
                          </a:lnTo>
                          <a:lnTo>
                            <a:pt x="251" y="33"/>
                          </a:lnTo>
                          <a:lnTo>
                            <a:pt x="250" y="33"/>
                          </a:lnTo>
                          <a:lnTo>
                            <a:pt x="244" y="33"/>
                          </a:lnTo>
                          <a:lnTo>
                            <a:pt x="242" y="33"/>
                          </a:lnTo>
                          <a:lnTo>
                            <a:pt x="242" y="35"/>
                          </a:lnTo>
                          <a:lnTo>
                            <a:pt x="242" y="36"/>
                          </a:lnTo>
                          <a:lnTo>
                            <a:pt x="240" y="36"/>
                          </a:lnTo>
                          <a:lnTo>
                            <a:pt x="236" y="36"/>
                          </a:lnTo>
                          <a:lnTo>
                            <a:pt x="240" y="36"/>
                          </a:lnTo>
                          <a:lnTo>
                            <a:pt x="240" y="38"/>
                          </a:lnTo>
                          <a:lnTo>
                            <a:pt x="240" y="40"/>
                          </a:lnTo>
                          <a:lnTo>
                            <a:pt x="236" y="40"/>
                          </a:lnTo>
                          <a:lnTo>
                            <a:pt x="234" y="40"/>
                          </a:lnTo>
                          <a:lnTo>
                            <a:pt x="232" y="40"/>
                          </a:lnTo>
                          <a:lnTo>
                            <a:pt x="232" y="42"/>
                          </a:lnTo>
                          <a:lnTo>
                            <a:pt x="234" y="42"/>
                          </a:lnTo>
                          <a:lnTo>
                            <a:pt x="236" y="42"/>
                          </a:lnTo>
                          <a:lnTo>
                            <a:pt x="236" y="44"/>
                          </a:lnTo>
                          <a:lnTo>
                            <a:pt x="234" y="44"/>
                          </a:lnTo>
                          <a:lnTo>
                            <a:pt x="232" y="44"/>
                          </a:lnTo>
                          <a:lnTo>
                            <a:pt x="234" y="46"/>
                          </a:lnTo>
                          <a:lnTo>
                            <a:pt x="232" y="46"/>
                          </a:lnTo>
                          <a:lnTo>
                            <a:pt x="228" y="44"/>
                          </a:lnTo>
                          <a:lnTo>
                            <a:pt x="226" y="44"/>
                          </a:lnTo>
                          <a:lnTo>
                            <a:pt x="226" y="42"/>
                          </a:lnTo>
                          <a:lnTo>
                            <a:pt x="228" y="42"/>
                          </a:lnTo>
                          <a:lnTo>
                            <a:pt x="232" y="42"/>
                          </a:lnTo>
                          <a:lnTo>
                            <a:pt x="232" y="40"/>
                          </a:lnTo>
                          <a:lnTo>
                            <a:pt x="232" y="38"/>
                          </a:lnTo>
                          <a:lnTo>
                            <a:pt x="228" y="36"/>
                          </a:lnTo>
                          <a:lnTo>
                            <a:pt x="226" y="35"/>
                          </a:lnTo>
                          <a:lnTo>
                            <a:pt x="224" y="33"/>
                          </a:lnTo>
                          <a:lnTo>
                            <a:pt x="224" y="31"/>
                          </a:lnTo>
                          <a:lnTo>
                            <a:pt x="222" y="29"/>
                          </a:lnTo>
                          <a:lnTo>
                            <a:pt x="222" y="31"/>
                          </a:lnTo>
                          <a:lnTo>
                            <a:pt x="219" y="31"/>
                          </a:lnTo>
                          <a:lnTo>
                            <a:pt x="217" y="31"/>
                          </a:lnTo>
                          <a:lnTo>
                            <a:pt x="215" y="31"/>
                          </a:lnTo>
                          <a:lnTo>
                            <a:pt x="213" y="31"/>
                          </a:lnTo>
                          <a:lnTo>
                            <a:pt x="213" y="33"/>
                          </a:lnTo>
                          <a:lnTo>
                            <a:pt x="213" y="35"/>
                          </a:lnTo>
                          <a:lnTo>
                            <a:pt x="213" y="36"/>
                          </a:lnTo>
                          <a:lnTo>
                            <a:pt x="213" y="38"/>
                          </a:lnTo>
                          <a:lnTo>
                            <a:pt x="207" y="38"/>
                          </a:lnTo>
                          <a:lnTo>
                            <a:pt x="205" y="36"/>
                          </a:lnTo>
                          <a:lnTo>
                            <a:pt x="205" y="35"/>
                          </a:lnTo>
                          <a:lnTo>
                            <a:pt x="205" y="33"/>
                          </a:lnTo>
                          <a:lnTo>
                            <a:pt x="203" y="33"/>
                          </a:lnTo>
                          <a:lnTo>
                            <a:pt x="203" y="31"/>
                          </a:lnTo>
                          <a:lnTo>
                            <a:pt x="203" y="33"/>
                          </a:lnTo>
                          <a:lnTo>
                            <a:pt x="203" y="35"/>
                          </a:lnTo>
                          <a:lnTo>
                            <a:pt x="203" y="36"/>
                          </a:lnTo>
                          <a:lnTo>
                            <a:pt x="203" y="38"/>
                          </a:lnTo>
                          <a:lnTo>
                            <a:pt x="199" y="38"/>
                          </a:lnTo>
                          <a:lnTo>
                            <a:pt x="199" y="36"/>
                          </a:lnTo>
                          <a:lnTo>
                            <a:pt x="199" y="35"/>
                          </a:lnTo>
                          <a:lnTo>
                            <a:pt x="195" y="35"/>
                          </a:lnTo>
                          <a:lnTo>
                            <a:pt x="193" y="33"/>
                          </a:lnTo>
                          <a:lnTo>
                            <a:pt x="188" y="31"/>
                          </a:lnTo>
                          <a:lnTo>
                            <a:pt x="188" y="35"/>
                          </a:lnTo>
                          <a:lnTo>
                            <a:pt x="188" y="33"/>
                          </a:lnTo>
                          <a:lnTo>
                            <a:pt x="186" y="31"/>
                          </a:lnTo>
                          <a:lnTo>
                            <a:pt x="188" y="31"/>
                          </a:lnTo>
                          <a:lnTo>
                            <a:pt x="188" y="29"/>
                          </a:lnTo>
                          <a:lnTo>
                            <a:pt x="186" y="27"/>
                          </a:lnTo>
                          <a:lnTo>
                            <a:pt x="184" y="27"/>
                          </a:lnTo>
                          <a:lnTo>
                            <a:pt x="178" y="27"/>
                          </a:lnTo>
                          <a:lnTo>
                            <a:pt x="176" y="29"/>
                          </a:lnTo>
                          <a:lnTo>
                            <a:pt x="170" y="31"/>
                          </a:lnTo>
                          <a:lnTo>
                            <a:pt x="168" y="29"/>
                          </a:lnTo>
                          <a:lnTo>
                            <a:pt x="166" y="31"/>
                          </a:lnTo>
                          <a:lnTo>
                            <a:pt x="164" y="31"/>
                          </a:lnTo>
                          <a:lnTo>
                            <a:pt x="161" y="33"/>
                          </a:lnTo>
                          <a:lnTo>
                            <a:pt x="161" y="35"/>
                          </a:lnTo>
                          <a:lnTo>
                            <a:pt x="159" y="35"/>
                          </a:lnTo>
                          <a:lnTo>
                            <a:pt x="159" y="36"/>
                          </a:lnTo>
                          <a:lnTo>
                            <a:pt x="157" y="36"/>
                          </a:lnTo>
                          <a:lnTo>
                            <a:pt x="157" y="38"/>
                          </a:lnTo>
                          <a:lnTo>
                            <a:pt x="155" y="42"/>
                          </a:lnTo>
                          <a:lnTo>
                            <a:pt x="157" y="42"/>
                          </a:lnTo>
                          <a:lnTo>
                            <a:pt x="159" y="42"/>
                          </a:lnTo>
                          <a:lnTo>
                            <a:pt x="157" y="42"/>
                          </a:lnTo>
                          <a:lnTo>
                            <a:pt x="159" y="42"/>
                          </a:lnTo>
                          <a:lnTo>
                            <a:pt x="159" y="44"/>
                          </a:lnTo>
                          <a:lnTo>
                            <a:pt x="161" y="46"/>
                          </a:lnTo>
                          <a:lnTo>
                            <a:pt x="159" y="46"/>
                          </a:lnTo>
                          <a:lnTo>
                            <a:pt x="157" y="44"/>
                          </a:lnTo>
                          <a:lnTo>
                            <a:pt x="155" y="44"/>
                          </a:lnTo>
                          <a:lnTo>
                            <a:pt x="151" y="44"/>
                          </a:lnTo>
                          <a:lnTo>
                            <a:pt x="155" y="48"/>
                          </a:lnTo>
                          <a:lnTo>
                            <a:pt x="151" y="50"/>
                          </a:lnTo>
                          <a:lnTo>
                            <a:pt x="155" y="50"/>
                          </a:lnTo>
                          <a:lnTo>
                            <a:pt x="157" y="50"/>
                          </a:lnTo>
                          <a:lnTo>
                            <a:pt x="157" y="52"/>
                          </a:lnTo>
                          <a:lnTo>
                            <a:pt x="159" y="52"/>
                          </a:lnTo>
                          <a:lnTo>
                            <a:pt x="161" y="54"/>
                          </a:lnTo>
                          <a:lnTo>
                            <a:pt x="164" y="54"/>
                          </a:lnTo>
                          <a:lnTo>
                            <a:pt x="161" y="54"/>
                          </a:lnTo>
                          <a:lnTo>
                            <a:pt x="159" y="54"/>
                          </a:lnTo>
                          <a:lnTo>
                            <a:pt x="157" y="54"/>
                          </a:lnTo>
                          <a:lnTo>
                            <a:pt x="157" y="56"/>
                          </a:lnTo>
                          <a:lnTo>
                            <a:pt x="157" y="58"/>
                          </a:lnTo>
                          <a:lnTo>
                            <a:pt x="155" y="56"/>
                          </a:lnTo>
                          <a:lnTo>
                            <a:pt x="157" y="54"/>
                          </a:lnTo>
                          <a:lnTo>
                            <a:pt x="155" y="52"/>
                          </a:lnTo>
                          <a:lnTo>
                            <a:pt x="155" y="54"/>
                          </a:lnTo>
                          <a:lnTo>
                            <a:pt x="155" y="56"/>
                          </a:lnTo>
                          <a:lnTo>
                            <a:pt x="151" y="56"/>
                          </a:lnTo>
                          <a:lnTo>
                            <a:pt x="147" y="58"/>
                          </a:lnTo>
                          <a:lnTo>
                            <a:pt x="145" y="60"/>
                          </a:lnTo>
                          <a:lnTo>
                            <a:pt x="145" y="58"/>
                          </a:lnTo>
                          <a:lnTo>
                            <a:pt x="145" y="56"/>
                          </a:lnTo>
                          <a:lnTo>
                            <a:pt x="141" y="52"/>
                          </a:lnTo>
                          <a:lnTo>
                            <a:pt x="139" y="52"/>
                          </a:lnTo>
                          <a:lnTo>
                            <a:pt x="139" y="54"/>
                          </a:lnTo>
                          <a:lnTo>
                            <a:pt x="139" y="52"/>
                          </a:lnTo>
                          <a:lnTo>
                            <a:pt x="137" y="50"/>
                          </a:lnTo>
                          <a:lnTo>
                            <a:pt x="137" y="52"/>
                          </a:lnTo>
                          <a:lnTo>
                            <a:pt x="137" y="54"/>
                          </a:lnTo>
                          <a:lnTo>
                            <a:pt x="136" y="54"/>
                          </a:lnTo>
                          <a:lnTo>
                            <a:pt x="130" y="50"/>
                          </a:lnTo>
                          <a:lnTo>
                            <a:pt x="130" y="48"/>
                          </a:lnTo>
                          <a:lnTo>
                            <a:pt x="128" y="48"/>
                          </a:lnTo>
                          <a:lnTo>
                            <a:pt x="130" y="50"/>
                          </a:lnTo>
                          <a:lnTo>
                            <a:pt x="128" y="50"/>
                          </a:lnTo>
                          <a:lnTo>
                            <a:pt x="128" y="48"/>
                          </a:lnTo>
                          <a:lnTo>
                            <a:pt x="126" y="48"/>
                          </a:lnTo>
                          <a:lnTo>
                            <a:pt x="126" y="46"/>
                          </a:lnTo>
                          <a:lnTo>
                            <a:pt x="122" y="48"/>
                          </a:lnTo>
                          <a:lnTo>
                            <a:pt x="120" y="48"/>
                          </a:lnTo>
                          <a:lnTo>
                            <a:pt x="118" y="46"/>
                          </a:lnTo>
                          <a:lnTo>
                            <a:pt x="120" y="44"/>
                          </a:lnTo>
                          <a:lnTo>
                            <a:pt x="118" y="42"/>
                          </a:lnTo>
                          <a:lnTo>
                            <a:pt x="116" y="44"/>
                          </a:lnTo>
                          <a:lnTo>
                            <a:pt x="116" y="42"/>
                          </a:lnTo>
                          <a:lnTo>
                            <a:pt x="112" y="44"/>
                          </a:lnTo>
                          <a:lnTo>
                            <a:pt x="116" y="46"/>
                          </a:lnTo>
                          <a:lnTo>
                            <a:pt x="112" y="46"/>
                          </a:lnTo>
                          <a:lnTo>
                            <a:pt x="110" y="44"/>
                          </a:lnTo>
                          <a:lnTo>
                            <a:pt x="108" y="46"/>
                          </a:lnTo>
                          <a:lnTo>
                            <a:pt x="108" y="48"/>
                          </a:lnTo>
                          <a:lnTo>
                            <a:pt x="108" y="50"/>
                          </a:lnTo>
                          <a:lnTo>
                            <a:pt x="108" y="52"/>
                          </a:lnTo>
                          <a:lnTo>
                            <a:pt x="107" y="54"/>
                          </a:lnTo>
                          <a:lnTo>
                            <a:pt x="103" y="54"/>
                          </a:lnTo>
                          <a:lnTo>
                            <a:pt x="101" y="54"/>
                          </a:lnTo>
                          <a:lnTo>
                            <a:pt x="101" y="56"/>
                          </a:lnTo>
                          <a:lnTo>
                            <a:pt x="101" y="58"/>
                          </a:lnTo>
                          <a:lnTo>
                            <a:pt x="101" y="60"/>
                          </a:lnTo>
                          <a:lnTo>
                            <a:pt x="99" y="60"/>
                          </a:lnTo>
                          <a:lnTo>
                            <a:pt x="93" y="62"/>
                          </a:lnTo>
                          <a:lnTo>
                            <a:pt x="93" y="64"/>
                          </a:lnTo>
                          <a:lnTo>
                            <a:pt x="91" y="66"/>
                          </a:lnTo>
                          <a:lnTo>
                            <a:pt x="91" y="67"/>
                          </a:lnTo>
                          <a:lnTo>
                            <a:pt x="91" y="71"/>
                          </a:lnTo>
                          <a:lnTo>
                            <a:pt x="93" y="73"/>
                          </a:lnTo>
                          <a:lnTo>
                            <a:pt x="93" y="75"/>
                          </a:lnTo>
                          <a:lnTo>
                            <a:pt x="93" y="79"/>
                          </a:lnTo>
                          <a:lnTo>
                            <a:pt x="91" y="79"/>
                          </a:lnTo>
                          <a:lnTo>
                            <a:pt x="91" y="81"/>
                          </a:lnTo>
                          <a:lnTo>
                            <a:pt x="93" y="81"/>
                          </a:lnTo>
                          <a:lnTo>
                            <a:pt x="97" y="79"/>
                          </a:lnTo>
                          <a:lnTo>
                            <a:pt x="99" y="79"/>
                          </a:lnTo>
                          <a:lnTo>
                            <a:pt x="101" y="79"/>
                          </a:lnTo>
                          <a:lnTo>
                            <a:pt x="101" y="75"/>
                          </a:lnTo>
                          <a:lnTo>
                            <a:pt x="101" y="73"/>
                          </a:lnTo>
                          <a:lnTo>
                            <a:pt x="103" y="73"/>
                          </a:lnTo>
                          <a:lnTo>
                            <a:pt x="103" y="71"/>
                          </a:lnTo>
                          <a:lnTo>
                            <a:pt x="108" y="71"/>
                          </a:lnTo>
                          <a:lnTo>
                            <a:pt x="108" y="69"/>
                          </a:lnTo>
                          <a:lnTo>
                            <a:pt x="110" y="71"/>
                          </a:lnTo>
                          <a:lnTo>
                            <a:pt x="110" y="69"/>
                          </a:lnTo>
                          <a:lnTo>
                            <a:pt x="110" y="66"/>
                          </a:lnTo>
                          <a:lnTo>
                            <a:pt x="112" y="66"/>
                          </a:lnTo>
                          <a:lnTo>
                            <a:pt x="112" y="67"/>
                          </a:lnTo>
                          <a:lnTo>
                            <a:pt x="118" y="67"/>
                          </a:lnTo>
                          <a:lnTo>
                            <a:pt x="118" y="69"/>
                          </a:lnTo>
                          <a:lnTo>
                            <a:pt x="118" y="71"/>
                          </a:lnTo>
                          <a:lnTo>
                            <a:pt x="116" y="71"/>
                          </a:lnTo>
                          <a:lnTo>
                            <a:pt x="116" y="73"/>
                          </a:lnTo>
                          <a:lnTo>
                            <a:pt x="110" y="75"/>
                          </a:lnTo>
                          <a:lnTo>
                            <a:pt x="112" y="75"/>
                          </a:lnTo>
                          <a:lnTo>
                            <a:pt x="112" y="79"/>
                          </a:lnTo>
                          <a:lnTo>
                            <a:pt x="116" y="79"/>
                          </a:lnTo>
                          <a:lnTo>
                            <a:pt x="112" y="79"/>
                          </a:lnTo>
                          <a:lnTo>
                            <a:pt x="110" y="79"/>
                          </a:lnTo>
                          <a:lnTo>
                            <a:pt x="108" y="79"/>
                          </a:lnTo>
                          <a:lnTo>
                            <a:pt x="107" y="79"/>
                          </a:lnTo>
                          <a:lnTo>
                            <a:pt x="103" y="81"/>
                          </a:lnTo>
                          <a:lnTo>
                            <a:pt x="101" y="79"/>
                          </a:lnTo>
                          <a:lnTo>
                            <a:pt x="101" y="85"/>
                          </a:lnTo>
                          <a:lnTo>
                            <a:pt x="101" y="89"/>
                          </a:lnTo>
                          <a:lnTo>
                            <a:pt x="97" y="91"/>
                          </a:lnTo>
                          <a:lnTo>
                            <a:pt x="93" y="93"/>
                          </a:lnTo>
                          <a:lnTo>
                            <a:pt x="91" y="93"/>
                          </a:lnTo>
                          <a:lnTo>
                            <a:pt x="89" y="95"/>
                          </a:lnTo>
                          <a:lnTo>
                            <a:pt x="87" y="95"/>
                          </a:lnTo>
                          <a:lnTo>
                            <a:pt x="83" y="98"/>
                          </a:lnTo>
                          <a:lnTo>
                            <a:pt x="81" y="98"/>
                          </a:lnTo>
                          <a:lnTo>
                            <a:pt x="78" y="100"/>
                          </a:lnTo>
                          <a:lnTo>
                            <a:pt x="72" y="102"/>
                          </a:lnTo>
                          <a:lnTo>
                            <a:pt x="68" y="104"/>
                          </a:lnTo>
                          <a:lnTo>
                            <a:pt x="64" y="108"/>
                          </a:lnTo>
                          <a:lnTo>
                            <a:pt x="62" y="110"/>
                          </a:lnTo>
                          <a:lnTo>
                            <a:pt x="60" y="112"/>
                          </a:lnTo>
                          <a:lnTo>
                            <a:pt x="52" y="118"/>
                          </a:lnTo>
                          <a:lnTo>
                            <a:pt x="54" y="118"/>
                          </a:lnTo>
                          <a:lnTo>
                            <a:pt x="52" y="120"/>
                          </a:lnTo>
                          <a:lnTo>
                            <a:pt x="54" y="122"/>
                          </a:lnTo>
                          <a:lnTo>
                            <a:pt x="52" y="122"/>
                          </a:lnTo>
                          <a:lnTo>
                            <a:pt x="52" y="120"/>
                          </a:lnTo>
                          <a:lnTo>
                            <a:pt x="49" y="122"/>
                          </a:lnTo>
                          <a:lnTo>
                            <a:pt x="43" y="129"/>
                          </a:lnTo>
                          <a:lnTo>
                            <a:pt x="35" y="131"/>
                          </a:lnTo>
                          <a:lnTo>
                            <a:pt x="33" y="131"/>
                          </a:lnTo>
                          <a:lnTo>
                            <a:pt x="31" y="133"/>
                          </a:lnTo>
                          <a:lnTo>
                            <a:pt x="29" y="137"/>
                          </a:lnTo>
                          <a:lnTo>
                            <a:pt x="23" y="141"/>
                          </a:lnTo>
                          <a:lnTo>
                            <a:pt x="20" y="143"/>
                          </a:lnTo>
                          <a:lnTo>
                            <a:pt x="14" y="143"/>
                          </a:lnTo>
                          <a:lnTo>
                            <a:pt x="12" y="143"/>
                          </a:lnTo>
                          <a:lnTo>
                            <a:pt x="10" y="143"/>
                          </a:lnTo>
                          <a:lnTo>
                            <a:pt x="10" y="149"/>
                          </a:lnTo>
                          <a:lnTo>
                            <a:pt x="6" y="149"/>
                          </a:lnTo>
                          <a:lnTo>
                            <a:pt x="6" y="151"/>
                          </a:lnTo>
                          <a:lnTo>
                            <a:pt x="10" y="151"/>
                          </a:lnTo>
                          <a:lnTo>
                            <a:pt x="10" y="153"/>
                          </a:lnTo>
                          <a:lnTo>
                            <a:pt x="6" y="153"/>
                          </a:lnTo>
                          <a:lnTo>
                            <a:pt x="6" y="157"/>
                          </a:lnTo>
                          <a:lnTo>
                            <a:pt x="10" y="159"/>
                          </a:lnTo>
                          <a:lnTo>
                            <a:pt x="6" y="159"/>
                          </a:lnTo>
                          <a:lnTo>
                            <a:pt x="4" y="159"/>
                          </a:lnTo>
                          <a:lnTo>
                            <a:pt x="4" y="161"/>
                          </a:lnTo>
                          <a:lnTo>
                            <a:pt x="2" y="162"/>
                          </a:lnTo>
                          <a:lnTo>
                            <a:pt x="4" y="166"/>
                          </a:lnTo>
                          <a:lnTo>
                            <a:pt x="4" y="168"/>
                          </a:lnTo>
                          <a:lnTo>
                            <a:pt x="2" y="172"/>
                          </a:lnTo>
                          <a:lnTo>
                            <a:pt x="2" y="174"/>
                          </a:lnTo>
                          <a:lnTo>
                            <a:pt x="2" y="172"/>
                          </a:lnTo>
                          <a:lnTo>
                            <a:pt x="4" y="172"/>
                          </a:lnTo>
                          <a:lnTo>
                            <a:pt x="6" y="176"/>
                          </a:lnTo>
                          <a:lnTo>
                            <a:pt x="10" y="178"/>
                          </a:lnTo>
                          <a:lnTo>
                            <a:pt x="10" y="180"/>
                          </a:lnTo>
                          <a:lnTo>
                            <a:pt x="10" y="184"/>
                          </a:lnTo>
                          <a:lnTo>
                            <a:pt x="6" y="186"/>
                          </a:lnTo>
                          <a:lnTo>
                            <a:pt x="6" y="188"/>
                          </a:lnTo>
                          <a:lnTo>
                            <a:pt x="4" y="190"/>
                          </a:lnTo>
                          <a:lnTo>
                            <a:pt x="4" y="192"/>
                          </a:lnTo>
                          <a:lnTo>
                            <a:pt x="2" y="193"/>
                          </a:lnTo>
                          <a:lnTo>
                            <a:pt x="0" y="195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80808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6045" name="Group 210">
                    <a:extLst>
                      <a:ext uri="{FF2B5EF4-FFF2-40B4-BE49-F238E27FC236}">
                        <a16:creationId xmlns:a16="http://schemas.microsoft.com/office/drawing/2014/main" id="{053A1969-5653-4842-8FF4-AD0294CBC54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61" y="4084"/>
                    <a:ext cx="136" cy="86"/>
                    <a:chOff x="3261" y="4084"/>
                    <a:chExt cx="136" cy="86"/>
                  </a:xfrm>
                </p:grpSpPr>
                <p:sp>
                  <p:nvSpPr>
                    <p:cNvPr id="36046" name="Freeform 211">
                      <a:extLst>
                        <a:ext uri="{FF2B5EF4-FFF2-40B4-BE49-F238E27FC236}">
                          <a16:creationId xmlns:a16="http://schemas.microsoft.com/office/drawing/2014/main" id="{4B365A56-7DD9-764C-9ECD-F73E5C230E9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261" y="4084"/>
                      <a:ext cx="136" cy="86"/>
                    </a:xfrm>
                    <a:custGeom>
                      <a:avLst/>
                      <a:gdLst>
                        <a:gd name="T0" fmla="*/ 0 w 273"/>
                        <a:gd name="T1" fmla="*/ 3 h 173"/>
                        <a:gd name="T2" fmla="*/ 1 w 273"/>
                        <a:gd name="T3" fmla="*/ 6 h 173"/>
                        <a:gd name="T4" fmla="*/ 0 w 273"/>
                        <a:gd name="T5" fmla="*/ 10 h 173"/>
                        <a:gd name="T6" fmla="*/ 1 w 273"/>
                        <a:gd name="T7" fmla="*/ 12 h 173"/>
                        <a:gd name="T8" fmla="*/ 1 w 273"/>
                        <a:gd name="T9" fmla="*/ 14 h 173"/>
                        <a:gd name="T10" fmla="*/ 3 w 273"/>
                        <a:gd name="T11" fmla="*/ 16 h 173"/>
                        <a:gd name="T12" fmla="*/ 3 w 273"/>
                        <a:gd name="T13" fmla="*/ 18 h 173"/>
                        <a:gd name="T14" fmla="*/ 3 w 273"/>
                        <a:gd name="T15" fmla="*/ 21 h 173"/>
                        <a:gd name="T16" fmla="*/ 2 w 273"/>
                        <a:gd name="T17" fmla="*/ 26 h 173"/>
                        <a:gd name="T18" fmla="*/ 5 w 273"/>
                        <a:gd name="T19" fmla="*/ 27 h 173"/>
                        <a:gd name="T20" fmla="*/ 9 w 273"/>
                        <a:gd name="T21" fmla="*/ 30 h 173"/>
                        <a:gd name="T22" fmla="*/ 10 w 273"/>
                        <a:gd name="T23" fmla="*/ 31 h 173"/>
                        <a:gd name="T24" fmla="*/ 13 w 273"/>
                        <a:gd name="T25" fmla="*/ 32 h 173"/>
                        <a:gd name="T26" fmla="*/ 15 w 273"/>
                        <a:gd name="T27" fmla="*/ 34 h 173"/>
                        <a:gd name="T28" fmla="*/ 19 w 273"/>
                        <a:gd name="T29" fmla="*/ 33 h 173"/>
                        <a:gd name="T30" fmla="*/ 22 w 273"/>
                        <a:gd name="T31" fmla="*/ 35 h 173"/>
                        <a:gd name="T32" fmla="*/ 22 w 273"/>
                        <a:gd name="T33" fmla="*/ 37 h 173"/>
                        <a:gd name="T34" fmla="*/ 24 w 273"/>
                        <a:gd name="T35" fmla="*/ 37 h 173"/>
                        <a:gd name="T36" fmla="*/ 27 w 273"/>
                        <a:gd name="T37" fmla="*/ 37 h 173"/>
                        <a:gd name="T38" fmla="*/ 30 w 273"/>
                        <a:gd name="T39" fmla="*/ 37 h 173"/>
                        <a:gd name="T40" fmla="*/ 34 w 273"/>
                        <a:gd name="T41" fmla="*/ 37 h 173"/>
                        <a:gd name="T42" fmla="*/ 36 w 273"/>
                        <a:gd name="T43" fmla="*/ 38 h 173"/>
                        <a:gd name="T44" fmla="*/ 36 w 273"/>
                        <a:gd name="T45" fmla="*/ 40 h 173"/>
                        <a:gd name="T46" fmla="*/ 36 w 273"/>
                        <a:gd name="T47" fmla="*/ 42 h 173"/>
                        <a:gd name="T48" fmla="*/ 37 w 273"/>
                        <a:gd name="T49" fmla="*/ 40 h 173"/>
                        <a:gd name="T50" fmla="*/ 38 w 273"/>
                        <a:gd name="T51" fmla="*/ 39 h 173"/>
                        <a:gd name="T52" fmla="*/ 38 w 273"/>
                        <a:gd name="T53" fmla="*/ 40 h 173"/>
                        <a:gd name="T54" fmla="*/ 40 w 273"/>
                        <a:gd name="T55" fmla="*/ 41 h 173"/>
                        <a:gd name="T56" fmla="*/ 39 w 273"/>
                        <a:gd name="T57" fmla="*/ 43 h 173"/>
                        <a:gd name="T58" fmla="*/ 41 w 273"/>
                        <a:gd name="T59" fmla="*/ 42 h 173"/>
                        <a:gd name="T60" fmla="*/ 41 w 273"/>
                        <a:gd name="T61" fmla="*/ 42 h 173"/>
                        <a:gd name="T62" fmla="*/ 42 w 273"/>
                        <a:gd name="T63" fmla="*/ 40 h 173"/>
                        <a:gd name="T64" fmla="*/ 46 w 273"/>
                        <a:gd name="T65" fmla="*/ 40 h 173"/>
                        <a:gd name="T66" fmla="*/ 46 w 273"/>
                        <a:gd name="T67" fmla="*/ 41 h 173"/>
                        <a:gd name="T68" fmla="*/ 47 w 273"/>
                        <a:gd name="T69" fmla="*/ 40 h 173"/>
                        <a:gd name="T70" fmla="*/ 47 w 273"/>
                        <a:gd name="T71" fmla="*/ 39 h 173"/>
                        <a:gd name="T72" fmla="*/ 46 w 273"/>
                        <a:gd name="T73" fmla="*/ 38 h 173"/>
                        <a:gd name="T74" fmla="*/ 44 w 273"/>
                        <a:gd name="T75" fmla="*/ 38 h 173"/>
                        <a:gd name="T76" fmla="*/ 46 w 273"/>
                        <a:gd name="T77" fmla="*/ 38 h 173"/>
                        <a:gd name="T78" fmla="*/ 46 w 273"/>
                        <a:gd name="T79" fmla="*/ 37 h 173"/>
                        <a:gd name="T80" fmla="*/ 46 w 273"/>
                        <a:gd name="T81" fmla="*/ 38 h 173"/>
                        <a:gd name="T82" fmla="*/ 46 w 273"/>
                        <a:gd name="T83" fmla="*/ 38 h 173"/>
                        <a:gd name="T84" fmla="*/ 47 w 273"/>
                        <a:gd name="T85" fmla="*/ 34 h 173"/>
                        <a:gd name="T86" fmla="*/ 47 w 273"/>
                        <a:gd name="T87" fmla="*/ 32 h 173"/>
                        <a:gd name="T88" fmla="*/ 50 w 273"/>
                        <a:gd name="T89" fmla="*/ 32 h 173"/>
                        <a:gd name="T90" fmla="*/ 51 w 273"/>
                        <a:gd name="T91" fmla="*/ 33 h 173"/>
                        <a:gd name="T92" fmla="*/ 55 w 273"/>
                        <a:gd name="T93" fmla="*/ 31 h 173"/>
                        <a:gd name="T94" fmla="*/ 57 w 273"/>
                        <a:gd name="T95" fmla="*/ 30 h 173"/>
                        <a:gd name="T96" fmla="*/ 60 w 273"/>
                        <a:gd name="T97" fmla="*/ 30 h 173"/>
                        <a:gd name="T98" fmla="*/ 58 w 273"/>
                        <a:gd name="T99" fmla="*/ 32 h 173"/>
                        <a:gd name="T100" fmla="*/ 56 w 273"/>
                        <a:gd name="T101" fmla="*/ 32 h 173"/>
                        <a:gd name="T102" fmla="*/ 58 w 273"/>
                        <a:gd name="T103" fmla="*/ 33 h 173"/>
                        <a:gd name="T104" fmla="*/ 60 w 273"/>
                        <a:gd name="T105" fmla="*/ 33 h 173"/>
                        <a:gd name="T106" fmla="*/ 61 w 273"/>
                        <a:gd name="T107" fmla="*/ 29 h 173"/>
                        <a:gd name="T108" fmla="*/ 62 w 273"/>
                        <a:gd name="T109" fmla="*/ 27 h 173"/>
                        <a:gd name="T110" fmla="*/ 64 w 273"/>
                        <a:gd name="T111" fmla="*/ 25 h 173"/>
                        <a:gd name="T112" fmla="*/ 65 w 273"/>
                        <a:gd name="T113" fmla="*/ 23 h 173"/>
                        <a:gd name="T114" fmla="*/ 67 w 273"/>
                        <a:gd name="T115" fmla="*/ 21 h 173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</a:gdLst>
                      <a:ahLst/>
                      <a:cxnLst>
                        <a:cxn ang="T116">
                          <a:pos x="T0" y="T1"/>
                        </a:cxn>
                        <a:cxn ang="T117">
                          <a:pos x="T2" y="T3"/>
                        </a:cxn>
                        <a:cxn ang="T118">
                          <a:pos x="T4" y="T5"/>
                        </a:cxn>
                        <a:cxn ang="T119">
                          <a:pos x="T6" y="T7"/>
                        </a:cxn>
                        <a:cxn ang="T120">
                          <a:pos x="T8" y="T9"/>
                        </a:cxn>
                        <a:cxn ang="T121">
                          <a:pos x="T10" y="T11"/>
                        </a:cxn>
                        <a:cxn ang="T122">
                          <a:pos x="T12" y="T13"/>
                        </a:cxn>
                        <a:cxn ang="T123">
                          <a:pos x="T14" y="T15"/>
                        </a:cxn>
                        <a:cxn ang="T124">
                          <a:pos x="T16" y="T17"/>
                        </a:cxn>
                        <a:cxn ang="T125">
                          <a:pos x="T18" y="T19"/>
                        </a:cxn>
                        <a:cxn ang="T126">
                          <a:pos x="T20" y="T21"/>
                        </a:cxn>
                        <a:cxn ang="T127">
                          <a:pos x="T22" y="T23"/>
                        </a:cxn>
                        <a:cxn ang="T128">
                          <a:pos x="T24" y="T25"/>
                        </a:cxn>
                        <a:cxn ang="T129">
                          <a:pos x="T26" y="T27"/>
                        </a:cxn>
                        <a:cxn ang="T130">
                          <a:pos x="T28" y="T29"/>
                        </a:cxn>
                        <a:cxn ang="T131">
                          <a:pos x="T30" y="T31"/>
                        </a:cxn>
                        <a:cxn ang="T132">
                          <a:pos x="T32" y="T33"/>
                        </a:cxn>
                        <a:cxn ang="T133">
                          <a:pos x="T34" y="T35"/>
                        </a:cxn>
                        <a:cxn ang="T134">
                          <a:pos x="T36" y="T37"/>
                        </a:cxn>
                        <a:cxn ang="T135">
                          <a:pos x="T38" y="T39"/>
                        </a:cxn>
                        <a:cxn ang="T136">
                          <a:pos x="T40" y="T41"/>
                        </a:cxn>
                        <a:cxn ang="T137">
                          <a:pos x="T42" y="T43"/>
                        </a:cxn>
                        <a:cxn ang="T138">
                          <a:pos x="T44" y="T45"/>
                        </a:cxn>
                        <a:cxn ang="T139">
                          <a:pos x="T46" y="T47"/>
                        </a:cxn>
                        <a:cxn ang="T140">
                          <a:pos x="T48" y="T49"/>
                        </a:cxn>
                        <a:cxn ang="T141">
                          <a:pos x="T50" y="T51"/>
                        </a:cxn>
                        <a:cxn ang="T142">
                          <a:pos x="T52" y="T53"/>
                        </a:cxn>
                        <a:cxn ang="T143">
                          <a:pos x="T54" y="T55"/>
                        </a:cxn>
                        <a:cxn ang="T144">
                          <a:pos x="T56" y="T57"/>
                        </a:cxn>
                        <a:cxn ang="T145">
                          <a:pos x="T58" y="T59"/>
                        </a:cxn>
                        <a:cxn ang="T146">
                          <a:pos x="T60" y="T61"/>
                        </a:cxn>
                        <a:cxn ang="T147">
                          <a:pos x="T62" y="T63"/>
                        </a:cxn>
                        <a:cxn ang="T148">
                          <a:pos x="T64" y="T65"/>
                        </a:cxn>
                        <a:cxn ang="T149">
                          <a:pos x="T66" y="T67"/>
                        </a:cxn>
                        <a:cxn ang="T150">
                          <a:pos x="T68" y="T69"/>
                        </a:cxn>
                        <a:cxn ang="T151">
                          <a:pos x="T70" y="T71"/>
                        </a:cxn>
                        <a:cxn ang="T152">
                          <a:pos x="T72" y="T73"/>
                        </a:cxn>
                        <a:cxn ang="T153">
                          <a:pos x="T74" y="T75"/>
                        </a:cxn>
                        <a:cxn ang="T154">
                          <a:pos x="T76" y="T77"/>
                        </a:cxn>
                        <a:cxn ang="T155">
                          <a:pos x="T78" y="T79"/>
                        </a:cxn>
                        <a:cxn ang="T156">
                          <a:pos x="T80" y="T81"/>
                        </a:cxn>
                        <a:cxn ang="T157">
                          <a:pos x="T82" y="T83"/>
                        </a:cxn>
                        <a:cxn ang="T158">
                          <a:pos x="T84" y="T85"/>
                        </a:cxn>
                        <a:cxn ang="T159">
                          <a:pos x="T86" y="T87"/>
                        </a:cxn>
                        <a:cxn ang="T160">
                          <a:pos x="T88" y="T89"/>
                        </a:cxn>
                        <a:cxn ang="T161">
                          <a:pos x="T90" y="T91"/>
                        </a:cxn>
                        <a:cxn ang="T162">
                          <a:pos x="T92" y="T93"/>
                        </a:cxn>
                        <a:cxn ang="T163">
                          <a:pos x="T94" y="T95"/>
                        </a:cxn>
                        <a:cxn ang="T164">
                          <a:pos x="T96" y="T97"/>
                        </a:cxn>
                        <a:cxn ang="T165">
                          <a:pos x="T98" y="T99"/>
                        </a:cxn>
                        <a:cxn ang="T166">
                          <a:pos x="T100" y="T101"/>
                        </a:cxn>
                        <a:cxn ang="T167">
                          <a:pos x="T102" y="T103"/>
                        </a:cxn>
                        <a:cxn ang="T168">
                          <a:pos x="T104" y="T105"/>
                        </a:cxn>
                        <a:cxn ang="T169">
                          <a:pos x="T106" y="T107"/>
                        </a:cxn>
                        <a:cxn ang="T170">
                          <a:pos x="T108" y="T109"/>
                        </a:cxn>
                        <a:cxn ang="T171">
                          <a:pos x="T110" y="T111"/>
                        </a:cxn>
                        <a:cxn ang="T172">
                          <a:pos x="T112" y="T113"/>
                        </a:cxn>
                        <a:cxn ang="T173">
                          <a:pos x="T114" y="T115"/>
                        </a:cxn>
                      </a:cxnLst>
                      <a:rect l="0" t="0" r="r" b="b"/>
                      <a:pathLst>
                        <a:path w="273" h="173">
                          <a:moveTo>
                            <a:pt x="0" y="0"/>
                          </a:moveTo>
                          <a:lnTo>
                            <a:pt x="2" y="6"/>
                          </a:lnTo>
                          <a:lnTo>
                            <a:pt x="2" y="10"/>
                          </a:lnTo>
                          <a:lnTo>
                            <a:pt x="2" y="12"/>
                          </a:lnTo>
                          <a:lnTo>
                            <a:pt x="4" y="16"/>
                          </a:lnTo>
                          <a:lnTo>
                            <a:pt x="4" y="24"/>
                          </a:lnTo>
                          <a:lnTo>
                            <a:pt x="4" y="26"/>
                          </a:lnTo>
                          <a:lnTo>
                            <a:pt x="4" y="29"/>
                          </a:lnTo>
                          <a:lnTo>
                            <a:pt x="4" y="33"/>
                          </a:lnTo>
                          <a:lnTo>
                            <a:pt x="4" y="39"/>
                          </a:lnTo>
                          <a:lnTo>
                            <a:pt x="2" y="43"/>
                          </a:lnTo>
                          <a:lnTo>
                            <a:pt x="2" y="47"/>
                          </a:lnTo>
                          <a:lnTo>
                            <a:pt x="0" y="47"/>
                          </a:lnTo>
                          <a:lnTo>
                            <a:pt x="0" y="51"/>
                          </a:lnTo>
                          <a:lnTo>
                            <a:pt x="4" y="51"/>
                          </a:lnTo>
                          <a:lnTo>
                            <a:pt x="4" y="53"/>
                          </a:lnTo>
                          <a:lnTo>
                            <a:pt x="6" y="55"/>
                          </a:lnTo>
                          <a:lnTo>
                            <a:pt x="6" y="57"/>
                          </a:lnTo>
                          <a:lnTo>
                            <a:pt x="10" y="62"/>
                          </a:lnTo>
                          <a:lnTo>
                            <a:pt x="12" y="62"/>
                          </a:lnTo>
                          <a:lnTo>
                            <a:pt x="12" y="64"/>
                          </a:lnTo>
                          <a:lnTo>
                            <a:pt x="14" y="66"/>
                          </a:lnTo>
                          <a:lnTo>
                            <a:pt x="12" y="68"/>
                          </a:lnTo>
                          <a:lnTo>
                            <a:pt x="12" y="70"/>
                          </a:lnTo>
                          <a:lnTo>
                            <a:pt x="12" y="72"/>
                          </a:lnTo>
                          <a:lnTo>
                            <a:pt x="12" y="74"/>
                          </a:lnTo>
                          <a:lnTo>
                            <a:pt x="14" y="76"/>
                          </a:lnTo>
                          <a:lnTo>
                            <a:pt x="14" y="80"/>
                          </a:lnTo>
                          <a:lnTo>
                            <a:pt x="14" y="84"/>
                          </a:lnTo>
                          <a:lnTo>
                            <a:pt x="14" y="86"/>
                          </a:lnTo>
                          <a:lnTo>
                            <a:pt x="14" y="88"/>
                          </a:lnTo>
                          <a:lnTo>
                            <a:pt x="10" y="95"/>
                          </a:lnTo>
                          <a:lnTo>
                            <a:pt x="6" y="99"/>
                          </a:lnTo>
                          <a:lnTo>
                            <a:pt x="10" y="107"/>
                          </a:lnTo>
                          <a:lnTo>
                            <a:pt x="12" y="111"/>
                          </a:lnTo>
                          <a:lnTo>
                            <a:pt x="14" y="111"/>
                          </a:lnTo>
                          <a:lnTo>
                            <a:pt x="20" y="111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3" y="115"/>
                          </a:lnTo>
                          <a:lnTo>
                            <a:pt x="35" y="119"/>
                          </a:lnTo>
                          <a:lnTo>
                            <a:pt x="39" y="121"/>
                          </a:lnTo>
                          <a:lnTo>
                            <a:pt x="41" y="121"/>
                          </a:lnTo>
                          <a:lnTo>
                            <a:pt x="43" y="122"/>
                          </a:lnTo>
                          <a:lnTo>
                            <a:pt x="45" y="122"/>
                          </a:lnTo>
                          <a:lnTo>
                            <a:pt x="43" y="124"/>
                          </a:lnTo>
                          <a:lnTo>
                            <a:pt x="51" y="124"/>
                          </a:lnTo>
                          <a:lnTo>
                            <a:pt x="52" y="126"/>
                          </a:lnTo>
                          <a:lnTo>
                            <a:pt x="54" y="128"/>
                          </a:lnTo>
                          <a:lnTo>
                            <a:pt x="58" y="128"/>
                          </a:lnTo>
                          <a:lnTo>
                            <a:pt x="58" y="132"/>
                          </a:lnTo>
                          <a:lnTo>
                            <a:pt x="60" y="132"/>
                          </a:lnTo>
                          <a:lnTo>
                            <a:pt x="62" y="138"/>
                          </a:lnTo>
                          <a:lnTo>
                            <a:pt x="68" y="138"/>
                          </a:lnTo>
                          <a:lnTo>
                            <a:pt x="74" y="134"/>
                          </a:lnTo>
                          <a:lnTo>
                            <a:pt x="78" y="134"/>
                          </a:lnTo>
                          <a:lnTo>
                            <a:pt x="79" y="134"/>
                          </a:lnTo>
                          <a:lnTo>
                            <a:pt x="79" y="138"/>
                          </a:lnTo>
                          <a:lnTo>
                            <a:pt x="83" y="138"/>
                          </a:lnTo>
                          <a:lnTo>
                            <a:pt x="87" y="140"/>
                          </a:lnTo>
                          <a:lnTo>
                            <a:pt x="89" y="142"/>
                          </a:lnTo>
                          <a:lnTo>
                            <a:pt x="89" y="144"/>
                          </a:lnTo>
                          <a:lnTo>
                            <a:pt x="89" y="148"/>
                          </a:lnTo>
                          <a:lnTo>
                            <a:pt x="91" y="150"/>
                          </a:lnTo>
                          <a:lnTo>
                            <a:pt x="93" y="150"/>
                          </a:lnTo>
                          <a:lnTo>
                            <a:pt x="97" y="150"/>
                          </a:lnTo>
                          <a:lnTo>
                            <a:pt x="99" y="150"/>
                          </a:lnTo>
                          <a:lnTo>
                            <a:pt x="99" y="148"/>
                          </a:lnTo>
                          <a:lnTo>
                            <a:pt x="101" y="148"/>
                          </a:lnTo>
                          <a:lnTo>
                            <a:pt x="103" y="148"/>
                          </a:lnTo>
                          <a:lnTo>
                            <a:pt x="107" y="148"/>
                          </a:lnTo>
                          <a:lnTo>
                            <a:pt x="108" y="148"/>
                          </a:lnTo>
                          <a:lnTo>
                            <a:pt x="116" y="148"/>
                          </a:lnTo>
                          <a:lnTo>
                            <a:pt x="118" y="148"/>
                          </a:lnTo>
                          <a:lnTo>
                            <a:pt x="120" y="148"/>
                          </a:lnTo>
                          <a:lnTo>
                            <a:pt x="122" y="150"/>
                          </a:lnTo>
                          <a:lnTo>
                            <a:pt x="126" y="150"/>
                          </a:lnTo>
                          <a:lnTo>
                            <a:pt x="128" y="150"/>
                          </a:lnTo>
                          <a:lnTo>
                            <a:pt x="132" y="150"/>
                          </a:lnTo>
                          <a:lnTo>
                            <a:pt x="136" y="150"/>
                          </a:lnTo>
                          <a:lnTo>
                            <a:pt x="137" y="150"/>
                          </a:lnTo>
                          <a:lnTo>
                            <a:pt x="141" y="152"/>
                          </a:lnTo>
                          <a:lnTo>
                            <a:pt x="145" y="153"/>
                          </a:lnTo>
                          <a:lnTo>
                            <a:pt x="145" y="157"/>
                          </a:lnTo>
                          <a:lnTo>
                            <a:pt x="147" y="157"/>
                          </a:lnTo>
                          <a:lnTo>
                            <a:pt x="147" y="159"/>
                          </a:lnTo>
                          <a:lnTo>
                            <a:pt x="145" y="161"/>
                          </a:lnTo>
                          <a:lnTo>
                            <a:pt x="145" y="163"/>
                          </a:lnTo>
                          <a:lnTo>
                            <a:pt x="141" y="167"/>
                          </a:lnTo>
                          <a:lnTo>
                            <a:pt x="145" y="167"/>
                          </a:lnTo>
                          <a:lnTo>
                            <a:pt x="145" y="169"/>
                          </a:lnTo>
                          <a:lnTo>
                            <a:pt x="145" y="167"/>
                          </a:lnTo>
                          <a:lnTo>
                            <a:pt x="149" y="163"/>
                          </a:lnTo>
                          <a:lnTo>
                            <a:pt x="151" y="161"/>
                          </a:lnTo>
                          <a:lnTo>
                            <a:pt x="155" y="167"/>
                          </a:lnTo>
                          <a:lnTo>
                            <a:pt x="155" y="163"/>
                          </a:lnTo>
                          <a:lnTo>
                            <a:pt x="155" y="161"/>
                          </a:lnTo>
                          <a:lnTo>
                            <a:pt x="155" y="159"/>
                          </a:lnTo>
                          <a:lnTo>
                            <a:pt x="157" y="159"/>
                          </a:lnTo>
                          <a:lnTo>
                            <a:pt x="159" y="157"/>
                          </a:lnTo>
                          <a:lnTo>
                            <a:pt x="159" y="159"/>
                          </a:lnTo>
                          <a:lnTo>
                            <a:pt x="155" y="161"/>
                          </a:lnTo>
                          <a:lnTo>
                            <a:pt x="157" y="163"/>
                          </a:lnTo>
                          <a:lnTo>
                            <a:pt x="157" y="167"/>
                          </a:lnTo>
                          <a:lnTo>
                            <a:pt x="159" y="167"/>
                          </a:lnTo>
                          <a:lnTo>
                            <a:pt x="161" y="167"/>
                          </a:lnTo>
                          <a:lnTo>
                            <a:pt x="159" y="167"/>
                          </a:lnTo>
                          <a:lnTo>
                            <a:pt x="159" y="169"/>
                          </a:lnTo>
                          <a:lnTo>
                            <a:pt x="159" y="171"/>
                          </a:lnTo>
                          <a:lnTo>
                            <a:pt x="159" y="173"/>
                          </a:lnTo>
                          <a:lnTo>
                            <a:pt x="161" y="173"/>
                          </a:lnTo>
                          <a:lnTo>
                            <a:pt x="161" y="171"/>
                          </a:lnTo>
                          <a:lnTo>
                            <a:pt x="161" y="169"/>
                          </a:lnTo>
                          <a:lnTo>
                            <a:pt x="164" y="169"/>
                          </a:lnTo>
                          <a:lnTo>
                            <a:pt x="164" y="171"/>
                          </a:lnTo>
                          <a:lnTo>
                            <a:pt x="164" y="169"/>
                          </a:lnTo>
                          <a:lnTo>
                            <a:pt x="166" y="171"/>
                          </a:lnTo>
                          <a:lnTo>
                            <a:pt x="168" y="171"/>
                          </a:lnTo>
                          <a:lnTo>
                            <a:pt x="166" y="167"/>
                          </a:lnTo>
                          <a:lnTo>
                            <a:pt x="166" y="163"/>
                          </a:lnTo>
                          <a:lnTo>
                            <a:pt x="168" y="161"/>
                          </a:lnTo>
                          <a:lnTo>
                            <a:pt x="174" y="161"/>
                          </a:lnTo>
                          <a:lnTo>
                            <a:pt x="176" y="159"/>
                          </a:lnTo>
                          <a:lnTo>
                            <a:pt x="180" y="159"/>
                          </a:lnTo>
                          <a:lnTo>
                            <a:pt x="184" y="163"/>
                          </a:lnTo>
                          <a:lnTo>
                            <a:pt x="180" y="163"/>
                          </a:lnTo>
                          <a:lnTo>
                            <a:pt x="184" y="167"/>
                          </a:lnTo>
                          <a:lnTo>
                            <a:pt x="184" y="163"/>
                          </a:lnTo>
                          <a:lnTo>
                            <a:pt x="186" y="163"/>
                          </a:lnTo>
                          <a:lnTo>
                            <a:pt x="188" y="163"/>
                          </a:lnTo>
                          <a:lnTo>
                            <a:pt x="188" y="159"/>
                          </a:lnTo>
                          <a:lnTo>
                            <a:pt x="190" y="159"/>
                          </a:lnTo>
                          <a:lnTo>
                            <a:pt x="190" y="157"/>
                          </a:lnTo>
                          <a:lnTo>
                            <a:pt x="188" y="157"/>
                          </a:lnTo>
                          <a:lnTo>
                            <a:pt x="186" y="157"/>
                          </a:lnTo>
                          <a:lnTo>
                            <a:pt x="184" y="157"/>
                          </a:lnTo>
                          <a:lnTo>
                            <a:pt x="184" y="153"/>
                          </a:lnTo>
                          <a:lnTo>
                            <a:pt x="184" y="152"/>
                          </a:lnTo>
                          <a:lnTo>
                            <a:pt x="180" y="157"/>
                          </a:lnTo>
                          <a:lnTo>
                            <a:pt x="178" y="157"/>
                          </a:lnTo>
                          <a:lnTo>
                            <a:pt x="178" y="153"/>
                          </a:lnTo>
                          <a:lnTo>
                            <a:pt x="178" y="152"/>
                          </a:lnTo>
                          <a:lnTo>
                            <a:pt x="180" y="152"/>
                          </a:lnTo>
                          <a:lnTo>
                            <a:pt x="184" y="150"/>
                          </a:lnTo>
                          <a:lnTo>
                            <a:pt x="184" y="152"/>
                          </a:lnTo>
                          <a:lnTo>
                            <a:pt x="184" y="148"/>
                          </a:lnTo>
                          <a:lnTo>
                            <a:pt x="186" y="148"/>
                          </a:lnTo>
                          <a:lnTo>
                            <a:pt x="184" y="148"/>
                          </a:lnTo>
                          <a:lnTo>
                            <a:pt x="184" y="152"/>
                          </a:lnTo>
                          <a:lnTo>
                            <a:pt x="184" y="153"/>
                          </a:lnTo>
                          <a:lnTo>
                            <a:pt x="186" y="153"/>
                          </a:lnTo>
                          <a:lnTo>
                            <a:pt x="188" y="153"/>
                          </a:lnTo>
                          <a:lnTo>
                            <a:pt x="188" y="152"/>
                          </a:lnTo>
                          <a:lnTo>
                            <a:pt x="186" y="152"/>
                          </a:lnTo>
                          <a:lnTo>
                            <a:pt x="186" y="150"/>
                          </a:lnTo>
                          <a:lnTo>
                            <a:pt x="186" y="148"/>
                          </a:lnTo>
                          <a:lnTo>
                            <a:pt x="188" y="144"/>
                          </a:lnTo>
                          <a:lnTo>
                            <a:pt x="190" y="138"/>
                          </a:lnTo>
                          <a:lnTo>
                            <a:pt x="190" y="134"/>
                          </a:lnTo>
                          <a:lnTo>
                            <a:pt x="193" y="132"/>
                          </a:lnTo>
                          <a:lnTo>
                            <a:pt x="193" y="130"/>
                          </a:lnTo>
                          <a:lnTo>
                            <a:pt x="190" y="128"/>
                          </a:lnTo>
                          <a:lnTo>
                            <a:pt x="193" y="130"/>
                          </a:lnTo>
                          <a:lnTo>
                            <a:pt x="195" y="128"/>
                          </a:lnTo>
                          <a:lnTo>
                            <a:pt x="197" y="128"/>
                          </a:lnTo>
                          <a:lnTo>
                            <a:pt x="203" y="130"/>
                          </a:lnTo>
                          <a:lnTo>
                            <a:pt x="203" y="132"/>
                          </a:lnTo>
                          <a:lnTo>
                            <a:pt x="203" y="134"/>
                          </a:lnTo>
                          <a:lnTo>
                            <a:pt x="205" y="132"/>
                          </a:lnTo>
                          <a:lnTo>
                            <a:pt x="207" y="132"/>
                          </a:lnTo>
                          <a:lnTo>
                            <a:pt x="209" y="132"/>
                          </a:lnTo>
                          <a:lnTo>
                            <a:pt x="209" y="130"/>
                          </a:lnTo>
                          <a:lnTo>
                            <a:pt x="213" y="128"/>
                          </a:lnTo>
                          <a:lnTo>
                            <a:pt x="221" y="126"/>
                          </a:lnTo>
                          <a:lnTo>
                            <a:pt x="222" y="126"/>
                          </a:lnTo>
                          <a:lnTo>
                            <a:pt x="228" y="126"/>
                          </a:lnTo>
                          <a:lnTo>
                            <a:pt x="228" y="124"/>
                          </a:lnTo>
                          <a:lnTo>
                            <a:pt x="230" y="122"/>
                          </a:lnTo>
                          <a:lnTo>
                            <a:pt x="234" y="122"/>
                          </a:lnTo>
                          <a:lnTo>
                            <a:pt x="236" y="122"/>
                          </a:lnTo>
                          <a:lnTo>
                            <a:pt x="236" y="119"/>
                          </a:lnTo>
                          <a:lnTo>
                            <a:pt x="240" y="121"/>
                          </a:lnTo>
                          <a:lnTo>
                            <a:pt x="240" y="122"/>
                          </a:lnTo>
                          <a:lnTo>
                            <a:pt x="236" y="124"/>
                          </a:lnTo>
                          <a:lnTo>
                            <a:pt x="236" y="126"/>
                          </a:lnTo>
                          <a:lnTo>
                            <a:pt x="234" y="130"/>
                          </a:lnTo>
                          <a:lnTo>
                            <a:pt x="232" y="130"/>
                          </a:lnTo>
                          <a:lnTo>
                            <a:pt x="230" y="128"/>
                          </a:lnTo>
                          <a:lnTo>
                            <a:pt x="228" y="128"/>
                          </a:lnTo>
                          <a:lnTo>
                            <a:pt x="226" y="128"/>
                          </a:lnTo>
                          <a:lnTo>
                            <a:pt x="228" y="130"/>
                          </a:lnTo>
                          <a:lnTo>
                            <a:pt x="228" y="132"/>
                          </a:lnTo>
                          <a:lnTo>
                            <a:pt x="232" y="132"/>
                          </a:lnTo>
                          <a:lnTo>
                            <a:pt x="232" y="134"/>
                          </a:lnTo>
                          <a:lnTo>
                            <a:pt x="234" y="134"/>
                          </a:lnTo>
                          <a:lnTo>
                            <a:pt x="236" y="132"/>
                          </a:lnTo>
                          <a:lnTo>
                            <a:pt x="240" y="132"/>
                          </a:lnTo>
                          <a:lnTo>
                            <a:pt x="242" y="132"/>
                          </a:lnTo>
                          <a:lnTo>
                            <a:pt x="242" y="130"/>
                          </a:lnTo>
                          <a:lnTo>
                            <a:pt x="244" y="128"/>
                          </a:lnTo>
                          <a:lnTo>
                            <a:pt x="246" y="117"/>
                          </a:lnTo>
                          <a:lnTo>
                            <a:pt x="250" y="113"/>
                          </a:lnTo>
                          <a:lnTo>
                            <a:pt x="246" y="113"/>
                          </a:lnTo>
                          <a:lnTo>
                            <a:pt x="246" y="111"/>
                          </a:lnTo>
                          <a:lnTo>
                            <a:pt x="250" y="111"/>
                          </a:lnTo>
                          <a:lnTo>
                            <a:pt x="251" y="103"/>
                          </a:lnTo>
                          <a:lnTo>
                            <a:pt x="253" y="101"/>
                          </a:lnTo>
                          <a:lnTo>
                            <a:pt x="255" y="101"/>
                          </a:lnTo>
                          <a:lnTo>
                            <a:pt x="259" y="101"/>
                          </a:lnTo>
                          <a:lnTo>
                            <a:pt x="259" y="99"/>
                          </a:lnTo>
                          <a:lnTo>
                            <a:pt x="259" y="95"/>
                          </a:lnTo>
                          <a:lnTo>
                            <a:pt x="261" y="93"/>
                          </a:lnTo>
                          <a:lnTo>
                            <a:pt x="263" y="95"/>
                          </a:lnTo>
                          <a:lnTo>
                            <a:pt x="263" y="93"/>
                          </a:lnTo>
                          <a:lnTo>
                            <a:pt x="265" y="90"/>
                          </a:lnTo>
                          <a:lnTo>
                            <a:pt x="269" y="90"/>
                          </a:lnTo>
                          <a:lnTo>
                            <a:pt x="269" y="86"/>
                          </a:lnTo>
                          <a:lnTo>
                            <a:pt x="271" y="86"/>
                          </a:lnTo>
                          <a:lnTo>
                            <a:pt x="273" y="8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047" name="Freeform 212">
                      <a:extLst>
                        <a:ext uri="{FF2B5EF4-FFF2-40B4-BE49-F238E27FC236}">
                          <a16:creationId xmlns:a16="http://schemas.microsoft.com/office/drawing/2014/main" id="{0C4C0AD0-4A34-E149-B76F-08D296804A3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261" y="4084"/>
                      <a:ext cx="136" cy="86"/>
                    </a:xfrm>
                    <a:custGeom>
                      <a:avLst/>
                      <a:gdLst>
                        <a:gd name="T0" fmla="*/ 0 w 273"/>
                        <a:gd name="T1" fmla="*/ 3 h 173"/>
                        <a:gd name="T2" fmla="*/ 1 w 273"/>
                        <a:gd name="T3" fmla="*/ 6 h 173"/>
                        <a:gd name="T4" fmla="*/ 0 w 273"/>
                        <a:gd name="T5" fmla="*/ 10 h 173"/>
                        <a:gd name="T6" fmla="*/ 1 w 273"/>
                        <a:gd name="T7" fmla="*/ 12 h 173"/>
                        <a:gd name="T8" fmla="*/ 1 w 273"/>
                        <a:gd name="T9" fmla="*/ 14 h 173"/>
                        <a:gd name="T10" fmla="*/ 3 w 273"/>
                        <a:gd name="T11" fmla="*/ 16 h 173"/>
                        <a:gd name="T12" fmla="*/ 3 w 273"/>
                        <a:gd name="T13" fmla="*/ 18 h 173"/>
                        <a:gd name="T14" fmla="*/ 3 w 273"/>
                        <a:gd name="T15" fmla="*/ 21 h 173"/>
                        <a:gd name="T16" fmla="*/ 2 w 273"/>
                        <a:gd name="T17" fmla="*/ 26 h 173"/>
                        <a:gd name="T18" fmla="*/ 5 w 273"/>
                        <a:gd name="T19" fmla="*/ 27 h 173"/>
                        <a:gd name="T20" fmla="*/ 9 w 273"/>
                        <a:gd name="T21" fmla="*/ 30 h 173"/>
                        <a:gd name="T22" fmla="*/ 10 w 273"/>
                        <a:gd name="T23" fmla="*/ 31 h 173"/>
                        <a:gd name="T24" fmla="*/ 13 w 273"/>
                        <a:gd name="T25" fmla="*/ 32 h 173"/>
                        <a:gd name="T26" fmla="*/ 15 w 273"/>
                        <a:gd name="T27" fmla="*/ 34 h 173"/>
                        <a:gd name="T28" fmla="*/ 19 w 273"/>
                        <a:gd name="T29" fmla="*/ 33 h 173"/>
                        <a:gd name="T30" fmla="*/ 22 w 273"/>
                        <a:gd name="T31" fmla="*/ 35 h 173"/>
                        <a:gd name="T32" fmla="*/ 22 w 273"/>
                        <a:gd name="T33" fmla="*/ 37 h 173"/>
                        <a:gd name="T34" fmla="*/ 24 w 273"/>
                        <a:gd name="T35" fmla="*/ 37 h 173"/>
                        <a:gd name="T36" fmla="*/ 27 w 273"/>
                        <a:gd name="T37" fmla="*/ 37 h 173"/>
                        <a:gd name="T38" fmla="*/ 30 w 273"/>
                        <a:gd name="T39" fmla="*/ 37 h 173"/>
                        <a:gd name="T40" fmla="*/ 34 w 273"/>
                        <a:gd name="T41" fmla="*/ 37 h 173"/>
                        <a:gd name="T42" fmla="*/ 36 w 273"/>
                        <a:gd name="T43" fmla="*/ 38 h 173"/>
                        <a:gd name="T44" fmla="*/ 36 w 273"/>
                        <a:gd name="T45" fmla="*/ 40 h 173"/>
                        <a:gd name="T46" fmla="*/ 36 w 273"/>
                        <a:gd name="T47" fmla="*/ 42 h 173"/>
                        <a:gd name="T48" fmla="*/ 37 w 273"/>
                        <a:gd name="T49" fmla="*/ 40 h 173"/>
                        <a:gd name="T50" fmla="*/ 38 w 273"/>
                        <a:gd name="T51" fmla="*/ 39 h 173"/>
                        <a:gd name="T52" fmla="*/ 38 w 273"/>
                        <a:gd name="T53" fmla="*/ 40 h 173"/>
                        <a:gd name="T54" fmla="*/ 40 w 273"/>
                        <a:gd name="T55" fmla="*/ 41 h 173"/>
                        <a:gd name="T56" fmla="*/ 39 w 273"/>
                        <a:gd name="T57" fmla="*/ 43 h 173"/>
                        <a:gd name="T58" fmla="*/ 41 w 273"/>
                        <a:gd name="T59" fmla="*/ 42 h 173"/>
                        <a:gd name="T60" fmla="*/ 41 w 273"/>
                        <a:gd name="T61" fmla="*/ 42 h 173"/>
                        <a:gd name="T62" fmla="*/ 42 w 273"/>
                        <a:gd name="T63" fmla="*/ 40 h 173"/>
                        <a:gd name="T64" fmla="*/ 46 w 273"/>
                        <a:gd name="T65" fmla="*/ 40 h 173"/>
                        <a:gd name="T66" fmla="*/ 46 w 273"/>
                        <a:gd name="T67" fmla="*/ 41 h 173"/>
                        <a:gd name="T68" fmla="*/ 47 w 273"/>
                        <a:gd name="T69" fmla="*/ 40 h 173"/>
                        <a:gd name="T70" fmla="*/ 47 w 273"/>
                        <a:gd name="T71" fmla="*/ 39 h 173"/>
                        <a:gd name="T72" fmla="*/ 46 w 273"/>
                        <a:gd name="T73" fmla="*/ 38 h 173"/>
                        <a:gd name="T74" fmla="*/ 44 w 273"/>
                        <a:gd name="T75" fmla="*/ 38 h 173"/>
                        <a:gd name="T76" fmla="*/ 46 w 273"/>
                        <a:gd name="T77" fmla="*/ 38 h 173"/>
                        <a:gd name="T78" fmla="*/ 46 w 273"/>
                        <a:gd name="T79" fmla="*/ 37 h 173"/>
                        <a:gd name="T80" fmla="*/ 46 w 273"/>
                        <a:gd name="T81" fmla="*/ 38 h 173"/>
                        <a:gd name="T82" fmla="*/ 46 w 273"/>
                        <a:gd name="T83" fmla="*/ 38 h 173"/>
                        <a:gd name="T84" fmla="*/ 47 w 273"/>
                        <a:gd name="T85" fmla="*/ 34 h 173"/>
                        <a:gd name="T86" fmla="*/ 47 w 273"/>
                        <a:gd name="T87" fmla="*/ 32 h 173"/>
                        <a:gd name="T88" fmla="*/ 50 w 273"/>
                        <a:gd name="T89" fmla="*/ 32 h 173"/>
                        <a:gd name="T90" fmla="*/ 51 w 273"/>
                        <a:gd name="T91" fmla="*/ 33 h 173"/>
                        <a:gd name="T92" fmla="*/ 55 w 273"/>
                        <a:gd name="T93" fmla="*/ 31 h 173"/>
                        <a:gd name="T94" fmla="*/ 57 w 273"/>
                        <a:gd name="T95" fmla="*/ 30 h 173"/>
                        <a:gd name="T96" fmla="*/ 60 w 273"/>
                        <a:gd name="T97" fmla="*/ 30 h 173"/>
                        <a:gd name="T98" fmla="*/ 58 w 273"/>
                        <a:gd name="T99" fmla="*/ 32 h 173"/>
                        <a:gd name="T100" fmla="*/ 56 w 273"/>
                        <a:gd name="T101" fmla="*/ 32 h 173"/>
                        <a:gd name="T102" fmla="*/ 58 w 273"/>
                        <a:gd name="T103" fmla="*/ 33 h 173"/>
                        <a:gd name="T104" fmla="*/ 60 w 273"/>
                        <a:gd name="T105" fmla="*/ 33 h 173"/>
                        <a:gd name="T106" fmla="*/ 61 w 273"/>
                        <a:gd name="T107" fmla="*/ 29 h 173"/>
                        <a:gd name="T108" fmla="*/ 62 w 273"/>
                        <a:gd name="T109" fmla="*/ 27 h 173"/>
                        <a:gd name="T110" fmla="*/ 64 w 273"/>
                        <a:gd name="T111" fmla="*/ 25 h 173"/>
                        <a:gd name="T112" fmla="*/ 65 w 273"/>
                        <a:gd name="T113" fmla="*/ 23 h 173"/>
                        <a:gd name="T114" fmla="*/ 67 w 273"/>
                        <a:gd name="T115" fmla="*/ 21 h 173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</a:gdLst>
                      <a:ahLst/>
                      <a:cxnLst>
                        <a:cxn ang="T116">
                          <a:pos x="T0" y="T1"/>
                        </a:cxn>
                        <a:cxn ang="T117">
                          <a:pos x="T2" y="T3"/>
                        </a:cxn>
                        <a:cxn ang="T118">
                          <a:pos x="T4" y="T5"/>
                        </a:cxn>
                        <a:cxn ang="T119">
                          <a:pos x="T6" y="T7"/>
                        </a:cxn>
                        <a:cxn ang="T120">
                          <a:pos x="T8" y="T9"/>
                        </a:cxn>
                        <a:cxn ang="T121">
                          <a:pos x="T10" y="T11"/>
                        </a:cxn>
                        <a:cxn ang="T122">
                          <a:pos x="T12" y="T13"/>
                        </a:cxn>
                        <a:cxn ang="T123">
                          <a:pos x="T14" y="T15"/>
                        </a:cxn>
                        <a:cxn ang="T124">
                          <a:pos x="T16" y="T17"/>
                        </a:cxn>
                        <a:cxn ang="T125">
                          <a:pos x="T18" y="T19"/>
                        </a:cxn>
                        <a:cxn ang="T126">
                          <a:pos x="T20" y="T21"/>
                        </a:cxn>
                        <a:cxn ang="T127">
                          <a:pos x="T22" y="T23"/>
                        </a:cxn>
                        <a:cxn ang="T128">
                          <a:pos x="T24" y="T25"/>
                        </a:cxn>
                        <a:cxn ang="T129">
                          <a:pos x="T26" y="T27"/>
                        </a:cxn>
                        <a:cxn ang="T130">
                          <a:pos x="T28" y="T29"/>
                        </a:cxn>
                        <a:cxn ang="T131">
                          <a:pos x="T30" y="T31"/>
                        </a:cxn>
                        <a:cxn ang="T132">
                          <a:pos x="T32" y="T33"/>
                        </a:cxn>
                        <a:cxn ang="T133">
                          <a:pos x="T34" y="T35"/>
                        </a:cxn>
                        <a:cxn ang="T134">
                          <a:pos x="T36" y="T37"/>
                        </a:cxn>
                        <a:cxn ang="T135">
                          <a:pos x="T38" y="T39"/>
                        </a:cxn>
                        <a:cxn ang="T136">
                          <a:pos x="T40" y="T41"/>
                        </a:cxn>
                        <a:cxn ang="T137">
                          <a:pos x="T42" y="T43"/>
                        </a:cxn>
                        <a:cxn ang="T138">
                          <a:pos x="T44" y="T45"/>
                        </a:cxn>
                        <a:cxn ang="T139">
                          <a:pos x="T46" y="T47"/>
                        </a:cxn>
                        <a:cxn ang="T140">
                          <a:pos x="T48" y="T49"/>
                        </a:cxn>
                        <a:cxn ang="T141">
                          <a:pos x="T50" y="T51"/>
                        </a:cxn>
                        <a:cxn ang="T142">
                          <a:pos x="T52" y="T53"/>
                        </a:cxn>
                        <a:cxn ang="T143">
                          <a:pos x="T54" y="T55"/>
                        </a:cxn>
                        <a:cxn ang="T144">
                          <a:pos x="T56" y="T57"/>
                        </a:cxn>
                        <a:cxn ang="T145">
                          <a:pos x="T58" y="T59"/>
                        </a:cxn>
                        <a:cxn ang="T146">
                          <a:pos x="T60" y="T61"/>
                        </a:cxn>
                        <a:cxn ang="T147">
                          <a:pos x="T62" y="T63"/>
                        </a:cxn>
                        <a:cxn ang="T148">
                          <a:pos x="T64" y="T65"/>
                        </a:cxn>
                        <a:cxn ang="T149">
                          <a:pos x="T66" y="T67"/>
                        </a:cxn>
                        <a:cxn ang="T150">
                          <a:pos x="T68" y="T69"/>
                        </a:cxn>
                        <a:cxn ang="T151">
                          <a:pos x="T70" y="T71"/>
                        </a:cxn>
                        <a:cxn ang="T152">
                          <a:pos x="T72" y="T73"/>
                        </a:cxn>
                        <a:cxn ang="T153">
                          <a:pos x="T74" y="T75"/>
                        </a:cxn>
                        <a:cxn ang="T154">
                          <a:pos x="T76" y="T77"/>
                        </a:cxn>
                        <a:cxn ang="T155">
                          <a:pos x="T78" y="T79"/>
                        </a:cxn>
                        <a:cxn ang="T156">
                          <a:pos x="T80" y="T81"/>
                        </a:cxn>
                        <a:cxn ang="T157">
                          <a:pos x="T82" y="T83"/>
                        </a:cxn>
                        <a:cxn ang="T158">
                          <a:pos x="T84" y="T85"/>
                        </a:cxn>
                        <a:cxn ang="T159">
                          <a:pos x="T86" y="T87"/>
                        </a:cxn>
                        <a:cxn ang="T160">
                          <a:pos x="T88" y="T89"/>
                        </a:cxn>
                        <a:cxn ang="T161">
                          <a:pos x="T90" y="T91"/>
                        </a:cxn>
                        <a:cxn ang="T162">
                          <a:pos x="T92" y="T93"/>
                        </a:cxn>
                        <a:cxn ang="T163">
                          <a:pos x="T94" y="T95"/>
                        </a:cxn>
                        <a:cxn ang="T164">
                          <a:pos x="T96" y="T97"/>
                        </a:cxn>
                        <a:cxn ang="T165">
                          <a:pos x="T98" y="T99"/>
                        </a:cxn>
                        <a:cxn ang="T166">
                          <a:pos x="T100" y="T101"/>
                        </a:cxn>
                        <a:cxn ang="T167">
                          <a:pos x="T102" y="T103"/>
                        </a:cxn>
                        <a:cxn ang="T168">
                          <a:pos x="T104" y="T105"/>
                        </a:cxn>
                        <a:cxn ang="T169">
                          <a:pos x="T106" y="T107"/>
                        </a:cxn>
                        <a:cxn ang="T170">
                          <a:pos x="T108" y="T109"/>
                        </a:cxn>
                        <a:cxn ang="T171">
                          <a:pos x="T110" y="T111"/>
                        </a:cxn>
                        <a:cxn ang="T172">
                          <a:pos x="T112" y="T113"/>
                        </a:cxn>
                        <a:cxn ang="T173">
                          <a:pos x="T114" y="T115"/>
                        </a:cxn>
                      </a:cxnLst>
                      <a:rect l="0" t="0" r="r" b="b"/>
                      <a:pathLst>
                        <a:path w="273" h="173">
                          <a:moveTo>
                            <a:pt x="0" y="0"/>
                          </a:moveTo>
                          <a:lnTo>
                            <a:pt x="2" y="6"/>
                          </a:lnTo>
                          <a:lnTo>
                            <a:pt x="2" y="10"/>
                          </a:lnTo>
                          <a:lnTo>
                            <a:pt x="2" y="12"/>
                          </a:lnTo>
                          <a:lnTo>
                            <a:pt x="4" y="16"/>
                          </a:lnTo>
                          <a:lnTo>
                            <a:pt x="4" y="24"/>
                          </a:lnTo>
                          <a:lnTo>
                            <a:pt x="4" y="26"/>
                          </a:lnTo>
                          <a:lnTo>
                            <a:pt x="4" y="29"/>
                          </a:lnTo>
                          <a:lnTo>
                            <a:pt x="4" y="33"/>
                          </a:lnTo>
                          <a:lnTo>
                            <a:pt x="4" y="39"/>
                          </a:lnTo>
                          <a:lnTo>
                            <a:pt x="2" y="43"/>
                          </a:lnTo>
                          <a:lnTo>
                            <a:pt x="2" y="47"/>
                          </a:lnTo>
                          <a:lnTo>
                            <a:pt x="0" y="47"/>
                          </a:lnTo>
                          <a:lnTo>
                            <a:pt x="0" y="51"/>
                          </a:lnTo>
                          <a:lnTo>
                            <a:pt x="4" y="51"/>
                          </a:lnTo>
                          <a:lnTo>
                            <a:pt x="4" y="53"/>
                          </a:lnTo>
                          <a:lnTo>
                            <a:pt x="6" y="55"/>
                          </a:lnTo>
                          <a:lnTo>
                            <a:pt x="6" y="57"/>
                          </a:lnTo>
                          <a:lnTo>
                            <a:pt x="10" y="62"/>
                          </a:lnTo>
                          <a:lnTo>
                            <a:pt x="12" y="62"/>
                          </a:lnTo>
                          <a:lnTo>
                            <a:pt x="12" y="64"/>
                          </a:lnTo>
                          <a:lnTo>
                            <a:pt x="14" y="66"/>
                          </a:lnTo>
                          <a:lnTo>
                            <a:pt x="12" y="68"/>
                          </a:lnTo>
                          <a:lnTo>
                            <a:pt x="12" y="70"/>
                          </a:lnTo>
                          <a:lnTo>
                            <a:pt x="12" y="72"/>
                          </a:lnTo>
                          <a:lnTo>
                            <a:pt x="12" y="74"/>
                          </a:lnTo>
                          <a:lnTo>
                            <a:pt x="14" y="76"/>
                          </a:lnTo>
                          <a:lnTo>
                            <a:pt x="14" y="80"/>
                          </a:lnTo>
                          <a:lnTo>
                            <a:pt x="14" y="84"/>
                          </a:lnTo>
                          <a:lnTo>
                            <a:pt x="14" y="86"/>
                          </a:lnTo>
                          <a:lnTo>
                            <a:pt x="14" y="88"/>
                          </a:lnTo>
                          <a:lnTo>
                            <a:pt x="10" y="95"/>
                          </a:lnTo>
                          <a:lnTo>
                            <a:pt x="6" y="99"/>
                          </a:lnTo>
                          <a:lnTo>
                            <a:pt x="10" y="107"/>
                          </a:lnTo>
                          <a:lnTo>
                            <a:pt x="12" y="111"/>
                          </a:lnTo>
                          <a:lnTo>
                            <a:pt x="14" y="111"/>
                          </a:lnTo>
                          <a:lnTo>
                            <a:pt x="20" y="111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3" y="115"/>
                          </a:lnTo>
                          <a:lnTo>
                            <a:pt x="35" y="119"/>
                          </a:lnTo>
                          <a:lnTo>
                            <a:pt x="39" y="121"/>
                          </a:lnTo>
                          <a:lnTo>
                            <a:pt x="41" y="121"/>
                          </a:lnTo>
                          <a:lnTo>
                            <a:pt x="43" y="122"/>
                          </a:lnTo>
                          <a:lnTo>
                            <a:pt x="45" y="122"/>
                          </a:lnTo>
                          <a:lnTo>
                            <a:pt x="43" y="124"/>
                          </a:lnTo>
                          <a:lnTo>
                            <a:pt x="51" y="124"/>
                          </a:lnTo>
                          <a:lnTo>
                            <a:pt x="52" y="126"/>
                          </a:lnTo>
                          <a:lnTo>
                            <a:pt x="54" y="128"/>
                          </a:lnTo>
                          <a:lnTo>
                            <a:pt x="58" y="128"/>
                          </a:lnTo>
                          <a:lnTo>
                            <a:pt x="58" y="132"/>
                          </a:lnTo>
                          <a:lnTo>
                            <a:pt x="60" y="132"/>
                          </a:lnTo>
                          <a:lnTo>
                            <a:pt x="62" y="138"/>
                          </a:lnTo>
                          <a:lnTo>
                            <a:pt x="68" y="138"/>
                          </a:lnTo>
                          <a:lnTo>
                            <a:pt x="74" y="134"/>
                          </a:lnTo>
                          <a:lnTo>
                            <a:pt x="78" y="134"/>
                          </a:lnTo>
                          <a:lnTo>
                            <a:pt x="79" y="134"/>
                          </a:lnTo>
                          <a:lnTo>
                            <a:pt x="79" y="138"/>
                          </a:lnTo>
                          <a:lnTo>
                            <a:pt x="83" y="138"/>
                          </a:lnTo>
                          <a:lnTo>
                            <a:pt x="87" y="140"/>
                          </a:lnTo>
                          <a:lnTo>
                            <a:pt x="89" y="142"/>
                          </a:lnTo>
                          <a:lnTo>
                            <a:pt x="89" y="144"/>
                          </a:lnTo>
                          <a:lnTo>
                            <a:pt x="89" y="148"/>
                          </a:lnTo>
                          <a:lnTo>
                            <a:pt x="91" y="150"/>
                          </a:lnTo>
                          <a:lnTo>
                            <a:pt x="93" y="150"/>
                          </a:lnTo>
                          <a:lnTo>
                            <a:pt x="97" y="150"/>
                          </a:lnTo>
                          <a:lnTo>
                            <a:pt x="99" y="150"/>
                          </a:lnTo>
                          <a:lnTo>
                            <a:pt x="99" y="148"/>
                          </a:lnTo>
                          <a:lnTo>
                            <a:pt x="101" y="148"/>
                          </a:lnTo>
                          <a:lnTo>
                            <a:pt x="103" y="148"/>
                          </a:lnTo>
                          <a:lnTo>
                            <a:pt x="107" y="148"/>
                          </a:lnTo>
                          <a:lnTo>
                            <a:pt x="108" y="148"/>
                          </a:lnTo>
                          <a:lnTo>
                            <a:pt x="116" y="148"/>
                          </a:lnTo>
                          <a:lnTo>
                            <a:pt x="118" y="148"/>
                          </a:lnTo>
                          <a:lnTo>
                            <a:pt x="120" y="148"/>
                          </a:lnTo>
                          <a:lnTo>
                            <a:pt x="122" y="150"/>
                          </a:lnTo>
                          <a:lnTo>
                            <a:pt x="126" y="150"/>
                          </a:lnTo>
                          <a:lnTo>
                            <a:pt x="128" y="150"/>
                          </a:lnTo>
                          <a:lnTo>
                            <a:pt x="132" y="150"/>
                          </a:lnTo>
                          <a:lnTo>
                            <a:pt x="136" y="150"/>
                          </a:lnTo>
                          <a:lnTo>
                            <a:pt x="137" y="150"/>
                          </a:lnTo>
                          <a:lnTo>
                            <a:pt x="141" y="152"/>
                          </a:lnTo>
                          <a:lnTo>
                            <a:pt x="145" y="153"/>
                          </a:lnTo>
                          <a:lnTo>
                            <a:pt x="145" y="157"/>
                          </a:lnTo>
                          <a:lnTo>
                            <a:pt x="147" y="157"/>
                          </a:lnTo>
                          <a:lnTo>
                            <a:pt x="147" y="159"/>
                          </a:lnTo>
                          <a:lnTo>
                            <a:pt x="145" y="161"/>
                          </a:lnTo>
                          <a:lnTo>
                            <a:pt x="145" y="163"/>
                          </a:lnTo>
                          <a:lnTo>
                            <a:pt x="141" y="167"/>
                          </a:lnTo>
                          <a:lnTo>
                            <a:pt x="145" y="167"/>
                          </a:lnTo>
                          <a:lnTo>
                            <a:pt x="145" y="169"/>
                          </a:lnTo>
                          <a:lnTo>
                            <a:pt x="145" y="167"/>
                          </a:lnTo>
                          <a:lnTo>
                            <a:pt x="149" y="163"/>
                          </a:lnTo>
                          <a:lnTo>
                            <a:pt x="151" y="161"/>
                          </a:lnTo>
                          <a:lnTo>
                            <a:pt x="155" y="167"/>
                          </a:lnTo>
                          <a:lnTo>
                            <a:pt x="155" y="163"/>
                          </a:lnTo>
                          <a:lnTo>
                            <a:pt x="155" y="161"/>
                          </a:lnTo>
                          <a:lnTo>
                            <a:pt x="155" y="159"/>
                          </a:lnTo>
                          <a:lnTo>
                            <a:pt x="157" y="159"/>
                          </a:lnTo>
                          <a:lnTo>
                            <a:pt x="159" y="157"/>
                          </a:lnTo>
                          <a:lnTo>
                            <a:pt x="159" y="159"/>
                          </a:lnTo>
                          <a:lnTo>
                            <a:pt x="155" y="161"/>
                          </a:lnTo>
                          <a:lnTo>
                            <a:pt x="157" y="163"/>
                          </a:lnTo>
                          <a:lnTo>
                            <a:pt x="157" y="167"/>
                          </a:lnTo>
                          <a:lnTo>
                            <a:pt x="159" y="167"/>
                          </a:lnTo>
                          <a:lnTo>
                            <a:pt x="161" y="167"/>
                          </a:lnTo>
                          <a:lnTo>
                            <a:pt x="159" y="167"/>
                          </a:lnTo>
                          <a:lnTo>
                            <a:pt x="159" y="169"/>
                          </a:lnTo>
                          <a:lnTo>
                            <a:pt x="159" y="171"/>
                          </a:lnTo>
                          <a:lnTo>
                            <a:pt x="159" y="173"/>
                          </a:lnTo>
                          <a:lnTo>
                            <a:pt x="161" y="173"/>
                          </a:lnTo>
                          <a:lnTo>
                            <a:pt x="161" y="171"/>
                          </a:lnTo>
                          <a:lnTo>
                            <a:pt x="161" y="169"/>
                          </a:lnTo>
                          <a:lnTo>
                            <a:pt x="164" y="169"/>
                          </a:lnTo>
                          <a:lnTo>
                            <a:pt x="164" y="171"/>
                          </a:lnTo>
                          <a:lnTo>
                            <a:pt x="164" y="169"/>
                          </a:lnTo>
                          <a:lnTo>
                            <a:pt x="166" y="171"/>
                          </a:lnTo>
                          <a:lnTo>
                            <a:pt x="168" y="171"/>
                          </a:lnTo>
                          <a:lnTo>
                            <a:pt x="166" y="167"/>
                          </a:lnTo>
                          <a:lnTo>
                            <a:pt x="166" y="163"/>
                          </a:lnTo>
                          <a:lnTo>
                            <a:pt x="168" y="161"/>
                          </a:lnTo>
                          <a:lnTo>
                            <a:pt x="174" y="161"/>
                          </a:lnTo>
                          <a:lnTo>
                            <a:pt x="176" y="159"/>
                          </a:lnTo>
                          <a:lnTo>
                            <a:pt x="180" y="159"/>
                          </a:lnTo>
                          <a:lnTo>
                            <a:pt x="184" y="163"/>
                          </a:lnTo>
                          <a:lnTo>
                            <a:pt x="180" y="163"/>
                          </a:lnTo>
                          <a:lnTo>
                            <a:pt x="184" y="167"/>
                          </a:lnTo>
                          <a:lnTo>
                            <a:pt x="184" y="163"/>
                          </a:lnTo>
                          <a:lnTo>
                            <a:pt x="186" y="163"/>
                          </a:lnTo>
                          <a:lnTo>
                            <a:pt x="188" y="163"/>
                          </a:lnTo>
                          <a:lnTo>
                            <a:pt x="188" y="159"/>
                          </a:lnTo>
                          <a:lnTo>
                            <a:pt x="190" y="159"/>
                          </a:lnTo>
                          <a:lnTo>
                            <a:pt x="190" y="157"/>
                          </a:lnTo>
                          <a:lnTo>
                            <a:pt x="188" y="157"/>
                          </a:lnTo>
                          <a:lnTo>
                            <a:pt x="186" y="157"/>
                          </a:lnTo>
                          <a:lnTo>
                            <a:pt x="184" y="157"/>
                          </a:lnTo>
                          <a:lnTo>
                            <a:pt x="184" y="153"/>
                          </a:lnTo>
                          <a:lnTo>
                            <a:pt x="184" y="152"/>
                          </a:lnTo>
                          <a:lnTo>
                            <a:pt x="180" y="157"/>
                          </a:lnTo>
                          <a:lnTo>
                            <a:pt x="178" y="157"/>
                          </a:lnTo>
                          <a:lnTo>
                            <a:pt x="178" y="153"/>
                          </a:lnTo>
                          <a:lnTo>
                            <a:pt x="178" y="152"/>
                          </a:lnTo>
                          <a:lnTo>
                            <a:pt x="180" y="152"/>
                          </a:lnTo>
                          <a:lnTo>
                            <a:pt x="184" y="150"/>
                          </a:lnTo>
                          <a:lnTo>
                            <a:pt x="184" y="152"/>
                          </a:lnTo>
                          <a:lnTo>
                            <a:pt x="184" y="148"/>
                          </a:lnTo>
                          <a:lnTo>
                            <a:pt x="186" y="148"/>
                          </a:lnTo>
                          <a:lnTo>
                            <a:pt x="184" y="148"/>
                          </a:lnTo>
                          <a:lnTo>
                            <a:pt x="184" y="152"/>
                          </a:lnTo>
                          <a:lnTo>
                            <a:pt x="184" y="153"/>
                          </a:lnTo>
                          <a:lnTo>
                            <a:pt x="186" y="153"/>
                          </a:lnTo>
                          <a:lnTo>
                            <a:pt x="188" y="153"/>
                          </a:lnTo>
                          <a:lnTo>
                            <a:pt x="188" y="152"/>
                          </a:lnTo>
                          <a:lnTo>
                            <a:pt x="186" y="152"/>
                          </a:lnTo>
                          <a:lnTo>
                            <a:pt x="186" y="150"/>
                          </a:lnTo>
                          <a:lnTo>
                            <a:pt x="186" y="148"/>
                          </a:lnTo>
                          <a:lnTo>
                            <a:pt x="188" y="144"/>
                          </a:lnTo>
                          <a:lnTo>
                            <a:pt x="190" y="138"/>
                          </a:lnTo>
                          <a:lnTo>
                            <a:pt x="190" y="134"/>
                          </a:lnTo>
                          <a:lnTo>
                            <a:pt x="193" y="132"/>
                          </a:lnTo>
                          <a:lnTo>
                            <a:pt x="193" y="130"/>
                          </a:lnTo>
                          <a:lnTo>
                            <a:pt x="190" y="128"/>
                          </a:lnTo>
                          <a:lnTo>
                            <a:pt x="193" y="130"/>
                          </a:lnTo>
                          <a:lnTo>
                            <a:pt x="195" y="128"/>
                          </a:lnTo>
                          <a:lnTo>
                            <a:pt x="197" y="128"/>
                          </a:lnTo>
                          <a:lnTo>
                            <a:pt x="203" y="130"/>
                          </a:lnTo>
                          <a:lnTo>
                            <a:pt x="203" y="132"/>
                          </a:lnTo>
                          <a:lnTo>
                            <a:pt x="203" y="134"/>
                          </a:lnTo>
                          <a:lnTo>
                            <a:pt x="205" y="132"/>
                          </a:lnTo>
                          <a:lnTo>
                            <a:pt x="207" y="132"/>
                          </a:lnTo>
                          <a:lnTo>
                            <a:pt x="209" y="132"/>
                          </a:lnTo>
                          <a:lnTo>
                            <a:pt x="209" y="130"/>
                          </a:lnTo>
                          <a:lnTo>
                            <a:pt x="213" y="128"/>
                          </a:lnTo>
                          <a:lnTo>
                            <a:pt x="221" y="126"/>
                          </a:lnTo>
                          <a:lnTo>
                            <a:pt x="222" y="126"/>
                          </a:lnTo>
                          <a:lnTo>
                            <a:pt x="228" y="126"/>
                          </a:lnTo>
                          <a:lnTo>
                            <a:pt x="228" y="124"/>
                          </a:lnTo>
                          <a:lnTo>
                            <a:pt x="230" y="122"/>
                          </a:lnTo>
                          <a:lnTo>
                            <a:pt x="234" y="122"/>
                          </a:lnTo>
                          <a:lnTo>
                            <a:pt x="236" y="122"/>
                          </a:lnTo>
                          <a:lnTo>
                            <a:pt x="236" y="119"/>
                          </a:lnTo>
                          <a:lnTo>
                            <a:pt x="240" y="121"/>
                          </a:lnTo>
                          <a:lnTo>
                            <a:pt x="240" y="122"/>
                          </a:lnTo>
                          <a:lnTo>
                            <a:pt x="236" y="124"/>
                          </a:lnTo>
                          <a:lnTo>
                            <a:pt x="236" y="126"/>
                          </a:lnTo>
                          <a:lnTo>
                            <a:pt x="234" y="130"/>
                          </a:lnTo>
                          <a:lnTo>
                            <a:pt x="232" y="130"/>
                          </a:lnTo>
                          <a:lnTo>
                            <a:pt x="230" y="128"/>
                          </a:lnTo>
                          <a:lnTo>
                            <a:pt x="228" y="128"/>
                          </a:lnTo>
                          <a:lnTo>
                            <a:pt x="226" y="128"/>
                          </a:lnTo>
                          <a:lnTo>
                            <a:pt x="228" y="130"/>
                          </a:lnTo>
                          <a:lnTo>
                            <a:pt x="228" y="132"/>
                          </a:lnTo>
                          <a:lnTo>
                            <a:pt x="232" y="132"/>
                          </a:lnTo>
                          <a:lnTo>
                            <a:pt x="232" y="134"/>
                          </a:lnTo>
                          <a:lnTo>
                            <a:pt x="234" y="134"/>
                          </a:lnTo>
                          <a:lnTo>
                            <a:pt x="236" y="132"/>
                          </a:lnTo>
                          <a:lnTo>
                            <a:pt x="240" y="132"/>
                          </a:lnTo>
                          <a:lnTo>
                            <a:pt x="242" y="132"/>
                          </a:lnTo>
                          <a:lnTo>
                            <a:pt x="242" y="130"/>
                          </a:lnTo>
                          <a:lnTo>
                            <a:pt x="244" y="128"/>
                          </a:lnTo>
                          <a:lnTo>
                            <a:pt x="246" y="117"/>
                          </a:lnTo>
                          <a:lnTo>
                            <a:pt x="250" y="113"/>
                          </a:lnTo>
                          <a:lnTo>
                            <a:pt x="246" y="113"/>
                          </a:lnTo>
                          <a:lnTo>
                            <a:pt x="246" y="111"/>
                          </a:lnTo>
                          <a:lnTo>
                            <a:pt x="250" y="111"/>
                          </a:lnTo>
                          <a:lnTo>
                            <a:pt x="251" y="103"/>
                          </a:lnTo>
                          <a:lnTo>
                            <a:pt x="253" y="101"/>
                          </a:lnTo>
                          <a:lnTo>
                            <a:pt x="255" y="101"/>
                          </a:lnTo>
                          <a:lnTo>
                            <a:pt x="259" y="101"/>
                          </a:lnTo>
                          <a:lnTo>
                            <a:pt x="259" y="99"/>
                          </a:lnTo>
                          <a:lnTo>
                            <a:pt x="259" y="95"/>
                          </a:lnTo>
                          <a:lnTo>
                            <a:pt x="261" y="93"/>
                          </a:lnTo>
                          <a:lnTo>
                            <a:pt x="263" y="95"/>
                          </a:lnTo>
                          <a:lnTo>
                            <a:pt x="263" y="93"/>
                          </a:lnTo>
                          <a:lnTo>
                            <a:pt x="265" y="90"/>
                          </a:lnTo>
                          <a:lnTo>
                            <a:pt x="269" y="90"/>
                          </a:lnTo>
                          <a:lnTo>
                            <a:pt x="269" y="86"/>
                          </a:lnTo>
                          <a:lnTo>
                            <a:pt x="271" y="86"/>
                          </a:lnTo>
                          <a:lnTo>
                            <a:pt x="273" y="88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80808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6048" name="Freeform 213">
                    <a:extLst>
                      <a:ext uri="{FF2B5EF4-FFF2-40B4-BE49-F238E27FC236}">
                        <a16:creationId xmlns:a16="http://schemas.microsoft.com/office/drawing/2014/main" id="{D4B8C64F-F04E-F649-949A-CDBD5B1187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17" y="4121"/>
                    <a:ext cx="1" cy="3"/>
                  </a:xfrm>
                  <a:custGeom>
                    <a:avLst/>
                    <a:gdLst>
                      <a:gd name="T0" fmla="*/ 0 w 2"/>
                      <a:gd name="T1" fmla="*/ 0 h 6"/>
                      <a:gd name="T2" fmla="*/ 1 w 2"/>
                      <a:gd name="T3" fmla="*/ 1 h 6"/>
                      <a:gd name="T4" fmla="*/ 1 w 2"/>
                      <a:gd name="T5" fmla="*/ 2 h 6"/>
                      <a:gd name="T6" fmla="*/ 1 w 2"/>
                      <a:gd name="T7" fmla="*/ 1 h 6"/>
                      <a:gd name="T8" fmla="*/ 1 w 2"/>
                      <a:gd name="T9" fmla="*/ 1 h 6"/>
                      <a:gd name="T10" fmla="*/ 1 w 2"/>
                      <a:gd name="T11" fmla="*/ 0 h 6"/>
                      <a:gd name="T12" fmla="*/ 0 w 2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" h="6">
                        <a:moveTo>
                          <a:pt x="0" y="0"/>
                        </a:moveTo>
                        <a:lnTo>
                          <a:pt x="2" y="4"/>
                        </a:lnTo>
                        <a:lnTo>
                          <a:pt x="2" y="6"/>
                        </a:lnTo>
                        <a:lnTo>
                          <a:pt x="2" y="4"/>
                        </a:lnTo>
                        <a:lnTo>
                          <a:pt x="2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CC"/>
                  </a:solidFill>
                  <a:ln w="6350">
                    <a:solidFill>
                      <a:srgbClr val="808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49" name="Freeform 214">
                    <a:extLst>
                      <a:ext uri="{FF2B5EF4-FFF2-40B4-BE49-F238E27FC236}">
                        <a16:creationId xmlns:a16="http://schemas.microsoft.com/office/drawing/2014/main" id="{3FEB83EB-FFE8-E44E-ABD6-5D5E28622F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23" y="4078"/>
                    <a:ext cx="3" cy="2"/>
                  </a:xfrm>
                  <a:custGeom>
                    <a:avLst/>
                    <a:gdLst>
                      <a:gd name="T0" fmla="*/ 0 w 6"/>
                      <a:gd name="T1" fmla="*/ 1 h 4"/>
                      <a:gd name="T2" fmla="*/ 0 w 6"/>
                      <a:gd name="T3" fmla="*/ 0 h 4"/>
                      <a:gd name="T4" fmla="*/ 2 w 6"/>
                      <a:gd name="T5" fmla="*/ 1 h 4"/>
                      <a:gd name="T6" fmla="*/ 2 w 6"/>
                      <a:gd name="T7" fmla="*/ 1 h 4"/>
                      <a:gd name="T8" fmla="*/ 1 w 6"/>
                      <a:gd name="T9" fmla="*/ 1 h 4"/>
                      <a:gd name="T10" fmla="*/ 0 w 6"/>
                      <a:gd name="T11" fmla="*/ 1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6" h="4">
                        <a:moveTo>
                          <a:pt x="0" y="2"/>
                        </a:moveTo>
                        <a:lnTo>
                          <a:pt x="0" y="0"/>
                        </a:lnTo>
                        <a:lnTo>
                          <a:pt x="6" y="2"/>
                        </a:lnTo>
                        <a:lnTo>
                          <a:pt x="6" y="4"/>
                        </a:lnTo>
                        <a:lnTo>
                          <a:pt x="2" y="4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FFFFCC"/>
                  </a:solidFill>
                  <a:ln w="6350">
                    <a:solidFill>
                      <a:srgbClr val="808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6050" name="Freeform 215">
                  <a:extLst>
                    <a:ext uri="{FF2B5EF4-FFF2-40B4-BE49-F238E27FC236}">
                      <a16:creationId xmlns:a16="http://schemas.microsoft.com/office/drawing/2014/main" id="{DD132A16-D189-6A46-8012-443449FE6E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9" y="2177"/>
                  <a:ext cx="241" cy="380"/>
                </a:xfrm>
                <a:custGeom>
                  <a:avLst/>
                  <a:gdLst>
                    <a:gd name="T0" fmla="*/ 7 w 483"/>
                    <a:gd name="T1" fmla="*/ 88 h 760"/>
                    <a:gd name="T2" fmla="*/ 12 w 483"/>
                    <a:gd name="T3" fmla="*/ 94 h 760"/>
                    <a:gd name="T4" fmla="*/ 17 w 483"/>
                    <a:gd name="T5" fmla="*/ 96 h 760"/>
                    <a:gd name="T6" fmla="*/ 30 w 483"/>
                    <a:gd name="T7" fmla="*/ 109 h 760"/>
                    <a:gd name="T8" fmla="*/ 36 w 483"/>
                    <a:gd name="T9" fmla="*/ 119 h 760"/>
                    <a:gd name="T10" fmla="*/ 36 w 483"/>
                    <a:gd name="T11" fmla="*/ 132 h 760"/>
                    <a:gd name="T12" fmla="*/ 36 w 483"/>
                    <a:gd name="T13" fmla="*/ 153 h 760"/>
                    <a:gd name="T14" fmla="*/ 42 w 483"/>
                    <a:gd name="T15" fmla="*/ 169 h 760"/>
                    <a:gd name="T16" fmla="*/ 48 w 483"/>
                    <a:gd name="T17" fmla="*/ 167 h 760"/>
                    <a:gd name="T18" fmla="*/ 53 w 483"/>
                    <a:gd name="T19" fmla="*/ 176 h 760"/>
                    <a:gd name="T20" fmla="*/ 58 w 483"/>
                    <a:gd name="T21" fmla="*/ 179 h 760"/>
                    <a:gd name="T22" fmla="*/ 60 w 483"/>
                    <a:gd name="T23" fmla="*/ 180 h 760"/>
                    <a:gd name="T24" fmla="*/ 66 w 483"/>
                    <a:gd name="T25" fmla="*/ 183 h 760"/>
                    <a:gd name="T26" fmla="*/ 74 w 483"/>
                    <a:gd name="T27" fmla="*/ 186 h 760"/>
                    <a:gd name="T28" fmla="*/ 74 w 483"/>
                    <a:gd name="T29" fmla="*/ 169 h 760"/>
                    <a:gd name="T30" fmla="*/ 87 w 483"/>
                    <a:gd name="T31" fmla="*/ 169 h 760"/>
                    <a:gd name="T32" fmla="*/ 80 w 483"/>
                    <a:gd name="T33" fmla="*/ 143 h 760"/>
                    <a:gd name="T34" fmla="*/ 77 w 483"/>
                    <a:gd name="T35" fmla="*/ 143 h 760"/>
                    <a:gd name="T36" fmla="*/ 73 w 483"/>
                    <a:gd name="T37" fmla="*/ 130 h 760"/>
                    <a:gd name="T38" fmla="*/ 82 w 483"/>
                    <a:gd name="T39" fmla="*/ 123 h 760"/>
                    <a:gd name="T40" fmla="*/ 80 w 483"/>
                    <a:gd name="T41" fmla="*/ 111 h 760"/>
                    <a:gd name="T42" fmla="*/ 83 w 483"/>
                    <a:gd name="T43" fmla="*/ 105 h 760"/>
                    <a:gd name="T44" fmla="*/ 92 w 483"/>
                    <a:gd name="T45" fmla="*/ 106 h 760"/>
                    <a:gd name="T46" fmla="*/ 103 w 483"/>
                    <a:gd name="T47" fmla="*/ 106 h 760"/>
                    <a:gd name="T48" fmla="*/ 106 w 483"/>
                    <a:gd name="T49" fmla="*/ 105 h 760"/>
                    <a:gd name="T50" fmla="*/ 108 w 483"/>
                    <a:gd name="T51" fmla="*/ 103 h 760"/>
                    <a:gd name="T52" fmla="*/ 108 w 483"/>
                    <a:gd name="T53" fmla="*/ 100 h 760"/>
                    <a:gd name="T54" fmla="*/ 106 w 483"/>
                    <a:gd name="T55" fmla="*/ 93 h 760"/>
                    <a:gd name="T56" fmla="*/ 110 w 483"/>
                    <a:gd name="T57" fmla="*/ 85 h 760"/>
                    <a:gd name="T58" fmla="*/ 110 w 483"/>
                    <a:gd name="T59" fmla="*/ 81 h 760"/>
                    <a:gd name="T60" fmla="*/ 113 w 483"/>
                    <a:gd name="T61" fmla="*/ 79 h 760"/>
                    <a:gd name="T62" fmla="*/ 117 w 483"/>
                    <a:gd name="T63" fmla="*/ 75 h 760"/>
                    <a:gd name="T64" fmla="*/ 120 w 483"/>
                    <a:gd name="T65" fmla="*/ 71 h 760"/>
                    <a:gd name="T66" fmla="*/ 103 w 483"/>
                    <a:gd name="T67" fmla="*/ 57 h 760"/>
                    <a:gd name="T68" fmla="*/ 80 w 483"/>
                    <a:gd name="T69" fmla="*/ 49 h 760"/>
                    <a:gd name="T70" fmla="*/ 96 w 483"/>
                    <a:gd name="T71" fmla="*/ 20 h 760"/>
                    <a:gd name="T72" fmla="*/ 90 w 483"/>
                    <a:gd name="T73" fmla="*/ 0 h 760"/>
                    <a:gd name="T74" fmla="*/ 74 w 483"/>
                    <a:gd name="T75" fmla="*/ 4 h 760"/>
                    <a:gd name="T76" fmla="*/ 62 w 483"/>
                    <a:gd name="T77" fmla="*/ 22 h 760"/>
                    <a:gd name="T78" fmla="*/ 55 w 483"/>
                    <a:gd name="T79" fmla="*/ 53 h 760"/>
                    <a:gd name="T80" fmla="*/ 54 w 483"/>
                    <a:gd name="T81" fmla="*/ 71 h 760"/>
                    <a:gd name="T82" fmla="*/ 33 w 483"/>
                    <a:gd name="T83" fmla="*/ 78 h 760"/>
                    <a:gd name="T84" fmla="*/ 0 w 483"/>
                    <a:gd name="T85" fmla="*/ 88 h 76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483" h="760">
                      <a:moveTo>
                        <a:pt x="0" y="349"/>
                      </a:moveTo>
                      <a:lnTo>
                        <a:pt x="23" y="355"/>
                      </a:lnTo>
                      <a:lnTo>
                        <a:pt x="29" y="349"/>
                      </a:lnTo>
                      <a:lnTo>
                        <a:pt x="67" y="353"/>
                      </a:lnTo>
                      <a:lnTo>
                        <a:pt x="62" y="369"/>
                      </a:lnTo>
                      <a:lnTo>
                        <a:pt x="50" y="375"/>
                      </a:lnTo>
                      <a:lnTo>
                        <a:pt x="44" y="380"/>
                      </a:lnTo>
                      <a:lnTo>
                        <a:pt x="50" y="390"/>
                      </a:lnTo>
                      <a:lnTo>
                        <a:pt x="71" y="384"/>
                      </a:lnTo>
                      <a:lnTo>
                        <a:pt x="81" y="388"/>
                      </a:lnTo>
                      <a:lnTo>
                        <a:pt x="104" y="421"/>
                      </a:lnTo>
                      <a:lnTo>
                        <a:pt x="123" y="433"/>
                      </a:lnTo>
                      <a:lnTo>
                        <a:pt x="131" y="448"/>
                      </a:lnTo>
                      <a:lnTo>
                        <a:pt x="137" y="452"/>
                      </a:lnTo>
                      <a:lnTo>
                        <a:pt x="147" y="475"/>
                      </a:lnTo>
                      <a:lnTo>
                        <a:pt x="131" y="487"/>
                      </a:lnTo>
                      <a:lnTo>
                        <a:pt x="135" y="520"/>
                      </a:lnTo>
                      <a:lnTo>
                        <a:pt x="145" y="526"/>
                      </a:lnTo>
                      <a:lnTo>
                        <a:pt x="164" y="570"/>
                      </a:lnTo>
                      <a:lnTo>
                        <a:pt x="164" y="601"/>
                      </a:lnTo>
                      <a:lnTo>
                        <a:pt x="145" y="611"/>
                      </a:lnTo>
                      <a:lnTo>
                        <a:pt x="147" y="656"/>
                      </a:lnTo>
                      <a:lnTo>
                        <a:pt x="156" y="656"/>
                      </a:lnTo>
                      <a:lnTo>
                        <a:pt x="168" y="673"/>
                      </a:lnTo>
                      <a:lnTo>
                        <a:pt x="174" y="663"/>
                      </a:lnTo>
                      <a:lnTo>
                        <a:pt x="183" y="663"/>
                      </a:lnTo>
                      <a:lnTo>
                        <a:pt x="195" y="667"/>
                      </a:lnTo>
                      <a:lnTo>
                        <a:pt x="187" y="671"/>
                      </a:lnTo>
                      <a:lnTo>
                        <a:pt x="210" y="710"/>
                      </a:lnTo>
                      <a:lnTo>
                        <a:pt x="214" y="702"/>
                      </a:lnTo>
                      <a:lnTo>
                        <a:pt x="241" y="710"/>
                      </a:lnTo>
                      <a:lnTo>
                        <a:pt x="241" y="714"/>
                      </a:lnTo>
                      <a:lnTo>
                        <a:pt x="232" y="714"/>
                      </a:lnTo>
                      <a:lnTo>
                        <a:pt x="216" y="714"/>
                      </a:lnTo>
                      <a:lnTo>
                        <a:pt x="214" y="724"/>
                      </a:lnTo>
                      <a:lnTo>
                        <a:pt x="241" y="720"/>
                      </a:lnTo>
                      <a:lnTo>
                        <a:pt x="243" y="735"/>
                      </a:lnTo>
                      <a:lnTo>
                        <a:pt x="255" y="724"/>
                      </a:lnTo>
                      <a:lnTo>
                        <a:pt x="265" y="729"/>
                      </a:lnTo>
                      <a:lnTo>
                        <a:pt x="274" y="755"/>
                      </a:lnTo>
                      <a:lnTo>
                        <a:pt x="284" y="760"/>
                      </a:lnTo>
                      <a:lnTo>
                        <a:pt x="299" y="743"/>
                      </a:lnTo>
                      <a:lnTo>
                        <a:pt x="303" y="720"/>
                      </a:lnTo>
                      <a:lnTo>
                        <a:pt x="295" y="704"/>
                      </a:lnTo>
                      <a:lnTo>
                        <a:pt x="299" y="675"/>
                      </a:lnTo>
                      <a:lnTo>
                        <a:pt x="309" y="671"/>
                      </a:lnTo>
                      <a:lnTo>
                        <a:pt x="336" y="681"/>
                      </a:lnTo>
                      <a:lnTo>
                        <a:pt x="351" y="675"/>
                      </a:lnTo>
                      <a:lnTo>
                        <a:pt x="369" y="663"/>
                      </a:lnTo>
                      <a:lnTo>
                        <a:pt x="359" y="586"/>
                      </a:lnTo>
                      <a:lnTo>
                        <a:pt x="322" y="570"/>
                      </a:lnTo>
                      <a:lnTo>
                        <a:pt x="315" y="580"/>
                      </a:lnTo>
                      <a:lnTo>
                        <a:pt x="305" y="570"/>
                      </a:lnTo>
                      <a:lnTo>
                        <a:pt x="311" y="570"/>
                      </a:lnTo>
                      <a:lnTo>
                        <a:pt x="313" y="537"/>
                      </a:lnTo>
                      <a:lnTo>
                        <a:pt x="299" y="530"/>
                      </a:lnTo>
                      <a:lnTo>
                        <a:pt x="293" y="518"/>
                      </a:lnTo>
                      <a:lnTo>
                        <a:pt x="301" y="520"/>
                      </a:lnTo>
                      <a:lnTo>
                        <a:pt x="317" y="489"/>
                      </a:lnTo>
                      <a:lnTo>
                        <a:pt x="330" y="489"/>
                      </a:lnTo>
                      <a:lnTo>
                        <a:pt x="336" y="462"/>
                      </a:lnTo>
                      <a:lnTo>
                        <a:pt x="324" y="458"/>
                      </a:lnTo>
                      <a:lnTo>
                        <a:pt x="321" y="442"/>
                      </a:lnTo>
                      <a:lnTo>
                        <a:pt x="330" y="448"/>
                      </a:lnTo>
                      <a:lnTo>
                        <a:pt x="336" y="437"/>
                      </a:lnTo>
                      <a:lnTo>
                        <a:pt x="334" y="417"/>
                      </a:lnTo>
                      <a:lnTo>
                        <a:pt x="350" y="423"/>
                      </a:lnTo>
                      <a:lnTo>
                        <a:pt x="355" y="417"/>
                      </a:lnTo>
                      <a:lnTo>
                        <a:pt x="369" y="423"/>
                      </a:lnTo>
                      <a:lnTo>
                        <a:pt x="369" y="417"/>
                      </a:lnTo>
                      <a:lnTo>
                        <a:pt x="386" y="427"/>
                      </a:lnTo>
                      <a:lnTo>
                        <a:pt x="415" y="421"/>
                      </a:lnTo>
                      <a:lnTo>
                        <a:pt x="423" y="427"/>
                      </a:lnTo>
                      <a:lnTo>
                        <a:pt x="427" y="427"/>
                      </a:lnTo>
                      <a:lnTo>
                        <a:pt x="427" y="419"/>
                      </a:lnTo>
                      <a:lnTo>
                        <a:pt x="433" y="423"/>
                      </a:lnTo>
                      <a:lnTo>
                        <a:pt x="435" y="417"/>
                      </a:lnTo>
                      <a:lnTo>
                        <a:pt x="435" y="411"/>
                      </a:lnTo>
                      <a:lnTo>
                        <a:pt x="425" y="400"/>
                      </a:lnTo>
                      <a:lnTo>
                        <a:pt x="433" y="400"/>
                      </a:lnTo>
                      <a:lnTo>
                        <a:pt x="433" y="398"/>
                      </a:lnTo>
                      <a:lnTo>
                        <a:pt x="423" y="382"/>
                      </a:lnTo>
                      <a:lnTo>
                        <a:pt x="423" y="377"/>
                      </a:lnTo>
                      <a:lnTo>
                        <a:pt x="425" y="371"/>
                      </a:lnTo>
                      <a:lnTo>
                        <a:pt x="431" y="351"/>
                      </a:lnTo>
                      <a:lnTo>
                        <a:pt x="440" y="344"/>
                      </a:lnTo>
                      <a:lnTo>
                        <a:pt x="442" y="340"/>
                      </a:lnTo>
                      <a:lnTo>
                        <a:pt x="442" y="338"/>
                      </a:lnTo>
                      <a:lnTo>
                        <a:pt x="433" y="330"/>
                      </a:lnTo>
                      <a:lnTo>
                        <a:pt x="442" y="324"/>
                      </a:lnTo>
                      <a:lnTo>
                        <a:pt x="442" y="322"/>
                      </a:lnTo>
                      <a:lnTo>
                        <a:pt x="442" y="314"/>
                      </a:lnTo>
                      <a:lnTo>
                        <a:pt x="452" y="314"/>
                      </a:lnTo>
                      <a:lnTo>
                        <a:pt x="460" y="311"/>
                      </a:lnTo>
                      <a:lnTo>
                        <a:pt x="460" y="303"/>
                      </a:lnTo>
                      <a:lnTo>
                        <a:pt x="471" y="299"/>
                      </a:lnTo>
                      <a:lnTo>
                        <a:pt x="479" y="295"/>
                      </a:lnTo>
                      <a:lnTo>
                        <a:pt x="483" y="289"/>
                      </a:lnTo>
                      <a:lnTo>
                        <a:pt x="483" y="282"/>
                      </a:lnTo>
                      <a:lnTo>
                        <a:pt x="450" y="264"/>
                      </a:lnTo>
                      <a:lnTo>
                        <a:pt x="450" y="254"/>
                      </a:lnTo>
                      <a:lnTo>
                        <a:pt x="415" y="225"/>
                      </a:lnTo>
                      <a:lnTo>
                        <a:pt x="396" y="231"/>
                      </a:lnTo>
                      <a:lnTo>
                        <a:pt x="365" y="225"/>
                      </a:lnTo>
                      <a:lnTo>
                        <a:pt x="322" y="194"/>
                      </a:lnTo>
                      <a:lnTo>
                        <a:pt x="342" y="171"/>
                      </a:lnTo>
                      <a:lnTo>
                        <a:pt x="351" y="119"/>
                      </a:lnTo>
                      <a:lnTo>
                        <a:pt x="386" y="78"/>
                      </a:lnTo>
                      <a:lnTo>
                        <a:pt x="386" y="57"/>
                      </a:lnTo>
                      <a:lnTo>
                        <a:pt x="375" y="55"/>
                      </a:lnTo>
                      <a:lnTo>
                        <a:pt x="363" y="0"/>
                      </a:lnTo>
                      <a:lnTo>
                        <a:pt x="338" y="2"/>
                      </a:lnTo>
                      <a:lnTo>
                        <a:pt x="322" y="16"/>
                      </a:lnTo>
                      <a:lnTo>
                        <a:pt x="299" y="16"/>
                      </a:lnTo>
                      <a:lnTo>
                        <a:pt x="295" y="41"/>
                      </a:lnTo>
                      <a:lnTo>
                        <a:pt x="278" y="37"/>
                      </a:lnTo>
                      <a:lnTo>
                        <a:pt x="251" y="86"/>
                      </a:lnTo>
                      <a:lnTo>
                        <a:pt x="226" y="167"/>
                      </a:lnTo>
                      <a:lnTo>
                        <a:pt x="232" y="198"/>
                      </a:lnTo>
                      <a:lnTo>
                        <a:pt x="222" y="212"/>
                      </a:lnTo>
                      <a:lnTo>
                        <a:pt x="220" y="231"/>
                      </a:lnTo>
                      <a:lnTo>
                        <a:pt x="224" y="247"/>
                      </a:lnTo>
                      <a:lnTo>
                        <a:pt x="216" y="282"/>
                      </a:lnTo>
                      <a:lnTo>
                        <a:pt x="193" y="293"/>
                      </a:lnTo>
                      <a:lnTo>
                        <a:pt x="193" y="303"/>
                      </a:lnTo>
                      <a:lnTo>
                        <a:pt x="133" y="309"/>
                      </a:lnTo>
                      <a:lnTo>
                        <a:pt x="102" y="330"/>
                      </a:lnTo>
                      <a:lnTo>
                        <a:pt x="23" y="332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51" name="Freeform 216">
                  <a:extLst>
                    <a:ext uri="{FF2B5EF4-FFF2-40B4-BE49-F238E27FC236}">
                      <a16:creationId xmlns:a16="http://schemas.microsoft.com/office/drawing/2014/main" id="{72C9264E-DF8E-1F45-8B6E-6990475892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7" y="2160"/>
                  <a:ext cx="426" cy="736"/>
                </a:xfrm>
                <a:custGeom>
                  <a:avLst/>
                  <a:gdLst>
                    <a:gd name="T0" fmla="*/ 20 w 850"/>
                    <a:gd name="T1" fmla="*/ 293 h 1471"/>
                    <a:gd name="T2" fmla="*/ 27 w 850"/>
                    <a:gd name="T3" fmla="*/ 277 h 1471"/>
                    <a:gd name="T4" fmla="*/ 42 w 850"/>
                    <a:gd name="T5" fmla="*/ 282 h 1471"/>
                    <a:gd name="T6" fmla="*/ 44 w 850"/>
                    <a:gd name="T7" fmla="*/ 248 h 1471"/>
                    <a:gd name="T8" fmla="*/ 40 w 850"/>
                    <a:gd name="T9" fmla="*/ 234 h 1471"/>
                    <a:gd name="T10" fmla="*/ 41 w 850"/>
                    <a:gd name="T11" fmla="*/ 216 h 1471"/>
                    <a:gd name="T12" fmla="*/ 66 w 850"/>
                    <a:gd name="T13" fmla="*/ 216 h 1471"/>
                    <a:gd name="T14" fmla="*/ 91 w 850"/>
                    <a:gd name="T15" fmla="*/ 212 h 1471"/>
                    <a:gd name="T16" fmla="*/ 104 w 850"/>
                    <a:gd name="T17" fmla="*/ 199 h 1471"/>
                    <a:gd name="T18" fmla="*/ 120 w 850"/>
                    <a:gd name="T19" fmla="*/ 168 h 1471"/>
                    <a:gd name="T20" fmla="*/ 103 w 850"/>
                    <a:gd name="T21" fmla="*/ 140 h 1471"/>
                    <a:gd name="T22" fmla="*/ 81 w 850"/>
                    <a:gd name="T23" fmla="*/ 125 h 1471"/>
                    <a:gd name="T24" fmla="*/ 75 w 850"/>
                    <a:gd name="T25" fmla="*/ 111 h 1471"/>
                    <a:gd name="T26" fmla="*/ 74 w 850"/>
                    <a:gd name="T27" fmla="*/ 96 h 1471"/>
                    <a:gd name="T28" fmla="*/ 77 w 850"/>
                    <a:gd name="T29" fmla="*/ 87 h 1471"/>
                    <a:gd name="T30" fmla="*/ 87 w 850"/>
                    <a:gd name="T31" fmla="*/ 78 h 1471"/>
                    <a:gd name="T32" fmla="*/ 120 w 850"/>
                    <a:gd name="T33" fmla="*/ 89 h 1471"/>
                    <a:gd name="T34" fmla="*/ 145 w 850"/>
                    <a:gd name="T35" fmla="*/ 44 h 1471"/>
                    <a:gd name="T36" fmla="*/ 175 w 850"/>
                    <a:gd name="T37" fmla="*/ 7 h 1471"/>
                    <a:gd name="T38" fmla="*/ 209 w 850"/>
                    <a:gd name="T39" fmla="*/ 0 h 1471"/>
                    <a:gd name="T40" fmla="*/ 211 w 850"/>
                    <a:gd name="T41" fmla="*/ 20 h 1471"/>
                    <a:gd name="T42" fmla="*/ 203 w 850"/>
                    <a:gd name="T43" fmla="*/ 38 h 1471"/>
                    <a:gd name="T44" fmla="*/ 202 w 850"/>
                    <a:gd name="T45" fmla="*/ 49 h 1471"/>
                    <a:gd name="T46" fmla="*/ 194 w 850"/>
                    <a:gd name="T47" fmla="*/ 57 h 1471"/>
                    <a:gd name="T48" fmla="*/ 188 w 850"/>
                    <a:gd name="T49" fmla="*/ 66 h 1471"/>
                    <a:gd name="T50" fmla="*/ 189 w 850"/>
                    <a:gd name="T51" fmla="*/ 76 h 1471"/>
                    <a:gd name="T52" fmla="*/ 194 w 850"/>
                    <a:gd name="T53" fmla="*/ 87 h 1471"/>
                    <a:gd name="T54" fmla="*/ 198 w 850"/>
                    <a:gd name="T55" fmla="*/ 94 h 1471"/>
                    <a:gd name="T56" fmla="*/ 194 w 850"/>
                    <a:gd name="T57" fmla="*/ 104 h 1471"/>
                    <a:gd name="T58" fmla="*/ 189 w 850"/>
                    <a:gd name="T59" fmla="*/ 113 h 1471"/>
                    <a:gd name="T60" fmla="*/ 184 w 850"/>
                    <a:gd name="T61" fmla="*/ 119 h 1471"/>
                    <a:gd name="T62" fmla="*/ 185 w 850"/>
                    <a:gd name="T63" fmla="*/ 126 h 1471"/>
                    <a:gd name="T64" fmla="*/ 186 w 850"/>
                    <a:gd name="T65" fmla="*/ 133 h 1471"/>
                    <a:gd name="T66" fmla="*/ 188 w 850"/>
                    <a:gd name="T67" fmla="*/ 145 h 1471"/>
                    <a:gd name="T68" fmla="*/ 191 w 850"/>
                    <a:gd name="T69" fmla="*/ 190 h 1471"/>
                    <a:gd name="T70" fmla="*/ 182 w 850"/>
                    <a:gd name="T71" fmla="*/ 209 h 1471"/>
                    <a:gd name="T72" fmla="*/ 178 w 850"/>
                    <a:gd name="T73" fmla="*/ 224 h 1471"/>
                    <a:gd name="T74" fmla="*/ 183 w 850"/>
                    <a:gd name="T75" fmla="*/ 237 h 1471"/>
                    <a:gd name="T76" fmla="*/ 186 w 850"/>
                    <a:gd name="T77" fmla="*/ 247 h 1471"/>
                    <a:gd name="T78" fmla="*/ 190 w 850"/>
                    <a:gd name="T79" fmla="*/ 260 h 1471"/>
                    <a:gd name="T80" fmla="*/ 190 w 850"/>
                    <a:gd name="T81" fmla="*/ 267 h 1471"/>
                    <a:gd name="T82" fmla="*/ 199 w 850"/>
                    <a:gd name="T83" fmla="*/ 277 h 1471"/>
                    <a:gd name="T84" fmla="*/ 205 w 850"/>
                    <a:gd name="T85" fmla="*/ 296 h 1471"/>
                    <a:gd name="T86" fmla="*/ 196 w 850"/>
                    <a:gd name="T87" fmla="*/ 302 h 1471"/>
                    <a:gd name="T88" fmla="*/ 189 w 850"/>
                    <a:gd name="T89" fmla="*/ 297 h 1471"/>
                    <a:gd name="T90" fmla="*/ 171 w 850"/>
                    <a:gd name="T91" fmla="*/ 300 h 1471"/>
                    <a:gd name="T92" fmla="*/ 156 w 850"/>
                    <a:gd name="T93" fmla="*/ 297 h 1471"/>
                    <a:gd name="T94" fmla="*/ 148 w 850"/>
                    <a:gd name="T95" fmla="*/ 301 h 1471"/>
                    <a:gd name="T96" fmla="*/ 162 w 850"/>
                    <a:gd name="T97" fmla="*/ 314 h 1471"/>
                    <a:gd name="T98" fmla="*/ 174 w 850"/>
                    <a:gd name="T99" fmla="*/ 320 h 1471"/>
                    <a:gd name="T100" fmla="*/ 173 w 850"/>
                    <a:gd name="T101" fmla="*/ 326 h 1471"/>
                    <a:gd name="T102" fmla="*/ 162 w 850"/>
                    <a:gd name="T103" fmla="*/ 328 h 1471"/>
                    <a:gd name="T104" fmla="*/ 151 w 850"/>
                    <a:gd name="T105" fmla="*/ 336 h 1471"/>
                    <a:gd name="T106" fmla="*/ 153 w 850"/>
                    <a:gd name="T107" fmla="*/ 348 h 1471"/>
                    <a:gd name="T108" fmla="*/ 154 w 850"/>
                    <a:gd name="T109" fmla="*/ 359 h 1471"/>
                    <a:gd name="T110" fmla="*/ 153 w 850"/>
                    <a:gd name="T111" fmla="*/ 368 h 1471"/>
                    <a:gd name="T112" fmla="*/ 128 w 850"/>
                    <a:gd name="T113" fmla="*/ 354 h 1471"/>
                    <a:gd name="T114" fmla="*/ 94 w 850"/>
                    <a:gd name="T115" fmla="*/ 347 h 1471"/>
                    <a:gd name="T116" fmla="*/ 72 w 850"/>
                    <a:gd name="T117" fmla="*/ 328 h 1471"/>
                    <a:gd name="T118" fmla="*/ 38 w 850"/>
                    <a:gd name="T119" fmla="*/ 322 h 1471"/>
                    <a:gd name="T120" fmla="*/ 15 w 850"/>
                    <a:gd name="T121" fmla="*/ 314 h 147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850" h="1471">
                      <a:moveTo>
                        <a:pt x="0" y="1230"/>
                      </a:moveTo>
                      <a:lnTo>
                        <a:pt x="14" y="1230"/>
                      </a:lnTo>
                      <a:lnTo>
                        <a:pt x="27" y="1238"/>
                      </a:lnTo>
                      <a:lnTo>
                        <a:pt x="68" y="1227"/>
                      </a:lnTo>
                      <a:lnTo>
                        <a:pt x="77" y="1184"/>
                      </a:lnTo>
                      <a:lnTo>
                        <a:pt x="81" y="1190"/>
                      </a:lnTo>
                      <a:lnTo>
                        <a:pt x="77" y="1170"/>
                      </a:lnTo>
                      <a:lnTo>
                        <a:pt x="68" y="1170"/>
                      </a:lnTo>
                      <a:lnTo>
                        <a:pt x="52" y="1161"/>
                      </a:lnTo>
                      <a:lnTo>
                        <a:pt x="48" y="1141"/>
                      </a:lnTo>
                      <a:lnTo>
                        <a:pt x="58" y="1147"/>
                      </a:lnTo>
                      <a:lnTo>
                        <a:pt x="66" y="1122"/>
                      </a:lnTo>
                      <a:lnTo>
                        <a:pt x="85" y="1101"/>
                      </a:lnTo>
                      <a:lnTo>
                        <a:pt x="108" y="1106"/>
                      </a:lnTo>
                      <a:lnTo>
                        <a:pt x="114" y="1112"/>
                      </a:lnTo>
                      <a:lnTo>
                        <a:pt x="122" y="1116"/>
                      </a:lnTo>
                      <a:lnTo>
                        <a:pt x="131" y="1108"/>
                      </a:lnTo>
                      <a:lnTo>
                        <a:pt x="155" y="1106"/>
                      </a:lnTo>
                      <a:lnTo>
                        <a:pt x="156" y="1120"/>
                      </a:lnTo>
                      <a:lnTo>
                        <a:pt x="162" y="1120"/>
                      </a:lnTo>
                      <a:lnTo>
                        <a:pt x="166" y="1126"/>
                      </a:lnTo>
                      <a:lnTo>
                        <a:pt x="176" y="1102"/>
                      </a:lnTo>
                      <a:lnTo>
                        <a:pt x="160" y="1087"/>
                      </a:lnTo>
                      <a:lnTo>
                        <a:pt x="160" y="1062"/>
                      </a:lnTo>
                      <a:lnTo>
                        <a:pt x="153" y="1054"/>
                      </a:lnTo>
                      <a:lnTo>
                        <a:pt x="168" y="1011"/>
                      </a:lnTo>
                      <a:lnTo>
                        <a:pt x="176" y="1011"/>
                      </a:lnTo>
                      <a:lnTo>
                        <a:pt x="174" y="992"/>
                      </a:lnTo>
                      <a:lnTo>
                        <a:pt x="156" y="982"/>
                      </a:lnTo>
                      <a:lnTo>
                        <a:pt x="162" y="973"/>
                      </a:lnTo>
                      <a:lnTo>
                        <a:pt x="182" y="982"/>
                      </a:lnTo>
                      <a:lnTo>
                        <a:pt x="189" y="973"/>
                      </a:lnTo>
                      <a:lnTo>
                        <a:pt x="191" y="961"/>
                      </a:lnTo>
                      <a:lnTo>
                        <a:pt x="182" y="945"/>
                      </a:lnTo>
                      <a:lnTo>
                        <a:pt x="160" y="934"/>
                      </a:lnTo>
                      <a:lnTo>
                        <a:pt x="139" y="934"/>
                      </a:lnTo>
                      <a:lnTo>
                        <a:pt x="135" y="918"/>
                      </a:lnTo>
                      <a:lnTo>
                        <a:pt x="155" y="905"/>
                      </a:lnTo>
                      <a:lnTo>
                        <a:pt x="153" y="899"/>
                      </a:lnTo>
                      <a:lnTo>
                        <a:pt x="168" y="887"/>
                      </a:lnTo>
                      <a:lnTo>
                        <a:pt x="170" y="870"/>
                      </a:lnTo>
                      <a:lnTo>
                        <a:pt x="164" y="864"/>
                      </a:lnTo>
                      <a:lnTo>
                        <a:pt x="160" y="837"/>
                      </a:lnTo>
                      <a:lnTo>
                        <a:pt x="172" y="825"/>
                      </a:lnTo>
                      <a:lnTo>
                        <a:pt x="222" y="825"/>
                      </a:lnTo>
                      <a:lnTo>
                        <a:pt x="249" y="837"/>
                      </a:lnTo>
                      <a:lnTo>
                        <a:pt x="249" y="850"/>
                      </a:lnTo>
                      <a:lnTo>
                        <a:pt x="259" y="854"/>
                      </a:lnTo>
                      <a:lnTo>
                        <a:pt x="263" y="864"/>
                      </a:lnTo>
                      <a:lnTo>
                        <a:pt x="276" y="862"/>
                      </a:lnTo>
                      <a:lnTo>
                        <a:pt x="278" y="854"/>
                      </a:lnTo>
                      <a:lnTo>
                        <a:pt x="313" y="862"/>
                      </a:lnTo>
                      <a:lnTo>
                        <a:pt x="323" y="850"/>
                      </a:lnTo>
                      <a:lnTo>
                        <a:pt x="336" y="856"/>
                      </a:lnTo>
                      <a:lnTo>
                        <a:pt x="361" y="847"/>
                      </a:lnTo>
                      <a:lnTo>
                        <a:pt x="361" y="845"/>
                      </a:lnTo>
                      <a:lnTo>
                        <a:pt x="348" y="831"/>
                      </a:lnTo>
                      <a:lnTo>
                        <a:pt x="336" y="804"/>
                      </a:lnTo>
                      <a:lnTo>
                        <a:pt x="348" y="802"/>
                      </a:lnTo>
                      <a:lnTo>
                        <a:pt x="352" y="792"/>
                      </a:lnTo>
                      <a:lnTo>
                        <a:pt x="384" y="804"/>
                      </a:lnTo>
                      <a:lnTo>
                        <a:pt x="412" y="792"/>
                      </a:lnTo>
                      <a:lnTo>
                        <a:pt x="415" y="796"/>
                      </a:lnTo>
                      <a:lnTo>
                        <a:pt x="454" y="794"/>
                      </a:lnTo>
                      <a:lnTo>
                        <a:pt x="473" y="783"/>
                      </a:lnTo>
                      <a:lnTo>
                        <a:pt x="477" y="771"/>
                      </a:lnTo>
                      <a:lnTo>
                        <a:pt x="473" y="744"/>
                      </a:lnTo>
                      <a:lnTo>
                        <a:pt x="466" y="736"/>
                      </a:lnTo>
                      <a:lnTo>
                        <a:pt x="468" y="676"/>
                      </a:lnTo>
                      <a:lnTo>
                        <a:pt x="479" y="670"/>
                      </a:lnTo>
                      <a:lnTo>
                        <a:pt x="481" y="593"/>
                      </a:lnTo>
                      <a:lnTo>
                        <a:pt x="462" y="575"/>
                      </a:lnTo>
                      <a:lnTo>
                        <a:pt x="452" y="583"/>
                      </a:lnTo>
                      <a:lnTo>
                        <a:pt x="439" y="562"/>
                      </a:lnTo>
                      <a:lnTo>
                        <a:pt x="423" y="558"/>
                      </a:lnTo>
                      <a:lnTo>
                        <a:pt x="413" y="550"/>
                      </a:lnTo>
                      <a:lnTo>
                        <a:pt x="412" y="558"/>
                      </a:lnTo>
                      <a:lnTo>
                        <a:pt x="392" y="550"/>
                      </a:lnTo>
                      <a:lnTo>
                        <a:pt x="392" y="538"/>
                      </a:lnTo>
                      <a:lnTo>
                        <a:pt x="383" y="536"/>
                      </a:lnTo>
                      <a:lnTo>
                        <a:pt x="375" y="523"/>
                      </a:lnTo>
                      <a:lnTo>
                        <a:pt x="344" y="509"/>
                      </a:lnTo>
                      <a:lnTo>
                        <a:pt x="326" y="509"/>
                      </a:lnTo>
                      <a:lnTo>
                        <a:pt x="323" y="500"/>
                      </a:lnTo>
                      <a:lnTo>
                        <a:pt x="292" y="490"/>
                      </a:lnTo>
                      <a:lnTo>
                        <a:pt x="286" y="459"/>
                      </a:lnTo>
                      <a:lnTo>
                        <a:pt x="292" y="457"/>
                      </a:lnTo>
                      <a:lnTo>
                        <a:pt x="292" y="451"/>
                      </a:lnTo>
                      <a:lnTo>
                        <a:pt x="296" y="455"/>
                      </a:lnTo>
                      <a:lnTo>
                        <a:pt x="299" y="449"/>
                      </a:lnTo>
                      <a:lnTo>
                        <a:pt x="299" y="443"/>
                      </a:lnTo>
                      <a:lnTo>
                        <a:pt x="290" y="432"/>
                      </a:lnTo>
                      <a:lnTo>
                        <a:pt x="296" y="432"/>
                      </a:lnTo>
                      <a:lnTo>
                        <a:pt x="298" y="430"/>
                      </a:lnTo>
                      <a:lnTo>
                        <a:pt x="288" y="414"/>
                      </a:lnTo>
                      <a:lnTo>
                        <a:pt x="288" y="409"/>
                      </a:lnTo>
                      <a:lnTo>
                        <a:pt x="290" y="403"/>
                      </a:lnTo>
                      <a:lnTo>
                        <a:pt x="294" y="383"/>
                      </a:lnTo>
                      <a:lnTo>
                        <a:pt x="303" y="376"/>
                      </a:lnTo>
                      <a:lnTo>
                        <a:pt x="305" y="372"/>
                      </a:lnTo>
                      <a:lnTo>
                        <a:pt x="305" y="370"/>
                      </a:lnTo>
                      <a:lnTo>
                        <a:pt x="296" y="362"/>
                      </a:lnTo>
                      <a:lnTo>
                        <a:pt x="305" y="356"/>
                      </a:lnTo>
                      <a:lnTo>
                        <a:pt x="307" y="352"/>
                      </a:lnTo>
                      <a:lnTo>
                        <a:pt x="307" y="345"/>
                      </a:lnTo>
                      <a:lnTo>
                        <a:pt x="317" y="345"/>
                      </a:lnTo>
                      <a:lnTo>
                        <a:pt x="323" y="341"/>
                      </a:lnTo>
                      <a:lnTo>
                        <a:pt x="323" y="333"/>
                      </a:lnTo>
                      <a:lnTo>
                        <a:pt x="336" y="331"/>
                      </a:lnTo>
                      <a:lnTo>
                        <a:pt x="342" y="327"/>
                      </a:lnTo>
                      <a:lnTo>
                        <a:pt x="348" y="319"/>
                      </a:lnTo>
                      <a:lnTo>
                        <a:pt x="348" y="312"/>
                      </a:lnTo>
                      <a:lnTo>
                        <a:pt x="392" y="331"/>
                      </a:lnTo>
                      <a:lnTo>
                        <a:pt x="402" y="354"/>
                      </a:lnTo>
                      <a:lnTo>
                        <a:pt x="413" y="362"/>
                      </a:lnTo>
                      <a:lnTo>
                        <a:pt x="431" y="352"/>
                      </a:lnTo>
                      <a:lnTo>
                        <a:pt x="439" y="360"/>
                      </a:lnTo>
                      <a:lnTo>
                        <a:pt x="473" y="350"/>
                      </a:lnTo>
                      <a:lnTo>
                        <a:pt x="479" y="356"/>
                      </a:lnTo>
                      <a:lnTo>
                        <a:pt x="506" y="352"/>
                      </a:lnTo>
                      <a:lnTo>
                        <a:pt x="510" y="288"/>
                      </a:lnTo>
                      <a:lnTo>
                        <a:pt x="529" y="306"/>
                      </a:lnTo>
                      <a:lnTo>
                        <a:pt x="547" y="283"/>
                      </a:lnTo>
                      <a:lnTo>
                        <a:pt x="529" y="261"/>
                      </a:lnTo>
                      <a:lnTo>
                        <a:pt x="537" y="226"/>
                      </a:lnTo>
                      <a:lnTo>
                        <a:pt x="576" y="176"/>
                      </a:lnTo>
                      <a:lnTo>
                        <a:pt x="587" y="178"/>
                      </a:lnTo>
                      <a:lnTo>
                        <a:pt x="585" y="160"/>
                      </a:lnTo>
                      <a:lnTo>
                        <a:pt x="601" y="141"/>
                      </a:lnTo>
                      <a:lnTo>
                        <a:pt x="614" y="143"/>
                      </a:lnTo>
                      <a:lnTo>
                        <a:pt x="638" y="100"/>
                      </a:lnTo>
                      <a:lnTo>
                        <a:pt x="692" y="67"/>
                      </a:lnTo>
                      <a:lnTo>
                        <a:pt x="697" y="27"/>
                      </a:lnTo>
                      <a:lnTo>
                        <a:pt x="715" y="29"/>
                      </a:lnTo>
                      <a:lnTo>
                        <a:pt x="734" y="50"/>
                      </a:lnTo>
                      <a:lnTo>
                        <a:pt x="753" y="36"/>
                      </a:lnTo>
                      <a:lnTo>
                        <a:pt x="765" y="62"/>
                      </a:lnTo>
                      <a:lnTo>
                        <a:pt x="781" y="56"/>
                      </a:lnTo>
                      <a:lnTo>
                        <a:pt x="800" y="17"/>
                      </a:lnTo>
                      <a:lnTo>
                        <a:pt x="835" y="0"/>
                      </a:lnTo>
                      <a:lnTo>
                        <a:pt x="833" y="36"/>
                      </a:lnTo>
                      <a:lnTo>
                        <a:pt x="838" y="36"/>
                      </a:lnTo>
                      <a:lnTo>
                        <a:pt x="840" y="42"/>
                      </a:lnTo>
                      <a:lnTo>
                        <a:pt x="842" y="40"/>
                      </a:lnTo>
                      <a:lnTo>
                        <a:pt x="844" y="48"/>
                      </a:lnTo>
                      <a:lnTo>
                        <a:pt x="850" y="50"/>
                      </a:lnTo>
                      <a:lnTo>
                        <a:pt x="840" y="77"/>
                      </a:lnTo>
                      <a:lnTo>
                        <a:pt x="837" y="91"/>
                      </a:lnTo>
                      <a:lnTo>
                        <a:pt x="831" y="100"/>
                      </a:lnTo>
                      <a:lnTo>
                        <a:pt x="819" y="106"/>
                      </a:lnTo>
                      <a:lnTo>
                        <a:pt x="815" y="110"/>
                      </a:lnTo>
                      <a:lnTo>
                        <a:pt x="819" y="129"/>
                      </a:lnTo>
                      <a:lnTo>
                        <a:pt x="815" y="145"/>
                      </a:lnTo>
                      <a:lnTo>
                        <a:pt x="811" y="149"/>
                      </a:lnTo>
                      <a:lnTo>
                        <a:pt x="811" y="153"/>
                      </a:lnTo>
                      <a:lnTo>
                        <a:pt x="806" y="162"/>
                      </a:lnTo>
                      <a:lnTo>
                        <a:pt x="806" y="168"/>
                      </a:lnTo>
                      <a:lnTo>
                        <a:pt x="800" y="176"/>
                      </a:lnTo>
                      <a:lnTo>
                        <a:pt x="802" y="180"/>
                      </a:lnTo>
                      <a:lnTo>
                        <a:pt x="806" y="184"/>
                      </a:lnTo>
                      <a:lnTo>
                        <a:pt x="804" y="195"/>
                      </a:lnTo>
                      <a:lnTo>
                        <a:pt x="800" y="197"/>
                      </a:lnTo>
                      <a:lnTo>
                        <a:pt x="800" y="207"/>
                      </a:lnTo>
                      <a:lnTo>
                        <a:pt x="796" y="209"/>
                      </a:lnTo>
                      <a:lnTo>
                        <a:pt x="792" y="207"/>
                      </a:lnTo>
                      <a:lnTo>
                        <a:pt x="786" y="213"/>
                      </a:lnTo>
                      <a:lnTo>
                        <a:pt x="782" y="224"/>
                      </a:lnTo>
                      <a:lnTo>
                        <a:pt x="775" y="226"/>
                      </a:lnTo>
                      <a:lnTo>
                        <a:pt x="771" y="236"/>
                      </a:lnTo>
                      <a:lnTo>
                        <a:pt x="761" y="236"/>
                      </a:lnTo>
                      <a:lnTo>
                        <a:pt x="757" y="242"/>
                      </a:lnTo>
                      <a:lnTo>
                        <a:pt x="757" y="252"/>
                      </a:lnTo>
                      <a:lnTo>
                        <a:pt x="752" y="253"/>
                      </a:lnTo>
                      <a:lnTo>
                        <a:pt x="752" y="255"/>
                      </a:lnTo>
                      <a:lnTo>
                        <a:pt x="748" y="263"/>
                      </a:lnTo>
                      <a:lnTo>
                        <a:pt x="752" y="267"/>
                      </a:lnTo>
                      <a:lnTo>
                        <a:pt x="748" y="277"/>
                      </a:lnTo>
                      <a:lnTo>
                        <a:pt x="748" y="281"/>
                      </a:lnTo>
                      <a:lnTo>
                        <a:pt x="748" y="286"/>
                      </a:lnTo>
                      <a:lnTo>
                        <a:pt x="752" y="292"/>
                      </a:lnTo>
                      <a:lnTo>
                        <a:pt x="752" y="298"/>
                      </a:lnTo>
                      <a:lnTo>
                        <a:pt x="753" y="302"/>
                      </a:lnTo>
                      <a:lnTo>
                        <a:pt x="757" y="304"/>
                      </a:lnTo>
                      <a:lnTo>
                        <a:pt x="763" y="308"/>
                      </a:lnTo>
                      <a:lnTo>
                        <a:pt x="773" y="331"/>
                      </a:lnTo>
                      <a:lnTo>
                        <a:pt x="782" y="337"/>
                      </a:lnTo>
                      <a:lnTo>
                        <a:pt x="782" y="341"/>
                      </a:lnTo>
                      <a:lnTo>
                        <a:pt x="777" y="343"/>
                      </a:lnTo>
                      <a:lnTo>
                        <a:pt x="775" y="346"/>
                      </a:lnTo>
                      <a:lnTo>
                        <a:pt x="786" y="352"/>
                      </a:lnTo>
                      <a:lnTo>
                        <a:pt x="790" y="354"/>
                      </a:lnTo>
                      <a:lnTo>
                        <a:pt x="790" y="356"/>
                      </a:lnTo>
                      <a:lnTo>
                        <a:pt x="784" y="360"/>
                      </a:lnTo>
                      <a:lnTo>
                        <a:pt x="786" y="370"/>
                      </a:lnTo>
                      <a:lnTo>
                        <a:pt x="790" y="372"/>
                      </a:lnTo>
                      <a:lnTo>
                        <a:pt x="790" y="374"/>
                      </a:lnTo>
                      <a:lnTo>
                        <a:pt x="784" y="383"/>
                      </a:lnTo>
                      <a:lnTo>
                        <a:pt x="784" y="393"/>
                      </a:lnTo>
                      <a:lnTo>
                        <a:pt x="782" y="393"/>
                      </a:lnTo>
                      <a:lnTo>
                        <a:pt x="771" y="395"/>
                      </a:lnTo>
                      <a:lnTo>
                        <a:pt x="765" y="405"/>
                      </a:lnTo>
                      <a:lnTo>
                        <a:pt x="767" y="412"/>
                      </a:lnTo>
                      <a:lnTo>
                        <a:pt x="775" y="414"/>
                      </a:lnTo>
                      <a:lnTo>
                        <a:pt x="773" y="420"/>
                      </a:lnTo>
                      <a:lnTo>
                        <a:pt x="775" y="424"/>
                      </a:lnTo>
                      <a:lnTo>
                        <a:pt x="773" y="424"/>
                      </a:lnTo>
                      <a:lnTo>
                        <a:pt x="773" y="426"/>
                      </a:lnTo>
                      <a:lnTo>
                        <a:pt x="763" y="441"/>
                      </a:lnTo>
                      <a:lnTo>
                        <a:pt x="755" y="451"/>
                      </a:lnTo>
                      <a:lnTo>
                        <a:pt x="753" y="457"/>
                      </a:lnTo>
                      <a:lnTo>
                        <a:pt x="744" y="469"/>
                      </a:lnTo>
                      <a:lnTo>
                        <a:pt x="736" y="471"/>
                      </a:lnTo>
                      <a:lnTo>
                        <a:pt x="736" y="472"/>
                      </a:lnTo>
                      <a:lnTo>
                        <a:pt x="742" y="474"/>
                      </a:lnTo>
                      <a:lnTo>
                        <a:pt x="742" y="478"/>
                      </a:lnTo>
                      <a:lnTo>
                        <a:pt x="732" y="474"/>
                      </a:lnTo>
                      <a:lnTo>
                        <a:pt x="732" y="478"/>
                      </a:lnTo>
                      <a:lnTo>
                        <a:pt x="736" y="480"/>
                      </a:lnTo>
                      <a:lnTo>
                        <a:pt x="736" y="484"/>
                      </a:lnTo>
                      <a:lnTo>
                        <a:pt x="736" y="500"/>
                      </a:lnTo>
                      <a:lnTo>
                        <a:pt x="732" y="500"/>
                      </a:lnTo>
                      <a:lnTo>
                        <a:pt x="732" y="502"/>
                      </a:lnTo>
                      <a:lnTo>
                        <a:pt x="736" y="504"/>
                      </a:lnTo>
                      <a:lnTo>
                        <a:pt x="736" y="509"/>
                      </a:lnTo>
                      <a:lnTo>
                        <a:pt x="736" y="513"/>
                      </a:lnTo>
                      <a:lnTo>
                        <a:pt x="736" y="519"/>
                      </a:lnTo>
                      <a:lnTo>
                        <a:pt x="732" y="519"/>
                      </a:lnTo>
                      <a:lnTo>
                        <a:pt x="738" y="527"/>
                      </a:lnTo>
                      <a:lnTo>
                        <a:pt x="736" y="531"/>
                      </a:lnTo>
                      <a:lnTo>
                        <a:pt x="742" y="529"/>
                      </a:lnTo>
                      <a:lnTo>
                        <a:pt x="738" y="538"/>
                      </a:lnTo>
                      <a:lnTo>
                        <a:pt x="736" y="536"/>
                      </a:lnTo>
                      <a:lnTo>
                        <a:pt x="734" y="538"/>
                      </a:lnTo>
                      <a:lnTo>
                        <a:pt x="738" y="542"/>
                      </a:lnTo>
                      <a:lnTo>
                        <a:pt x="744" y="552"/>
                      </a:lnTo>
                      <a:lnTo>
                        <a:pt x="746" y="556"/>
                      </a:lnTo>
                      <a:lnTo>
                        <a:pt x="748" y="577"/>
                      </a:lnTo>
                      <a:lnTo>
                        <a:pt x="746" y="581"/>
                      </a:lnTo>
                      <a:lnTo>
                        <a:pt x="752" y="688"/>
                      </a:lnTo>
                      <a:lnTo>
                        <a:pt x="755" y="688"/>
                      </a:lnTo>
                      <a:lnTo>
                        <a:pt x="763" y="723"/>
                      </a:lnTo>
                      <a:lnTo>
                        <a:pt x="765" y="732"/>
                      </a:lnTo>
                      <a:lnTo>
                        <a:pt x="761" y="754"/>
                      </a:lnTo>
                      <a:lnTo>
                        <a:pt x="763" y="757"/>
                      </a:lnTo>
                      <a:lnTo>
                        <a:pt x="761" y="767"/>
                      </a:lnTo>
                      <a:lnTo>
                        <a:pt x="755" y="769"/>
                      </a:lnTo>
                      <a:lnTo>
                        <a:pt x="744" y="788"/>
                      </a:lnTo>
                      <a:lnTo>
                        <a:pt x="738" y="792"/>
                      </a:lnTo>
                      <a:lnTo>
                        <a:pt x="738" y="796"/>
                      </a:lnTo>
                      <a:lnTo>
                        <a:pt x="734" y="804"/>
                      </a:lnTo>
                      <a:lnTo>
                        <a:pt x="726" y="833"/>
                      </a:lnTo>
                      <a:lnTo>
                        <a:pt x="726" y="843"/>
                      </a:lnTo>
                      <a:lnTo>
                        <a:pt x="717" y="856"/>
                      </a:lnTo>
                      <a:lnTo>
                        <a:pt x="715" y="856"/>
                      </a:lnTo>
                      <a:lnTo>
                        <a:pt x="713" y="872"/>
                      </a:lnTo>
                      <a:lnTo>
                        <a:pt x="715" y="876"/>
                      </a:lnTo>
                      <a:lnTo>
                        <a:pt x="713" y="880"/>
                      </a:lnTo>
                      <a:lnTo>
                        <a:pt x="709" y="895"/>
                      </a:lnTo>
                      <a:lnTo>
                        <a:pt x="713" y="901"/>
                      </a:lnTo>
                      <a:lnTo>
                        <a:pt x="707" y="914"/>
                      </a:lnTo>
                      <a:lnTo>
                        <a:pt x="717" y="930"/>
                      </a:lnTo>
                      <a:lnTo>
                        <a:pt x="726" y="932"/>
                      </a:lnTo>
                      <a:lnTo>
                        <a:pt x="724" y="940"/>
                      </a:lnTo>
                      <a:lnTo>
                        <a:pt x="732" y="942"/>
                      </a:lnTo>
                      <a:lnTo>
                        <a:pt x="728" y="945"/>
                      </a:lnTo>
                      <a:lnTo>
                        <a:pt x="726" y="951"/>
                      </a:lnTo>
                      <a:lnTo>
                        <a:pt x="734" y="971"/>
                      </a:lnTo>
                      <a:lnTo>
                        <a:pt x="744" y="973"/>
                      </a:lnTo>
                      <a:lnTo>
                        <a:pt x="746" y="975"/>
                      </a:lnTo>
                      <a:lnTo>
                        <a:pt x="744" y="982"/>
                      </a:lnTo>
                      <a:lnTo>
                        <a:pt x="746" y="988"/>
                      </a:lnTo>
                      <a:lnTo>
                        <a:pt x="742" y="988"/>
                      </a:lnTo>
                      <a:lnTo>
                        <a:pt x="736" y="994"/>
                      </a:lnTo>
                      <a:lnTo>
                        <a:pt x="736" y="1002"/>
                      </a:lnTo>
                      <a:lnTo>
                        <a:pt x="765" y="1013"/>
                      </a:lnTo>
                      <a:lnTo>
                        <a:pt x="765" y="1019"/>
                      </a:lnTo>
                      <a:lnTo>
                        <a:pt x="765" y="1023"/>
                      </a:lnTo>
                      <a:lnTo>
                        <a:pt x="757" y="1033"/>
                      </a:lnTo>
                      <a:lnTo>
                        <a:pt x="757" y="1040"/>
                      </a:lnTo>
                      <a:lnTo>
                        <a:pt x="763" y="1042"/>
                      </a:lnTo>
                      <a:lnTo>
                        <a:pt x="767" y="1052"/>
                      </a:lnTo>
                      <a:lnTo>
                        <a:pt x="771" y="1054"/>
                      </a:lnTo>
                      <a:lnTo>
                        <a:pt x="771" y="1058"/>
                      </a:lnTo>
                      <a:lnTo>
                        <a:pt x="765" y="1060"/>
                      </a:lnTo>
                      <a:lnTo>
                        <a:pt x="765" y="1064"/>
                      </a:lnTo>
                      <a:lnTo>
                        <a:pt x="757" y="1066"/>
                      </a:lnTo>
                      <a:lnTo>
                        <a:pt x="757" y="1070"/>
                      </a:lnTo>
                      <a:lnTo>
                        <a:pt x="765" y="1077"/>
                      </a:lnTo>
                      <a:lnTo>
                        <a:pt x="771" y="1077"/>
                      </a:lnTo>
                      <a:lnTo>
                        <a:pt x="781" y="1083"/>
                      </a:lnTo>
                      <a:lnTo>
                        <a:pt x="786" y="1083"/>
                      </a:lnTo>
                      <a:lnTo>
                        <a:pt x="794" y="1101"/>
                      </a:lnTo>
                      <a:lnTo>
                        <a:pt x="794" y="1106"/>
                      </a:lnTo>
                      <a:lnTo>
                        <a:pt x="802" y="1116"/>
                      </a:lnTo>
                      <a:lnTo>
                        <a:pt x="809" y="1118"/>
                      </a:lnTo>
                      <a:lnTo>
                        <a:pt x="819" y="1122"/>
                      </a:lnTo>
                      <a:lnTo>
                        <a:pt x="823" y="1139"/>
                      </a:lnTo>
                      <a:lnTo>
                        <a:pt x="819" y="1159"/>
                      </a:lnTo>
                      <a:lnTo>
                        <a:pt x="823" y="1165"/>
                      </a:lnTo>
                      <a:lnTo>
                        <a:pt x="819" y="1184"/>
                      </a:lnTo>
                      <a:lnTo>
                        <a:pt x="815" y="1186"/>
                      </a:lnTo>
                      <a:lnTo>
                        <a:pt x="809" y="1194"/>
                      </a:lnTo>
                      <a:lnTo>
                        <a:pt x="800" y="1194"/>
                      </a:lnTo>
                      <a:lnTo>
                        <a:pt x="794" y="1196"/>
                      </a:lnTo>
                      <a:lnTo>
                        <a:pt x="794" y="1203"/>
                      </a:lnTo>
                      <a:lnTo>
                        <a:pt x="790" y="1201"/>
                      </a:lnTo>
                      <a:lnTo>
                        <a:pt x="782" y="1205"/>
                      </a:lnTo>
                      <a:lnTo>
                        <a:pt x="777" y="1213"/>
                      </a:lnTo>
                      <a:lnTo>
                        <a:pt x="771" y="1203"/>
                      </a:lnTo>
                      <a:lnTo>
                        <a:pt x="767" y="1205"/>
                      </a:lnTo>
                      <a:lnTo>
                        <a:pt x="761" y="1203"/>
                      </a:lnTo>
                      <a:lnTo>
                        <a:pt x="761" y="1188"/>
                      </a:lnTo>
                      <a:lnTo>
                        <a:pt x="755" y="1184"/>
                      </a:lnTo>
                      <a:lnTo>
                        <a:pt x="753" y="1186"/>
                      </a:lnTo>
                      <a:lnTo>
                        <a:pt x="753" y="1190"/>
                      </a:lnTo>
                      <a:lnTo>
                        <a:pt x="748" y="1192"/>
                      </a:lnTo>
                      <a:lnTo>
                        <a:pt x="742" y="1201"/>
                      </a:lnTo>
                      <a:lnTo>
                        <a:pt x="728" y="1199"/>
                      </a:lnTo>
                      <a:lnTo>
                        <a:pt x="707" y="1201"/>
                      </a:lnTo>
                      <a:lnTo>
                        <a:pt x="697" y="1194"/>
                      </a:lnTo>
                      <a:lnTo>
                        <a:pt x="680" y="1197"/>
                      </a:lnTo>
                      <a:lnTo>
                        <a:pt x="674" y="1194"/>
                      </a:lnTo>
                      <a:lnTo>
                        <a:pt x="670" y="1196"/>
                      </a:lnTo>
                      <a:lnTo>
                        <a:pt x="651" y="1186"/>
                      </a:lnTo>
                      <a:lnTo>
                        <a:pt x="639" y="1190"/>
                      </a:lnTo>
                      <a:lnTo>
                        <a:pt x="630" y="1188"/>
                      </a:lnTo>
                      <a:lnTo>
                        <a:pt x="628" y="1186"/>
                      </a:lnTo>
                      <a:lnTo>
                        <a:pt x="620" y="1186"/>
                      </a:lnTo>
                      <a:lnTo>
                        <a:pt x="620" y="1184"/>
                      </a:lnTo>
                      <a:lnTo>
                        <a:pt x="616" y="1182"/>
                      </a:lnTo>
                      <a:lnTo>
                        <a:pt x="614" y="1190"/>
                      </a:lnTo>
                      <a:lnTo>
                        <a:pt x="603" y="1188"/>
                      </a:lnTo>
                      <a:lnTo>
                        <a:pt x="601" y="1190"/>
                      </a:lnTo>
                      <a:lnTo>
                        <a:pt x="597" y="1194"/>
                      </a:lnTo>
                      <a:lnTo>
                        <a:pt x="591" y="1203"/>
                      </a:lnTo>
                      <a:lnTo>
                        <a:pt x="605" y="1207"/>
                      </a:lnTo>
                      <a:lnTo>
                        <a:pt x="610" y="1211"/>
                      </a:lnTo>
                      <a:lnTo>
                        <a:pt x="614" y="1213"/>
                      </a:lnTo>
                      <a:lnTo>
                        <a:pt x="624" y="1211"/>
                      </a:lnTo>
                      <a:lnTo>
                        <a:pt x="638" y="1219"/>
                      </a:lnTo>
                      <a:lnTo>
                        <a:pt x="643" y="1221"/>
                      </a:lnTo>
                      <a:lnTo>
                        <a:pt x="645" y="1254"/>
                      </a:lnTo>
                      <a:lnTo>
                        <a:pt x="655" y="1250"/>
                      </a:lnTo>
                      <a:lnTo>
                        <a:pt x="657" y="1246"/>
                      </a:lnTo>
                      <a:lnTo>
                        <a:pt x="663" y="1248"/>
                      </a:lnTo>
                      <a:lnTo>
                        <a:pt x="668" y="1250"/>
                      </a:lnTo>
                      <a:lnTo>
                        <a:pt x="676" y="1250"/>
                      </a:lnTo>
                      <a:lnTo>
                        <a:pt x="694" y="1263"/>
                      </a:lnTo>
                      <a:lnTo>
                        <a:pt x="694" y="1277"/>
                      </a:lnTo>
                      <a:lnTo>
                        <a:pt x="697" y="1277"/>
                      </a:lnTo>
                      <a:lnTo>
                        <a:pt x="697" y="1296"/>
                      </a:lnTo>
                      <a:lnTo>
                        <a:pt x="703" y="1302"/>
                      </a:lnTo>
                      <a:lnTo>
                        <a:pt x="699" y="1308"/>
                      </a:lnTo>
                      <a:lnTo>
                        <a:pt x="696" y="1308"/>
                      </a:lnTo>
                      <a:lnTo>
                        <a:pt x="694" y="1308"/>
                      </a:lnTo>
                      <a:lnTo>
                        <a:pt x="688" y="1304"/>
                      </a:lnTo>
                      <a:lnTo>
                        <a:pt x="686" y="1312"/>
                      </a:lnTo>
                      <a:lnTo>
                        <a:pt x="678" y="1318"/>
                      </a:lnTo>
                      <a:lnTo>
                        <a:pt x="672" y="1318"/>
                      </a:lnTo>
                      <a:lnTo>
                        <a:pt x="670" y="1312"/>
                      </a:lnTo>
                      <a:lnTo>
                        <a:pt x="667" y="1314"/>
                      </a:lnTo>
                      <a:lnTo>
                        <a:pt x="659" y="1308"/>
                      </a:lnTo>
                      <a:lnTo>
                        <a:pt x="645" y="1312"/>
                      </a:lnTo>
                      <a:lnTo>
                        <a:pt x="632" y="1308"/>
                      </a:lnTo>
                      <a:lnTo>
                        <a:pt x="616" y="1308"/>
                      </a:lnTo>
                      <a:lnTo>
                        <a:pt x="620" y="1322"/>
                      </a:lnTo>
                      <a:lnTo>
                        <a:pt x="612" y="1323"/>
                      </a:lnTo>
                      <a:lnTo>
                        <a:pt x="607" y="1329"/>
                      </a:lnTo>
                      <a:lnTo>
                        <a:pt x="603" y="1339"/>
                      </a:lnTo>
                      <a:lnTo>
                        <a:pt x="603" y="1343"/>
                      </a:lnTo>
                      <a:lnTo>
                        <a:pt x="601" y="1347"/>
                      </a:lnTo>
                      <a:lnTo>
                        <a:pt x="601" y="1366"/>
                      </a:lnTo>
                      <a:lnTo>
                        <a:pt x="601" y="1368"/>
                      </a:lnTo>
                      <a:lnTo>
                        <a:pt x="601" y="1376"/>
                      </a:lnTo>
                      <a:lnTo>
                        <a:pt x="603" y="1378"/>
                      </a:lnTo>
                      <a:lnTo>
                        <a:pt x="610" y="1382"/>
                      </a:lnTo>
                      <a:lnTo>
                        <a:pt x="610" y="1391"/>
                      </a:lnTo>
                      <a:lnTo>
                        <a:pt x="610" y="1395"/>
                      </a:lnTo>
                      <a:lnTo>
                        <a:pt x="614" y="1401"/>
                      </a:lnTo>
                      <a:lnTo>
                        <a:pt x="610" y="1411"/>
                      </a:lnTo>
                      <a:lnTo>
                        <a:pt x="610" y="1420"/>
                      </a:lnTo>
                      <a:lnTo>
                        <a:pt x="614" y="1424"/>
                      </a:lnTo>
                      <a:lnTo>
                        <a:pt x="614" y="1434"/>
                      </a:lnTo>
                      <a:lnTo>
                        <a:pt x="612" y="1434"/>
                      </a:lnTo>
                      <a:lnTo>
                        <a:pt x="610" y="1440"/>
                      </a:lnTo>
                      <a:lnTo>
                        <a:pt x="614" y="1444"/>
                      </a:lnTo>
                      <a:lnTo>
                        <a:pt x="612" y="1446"/>
                      </a:lnTo>
                      <a:lnTo>
                        <a:pt x="616" y="1455"/>
                      </a:lnTo>
                      <a:lnTo>
                        <a:pt x="612" y="1455"/>
                      </a:lnTo>
                      <a:lnTo>
                        <a:pt x="610" y="1461"/>
                      </a:lnTo>
                      <a:lnTo>
                        <a:pt x="610" y="1469"/>
                      </a:lnTo>
                      <a:lnTo>
                        <a:pt x="574" y="1471"/>
                      </a:lnTo>
                      <a:lnTo>
                        <a:pt x="568" y="1461"/>
                      </a:lnTo>
                      <a:lnTo>
                        <a:pt x="572" y="1453"/>
                      </a:lnTo>
                      <a:lnTo>
                        <a:pt x="564" y="1451"/>
                      </a:lnTo>
                      <a:lnTo>
                        <a:pt x="558" y="1442"/>
                      </a:lnTo>
                      <a:lnTo>
                        <a:pt x="529" y="1420"/>
                      </a:lnTo>
                      <a:lnTo>
                        <a:pt x="510" y="1413"/>
                      </a:lnTo>
                      <a:lnTo>
                        <a:pt x="460" y="1376"/>
                      </a:lnTo>
                      <a:lnTo>
                        <a:pt x="450" y="1362"/>
                      </a:lnTo>
                      <a:lnTo>
                        <a:pt x="431" y="1370"/>
                      </a:lnTo>
                      <a:lnTo>
                        <a:pt x="421" y="1362"/>
                      </a:lnTo>
                      <a:lnTo>
                        <a:pt x="412" y="1370"/>
                      </a:lnTo>
                      <a:lnTo>
                        <a:pt x="383" y="1374"/>
                      </a:lnTo>
                      <a:lnTo>
                        <a:pt x="375" y="1387"/>
                      </a:lnTo>
                      <a:lnTo>
                        <a:pt x="365" y="1374"/>
                      </a:lnTo>
                      <a:lnTo>
                        <a:pt x="357" y="1374"/>
                      </a:lnTo>
                      <a:lnTo>
                        <a:pt x="344" y="1353"/>
                      </a:lnTo>
                      <a:lnTo>
                        <a:pt x="338" y="1354"/>
                      </a:lnTo>
                      <a:lnTo>
                        <a:pt x="330" y="1339"/>
                      </a:lnTo>
                      <a:lnTo>
                        <a:pt x="299" y="1337"/>
                      </a:lnTo>
                      <a:lnTo>
                        <a:pt x="288" y="1312"/>
                      </a:lnTo>
                      <a:lnTo>
                        <a:pt x="272" y="1337"/>
                      </a:lnTo>
                      <a:lnTo>
                        <a:pt x="251" y="1323"/>
                      </a:lnTo>
                      <a:lnTo>
                        <a:pt x="240" y="1277"/>
                      </a:lnTo>
                      <a:lnTo>
                        <a:pt x="201" y="1279"/>
                      </a:lnTo>
                      <a:lnTo>
                        <a:pt x="199" y="1273"/>
                      </a:lnTo>
                      <a:lnTo>
                        <a:pt x="172" y="1287"/>
                      </a:lnTo>
                      <a:lnTo>
                        <a:pt x="149" y="1287"/>
                      </a:lnTo>
                      <a:lnTo>
                        <a:pt x="145" y="1294"/>
                      </a:lnTo>
                      <a:lnTo>
                        <a:pt x="131" y="1285"/>
                      </a:lnTo>
                      <a:lnTo>
                        <a:pt x="104" y="1277"/>
                      </a:lnTo>
                      <a:lnTo>
                        <a:pt x="95" y="1265"/>
                      </a:lnTo>
                      <a:lnTo>
                        <a:pt x="91" y="1246"/>
                      </a:lnTo>
                      <a:lnTo>
                        <a:pt x="85" y="1254"/>
                      </a:lnTo>
                      <a:lnTo>
                        <a:pt x="58" y="1254"/>
                      </a:lnTo>
                      <a:lnTo>
                        <a:pt x="56" y="1265"/>
                      </a:lnTo>
                      <a:lnTo>
                        <a:pt x="42" y="1265"/>
                      </a:lnTo>
                      <a:lnTo>
                        <a:pt x="27" y="1277"/>
                      </a:lnTo>
                      <a:lnTo>
                        <a:pt x="4" y="1263"/>
                      </a:lnTo>
                      <a:lnTo>
                        <a:pt x="0" y="123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52" name="Freeform 217">
                  <a:extLst>
                    <a:ext uri="{FF2B5EF4-FFF2-40B4-BE49-F238E27FC236}">
                      <a16:creationId xmlns:a16="http://schemas.microsoft.com/office/drawing/2014/main" id="{41452299-E50E-7D4F-8348-A38D96E68D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5" y="2265"/>
                  <a:ext cx="553" cy="360"/>
                </a:xfrm>
                <a:custGeom>
                  <a:avLst/>
                  <a:gdLst>
                    <a:gd name="T0" fmla="*/ 17 w 1105"/>
                    <a:gd name="T1" fmla="*/ 161 h 721"/>
                    <a:gd name="T2" fmla="*/ 31 w 1105"/>
                    <a:gd name="T3" fmla="*/ 176 h 721"/>
                    <a:gd name="T4" fmla="*/ 57 w 1105"/>
                    <a:gd name="T5" fmla="*/ 173 h 721"/>
                    <a:gd name="T6" fmla="*/ 84 w 1105"/>
                    <a:gd name="T7" fmla="*/ 167 h 721"/>
                    <a:gd name="T8" fmla="*/ 101 w 1105"/>
                    <a:gd name="T9" fmla="*/ 176 h 721"/>
                    <a:gd name="T10" fmla="*/ 124 w 1105"/>
                    <a:gd name="T11" fmla="*/ 173 h 721"/>
                    <a:gd name="T12" fmla="*/ 141 w 1105"/>
                    <a:gd name="T13" fmla="*/ 164 h 721"/>
                    <a:gd name="T14" fmla="*/ 162 w 1105"/>
                    <a:gd name="T15" fmla="*/ 142 h 721"/>
                    <a:gd name="T16" fmla="*/ 167 w 1105"/>
                    <a:gd name="T17" fmla="*/ 134 h 721"/>
                    <a:gd name="T18" fmla="*/ 173 w 1105"/>
                    <a:gd name="T19" fmla="*/ 124 h 721"/>
                    <a:gd name="T20" fmla="*/ 178 w 1105"/>
                    <a:gd name="T21" fmla="*/ 118 h 721"/>
                    <a:gd name="T22" fmla="*/ 183 w 1105"/>
                    <a:gd name="T23" fmla="*/ 115 h 721"/>
                    <a:gd name="T24" fmla="*/ 188 w 1105"/>
                    <a:gd name="T25" fmla="*/ 110 h 721"/>
                    <a:gd name="T26" fmla="*/ 193 w 1105"/>
                    <a:gd name="T27" fmla="*/ 102 h 721"/>
                    <a:gd name="T28" fmla="*/ 196 w 1105"/>
                    <a:gd name="T29" fmla="*/ 99 h 721"/>
                    <a:gd name="T30" fmla="*/ 192 w 1105"/>
                    <a:gd name="T31" fmla="*/ 97 h 721"/>
                    <a:gd name="T32" fmla="*/ 193 w 1105"/>
                    <a:gd name="T33" fmla="*/ 90 h 721"/>
                    <a:gd name="T34" fmla="*/ 196 w 1105"/>
                    <a:gd name="T35" fmla="*/ 87 h 721"/>
                    <a:gd name="T36" fmla="*/ 196 w 1105"/>
                    <a:gd name="T37" fmla="*/ 95 h 721"/>
                    <a:gd name="T38" fmla="*/ 210 w 1105"/>
                    <a:gd name="T39" fmla="*/ 91 h 721"/>
                    <a:gd name="T40" fmla="*/ 209 w 1105"/>
                    <a:gd name="T41" fmla="*/ 79 h 721"/>
                    <a:gd name="T42" fmla="*/ 217 w 1105"/>
                    <a:gd name="T43" fmla="*/ 75 h 721"/>
                    <a:gd name="T44" fmla="*/ 213 w 1105"/>
                    <a:gd name="T45" fmla="*/ 67 h 721"/>
                    <a:gd name="T46" fmla="*/ 222 w 1105"/>
                    <a:gd name="T47" fmla="*/ 67 h 721"/>
                    <a:gd name="T48" fmla="*/ 235 w 1105"/>
                    <a:gd name="T49" fmla="*/ 57 h 721"/>
                    <a:gd name="T50" fmla="*/ 236 w 1105"/>
                    <a:gd name="T51" fmla="*/ 59 h 721"/>
                    <a:gd name="T52" fmla="*/ 250 w 1105"/>
                    <a:gd name="T53" fmla="*/ 48 h 721"/>
                    <a:gd name="T54" fmla="*/ 260 w 1105"/>
                    <a:gd name="T55" fmla="*/ 45 h 721"/>
                    <a:gd name="T56" fmla="*/ 260 w 1105"/>
                    <a:gd name="T57" fmla="*/ 51 h 721"/>
                    <a:gd name="T58" fmla="*/ 272 w 1105"/>
                    <a:gd name="T59" fmla="*/ 48 h 721"/>
                    <a:gd name="T60" fmla="*/ 268 w 1105"/>
                    <a:gd name="T61" fmla="*/ 44 h 721"/>
                    <a:gd name="T62" fmla="*/ 270 w 1105"/>
                    <a:gd name="T63" fmla="*/ 37 h 721"/>
                    <a:gd name="T64" fmla="*/ 271 w 1105"/>
                    <a:gd name="T65" fmla="*/ 29 h 721"/>
                    <a:gd name="T66" fmla="*/ 267 w 1105"/>
                    <a:gd name="T67" fmla="*/ 26 h 721"/>
                    <a:gd name="T68" fmla="*/ 255 w 1105"/>
                    <a:gd name="T69" fmla="*/ 20 h 721"/>
                    <a:gd name="T70" fmla="*/ 246 w 1105"/>
                    <a:gd name="T71" fmla="*/ 26 h 721"/>
                    <a:gd name="T72" fmla="*/ 236 w 1105"/>
                    <a:gd name="T73" fmla="*/ 28 h 721"/>
                    <a:gd name="T74" fmla="*/ 230 w 1105"/>
                    <a:gd name="T75" fmla="*/ 21 h 721"/>
                    <a:gd name="T76" fmla="*/ 220 w 1105"/>
                    <a:gd name="T77" fmla="*/ 17 h 721"/>
                    <a:gd name="T78" fmla="*/ 208 w 1105"/>
                    <a:gd name="T79" fmla="*/ 13 h 721"/>
                    <a:gd name="T80" fmla="*/ 196 w 1105"/>
                    <a:gd name="T81" fmla="*/ 17 h 721"/>
                    <a:gd name="T82" fmla="*/ 189 w 1105"/>
                    <a:gd name="T83" fmla="*/ 26 h 721"/>
                    <a:gd name="T84" fmla="*/ 176 w 1105"/>
                    <a:gd name="T85" fmla="*/ 36 h 721"/>
                    <a:gd name="T86" fmla="*/ 171 w 1105"/>
                    <a:gd name="T87" fmla="*/ 48 h 721"/>
                    <a:gd name="T88" fmla="*/ 153 w 1105"/>
                    <a:gd name="T89" fmla="*/ 46 h 721"/>
                    <a:gd name="T90" fmla="*/ 145 w 1105"/>
                    <a:gd name="T91" fmla="*/ 43 h 721"/>
                    <a:gd name="T92" fmla="*/ 146 w 1105"/>
                    <a:gd name="T93" fmla="*/ 24 h 721"/>
                    <a:gd name="T94" fmla="*/ 144 w 1105"/>
                    <a:gd name="T95" fmla="*/ 11 h 721"/>
                    <a:gd name="T96" fmla="*/ 136 w 1105"/>
                    <a:gd name="T97" fmla="*/ 0 h 721"/>
                    <a:gd name="T98" fmla="*/ 127 w 1105"/>
                    <a:gd name="T99" fmla="*/ 5 h 721"/>
                    <a:gd name="T100" fmla="*/ 120 w 1105"/>
                    <a:gd name="T101" fmla="*/ 4 h 721"/>
                    <a:gd name="T102" fmla="*/ 108 w 1105"/>
                    <a:gd name="T103" fmla="*/ 6 h 721"/>
                    <a:gd name="T104" fmla="*/ 100 w 1105"/>
                    <a:gd name="T105" fmla="*/ 4 h 721"/>
                    <a:gd name="T106" fmla="*/ 79 w 1105"/>
                    <a:gd name="T107" fmla="*/ 21 h 721"/>
                    <a:gd name="T108" fmla="*/ 52 w 1105"/>
                    <a:gd name="T109" fmla="*/ 43 h 721"/>
                    <a:gd name="T110" fmla="*/ 29 w 1105"/>
                    <a:gd name="T111" fmla="*/ 69 h 721"/>
                    <a:gd name="T112" fmla="*/ 18 w 1105"/>
                    <a:gd name="T113" fmla="*/ 93 h 721"/>
                    <a:gd name="T114" fmla="*/ 25 w 1105"/>
                    <a:gd name="T115" fmla="*/ 114 h 721"/>
                    <a:gd name="T116" fmla="*/ 37 w 1105"/>
                    <a:gd name="T117" fmla="*/ 115 h 721"/>
                    <a:gd name="T118" fmla="*/ 14 w 1105"/>
                    <a:gd name="T119" fmla="*/ 136 h 721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1105" h="721">
                      <a:moveTo>
                        <a:pt x="0" y="624"/>
                      </a:moveTo>
                      <a:lnTo>
                        <a:pt x="0" y="630"/>
                      </a:lnTo>
                      <a:lnTo>
                        <a:pt x="15" y="634"/>
                      </a:lnTo>
                      <a:lnTo>
                        <a:pt x="19" y="636"/>
                      </a:lnTo>
                      <a:lnTo>
                        <a:pt x="21" y="634"/>
                      </a:lnTo>
                      <a:lnTo>
                        <a:pt x="27" y="632"/>
                      </a:lnTo>
                      <a:lnTo>
                        <a:pt x="34" y="636"/>
                      </a:lnTo>
                      <a:lnTo>
                        <a:pt x="34" y="632"/>
                      </a:lnTo>
                      <a:lnTo>
                        <a:pt x="46" y="630"/>
                      </a:lnTo>
                      <a:lnTo>
                        <a:pt x="48" y="632"/>
                      </a:lnTo>
                      <a:lnTo>
                        <a:pt x="59" y="636"/>
                      </a:lnTo>
                      <a:lnTo>
                        <a:pt x="58" y="645"/>
                      </a:lnTo>
                      <a:lnTo>
                        <a:pt x="67" y="645"/>
                      </a:lnTo>
                      <a:lnTo>
                        <a:pt x="67" y="655"/>
                      </a:lnTo>
                      <a:lnTo>
                        <a:pt x="77" y="653"/>
                      </a:lnTo>
                      <a:lnTo>
                        <a:pt x="87" y="663"/>
                      </a:lnTo>
                      <a:lnTo>
                        <a:pt x="94" y="674"/>
                      </a:lnTo>
                      <a:lnTo>
                        <a:pt x="94" y="678"/>
                      </a:lnTo>
                      <a:lnTo>
                        <a:pt x="94" y="682"/>
                      </a:lnTo>
                      <a:lnTo>
                        <a:pt x="96" y="692"/>
                      </a:lnTo>
                      <a:lnTo>
                        <a:pt x="98" y="694"/>
                      </a:lnTo>
                      <a:lnTo>
                        <a:pt x="98" y="696"/>
                      </a:lnTo>
                      <a:lnTo>
                        <a:pt x="104" y="696"/>
                      </a:lnTo>
                      <a:lnTo>
                        <a:pt x="112" y="707"/>
                      </a:lnTo>
                      <a:lnTo>
                        <a:pt x="115" y="707"/>
                      </a:lnTo>
                      <a:lnTo>
                        <a:pt x="123" y="705"/>
                      </a:lnTo>
                      <a:lnTo>
                        <a:pt x="131" y="705"/>
                      </a:lnTo>
                      <a:lnTo>
                        <a:pt x="135" y="704"/>
                      </a:lnTo>
                      <a:lnTo>
                        <a:pt x="150" y="707"/>
                      </a:lnTo>
                      <a:lnTo>
                        <a:pt x="172" y="702"/>
                      </a:lnTo>
                      <a:lnTo>
                        <a:pt x="177" y="696"/>
                      </a:lnTo>
                      <a:lnTo>
                        <a:pt x="183" y="698"/>
                      </a:lnTo>
                      <a:lnTo>
                        <a:pt x="189" y="696"/>
                      </a:lnTo>
                      <a:lnTo>
                        <a:pt x="199" y="705"/>
                      </a:lnTo>
                      <a:lnTo>
                        <a:pt x="206" y="704"/>
                      </a:lnTo>
                      <a:lnTo>
                        <a:pt x="212" y="705"/>
                      </a:lnTo>
                      <a:lnTo>
                        <a:pt x="216" y="702"/>
                      </a:lnTo>
                      <a:lnTo>
                        <a:pt x="228" y="696"/>
                      </a:lnTo>
                      <a:lnTo>
                        <a:pt x="228" y="692"/>
                      </a:lnTo>
                      <a:lnTo>
                        <a:pt x="231" y="688"/>
                      </a:lnTo>
                      <a:lnTo>
                        <a:pt x="231" y="678"/>
                      </a:lnTo>
                      <a:lnTo>
                        <a:pt x="229" y="674"/>
                      </a:lnTo>
                      <a:lnTo>
                        <a:pt x="235" y="665"/>
                      </a:lnTo>
                      <a:lnTo>
                        <a:pt x="235" y="649"/>
                      </a:lnTo>
                      <a:lnTo>
                        <a:pt x="241" y="640"/>
                      </a:lnTo>
                      <a:lnTo>
                        <a:pt x="276" y="632"/>
                      </a:lnTo>
                      <a:lnTo>
                        <a:pt x="284" y="634"/>
                      </a:lnTo>
                      <a:lnTo>
                        <a:pt x="287" y="630"/>
                      </a:lnTo>
                      <a:lnTo>
                        <a:pt x="299" y="632"/>
                      </a:lnTo>
                      <a:lnTo>
                        <a:pt x="314" y="643"/>
                      </a:lnTo>
                      <a:lnTo>
                        <a:pt x="316" y="653"/>
                      </a:lnTo>
                      <a:lnTo>
                        <a:pt x="334" y="669"/>
                      </a:lnTo>
                      <a:lnTo>
                        <a:pt x="332" y="682"/>
                      </a:lnTo>
                      <a:lnTo>
                        <a:pt x="342" y="684"/>
                      </a:lnTo>
                      <a:lnTo>
                        <a:pt x="347" y="705"/>
                      </a:lnTo>
                      <a:lnTo>
                        <a:pt x="353" y="715"/>
                      </a:lnTo>
                      <a:lnTo>
                        <a:pt x="359" y="715"/>
                      </a:lnTo>
                      <a:lnTo>
                        <a:pt x="361" y="702"/>
                      </a:lnTo>
                      <a:lnTo>
                        <a:pt x="367" y="694"/>
                      </a:lnTo>
                      <a:lnTo>
                        <a:pt x="376" y="688"/>
                      </a:lnTo>
                      <a:lnTo>
                        <a:pt x="382" y="694"/>
                      </a:lnTo>
                      <a:lnTo>
                        <a:pt x="384" y="702"/>
                      </a:lnTo>
                      <a:lnTo>
                        <a:pt x="392" y="707"/>
                      </a:lnTo>
                      <a:lnTo>
                        <a:pt x="401" y="711"/>
                      </a:lnTo>
                      <a:lnTo>
                        <a:pt x="403" y="707"/>
                      </a:lnTo>
                      <a:lnTo>
                        <a:pt x="411" y="713"/>
                      </a:lnTo>
                      <a:lnTo>
                        <a:pt x="421" y="704"/>
                      </a:lnTo>
                      <a:lnTo>
                        <a:pt x="423" y="696"/>
                      </a:lnTo>
                      <a:lnTo>
                        <a:pt x="440" y="702"/>
                      </a:lnTo>
                      <a:lnTo>
                        <a:pt x="438" y="674"/>
                      </a:lnTo>
                      <a:lnTo>
                        <a:pt x="456" y="674"/>
                      </a:lnTo>
                      <a:lnTo>
                        <a:pt x="456" y="669"/>
                      </a:lnTo>
                      <a:lnTo>
                        <a:pt x="465" y="669"/>
                      </a:lnTo>
                      <a:lnTo>
                        <a:pt x="467" y="674"/>
                      </a:lnTo>
                      <a:lnTo>
                        <a:pt x="481" y="674"/>
                      </a:lnTo>
                      <a:lnTo>
                        <a:pt x="485" y="678"/>
                      </a:lnTo>
                      <a:lnTo>
                        <a:pt x="481" y="686"/>
                      </a:lnTo>
                      <a:lnTo>
                        <a:pt x="494" y="692"/>
                      </a:lnTo>
                      <a:lnTo>
                        <a:pt x="488" y="704"/>
                      </a:lnTo>
                      <a:lnTo>
                        <a:pt x="494" y="705"/>
                      </a:lnTo>
                      <a:lnTo>
                        <a:pt x="494" y="717"/>
                      </a:lnTo>
                      <a:lnTo>
                        <a:pt x="500" y="721"/>
                      </a:lnTo>
                      <a:lnTo>
                        <a:pt x="513" y="713"/>
                      </a:lnTo>
                      <a:lnTo>
                        <a:pt x="527" y="713"/>
                      </a:lnTo>
                      <a:lnTo>
                        <a:pt x="535" y="696"/>
                      </a:lnTo>
                      <a:lnTo>
                        <a:pt x="531" y="676"/>
                      </a:lnTo>
                      <a:lnTo>
                        <a:pt x="535" y="674"/>
                      </a:lnTo>
                      <a:lnTo>
                        <a:pt x="533" y="667"/>
                      </a:lnTo>
                      <a:lnTo>
                        <a:pt x="550" y="655"/>
                      </a:lnTo>
                      <a:lnTo>
                        <a:pt x="556" y="655"/>
                      </a:lnTo>
                      <a:lnTo>
                        <a:pt x="562" y="659"/>
                      </a:lnTo>
                      <a:lnTo>
                        <a:pt x="575" y="657"/>
                      </a:lnTo>
                      <a:lnTo>
                        <a:pt x="581" y="649"/>
                      </a:lnTo>
                      <a:lnTo>
                        <a:pt x="573" y="647"/>
                      </a:lnTo>
                      <a:lnTo>
                        <a:pt x="573" y="643"/>
                      </a:lnTo>
                      <a:lnTo>
                        <a:pt x="579" y="638"/>
                      </a:lnTo>
                      <a:lnTo>
                        <a:pt x="575" y="630"/>
                      </a:lnTo>
                      <a:lnTo>
                        <a:pt x="583" y="628"/>
                      </a:lnTo>
                      <a:lnTo>
                        <a:pt x="591" y="612"/>
                      </a:lnTo>
                      <a:lnTo>
                        <a:pt x="593" y="591"/>
                      </a:lnTo>
                      <a:lnTo>
                        <a:pt x="595" y="587"/>
                      </a:lnTo>
                      <a:lnTo>
                        <a:pt x="627" y="585"/>
                      </a:lnTo>
                      <a:lnTo>
                        <a:pt x="629" y="578"/>
                      </a:lnTo>
                      <a:lnTo>
                        <a:pt x="647" y="570"/>
                      </a:lnTo>
                      <a:lnTo>
                        <a:pt x="651" y="578"/>
                      </a:lnTo>
                      <a:lnTo>
                        <a:pt x="653" y="579"/>
                      </a:lnTo>
                      <a:lnTo>
                        <a:pt x="656" y="579"/>
                      </a:lnTo>
                      <a:lnTo>
                        <a:pt x="662" y="576"/>
                      </a:lnTo>
                      <a:lnTo>
                        <a:pt x="662" y="568"/>
                      </a:lnTo>
                      <a:lnTo>
                        <a:pt x="662" y="564"/>
                      </a:lnTo>
                      <a:lnTo>
                        <a:pt x="662" y="556"/>
                      </a:lnTo>
                      <a:lnTo>
                        <a:pt x="662" y="554"/>
                      </a:lnTo>
                      <a:lnTo>
                        <a:pt x="660" y="556"/>
                      </a:lnTo>
                      <a:lnTo>
                        <a:pt x="662" y="548"/>
                      </a:lnTo>
                      <a:lnTo>
                        <a:pt x="666" y="550"/>
                      </a:lnTo>
                      <a:lnTo>
                        <a:pt x="666" y="545"/>
                      </a:lnTo>
                      <a:lnTo>
                        <a:pt x="668" y="537"/>
                      </a:lnTo>
                      <a:lnTo>
                        <a:pt x="666" y="537"/>
                      </a:lnTo>
                      <a:lnTo>
                        <a:pt x="666" y="531"/>
                      </a:lnTo>
                      <a:lnTo>
                        <a:pt x="668" y="531"/>
                      </a:lnTo>
                      <a:lnTo>
                        <a:pt x="670" y="537"/>
                      </a:lnTo>
                      <a:lnTo>
                        <a:pt x="672" y="531"/>
                      </a:lnTo>
                      <a:lnTo>
                        <a:pt x="680" y="527"/>
                      </a:lnTo>
                      <a:lnTo>
                        <a:pt x="682" y="521"/>
                      </a:lnTo>
                      <a:lnTo>
                        <a:pt x="683" y="519"/>
                      </a:lnTo>
                      <a:lnTo>
                        <a:pt x="685" y="519"/>
                      </a:lnTo>
                      <a:lnTo>
                        <a:pt x="685" y="512"/>
                      </a:lnTo>
                      <a:lnTo>
                        <a:pt x="687" y="506"/>
                      </a:lnTo>
                      <a:lnTo>
                        <a:pt x="689" y="502"/>
                      </a:lnTo>
                      <a:lnTo>
                        <a:pt x="691" y="496"/>
                      </a:lnTo>
                      <a:lnTo>
                        <a:pt x="693" y="496"/>
                      </a:lnTo>
                      <a:lnTo>
                        <a:pt x="691" y="490"/>
                      </a:lnTo>
                      <a:lnTo>
                        <a:pt x="693" y="486"/>
                      </a:lnTo>
                      <a:lnTo>
                        <a:pt x="695" y="481"/>
                      </a:lnTo>
                      <a:lnTo>
                        <a:pt x="691" y="479"/>
                      </a:lnTo>
                      <a:lnTo>
                        <a:pt x="691" y="477"/>
                      </a:lnTo>
                      <a:lnTo>
                        <a:pt x="693" y="479"/>
                      </a:lnTo>
                      <a:lnTo>
                        <a:pt x="693" y="473"/>
                      </a:lnTo>
                      <a:lnTo>
                        <a:pt x="695" y="477"/>
                      </a:lnTo>
                      <a:lnTo>
                        <a:pt x="699" y="479"/>
                      </a:lnTo>
                      <a:lnTo>
                        <a:pt x="705" y="473"/>
                      </a:lnTo>
                      <a:lnTo>
                        <a:pt x="707" y="471"/>
                      </a:lnTo>
                      <a:lnTo>
                        <a:pt x="711" y="473"/>
                      </a:lnTo>
                      <a:lnTo>
                        <a:pt x="712" y="477"/>
                      </a:lnTo>
                      <a:lnTo>
                        <a:pt x="712" y="479"/>
                      </a:lnTo>
                      <a:lnTo>
                        <a:pt x="714" y="475"/>
                      </a:lnTo>
                      <a:lnTo>
                        <a:pt x="716" y="469"/>
                      </a:lnTo>
                      <a:lnTo>
                        <a:pt x="718" y="467"/>
                      </a:lnTo>
                      <a:lnTo>
                        <a:pt x="720" y="467"/>
                      </a:lnTo>
                      <a:lnTo>
                        <a:pt x="720" y="471"/>
                      </a:lnTo>
                      <a:lnTo>
                        <a:pt x="724" y="469"/>
                      </a:lnTo>
                      <a:lnTo>
                        <a:pt x="726" y="473"/>
                      </a:lnTo>
                      <a:lnTo>
                        <a:pt x="730" y="469"/>
                      </a:lnTo>
                      <a:lnTo>
                        <a:pt x="734" y="467"/>
                      </a:lnTo>
                      <a:lnTo>
                        <a:pt x="734" y="465"/>
                      </a:lnTo>
                      <a:lnTo>
                        <a:pt x="732" y="463"/>
                      </a:lnTo>
                      <a:lnTo>
                        <a:pt x="732" y="459"/>
                      </a:lnTo>
                      <a:lnTo>
                        <a:pt x="734" y="455"/>
                      </a:lnTo>
                      <a:lnTo>
                        <a:pt x="738" y="452"/>
                      </a:lnTo>
                      <a:lnTo>
                        <a:pt x="734" y="452"/>
                      </a:lnTo>
                      <a:lnTo>
                        <a:pt x="732" y="450"/>
                      </a:lnTo>
                      <a:lnTo>
                        <a:pt x="732" y="446"/>
                      </a:lnTo>
                      <a:lnTo>
                        <a:pt x="734" y="444"/>
                      </a:lnTo>
                      <a:lnTo>
                        <a:pt x="738" y="444"/>
                      </a:lnTo>
                      <a:lnTo>
                        <a:pt x="740" y="448"/>
                      </a:lnTo>
                      <a:lnTo>
                        <a:pt x="745" y="452"/>
                      </a:lnTo>
                      <a:lnTo>
                        <a:pt x="747" y="448"/>
                      </a:lnTo>
                      <a:lnTo>
                        <a:pt x="747" y="444"/>
                      </a:lnTo>
                      <a:lnTo>
                        <a:pt x="749" y="442"/>
                      </a:lnTo>
                      <a:lnTo>
                        <a:pt x="749" y="438"/>
                      </a:lnTo>
                      <a:lnTo>
                        <a:pt x="747" y="434"/>
                      </a:lnTo>
                      <a:lnTo>
                        <a:pt x="747" y="430"/>
                      </a:lnTo>
                      <a:lnTo>
                        <a:pt x="751" y="422"/>
                      </a:lnTo>
                      <a:lnTo>
                        <a:pt x="753" y="419"/>
                      </a:lnTo>
                      <a:lnTo>
                        <a:pt x="755" y="419"/>
                      </a:lnTo>
                      <a:lnTo>
                        <a:pt x="755" y="413"/>
                      </a:lnTo>
                      <a:lnTo>
                        <a:pt x="763" y="413"/>
                      </a:lnTo>
                      <a:lnTo>
                        <a:pt x="765" y="411"/>
                      </a:lnTo>
                      <a:lnTo>
                        <a:pt x="765" y="409"/>
                      </a:lnTo>
                      <a:lnTo>
                        <a:pt x="769" y="403"/>
                      </a:lnTo>
                      <a:lnTo>
                        <a:pt x="772" y="403"/>
                      </a:lnTo>
                      <a:lnTo>
                        <a:pt x="772" y="409"/>
                      </a:lnTo>
                      <a:lnTo>
                        <a:pt x="770" y="411"/>
                      </a:lnTo>
                      <a:lnTo>
                        <a:pt x="765" y="413"/>
                      </a:lnTo>
                      <a:lnTo>
                        <a:pt x="765" y="417"/>
                      </a:lnTo>
                      <a:lnTo>
                        <a:pt x="770" y="417"/>
                      </a:lnTo>
                      <a:lnTo>
                        <a:pt x="770" y="413"/>
                      </a:lnTo>
                      <a:lnTo>
                        <a:pt x="774" y="407"/>
                      </a:lnTo>
                      <a:lnTo>
                        <a:pt x="778" y="403"/>
                      </a:lnTo>
                      <a:lnTo>
                        <a:pt x="784" y="401"/>
                      </a:lnTo>
                      <a:lnTo>
                        <a:pt x="784" y="399"/>
                      </a:lnTo>
                      <a:lnTo>
                        <a:pt x="784" y="393"/>
                      </a:lnTo>
                      <a:lnTo>
                        <a:pt x="782" y="391"/>
                      </a:lnTo>
                      <a:lnTo>
                        <a:pt x="782" y="393"/>
                      </a:lnTo>
                      <a:lnTo>
                        <a:pt x="782" y="399"/>
                      </a:lnTo>
                      <a:lnTo>
                        <a:pt x="774" y="403"/>
                      </a:lnTo>
                      <a:lnTo>
                        <a:pt x="774" y="393"/>
                      </a:lnTo>
                      <a:lnTo>
                        <a:pt x="774" y="399"/>
                      </a:lnTo>
                      <a:lnTo>
                        <a:pt x="770" y="399"/>
                      </a:lnTo>
                      <a:lnTo>
                        <a:pt x="769" y="401"/>
                      </a:lnTo>
                      <a:lnTo>
                        <a:pt x="765" y="401"/>
                      </a:lnTo>
                      <a:lnTo>
                        <a:pt x="765" y="397"/>
                      </a:lnTo>
                      <a:lnTo>
                        <a:pt x="765" y="391"/>
                      </a:lnTo>
                      <a:lnTo>
                        <a:pt x="772" y="391"/>
                      </a:lnTo>
                      <a:lnTo>
                        <a:pt x="774" y="388"/>
                      </a:lnTo>
                      <a:lnTo>
                        <a:pt x="772" y="388"/>
                      </a:lnTo>
                      <a:lnTo>
                        <a:pt x="769" y="391"/>
                      </a:lnTo>
                      <a:lnTo>
                        <a:pt x="765" y="391"/>
                      </a:lnTo>
                      <a:lnTo>
                        <a:pt x="769" y="384"/>
                      </a:lnTo>
                      <a:lnTo>
                        <a:pt x="765" y="384"/>
                      </a:lnTo>
                      <a:lnTo>
                        <a:pt x="761" y="382"/>
                      </a:lnTo>
                      <a:lnTo>
                        <a:pt x="755" y="380"/>
                      </a:lnTo>
                      <a:lnTo>
                        <a:pt x="751" y="374"/>
                      </a:lnTo>
                      <a:lnTo>
                        <a:pt x="753" y="374"/>
                      </a:lnTo>
                      <a:lnTo>
                        <a:pt x="751" y="370"/>
                      </a:lnTo>
                      <a:lnTo>
                        <a:pt x="755" y="362"/>
                      </a:lnTo>
                      <a:lnTo>
                        <a:pt x="755" y="360"/>
                      </a:lnTo>
                      <a:lnTo>
                        <a:pt x="763" y="358"/>
                      </a:lnTo>
                      <a:lnTo>
                        <a:pt x="769" y="353"/>
                      </a:lnTo>
                      <a:lnTo>
                        <a:pt x="770" y="353"/>
                      </a:lnTo>
                      <a:lnTo>
                        <a:pt x="770" y="360"/>
                      </a:lnTo>
                      <a:lnTo>
                        <a:pt x="774" y="360"/>
                      </a:lnTo>
                      <a:lnTo>
                        <a:pt x="778" y="360"/>
                      </a:lnTo>
                      <a:lnTo>
                        <a:pt x="774" y="360"/>
                      </a:lnTo>
                      <a:lnTo>
                        <a:pt x="780" y="360"/>
                      </a:lnTo>
                      <a:lnTo>
                        <a:pt x="782" y="360"/>
                      </a:lnTo>
                      <a:lnTo>
                        <a:pt x="780" y="360"/>
                      </a:lnTo>
                      <a:lnTo>
                        <a:pt x="778" y="353"/>
                      </a:lnTo>
                      <a:lnTo>
                        <a:pt x="780" y="351"/>
                      </a:lnTo>
                      <a:lnTo>
                        <a:pt x="780" y="349"/>
                      </a:lnTo>
                      <a:lnTo>
                        <a:pt x="778" y="345"/>
                      </a:lnTo>
                      <a:lnTo>
                        <a:pt x="782" y="343"/>
                      </a:lnTo>
                      <a:lnTo>
                        <a:pt x="784" y="343"/>
                      </a:lnTo>
                      <a:lnTo>
                        <a:pt x="784" y="349"/>
                      </a:lnTo>
                      <a:lnTo>
                        <a:pt x="788" y="349"/>
                      </a:lnTo>
                      <a:lnTo>
                        <a:pt x="784" y="351"/>
                      </a:lnTo>
                      <a:lnTo>
                        <a:pt x="784" y="353"/>
                      </a:lnTo>
                      <a:lnTo>
                        <a:pt x="792" y="355"/>
                      </a:lnTo>
                      <a:lnTo>
                        <a:pt x="792" y="360"/>
                      </a:lnTo>
                      <a:lnTo>
                        <a:pt x="792" y="368"/>
                      </a:lnTo>
                      <a:lnTo>
                        <a:pt x="788" y="372"/>
                      </a:lnTo>
                      <a:lnTo>
                        <a:pt x="788" y="378"/>
                      </a:lnTo>
                      <a:lnTo>
                        <a:pt x="784" y="380"/>
                      </a:lnTo>
                      <a:lnTo>
                        <a:pt x="784" y="382"/>
                      </a:lnTo>
                      <a:lnTo>
                        <a:pt x="782" y="384"/>
                      </a:lnTo>
                      <a:lnTo>
                        <a:pt x="782" y="388"/>
                      </a:lnTo>
                      <a:lnTo>
                        <a:pt x="784" y="382"/>
                      </a:lnTo>
                      <a:lnTo>
                        <a:pt x="790" y="384"/>
                      </a:lnTo>
                      <a:lnTo>
                        <a:pt x="792" y="384"/>
                      </a:lnTo>
                      <a:lnTo>
                        <a:pt x="794" y="382"/>
                      </a:lnTo>
                      <a:lnTo>
                        <a:pt x="801" y="382"/>
                      </a:lnTo>
                      <a:lnTo>
                        <a:pt x="809" y="374"/>
                      </a:lnTo>
                      <a:lnTo>
                        <a:pt x="819" y="372"/>
                      </a:lnTo>
                      <a:lnTo>
                        <a:pt x="819" y="370"/>
                      </a:lnTo>
                      <a:lnTo>
                        <a:pt x="823" y="370"/>
                      </a:lnTo>
                      <a:lnTo>
                        <a:pt x="823" y="372"/>
                      </a:lnTo>
                      <a:lnTo>
                        <a:pt x="828" y="370"/>
                      </a:lnTo>
                      <a:lnTo>
                        <a:pt x="830" y="370"/>
                      </a:lnTo>
                      <a:lnTo>
                        <a:pt x="836" y="364"/>
                      </a:lnTo>
                      <a:lnTo>
                        <a:pt x="838" y="364"/>
                      </a:lnTo>
                      <a:lnTo>
                        <a:pt x="838" y="355"/>
                      </a:lnTo>
                      <a:lnTo>
                        <a:pt x="836" y="351"/>
                      </a:lnTo>
                      <a:lnTo>
                        <a:pt x="832" y="349"/>
                      </a:lnTo>
                      <a:lnTo>
                        <a:pt x="832" y="343"/>
                      </a:lnTo>
                      <a:lnTo>
                        <a:pt x="828" y="339"/>
                      </a:lnTo>
                      <a:lnTo>
                        <a:pt x="830" y="335"/>
                      </a:lnTo>
                      <a:lnTo>
                        <a:pt x="828" y="329"/>
                      </a:lnTo>
                      <a:lnTo>
                        <a:pt x="830" y="329"/>
                      </a:lnTo>
                      <a:lnTo>
                        <a:pt x="836" y="329"/>
                      </a:lnTo>
                      <a:lnTo>
                        <a:pt x="840" y="329"/>
                      </a:lnTo>
                      <a:lnTo>
                        <a:pt x="838" y="324"/>
                      </a:lnTo>
                      <a:lnTo>
                        <a:pt x="836" y="322"/>
                      </a:lnTo>
                      <a:lnTo>
                        <a:pt x="836" y="316"/>
                      </a:lnTo>
                      <a:lnTo>
                        <a:pt x="838" y="312"/>
                      </a:lnTo>
                      <a:lnTo>
                        <a:pt x="836" y="308"/>
                      </a:lnTo>
                      <a:lnTo>
                        <a:pt x="838" y="308"/>
                      </a:lnTo>
                      <a:lnTo>
                        <a:pt x="840" y="304"/>
                      </a:lnTo>
                      <a:lnTo>
                        <a:pt x="850" y="302"/>
                      </a:lnTo>
                      <a:lnTo>
                        <a:pt x="855" y="302"/>
                      </a:lnTo>
                      <a:lnTo>
                        <a:pt x="855" y="308"/>
                      </a:lnTo>
                      <a:lnTo>
                        <a:pt x="857" y="312"/>
                      </a:lnTo>
                      <a:lnTo>
                        <a:pt x="857" y="318"/>
                      </a:lnTo>
                      <a:lnTo>
                        <a:pt x="861" y="316"/>
                      </a:lnTo>
                      <a:lnTo>
                        <a:pt x="865" y="310"/>
                      </a:lnTo>
                      <a:lnTo>
                        <a:pt x="861" y="304"/>
                      </a:lnTo>
                      <a:lnTo>
                        <a:pt x="865" y="300"/>
                      </a:lnTo>
                      <a:lnTo>
                        <a:pt x="869" y="304"/>
                      </a:lnTo>
                      <a:lnTo>
                        <a:pt x="871" y="298"/>
                      </a:lnTo>
                      <a:lnTo>
                        <a:pt x="869" y="296"/>
                      </a:lnTo>
                      <a:lnTo>
                        <a:pt x="873" y="287"/>
                      </a:lnTo>
                      <a:lnTo>
                        <a:pt x="867" y="287"/>
                      </a:lnTo>
                      <a:lnTo>
                        <a:pt x="865" y="283"/>
                      </a:lnTo>
                      <a:lnTo>
                        <a:pt x="861" y="287"/>
                      </a:lnTo>
                      <a:lnTo>
                        <a:pt x="857" y="277"/>
                      </a:lnTo>
                      <a:lnTo>
                        <a:pt x="855" y="277"/>
                      </a:lnTo>
                      <a:lnTo>
                        <a:pt x="846" y="283"/>
                      </a:lnTo>
                      <a:lnTo>
                        <a:pt x="842" y="279"/>
                      </a:lnTo>
                      <a:lnTo>
                        <a:pt x="846" y="277"/>
                      </a:lnTo>
                      <a:lnTo>
                        <a:pt x="850" y="269"/>
                      </a:lnTo>
                      <a:lnTo>
                        <a:pt x="857" y="265"/>
                      </a:lnTo>
                      <a:lnTo>
                        <a:pt x="865" y="265"/>
                      </a:lnTo>
                      <a:lnTo>
                        <a:pt x="867" y="271"/>
                      </a:lnTo>
                      <a:lnTo>
                        <a:pt x="865" y="277"/>
                      </a:lnTo>
                      <a:lnTo>
                        <a:pt x="869" y="279"/>
                      </a:lnTo>
                      <a:lnTo>
                        <a:pt x="873" y="275"/>
                      </a:lnTo>
                      <a:lnTo>
                        <a:pt x="881" y="277"/>
                      </a:lnTo>
                      <a:lnTo>
                        <a:pt x="879" y="271"/>
                      </a:lnTo>
                      <a:lnTo>
                        <a:pt x="877" y="265"/>
                      </a:lnTo>
                      <a:lnTo>
                        <a:pt x="884" y="265"/>
                      </a:lnTo>
                      <a:lnTo>
                        <a:pt x="882" y="269"/>
                      </a:lnTo>
                      <a:lnTo>
                        <a:pt x="882" y="271"/>
                      </a:lnTo>
                      <a:lnTo>
                        <a:pt x="888" y="269"/>
                      </a:lnTo>
                      <a:lnTo>
                        <a:pt x="890" y="265"/>
                      </a:lnTo>
                      <a:lnTo>
                        <a:pt x="898" y="260"/>
                      </a:lnTo>
                      <a:lnTo>
                        <a:pt x="900" y="254"/>
                      </a:lnTo>
                      <a:lnTo>
                        <a:pt x="900" y="256"/>
                      </a:lnTo>
                      <a:lnTo>
                        <a:pt x="908" y="256"/>
                      </a:lnTo>
                      <a:lnTo>
                        <a:pt x="915" y="252"/>
                      </a:lnTo>
                      <a:lnTo>
                        <a:pt x="923" y="246"/>
                      </a:lnTo>
                      <a:lnTo>
                        <a:pt x="927" y="252"/>
                      </a:lnTo>
                      <a:lnTo>
                        <a:pt x="927" y="246"/>
                      </a:lnTo>
                      <a:lnTo>
                        <a:pt x="931" y="240"/>
                      </a:lnTo>
                      <a:lnTo>
                        <a:pt x="937" y="240"/>
                      </a:lnTo>
                      <a:lnTo>
                        <a:pt x="940" y="236"/>
                      </a:lnTo>
                      <a:lnTo>
                        <a:pt x="937" y="231"/>
                      </a:lnTo>
                      <a:lnTo>
                        <a:pt x="937" y="227"/>
                      </a:lnTo>
                      <a:lnTo>
                        <a:pt x="937" y="223"/>
                      </a:lnTo>
                      <a:lnTo>
                        <a:pt x="937" y="225"/>
                      </a:lnTo>
                      <a:lnTo>
                        <a:pt x="942" y="231"/>
                      </a:lnTo>
                      <a:lnTo>
                        <a:pt x="944" y="227"/>
                      </a:lnTo>
                      <a:lnTo>
                        <a:pt x="946" y="223"/>
                      </a:lnTo>
                      <a:lnTo>
                        <a:pt x="956" y="221"/>
                      </a:lnTo>
                      <a:lnTo>
                        <a:pt x="956" y="225"/>
                      </a:lnTo>
                      <a:lnTo>
                        <a:pt x="950" y="227"/>
                      </a:lnTo>
                      <a:lnTo>
                        <a:pt x="950" y="234"/>
                      </a:lnTo>
                      <a:lnTo>
                        <a:pt x="946" y="231"/>
                      </a:lnTo>
                      <a:lnTo>
                        <a:pt x="940" y="234"/>
                      </a:lnTo>
                      <a:lnTo>
                        <a:pt x="942" y="236"/>
                      </a:lnTo>
                      <a:lnTo>
                        <a:pt x="950" y="240"/>
                      </a:lnTo>
                      <a:lnTo>
                        <a:pt x="950" y="234"/>
                      </a:lnTo>
                      <a:lnTo>
                        <a:pt x="960" y="234"/>
                      </a:lnTo>
                      <a:lnTo>
                        <a:pt x="960" y="240"/>
                      </a:lnTo>
                      <a:lnTo>
                        <a:pt x="964" y="240"/>
                      </a:lnTo>
                      <a:lnTo>
                        <a:pt x="962" y="231"/>
                      </a:lnTo>
                      <a:lnTo>
                        <a:pt x="964" y="227"/>
                      </a:lnTo>
                      <a:lnTo>
                        <a:pt x="973" y="223"/>
                      </a:lnTo>
                      <a:lnTo>
                        <a:pt x="979" y="217"/>
                      </a:lnTo>
                      <a:lnTo>
                        <a:pt x="979" y="213"/>
                      </a:lnTo>
                      <a:lnTo>
                        <a:pt x="1004" y="198"/>
                      </a:lnTo>
                      <a:lnTo>
                        <a:pt x="998" y="196"/>
                      </a:lnTo>
                      <a:lnTo>
                        <a:pt x="1000" y="194"/>
                      </a:lnTo>
                      <a:lnTo>
                        <a:pt x="1002" y="188"/>
                      </a:lnTo>
                      <a:lnTo>
                        <a:pt x="1004" y="192"/>
                      </a:lnTo>
                      <a:lnTo>
                        <a:pt x="1010" y="188"/>
                      </a:lnTo>
                      <a:lnTo>
                        <a:pt x="1018" y="196"/>
                      </a:lnTo>
                      <a:lnTo>
                        <a:pt x="1018" y="201"/>
                      </a:lnTo>
                      <a:lnTo>
                        <a:pt x="1014" y="203"/>
                      </a:lnTo>
                      <a:lnTo>
                        <a:pt x="1027" y="201"/>
                      </a:lnTo>
                      <a:lnTo>
                        <a:pt x="1024" y="196"/>
                      </a:lnTo>
                      <a:lnTo>
                        <a:pt x="1027" y="194"/>
                      </a:lnTo>
                      <a:lnTo>
                        <a:pt x="1031" y="194"/>
                      </a:lnTo>
                      <a:lnTo>
                        <a:pt x="1031" y="184"/>
                      </a:lnTo>
                      <a:lnTo>
                        <a:pt x="1031" y="182"/>
                      </a:lnTo>
                      <a:lnTo>
                        <a:pt x="1037" y="182"/>
                      </a:lnTo>
                      <a:lnTo>
                        <a:pt x="1037" y="176"/>
                      </a:lnTo>
                      <a:lnTo>
                        <a:pt x="1043" y="178"/>
                      </a:lnTo>
                      <a:lnTo>
                        <a:pt x="1039" y="184"/>
                      </a:lnTo>
                      <a:lnTo>
                        <a:pt x="1037" y="186"/>
                      </a:lnTo>
                      <a:lnTo>
                        <a:pt x="1037" y="194"/>
                      </a:lnTo>
                      <a:lnTo>
                        <a:pt x="1033" y="198"/>
                      </a:lnTo>
                      <a:lnTo>
                        <a:pt x="1037" y="196"/>
                      </a:lnTo>
                      <a:lnTo>
                        <a:pt x="1037" y="201"/>
                      </a:lnTo>
                      <a:lnTo>
                        <a:pt x="1049" y="201"/>
                      </a:lnTo>
                      <a:lnTo>
                        <a:pt x="1051" y="203"/>
                      </a:lnTo>
                      <a:lnTo>
                        <a:pt x="1047" y="203"/>
                      </a:lnTo>
                      <a:lnTo>
                        <a:pt x="1039" y="203"/>
                      </a:lnTo>
                      <a:lnTo>
                        <a:pt x="1037" y="205"/>
                      </a:lnTo>
                      <a:lnTo>
                        <a:pt x="1039" y="211"/>
                      </a:lnTo>
                      <a:lnTo>
                        <a:pt x="1039" y="215"/>
                      </a:lnTo>
                      <a:lnTo>
                        <a:pt x="1047" y="213"/>
                      </a:lnTo>
                      <a:lnTo>
                        <a:pt x="1049" y="215"/>
                      </a:lnTo>
                      <a:lnTo>
                        <a:pt x="1062" y="215"/>
                      </a:lnTo>
                      <a:lnTo>
                        <a:pt x="1066" y="205"/>
                      </a:lnTo>
                      <a:lnTo>
                        <a:pt x="1072" y="207"/>
                      </a:lnTo>
                      <a:lnTo>
                        <a:pt x="1076" y="203"/>
                      </a:lnTo>
                      <a:lnTo>
                        <a:pt x="1072" y="201"/>
                      </a:lnTo>
                      <a:lnTo>
                        <a:pt x="1074" y="196"/>
                      </a:lnTo>
                      <a:lnTo>
                        <a:pt x="1080" y="194"/>
                      </a:lnTo>
                      <a:lnTo>
                        <a:pt x="1085" y="192"/>
                      </a:lnTo>
                      <a:lnTo>
                        <a:pt x="1085" y="194"/>
                      </a:lnTo>
                      <a:lnTo>
                        <a:pt x="1083" y="201"/>
                      </a:lnTo>
                      <a:lnTo>
                        <a:pt x="1085" y="198"/>
                      </a:lnTo>
                      <a:lnTo>
                        <a:pt x="1087" y="194"/>
                      </a:lnTo>
                      <a:lnTo>
                        <a:pt x="1085" y="192"/>
                      </a:lnTo>
                      <a:lnTo>
                        <a:pt x="1087" y="184"/>
                      </a:lnTo>
                      <a:lnTo>
                        <a:pt x="1085" y="182"/>
                      </a:lnTo>
                      <a:lnTo>
                        <a:pt x="1087" y="176"/>
                      </a:lnTo>
                      <a:lnTo>
                        <a:pt x="1091" y="172"/>
                      </a:lnTo>
                      <a:lnTo>
                        <a:pt x="1089" y="172"/>
                      </a:lnTo>
                      <a:lnTo>
                        <a:pt x="1085" y="176"/>
                      </a:lnTo>
                      <a:lnTo>
                        <a:pt x="1080" y="176"/>
                      </a:lnTo>
                      <a:lnTo>
                        <a:pt x="1074" y="176"/>
                      </a:lnTo>
                      <a:lnTo>
                        <a:pt x="1072" y="178"/>
                      </a:lnTo>
                      <a:lnTo>
                        <a:pt x="1068" y="182"/>
                      </a:lnTo>
                      <a:lnTo>
                        <a:pt x="1070" y="178"/>
                      </a:lnTo>
                      <a:lnTo>
                        <a:pt x="1068" y="174"/>
                      </a:lnTo>
                      <a:lnTo>
                        <a:pt x="1072" y="172"/>
                      </a:lnTo>
                      <a:lnTo>
                        <a:pt x="1074" y="167"/>
                      </a:lnTo>
                      <a:lnTo>
                        <a:pt x="1076" y="169"/>
                      </a:lnTo>
                      <a:lnTo>
                        <a:pt x="1074" y="163"/>
                      </a:lnTo>
                      <a:lnTo>
                        <a:pt x="1072" y="157"/>
                      </a:lnTo>
                      <a:lnTo>
                        <a:pt x="1076" y="153"/>
                      </a:lnTo>
                      <a:lnTo>
                        <a:pt x="1074" y="159"/>
                      </a:lnTo>
                      <a:lnTo>
                        <a:pt x="1076" y="163"/>
                      </a:lnTo>
                      <a:lnTo>
                        <a:pt x="1076" y="155"/>
                      </a:lnTo>
                      <a:lnTo>
                        <a:pt x="1080" y="151"/>
                      </a:lnTo>
                      <a:lnTo>
                        <a:pt x="1083" y="151"/>
                      </a:lnTo>
                      <a:lnTo>
                        <a:pt x="1091" y="151"/>
                      </a:lnTo>
                      <a:lnTo>
                        <a:pt x="1087" y="145"/>
                      </a:lnTo>
                      <a:lnTo>
                        <a:pt x="1097" y="141"/>
                      </a:lnTo>
                      <a:lnTo>
                        <a:pt x="1091" y="137"/>
                      </a:lnTo>
                      <a:lnTo>
                        <a:pt x="1091" y="136"/>
                      </a:lnTo>
                      <a:lnTo>
                        <a:pt x="1085" y="132"/>
                      </a:lnTo>
                      <a:lnTo>
                        <a:pt x="1085" y="128"/>
                      </a:lnTo>
                      <a:lnTo>
                        <a:pt x="1087" y="126"/>
                      </a:lnTo>
                      <a:lnTo>
                        <a:pt x="1083" y="122"/>
                      </a:lnTo>
                      <a:lnTo>
                        <a:pt x="1089" y="122"/>
                      </a:lnTo>
                      <a:lnTo>
                        <a:pt x="1087" y="118"/>
                      </a:lnTo>
                      <a:lnTo>
                        <a:pt x="1083" y="116"/>
                      </a:lnTo>
                      <a:lnTo>
                        <a:pt x="1089" y="114"/>
                      </a:lnTo>
                      <a:lnTo>
                        <a:pt x="1097" y="106"/>
                      </a:lnTo>
                      <a:lnTo>
                        <a:pt x="1101" y="108"/>
                      </a:lnTo>
                      <a:lnTo>
                        <a:pt x="1105" y="106"/>
                      </a:lnTo>
                      <a:lnTo>
                        <a:pt x="1103" y="103"/>
                      </a:lnTo>
                      <a:lnTo>
                        <a:pt x="1087" y="105"/>
                      </a:lnTo>
                      <a:lnTo>
                        <a:pt x="1083" y="106"/>
                      </a:lnTo>
                      <a:lnTo>
                        <a:pt x="1074" y="108"/>
                      </a:lnTo>
                      <a:lnTo>
                        <a:pt x="1080" y="112"/>
                      </a:lnTo>
                      <a:lnTo>
                        <a:pt x="1076" y="112"/>
                      </a:lnTo>
                      <a:lnTo>
                        <a:pt x="1070" y="110"/>
                      </a:lnTo>
                      <a:lnTo>
                        <a:pt x="1072" y="103"/>
                      </a:lnTo>
                      <a:lnTo>
                        <a:pt x="1068" y="106"/>
                      </a:lnTo>
                      <a:lnTo>
                        <a:pt x="1058" y="108"/>
                      </a:lnTo>
                      <a:lnTo>
                        <a:pt x="1054" y="108"/>
                      </a:lnTo>
                      <a:lnTo>
                        <a:pt x="1043" y="106"/>
                      </a:lnTo>
                      <a:lnTo>
                        <a:pt x="1041" y="99"/>
                      </a:lnTo>
                      <a:lnTo>
                        <a:pt x="1037" y="99"/>
                      </a:lnTo>
                      <a:lnTo>
                        <a:pt x="1031" y="103"/>
                      </a:lnTo>
                      <a:lnTo>
                        <a:pt x="1029" y="106"/>
                      </a:lnTo>
                      <a:lnTo>
                        <a:pt x="1027" y="106"/>
                      </a:lnTo>
                      <a:lnTo>
                        <a:pt x="1022" y="99"/>
                      </a:lnTo>
                      <a:lnTo>
                        <a:pt x="1020" y="95"/>
                      </a:lnTo>
                      <a:lnTo>
                        <a:pt x="1024" y="89"/>
                      </a:lnTo>
                      <a:lnTo>
                        <a:pt x="1024" y="87"/>
                      </a:lnTo>
                      <a:lnTo>
                        <a:pt x="1018" y="83"/>
                      </a:lnTo>
                      <a:lnTo>
                        <a:pt x="1014" y="87"/>
                      </a:lnTo>
                      <a:lnTo>
                        <a:pt x="1004" y="89"/>
                      </a:lnTo>
                      <a:lnTo>
                        <a:pt x="1000" y="97"/>
                      </a:lnTo>
                      <a:lnTo>
                        <a:pt x="998" y="99"/>
                      </a:lnTo>
                      <a:lnTo>
                        <a:pt x="998" y="103"/>
                      </a:lnTo>
                      <a:lnTo>
                        <a:pt x="1000" y="108"/>
                      </a:lnTo>
                      <a:lnTo>
                        <a:pt x="1000" y="110"/>
                      </a:lnTo>
                      <a:lnTo>
                        <a:pt x="993" y="110"/>
                      </a:lnTo>
                      <a:lnTo>
                        <a:pt x="991" y="108"/>
                      </a:lnTo>
                      <a:lnTo>
                        <a:pt x="995" y="106"/>
                      </a:lnTo>
                      <a:lnTo>
                        <a:pt x="998" y="105"/>
                      </a:lnTo>
                      <a:lnTo>
                        <a:pt x="995" y="103"/>
                      </a:lnTo>
                      <a:lnTo>
                        <a:pt x="983" y="106"/>
                      </a:lnTo>
                      <a:lnTo>
                        <a:pt x="971" y="108"/>
                      </a:lnTo>
                      <a:lnTo>
                        <a:pt x="969" y="108"/>
                      </a:lnTo>
                      <a:lnTo>
                        <a:pt x="971" y="112"/>
                      </a:lnTo>
                      <a:lnTo>
                        <a:pt x="971" y="114"/>
                      </a:lnTo>
                      <a:lnTo>
                        <a:pt x="969" y="112"/>
                      </a:lnTo>
                      <a:lnTo>
                        <a:pt x="966" y="108"/>
                      </a:lnTo>
                      <a:lnTo>
                        <a:pt x="956" y="108"/>
                      </a:lnTo>
                      <a:lnTo>
                        <a:pt x="954" y="105"/>
                      </a:lnTo>
                      <a:lnTo>
                        <a:pt x="956" y="108"/>
                      </a:lnTo>
                      <a:lnTo>
                        <a:pt x="960" y="110"/>
                      </a:lnTo>
                      <a:lnTo>
                        <a:pt x="956" y="112"/>
                      </a:lnTo>
                      <a:lnTo>
                        <a:pt x="954" y="112"/>
                      </a:lnTo>
                      <a:lnTo>
                        <a:pt x="944" y="114"/>
                      </a:lnTo>
                      <a:lnTo>
                        <a:pt x="937" y="114"/>
                      </a:lnTo>
                      <a:lnTo>
                        <a:pt x="937" y="110"/>
                      </a:lnTo>
                      <a:lnTo>
                        <a:pt x="935" y="112"/>
                      </a:lnTo>
                      <a:lnTo>
                        <a:pt x="929" y="108"/>
                      </a:lnTo>
                      <a:lnTo>
                        <a:pt x="925" y="105"/>
                      </a:lnTo>
                      <a:lnTo>
                        <a:pt x="925" y="99"/>
                      </a:lnTo>
                      <a:lnTo>
                        <a:pt x="921" y="97"/>
                      </a:lnTo>
                      <a:lnTo>
                        <a:pt x="917" y="95"/>
                      </a:lnTo>
                      <a:lnTo>
                        <a:pt x="913" y="95"/>
                      </a:lnTo>
                      <a:lnTo>
                        <a:pt x="911" y="87"/>
                      </a:lnTo>
                      <a:lnTo>
                        <a:pt x="913" y="85"/>
                      </a:lnTo>
                      <a:lnTo>
                        <a:pt x="921" y="87"/>
                      </a:lnTo>
                      <a:lnTo>
                        <a:pt x="919" y="85"/>
                      </a:lnTo>
                      <a:lnTo>
                        <a:pt x="915" y="83"/>
                      </a:lnTo>
                      <a:lnTo>
                        <a:pt x="913" y="79"/>
                      </a:lnTo>
                      <a:lnTo>
                        <a:pt x="908" y="79"/>
                      </a:lnTo>
                      <a:lnTo>
                        <a:pt x="911" y="85"/>
                      </a:lnTo>
                      <a:lnTo>
                        <a:pt x="910" y="89"/>
                      </a:lnTo>
                      <a:lnTo>
                        <a:pt x="902" y="89"/>
                      </a:lnTo>
                      <a:lnTo>
                        <a:pt x="892" y="9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5"/>
                      </a:lnTo>
                      <a:lnTo>
                        <a:pt x="881" y="77"/>
                      </a:lnTo>
                      <a:lnTo>
                        <a:pt x="877" y="77"/>
                      </a:lnTo>
                      <a:lnTo>
                        <a:pt x="879" y="70"/>
                      </a:lnTo>
                      <a:lnTo>
                        <a:pt x="877" y="68"/>
                      </a:lnTo>
                      <a:lnTo>
                        <a:pt x="869" y="68"/>
                      </a:lnTo>
                      <a:lnTo>
                        <a:pt x="867" y="68"/>
                      </a:lnTo>
                      <a:lnTo>
                        <a:pt x="859" y="68"/>
                      </a:lnTo>
                      <a:lnTo>
                        <a:pt x="855" y="64"/>
                      </a:lnTo>
                      <a:lnTo>
                        <a:pt x="850" y="60"/>
                      </a:lnTo>
                      <a:lnTo>
                        <a:pt x="848" y="58"/>
                      </a:lnTo>
                      <a:lnTo>
                        <a:pt x="846" y="56"/>
                      </a:lnTo>
                      <a:lnTo>
                        <a:pt x="848" y="48"/>
                      </a:lnTo>
                      <a:lnTo>
                        <a:pt x="846" y="50"/>
                      </a:lnTo>
                      <a:lnTo>
                        <a:pt x="840" y="48"/>
                      </a:lnTo>
                      <a:lnTo>
                        <a:pt x="838" y="48"/>
                      </a:lnTo>
                      <a:lnTo>
                        <a:pt x="832" y="54"/>
                      </a:lnTo>
                      <a:lnTo>
                        <a:pt x="828" y="54"/>
                      </a:lnTo>
                      <a:lnTo>
                        <a:pt x="826" y="50"/>
                      </a:lnTo>
                      <a:lnTo>
                        <a:pt x="821" y="50"/>
                      </a:lnTo>
                      <a:lnTo>
                        <a:pt x="819" y="48"/>
                      </a:lnTo>
                      <a:lnTo>
                        <a:pt x="819" y="46"/>
                      </a:lnTo>
                      <a:lnTo>
                        <a:pt x="819" y="50"/>
                      </a:lnTo>
                      <a:lnTo>
                        <a:pt x="813" y="56"/>
                      </a:lnTo>
                      <a:lnTo>
                        <a:pt x="809" y="58"/>
                      </a:lnTo>
                      <a:lnTo>
                        <a:pt x="807" y="60"/>
                      </a:lnTo>
                      <a:lnTo>
                        <a:pt x="801" y="60"/>
                      </a:lnTo>
                      <a:lnTo>
                        <a:pt x="799" y="66"/>
                      </a:lnTo>
                      <a:lnTo>
                        <a:pt x="790" y="68"/>
                      </a:lnTo>
                      <a:lnTo>
                        <a:pt x="784" y="68"/>
                      </a:lnTo>
                      <a:lnTo>
                        <a:pt x="780" y="70"/>
                      </a:lnTo>
                      <a:lnTo>
                        <a:pt x="774" y="77"/>
                      </a:lnTo>
                      <a:lnTo>
                        <a:pt x="765" y="79"/>
                      </a:lnTo>
                      <a:lnTo>
                        <a:pt x="755" y="83"/>
                      </a:lnTo>
                      <a:lnTo>
                        <a:pt x="749" y="83"/>
                      </a:lnTo>
                      <a:lnTo>
                        <a:pt x="749" y="87"/>
                      </a:lnTo>
                      <a:lnTo>
                        <a:pt x="759" y="85"/>
                      </a:lnTo>
                      <a:lnTo>
                        <a:pt x="763" y="87"/>
                      </a:lnTo>
                      <a:lnTo>
                        <a:pt x="765" y="89"/>
                      </a:lnTo>
                      <a:lnTo>
                        <a:pt x="763" y="93"/>
                      </a:lnTo>
                      <a:lnTo>
                        <a:pt x="763" y="97"/>
                      </a:lnTo>
                      <a:lnTo>
                        <a:pt x="761" y="99"/>
                      </a:lnTo>
                      <a:lnTo>
                        <a:pt x="755" y="105"/>
                      </a:lnTo>
                      <a:lnTo>
                        <a:pt x="753" y="108"/>
                      </a:lnTo>
                      <a:lnTo>
                        <a:pt x="751" y="114"/>
                      </a:lnTo>
                      <a:lnTo>
                        <a:pt x="745" y="120"/>
                      </a:lnTo>
                      <a:lnTo>
                        <a:pt x="740" y="124"/>
                      </a:lnTo>
                      <a:lnTo>
                        <a:pt x="734" y="128"/>
                      </a:lnTo>
                      <a:lnTo>
                        <a:pt x="734" y="130"/>
                      </a:lnTo>
                      <a:lnTo>
                        <a:pt x="728" y="132"/>
                      </a:lnTo>
                      <a:lnTo>
                        <a:pt x="722" y="132"/>
                      </a:lnTo>
                      <a:lnTo>
                        <a:pt x="720" y="136"/>
                      </a:lnTo>
                      <a:lnTo>
                        <a:pt x="712" y="137"/>
                      </a:lnTo>
                      <a:lnTo>
                        <a:pt x="712" y="141"/>
                      </a:lnTo>
                      <a:lnTo>
                        <a:pt x="711" y="143"/>
                      </a:lnTo>
                      <a:lnTo>
                        <a:pt x="703" y="145"/>
                      </a:lnTo>
                      <a:lnTo>
                        <a:pt x="699" y="147"/>
                      </a:lnTo>
                      <a:lnTo>
                        <a:pt x="701" y="153"/>
                      </a:lnTo>
                      <a:lnTo>
                        <a:pt x="705" y="153"/>
                      </a:lnTo>
                      <a:lnTo>
                        <a:pt x="707" y="157"/>
                      </a:lnTo>
                      <a:lnTo>
                        <a:pt x="709" y="155"/>
                      </a:lnTo>
                      <a:lnTo>
                        <a:pt x="709" y="159"/>
                      </a:lnTo>
                      <a:lnTo>
                        <a:pt x="707" y="172"/>
                      </a:lnTo>
                      <a:lnTo>
                        <a:pt x="703" y="172"/>
                      </a:lnTo>
                      <a:lnTo>
                        <a:pt x="701" y="176"/>
                      </a:lnTo>
                      <a:lnTo>
                        <a:pt x="693" y="182"/>
                      </a:lnTo>
                      <a:lnTo>
                        <a:pt x="691" y="184"/>
                      </a:lnTo>
                      <a:lnTo>
                        <a:pt x="683" y="184"/>
                      </a:lnTo>
                      <a:lnTo>
                        <a:pt x="683" y="192"/>
                      </a:lnTo>
                      <a:lnTo>
                        <a:pt x="668" y="192"/>
                      </a:lnTo>
                      <a:lnTo>
                        <a:pt x="666" y="192"/>
                      </a:lnTo>
                      <a:lnTo>
                        <a:pt x="666" y="188"/>
                      </a:lnTo>
                      <a:lnTo>
                        <a:pt x="662" y="192"/>
                      </a:lnTo>
                      <a:lnTo>
                        <a:pt x="662" y="194"/>
                      </a:lnTo>
                      <a:lnTo>
                        <a:pt x="658" y="188"/>
                      </a:lnTo>
                      <a:lnTo>
                        <a:pt x="656" y="192"/>
                      </a:lnTo>
                      <a:lnTo>
                        <a:pt x="653" y="188"/>
                      </a:lnTo>
                      <a:lnTo>
                        <a:pt x="639" y="194"/>
                      </a:lnTo>
                      <a:lnTo>
                        <a:pt x="627" y="194"/>
                      </a:lnTo>
                      <a:lnTo>
                        <a:pt x="622" y="192"/>
                      </a:lnTo>
                      <a:lnTo>
                        <a:pt x="614" y="188"/>
                      </a:lnTo>
                      <a:lnTo>
                        <a:pt x="610" y="186"/>
                      </a:lnTo>
                      <a:lnTo>
                        <a:pt x="604" y="184"/>
                      </a:lnTo>
                      <a:lnTo>
                        <a:pt x="600" y="182"/>
                      </a:lnTo>
                      <a:lnTo>
                        <a:pt x="593" y="178"/>
                      </a:lnTo>
                      <a:lnTo>
                        <a:pt x="593" y="174"/>
                      </a:lnTo>
                      <a:lnTo>
                        <a:pt x="591" y="176"/>
                      </a:lnTo>
                      <a:lnTo>
                        <a:pt x="589" y="172"/>
                      </a:lnTo>
                      <a:lnTo>
                        <a:pt x="583" y="172"/>
                      </a:lnTo>
                      <a:lnTo>
                        <a:pt x="579" y="172"/>
                      </a:lnTo>
                      <a:lnTo>
                        <a:pt x="571" y="172"/>
                      </a:lnTo>
                      <a:lnTo>
                        <a:pt x="566" y="172"/>
                      </a:lnTo>
                      <a:lnTo>
                        <a:pt x="570" y="172"/>
                      </a:lnTo>
                      <a:lnTo>
                        <a:pt x="573" y="172"/>
                      </a:lnTo>
                      <a:lnTo>
                        <a:pt x="579" y="172"/>
                      </a:lnTo>
                      <a:lnTo>
                        <a:pt x="581" y="169"/>
                      </a:lnTo>
                      <a:lnTo>
                        <a:pt x="579" y="165"/>
                      </a:lnTo>
                      <a:lnTo>
                        <a:pt x="575" y="163"/>
                      </a:lnTo>
                      <a:lnTo>
                        <a:pt x="573" y="159"/>
                      </a:lnTo>
                      <a:lnTo>
                        <a:pt x="575" y="155"/>
                      </a:lnTo>
                      <a:lnTo>
                        <a:pt x="573" y="147"/>
                      </a:lnTo>
                      <a:lnTo>
                        <a:pt x="571" y="132"/>
                      </a:lnTo>
                      <a:lnTo>
                        <a:pt x="571" y="120"/>
                      </a:lnTo>
                      <a:lnTo>
                        <a:pt x="573" y="112"/>
                      </a:lnTo>
                      <a:lnTo>
                        <a:pt x="575" y="108"/>
                      </a:lnTo>
                      <a:lnTo>
                        <a:pt x="581" y="99"/>
                      </a:lnTo>
                      <a:lnTo>
                        <a:pt x="581" y="97"/>
                      </a:lnTo>
                      <a:lnTo>
                        <a:pt x="583" y="97"/>
                      </a:lnTo>
                      <a:lnTo>
                        <a:pt x="585" y="93"/>
                      </a:lnTo>
                      <a:lnTo>
                        <a:pt x="585" y="89"/>
                      </a:lnTo>
                      <a:lnTo>
                        <a:pt x="583" y="83"/>
                      </a:lnTo>
                      <a:lnTo>
                        <a:pt x="575" y="79"/>
                      </a:lnTo>
                      <a:lnTo>
                        <a:pt x="573" y="77"/>
                      </a:lnTo>
                      <a:lnTo>
                        <a:pt x="575" y="77"/>
                      </a:lnTo>
                      <a:lnTo>
                        <a:pt x="575" y="75"/>
                      </a:lnTo>
                      <a:lnTo>
                        <a:pt x="575" y="68"/>
                      </a:lnTo>
                      <a:lnTo>
                        <a:pt x="575" y="60"/>
                      </a:lnTo>
                      <a:lnTo>
                        <a:pt x="575" y="50"/>
                      </a:lnTo>
                      <a:lnTo>
                        <a:pt x="571" y="46"/>
                      </a:lnTo>
                      <a:lnTo>
                        <a:pt x="573" y="46"/>
                      </a:lnTo>
                      <a:lnTo>
                        <a:pt x="570" y="37"/>
                      </a:lnTo>
                      <a:lnTo>
                        <a:pt x="566" y="37"/>
                      </a:lnTo>
                      <a:lnTo>
                        <a:pt x="566" y="44"/>
                      </a:lnTo>
                      <a:lnTo>
                        <a:pt x="566" y="31"/>
                      </a:lnTo>
                      <a:lnTo>
                        <a:pt x="562" y="25"/>
                      </a:lnTo>
                      <a:lnTo>
                        <a:pt x="554" y="25"/>
                      </a:lnTo>
                      <a:lnTo>
                        <a:pt x="552" y="27"/>
                      </a:lnTo>
                      <a:lnTo>
                        <a:pt x="550" y="25"/>
                      </a:lnTo>
                      <a:lnTo>
                        <a:pt x="548" y="17"/>
                      </a:lnTo>
                      <a:lnTo>
                        <a:pt x="548" y="10"/>
                      </a:lnTo>
                      <a:lnTo>
                        <a:pt x="550" y="6"/>
                      </a:lnTo>
                      <a:lnTo>
                        <a:pt x="546" y="0"/>
                      </a:lnTo>
                      <a:lnTo>
                        <a:pt x="542" y="2"/>
                      </a:lnTo>
                      <a:lnTo>
                        <a:pt x="539" y="0"/>
                      </a:lnTo>
                      <a:lnTo>
                        <a:pt x="531" y="6"/>
                      </a:lnTo>
                      <a:lnTo>
                        <a:pt x="527" y="8"/>
                      </a:lnTo>
                      <a:lnTo>
                        <a:pt x="529" y="10"/>
                      </a:lnTo>
                      <a:lnTo>
                        <a:pt x="527" y="11"/>
                      </a:lnTo>
                      <a:lnTo>
                        <a:pt x="525" y="11"/>
                      </a:lnTo>
                      <a:lnTo>
                        <a:pt x="525" y="15"/>
                      </a:lnTo>
                      <a:lnTo>
                        <a:pt x="523" y="15"/>
                      </a:lnTo>
                      <a:lnTo>
                        <a:pt x="513" y="15"/>
                      </a:lnTo>
                      <a:lnTo>
                        <a:pt x="510" y="15"/>
                      </a:lnTo>
                      <a:lnTo>
                        <a:pt x="513" y="19"/>
                      </a:lnTo>
                      <a:lnTo>
                        <a:pt x="510" y="19"/>
                      </a:lnTo>
                      <a:lnTo>
                        <a:pt x="508" y="21"/>
                      </a:lnTo>
                      <a:lnTo>
                        <a:pt x="506" y="25"/>
                      </a:lnTo>
                      <a:lnTo>
                        <a:pt x="506" y="27"/>
                      </a:lnTo>
                      <a:lnTo>
                        <a:pt x="508" y="35"/>
                      </a:lnTo>
                      <a:lnTo>
                        <a:pt x="506" y="31"/>
                      </a:lnTo>
                      <a:lnTo>
                        <a:pt x="504" y="35"/>
                      </a:lnTo>
                      <a:lnTo>
                        <a:pt x="506" y="29"/>
                      </a:lnTo>
                      <a:lnTo>
                        <a:pt x="504" y="25"/>
                      </a:lnTo>
                      <a:lnTo>
                        <a:pt x="500" y="25"/>
                      </a:lnTo>
                      <a:lnTo>
                        <a:pt x="494" y="19"/>
                      </a:lnTo>
                      <a:lnTo>
                        <a:pt x="485" y="19"/>
                      </a:lnTo>
                      <a:lnTo>
                        <a:pt x="481" y="17"/>
                      </a:lnTo>
                      <a:lnTo>
                        <a:pt x="481" y="19"/>
                      </a:lnTo>
                      <a:lnTo>
                        <a:pt x="477" y="17"/>
                      </a:lnTo>
                      <a:lnTo>
                        <a:pt x="475" y="19"/>
                      </a:lnTo>
                      <a:lnTo>
                        <a:pt x="471" y="19"/>
                      </a:lnTo>
                      <a:lnTo>
                        <a:pt x="467" y="19"/>
                      </a:lnTo>
                      <a:lnTo>
                        <a:pt x="457" y="19"/>
                      </a:lnTo>
                      <a:lnTo>
                        <a:pt x="456" y="17"/>
                      </a:lnTo>
                      <a:lnTo>
                        <a:pt x="452" y="17"/>
                      </a:lnTo>
                      <a:lnTo>
                        <a:pt x="450" y="19"/>
                      </a:lnTo>
                      <a:lnTo>
                        <a:pt x="448" y="19"/>
                      </a:lnTo>
                      <a:lnTo>
                        <a:pt x="442" y="21"/>
                      </a:lnTo>
                      <a:lnTo>
                        <a:pt x="440" y="21"/>
                      </a:lnTo>
                      <a:lnTo>
                        <a:pt x="438" y="17"/>
                      </a:lnTo>
                      <a:lnTo>
                        <a:pt x="436" y="25"/>
                      </a:lnTo>
                      <a:lnTo>
                        <a:pt x="432" y="25"/>
                      </a:lnTo>
                      <a:lnTo>
                        <a:pt x="436" y="19"/>
                      </a:lnTo>
                      <a:lnTo>
                        <a:pt x="436" y="17"/>
                      </a:lnTo>
                      <a:lnTo>
                        <a:pt x="432" y="15"/>
                      </a:lnTo>
                      <a:lnTo>
                        <a:pt x="430" y="11"/>
                      </a:lnTo>
                      <a:lnTo>
                        <a:pt x="423" y="15"/>
                      </a:lnTo>
                      <a:lnTo>
                        <a:pt x="427" y="10"/>
                      </a:lnTo>
                      <a:lnTo>
                        <a:pt x="421" y="10"/>
                      </a:lnTo>
                      <a:lnTo>
                        <a:pt x="421" y="8"/>
                      </a:lnTo>
                      <a:lnTo>
                        <a:pt x="421" y="6"/>
                      </a:lnTo>
                      <a:lnTo>
                        <a:pt x="411" y="2"/>
                      </a:lnTo>
                      <a:lnTo>
                        <a:pt x="407" y="0"/>
                      </a:lnTo>
                      <a:lnTo>
                        <a:pt x="398" y="11"/>
                      </a:lnTo>
                      <a:lnTo>
                        <a:pt x="399" y="17"/>
                      </a:lnTo>
                      <a:lnTo>
                        <a:pt x="394" y="19"/>
                      </a:lnTo>
                      <a:lnTo>
                        <a:pt x="394" y="25"/>
                      </a:lnTo>
                      <a:lnTo>
                        <a:pt x="392" y="27"/>
                      </a:lnTo>
                      <a:lnTo>
                        <a:pt x="388" y="37"/>
                      </a:lnTo>
                      <a:lnTo>
                        <a:pt x="369" y="39"/>
                      </a:lnTo>
                      <a:lnTo>
                        <a:pt x="363" y="58"/>
                      </a:lnTo>
                      <a:lnTo>
                        <a:pt x="361" y="64"/>
                      </a:lnTo>
                      <a:lnTo>
                        <a:pt x="349" y="83"/>
                      </a:lnTo>
                      <a:lnTo>
                        <a:pt x="347" y="83"/>
                      </a:lnTo>
                      <a:lnTo>
                        <a:pt x="338" y="77"/>
                      </a:lnTo>
                      <a:lnTo>
                        <a:pt x="328" y="85"/>
                      </a:lnTo>
                      <a:lnTo>
                        <a:pt x="314" y="85"/>
                      </a:lnTo>
                      <a:lnTo>
                        <a:pt x="313" y="87"/>
                      </a:lnTo>
                      <a:lnTo>
                        <a:pt x="299" y="85"/>
                      </a:lnTo>
                      <a:lnTo>
                        <a:pt x="293" y="87"/>
                      </a:lnTo>
                      <a:lnTo>
                        <a:pt x="264" y="89"/>
                      </a:lnTo>
                      <a:lnTo>
                        <a:pt x="257" y="95"/>
                      </a:lnTo>
                      <a:lnTo>
                        <a:pt x="257" y="103"/>
                      </a:lnTo>
                      <a:lnTo>
                        <a:pt x="247" y="112"/>
                      </a:lnTo>
                      <a:lnTo>
                        <a:pt x="239" y="128"/>
                      </a:lnTo>
                      <a:lnTo>
                        <a:pt x="216" y="153"/>
                      </a:lnTo>
                      <a:lnTo>
                        <a:pt x="212" y="159"/>
                      </a:lnTo>
                      <a:lnTo>
                        <a:pt x="210" y="163"/>
                      </a:lnTo>
                      <a:lnTo>
                        <a:pt x="208" y="172"/>
                      </a:lnTo>
                      <a:lnTo>
                        <a:pt x="206" y="174"/>
                      </a:lnTo>
                      <a:lnTo>
                        <a:pt x="202" y="184"/>
                      </a:lnTo>
                      <a:lnTo>
                        <a:pt x="197" y="186"/>
                      </a:lnTo>
                      <a:lnTo>
                        <a:pt x="177" y="178"/>
                      </a:lnTo>
                      <a:lnTo>
                        <a:pt x="150" y="186"/>
                      </a:lnTo>
                      <a:lnTo>
                        <a:pt x="150" y="205"/>
                      </a:lnTo>
                      <a:lnTo>
                        <a:pt x="144" y="211"/>
                      </a:lnTo>
                      <a:lnTo>
                        <a:pt x="141" y="215"/>
                      </a:lnTo>
                      <a:lnTo>
                        <a:pt x="143" y="217"/>
                      </a:lnTo>
                      <a:lnTo>
                        <a:pt x="137" y="225"/>
                      </a:lnTo>
                      <a:lnTo>
                        <a:pt x="141" y="231"/>
                      </a:lnTo>
                      <a:lnTo>
                        <a:pt x="125" y="254"/>
                      </a:lnTo>
                      <a:lnTo>
                        <a:pt x="127" y="260"/>
                      </a:lnTo>
                      <a:lnTo>
                        <a:pt x="114" y="277"/>
                      </a:lnTo>
                      <a:lnTo>
                        <a:pt x="114" y="287"/>
                      </a:lnTo>
                      <a:lnTo>
                        <a:pt x="96" y="295"/>
                      </a:lnTo>
                      <a:lnTo>
                        <a:pt x="94" y="295"/>
                      </a:lnTo>
                      <a:lnTo>
                        <a:pt x="88" y="304"/>
                      </a:lnTo>
                      <a:lnTo>
                        <a:pt x="83" y="312"/>
                      </a:lnTo>
                      <a:lnTo>
                        <a:pt x="79" y="310"/>
                      </a:lnTo>
                      <a:lnTo>
                        <a:pt x="67" y="326"/>
                      </a:lnTo>
                      <a:lnTo>
                        <a:pt x="67" y="324"/>
                      </a:lnTo>
                      <a:lnTo>
                        <a:pt x="65" y="339"/>
                      </a:lnTo>
                      <a:lnTo>
                        <a:pt x="58" y="343"/>
                      </a:lnTo>
                      <a:lnTo>
                        <a:pt x="63" y="360"/>
                      </a:lnTo>
                      <a:lnTo>
                        <a:pt x="67" y="362"/>
                      </a:lnTo>
                      <a:lnTo>
                        <a:pt x="69" y="372"/>
                      </a:lnTo>
                      <a:lnTo>
                        <a:pt x="75" y="374"/>
                      </a:lnTo>
                      <a:lnTo>
                        <a:pt x="77" y="382"/>
                      </a:lnTo>
                      <a:lnTo>
                        <a:pt x="83" y="378"/>
                      </a:lnTo>
                      <a:lnTo>
                        <a:pt x="85" y="389"/>
                      </a:lnTo>
                      <a:lnTo>
                        <a:pt x="88" y="391"/>
                      </a:lnTo>
                      <a:lnTo>
                        <a:pt x="92" y="409"/>
                      </a:lnTo>
                      <a:lnTo>
                        <a:pt x="85" y="442"/>
                      </a:lnTo>
                      <a:lnTo>
                        <a:pt x="75" y="448"/>
                      </a:lnTo>
                      <a:lnTo>
                        <a:pt x="73" y="481"/>
                      </a:lnTo>
                      <a:lnTo>
                        <a:pt x="77" y="483"/>
                      </a:lnTo>
                      <a:lnTo>
                        <a:pt x="88" y="465"/>
                      </a:lnTo>
                      <a:lnTo>
                        <a:pt x="94" y="453"/>
                      </a:lnTo>
                      <a:lnTo>
                        <a:pt x="98" y="457"/>
                      </a:lnTo>
                      <a:lnTo>
                        <a:pt x="114" y="455"/>
                      </a:lnTo>
                      <a:lnTo>
                        <a:pt x="123" y="446"/>
                      </a:lnTo>
                      <a:lnTo>
                        <a:pt x="127" y="446"/>
                      </a:lnTo>
                      <a:lnTo>
                        <a:pt x="141" y="436"/>
                      </a:lnTo>
                      <a:lnTo>
                        <a:pt x="156" y="434"/>
                      </a:lnTo>
                      <a:lnTo>
                        <a:pt x="164" y="428"/>
                      </a:lnTo>
                      <a:lnTo>
                        <a:pt x="172" y="419"/>
                      </a:lnTo>
                      <a:lnTo>
                        <a:pt x="172" y="442"/>
                      </a:lnTo>
                      <a:lnTo>
                        <a:pt x="168" y="444"/>
                      </a:lnTo>
                      <a:lnTo>
                        <a:pt x="160" y="442"/>
                      </a:lnTo>
                      <a:lnTo>
                        <a:pt x="154" y="444"/>
                      </a:lnTo>
                      <a:lnTo>
                        <a:pt x="148" y="457"/>
                      </a:lnTo>
                      <a:lnTo>
                        <a:pt x="148" y="463"/>
                      </a:lnTo>
                      <a:lnTo>
                        <a:pt x="135" y="465"/>
                      </a:lnTo>
                      <a:lnTo>
                        <a:pt x="127" y="471"/>
                      </a:lnTo>
                      <a:lnTo>
                        <a:pt x="125" y="467"/>
                      </a:lnTo>
                      <a:lnTo>
                        <a:pt x="121" y="486"/>
                      </a:lnTo>
                      <a:lnTo>
                        <a:pt x="94" y="492"/>
                      </a:lnTo>
                      <a:lnTo>
                        <a:pt x="98" y="496"/>
                      </a:lnTo>
                      <a:lnTo>
                        <a:pt x="96" y="500"/>
                      </a:lnTo>
                      <a:lnTo>
                        <a:pt x="85" y="506"/>
                      </a:lnTo>
                      <a:lnTo>
                        <a:pt x="79" y="521"/>
                      </a:lnTo>
                      <a:lnTo>
                        <a:pt x="75" y="517"/>
                      </a:lnTo>
                      <a:lnTo>
                        <a:pt x="77" y="535"/>
                      </a:lnTo>
                      <a:lnTo>
                        <a:pt x="58" y="548"/>
                      </a:lnTo>
                      <a:lnTo>
                        <a:pt x="54" y="547"/>
                      </a:lnTo>
                      <a:lnTo>
                        <a:pt x="29" y="558"/>
                      </a:lnTo>
                      <a:lnTo>
                        <a:pt x="29" y="576"/>
                      </a:lnTo>
                      <a:lnTo>
                        <a:pt x="19" y="591"/>
                      </a:lnTo>
                      <a:lnTo>
                        <a:pt x="3" y="599"/>
                      </a:lnTo>
                      <a:lnTo>
                        <a:pt x="3" y="614"/>
                      </a:lnTo>
                      <a:lnTo>
                        <a:pt x="0" y="624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53" name="Freeform 218">
                  <a:extLst>
                    <a:ext uri="{FF2B5EF4-FFF2-40B4-BE49-F238E27FC236}">
                      <a16:creationId xmlns:a16="http://schemas.microsoft.com/office/drawing/2014/main" id="{CB0C3A88-EABD-CB42-B9C8-A24CCC30E0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0" y="2455"/>
                  <a:ext cx="465" cy="463"/>
                </a:xfrm>
                <a:custGeom>
                  <a:avLst/>
                  <a:gdLst>
                    <a:gd name="T0" fmla="*/ 17 w 932"/>
                    <a:gd name="T1" fmla="*/ 85 h 926"/>
                    <a:gd name="T2" fmla="*/ 30 w 932"/>
                    <a:gd name="T3" fmla="*/ 80 h 926"/>
                    <a:gd name="T4" fmla="*/ 47 w 932"/>
                    <a:gd name="T5" fmla="*/ 75 h 926"/>
                    <a:gd name="T6" fmla="*/ 60 w 932"/>
                    <a:gd name="T7" fmla="*/ 64 h 926"/>
                    <a:gd name="T8" fmla="*/ 63 w 932"/>
                    <a:gd name="T9" fmla="*/ 53 h 926"/>
                    <a:gd name="T10" fmla="*/ 71 w 932"/>
                    <a:gd name="T11" fmla="*/ 55 h 926"/>
                    <a:gd name="T12" fmla="*/ 85 w 932"/>
                    <a:gd name="T13" fmla="*/ 55 h 926"/>
                    <a:gd name="T14" fmla="*/ 97 w 932"/>
                    <a:gd name="T15" fmla="*/ 51 h 926"/>
                    <a:gd name="T16" fmla="*/ 106 w 932"/>
                    <a:gd name="T17" fmla="*/ 44 h 926"/>
                    <a:gd name="T18" fmla="*/ 114 w 932"/>
                    <a:gd name="T19" fmla="*/ 40 h 926"/>
                    <a:gd name="T20" fmla="*/ 120 w 932"/>
                    <a:gd name="T21" fmla="*/ 18 h 926"/>
                    <a:gd name="T22" fmla="*/ 126 w 932"/>
                    <a:gd name="T23" fmla="*/ 2 h 926"/>
                    <a:gd name="T24" fmla="*/ 133 w 932"/>
                    <a:gd name="T25" fmla="*/ 3 h 926"/>
                    <a:gd name="T26" fmla="*/ 151 w 932"/>
                    <a:gd name="T27" fmla="*/ 9 h 926"/>
                    <a:gd name="T28" fmla="*/ 172 w 932"/>
                    <a:gd name="T29" fmla="*/ 8 h 926"/>
                    <a:gd name="T30" fmla="*/ 185 w 932"/>
                    <a:gd name="T31" fmla="*/ 7 h 926"/>
                    <a:gd name="T32" fmla="*/ 191 w 932"/>
                    <a:gd name="T33" fmla="*/ 19 h 926"/>
                    <a:gd name="T34" fmla="*/ 205 w 932"/>
                    <a:gd name="T35" fmla="*/ 16 h 926"/>
                    <a:gd name="T36" fmla="*/ 193 w 932"/>
                    <a:gd name="T37" fmla="*/ 27 h 926"/>
                    <a:gd name="T38" fmla="*/ 177 w 932"/>
                    <a:gd name="T39" fmla="*/ 42 h 926"/>
                    <a:gd name="T40" fmla="*/ 163 w 932"/>
                    <a:gd name="T41" fmla="*/ 62 h 926"/>
                    <a:gd name="T42" fmla="*/ 174 w 932"/>
                    <a:gd name="T43" fmla="*/ 63 h 926"/>
                    <a:gd name="T44" fmla="*/ 186 w 932"/>
                    <a:gd name="T45" fmla="*/ 75 h 926"/>
                    <a:gd name="T46" fmla="*/ 194 w 932"/>
                    <a:gd name="T47" fmla="*/ 82 h 926"/>
                    <a:gd name="T48" fmla="*/ 212 w 932"/>
                    <a:gd name="T49" fmla="*/ 82 h 926"/>
                    <a:gd name="T50" fmla="*/ 218 w 932"/>
                    <a:gd name="T51" fmla="*/ 90 h 926"/>
                    <a:gd name="T52" fmla="*/ 227 w 932"/>
                    <a:gd name="T53" fmla="*/ 93 h 926"/>
                    <a:gd name="T54" fmla="*/ 231 w 932"/>
                    <a:gd name="T55" fmla="*/ 111 h 926"/>
                    <a:gd name="T56" fmla="*/ 215 w 932"/>
                    <a:gd name="T57" fmla="*/ 121 h 926"/>
                    <a:gd name="T58" fmla="*/ 208 w 932"/>
                    <a:gd name="T59" fmla="*/ 108 h 926"/>
                    <a:gd name="T60" fmla="*/ 194 w 932"/>
                    <a:gd name="T61" fmla="*/ 108 h 926"/>
                    <a:gd name="T62" fmla="*/ 196 w 932"/>
                    <a:gd name="T63" fmla="*/ 127 h 926"/>
                    <a:gd name="T64" fmla="*/ 185 w 932"/>
                    <a:gd name="T65" fmla="*/ 133 h 926"/>
                    <a:gd name="T66" fmla="*/ 172 w 932"/>
                    <a:gd name="T67" fmla="*/ 149 h 926"/>
                    <a:gd name="T68" fmla="*/ 183 w 932"/>
                    <a:gd name="T69" fmla="*/ 176 h 926"/>
                    <a:gd name="T70" fmla="*/ 196 w 932"/>
                    <a:gd name="T71" fmla="*/ 183 h 926"/>
                    <a:gd name="T72" fmla="*/ 200 w 932"/>
                    <a:gd name="T73" fmla="*/ 180 h 926"/>
                    <a:gd name="T74" fmla="*/ 209 w 932"/>
                    <a:gd name="T75" fmla="*/ 184 h 926"/>
                    <a:gd name="T76" fmla="*/ 210 w 932"/>
                    <a:gd name="T77" fmla="*/ 214 h 926"/>
                    <a:gd name="T78" fmla="*/ 194 w 932"/>
                    <a:gd name="T79" fmla="*/ 223 h 926"/>
                    <a:gd name="T80" fmla="*/ 185 w 932"/>
                    <a:gd name="T81" fmla="*/ 224 h 926"/>
                    <a:gd name="T82" fmla="*/ 175 w 932"/>
                    <a:gd name="T83" fmla="*/ 228 h 926"/>
                    <a:gd name="T84" fmla="*/ 160 w 932"/>
                    <a:gd name="T85" fmla="*/ 225 h 926"/>
                    <a:gd name="T86" fmla="*/ 158 w 932"/>
                    <a:gd name="T87" fmla="*/ 215 h 926"/>
                    <a:gd name="T88" fmla="*/ 135 w 932"/>
                    <a:gd name="T89" fmla="*/ 215 h 926"/>
                    <a:gd name="T90" fmla="*/ 128 w 932"/>
                    <a:gd name="T91" fmla="*/ 205 h 926"/>
                    <a:gd name="T92" fmla="*/ 129 w 932"/>
                    <a:gd name="T93" fmla="*/ 192 h 926"/>
                    <a:gd name="T94" fmla="*/ 122 w 932"/>
                    <a:gd name="T95" fmla="*/ 188 h 926"/>
                    <a:gd name="T96" fmla="*/ 106 w 932"/>
                    <a:gd name="T97" fmla="*/ 188 h 926"/>
                    <a:gd name="T98" fmla="*/ 82 w 932"/>
                    <a:gd name="T99" fmla="*/ 189 h 926"/>
                    <a:gd name="T100" fmla="*/ 66 w 932"/>
                    <a:gd name="T101" fmla="*/ 186 h 926"/>
                    <a:gd name="T102" fmla="*/ 51 w 932"/>
                    <a:gd name="T103" fmla="*/ 178 h 926"/>
                    <a:gd name="T104" fmla="*/ 42 w 932"/>
                    <a:gd name="T105" fmla="*/ 170 h 926"/>
                    <a:gd name="T106" fmla="*/ 30 w 932"/>
                    <a:gd name="T107" fmla="*/ 159 h 926"/>
                    <a:gd name="T108" fmla="*/ 24 w 932"/>
                    <a:gd name="T109" fmla="*/ 144 h 926"/>
                    <a:gd name="T110" fmla="*/ 15 w 932"/>
                    <a:gd name="T111" fmla="*/ 124 h 926"/>
                    <a:gd name="T112" fmla="*/ 11 w 932"/>
                    <a:gd name="T113" fmla="*/ 118 h 926"/>
                    <a:gd name="T114" fmla="*/ 10 w 932"/>
                    <a:gd name="T115" fmla="*/ 107 h 926"/>
                    <a:gd name="T116" fmla="*/ 2 w 932"/>
                    <a:gd name="T117" fmla="*/ 96 h 92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932" h="926">
                      <a:moveTo>
                        <a:pt x="0" y="351"/>
                      </a:moveTo>
                      <a:lnTo>
                        <a:pt x="2" y="343"/>
                      </a:lnTo>
                      <a:lnTo>
                        <a:pt x="14" y="345"/>
                      </a:lnTo>
                      <a:lnTo>
                        <a:pt x="24" y="347"/>
                      </a:lnTo>
                      <a:lnTo>
                        <a:pt x="31" y="343"/>
                      </a:lnTo>
                      <a:lnTo>
                        <a:pt x="43" y="351"/>
                      </a:lnTo>
                      <a:lnTo>
                        <a:pt x="62" y="345"/>
                      </a:lnTo>
                      <a:lnTo>
                        <a:pt x="68" y="337"/>
                      </a:lnTo>
                      <a:lnTo>
                        <a:pt x="76" y="335"/>
                      </a:lnTo>
                      <a:lnTo>
                        <a:pt x="89" y="335"/>
                      </a:lnTo>
                      <a:lnTo>
                        <a:pt x="95" y="331"/>
                      </a:lnTo>
                      <a:lnTo>
                        <a:pt x="97" y="322"/>
                      </a:lnTo>
                      <a:lnTo>
                        <a:pt x="101" y="327"/>
                      </a:lnTo>
                      <a:lnTo>
                        <a:pt x="109" y="322"/>
                      </a:lnTo>
                      <a:lnTo>
                        <a:pt x="120" y="318"/>
                      </a:lnTo>
                      <a:lnTo>
                        <a:pt x="130" y="306"/>
                      </a:lnTo>
                      <a:lnTo>
                        <a:pt x="140" y="308"/>
                      </a:lnTo>
                      <a:lnTo>
                        <a:pt x="145" y="304"/>
                      </a:lnTo>
                      <a:lnTo>
                        <a:pt x="151" y="304"/>
                      </a:lnTo>
                      <a:lnTo>
                        <a:pt x="157" y="302"/>
                      </a:lnTo>
                      <a:lnTo>
                        <a:pt x="178" y="300"/>
                      </a:lnTo>
                      <a:lnTo>
                        <a:pt x="184" y="298"/>
                      </a:lnTo>
                      <a:lnTo>
                        <a:pt x="188" y="300"/>
                      </a:lnTo>
                      <a:lnTo>
                        <a:pt x="192" y="298"/>
                      </a:lnTo>
                      <a:lnTo>
                        <a:pt x="194" y="293"/>
                      </a:lnTo>
                      <a:lnTo>
                        <a:pt x="205" y="279"/>
                      </a:lnTo>
                      <a:lnTo>
                        <a:pt x="205" y="275"/>
                      </a:lnTo>
                      <a:lnTo>
                        <a:pt x="225" y="263"/>
                      </a:lnTo>
                      <a:lnTo>
                        <a:pt x="225" y="258"/>
                      </a:lnTo>
                      <a:lnTo>
                        <a:pt x="240" y="256"/>
                      </a:lnTo>
                      <a:lnTo>
                        <a:pt x="242" y="254"/>
                      </a:lnTo>
                      <a:lnTo>
                        <a:pt x="250" y="256"/>
                      </a:lnTo>
                      <a:lnTo>
                        <a:pt x="250" y="252"/>
                      </a:lnTo>
                      <a:lnTo>
                        <a:pt x="252" y="254"/>
                      </a:lnTo>
                      <a:lnTo>
                        <a:pt x="252" y="248"/>
                      </a:lnTo>
                      <a:lnTo>
                        <a:pt x="252" y="238"/>
                      </a:lnTo>
                      <a:lnTo>
                        <a:pt x="250" y="236"/>
                      </a:lnTo>
                      <a:lnTo>
                        <a:pt x="254" y="223"/>
                      </a:lnTo>
                      <a:lnTo>
                        <a:pt x="252" y="209"/>
                      </a:lnTo>
                      <a:lnTo>
                        <a:pt x="252" y="207"/>
                      </a:lnTo>
                      <a:lnTo>
                        <a:pt x="271" y="213"/>
                      </a:lnTo>
                      <a:lnTo>
                        <a:pt x="273" y="215"/>
                      </a:lnTo>
                      <a:lnTo>
                        <a:pt x="271" y="215"/>
                      </a:lnTo>
                      <a:lnTo>
                        <a:pt x="273" y="217"/>
                      </a:lnTo>
                      <a:lnTo>
                        <a:pt x="283" y="215"/>
                      </a:lnTo>
                      <a:lnTo>
                        <a:pt x="286" y="215"/>
                      </a:lnTo>
                      <a:lnTo>
                        <a:pt x="286" y="217"/>
                      </a:lnTo>
                      <a:lnTo>
                        <a:pt x="288" y="219"/>
                      </a:lnTo>
                      <a:lnTo>
                        <a:pt x="296" y="217"/>
                      </a:lnTo>
                      <a:lnTo>
                        <a:pt x="298" y="215"/>
                      </a:lnTo>
                      <a:lnTo>
                        <a:pt x="321" y="219"/>
                      </a:lnTo>
                      <a:lnTo>
                        <a:pt x="335" y="217"/>
                      </a:lnTo>
                      <a:lnTo>
                        <a:pt x="331" y="213"/>
                      </a:lnTo>
                      <a:lnTo>
                        <a:pt x="337" y="213"/>
                      </a:lnTo>
                      <a:lnTo>
                        <a:pt x="342" y="217"/>
                      </a:lnTo>
                      <a:lnTo>
                        <a:pt x="352" y="223"/>
                      </a:lnTo>
                      <a:lnTo>
                        <a:pt x="356" y="223"/>
                      </a:lnTo>
                      <a:lnTo>
                        <a:pt x="358" y="215"/>
                      </a:lnTo>
                      <a:lnTo>
                        <a:pt x="360" y="215"/>
                      </a:lnTo>
                      <a:lnTo>
                        <a:pt x="368" y="213"/>
                      </a:lnTo>
                      <a:lnTo>
                        <a:pt x="377" y="213"/>
                      </a:lnTo>
                      <a:lnTo>
                        <a:pt x="381" y="205"/>
                      </a:lnTo>
                      <a:lnTo>
                        <a:pt x="389" y="203"/>
                      </a:lnTo>
                      <a:lnTo>
                        <a:pt x="389" y="194"/>
                      </a:lnTo>
                      <a:lnTo>
                        <a:pt x="395" y="190"/>
                      </a:lnTo>
                      <a:lnTo>
                        <a:pt x="404" y="194"/>
                      </a:lnTo>
                      <a:lnTo>
                        <a:pt x="406" y="194"/>
                      </a:lnTo>
                      <a:lnTo>
                        <a:pt x="412" y="188"/>
                      </a:lnTo>
                      <a:lnTo>
                        <a:pt x="420" y="184"/>
                      </a:lnTo>
                      <a:lnTo>
                        <a:pt x="420" y="178"/>
                      </a:lnTo>
                      <a:lnTo>
                        <a:pt x="424" y="174"/>
                      </a:lnTo>
                      <a:lnTo>
                        <a:pt x="426" y="174"/>
                      </a:lnTo>
                      <a:lnTo>
                        <a:pt x="431" y="176"/>
                      </a:lnTo>
                      <a:lnTo>
                        <a:pt x="433" y="176"/>
                      </a:lnTo>
                      <a:lnTo>
                        <a:pt x="433" y="167"/>
                      </a:lnTo>
                      <a:lnTo>
                        <a:pt x="439" y="168"/>
                      </a:lnTo>
                      <a:lnTo>
                        <a:pt x="443" y="167"/>
                      </a:lnTo>
                      <a:lnTo>
                        <a:pt x="445" y="161"/>
                      </a:lnTo>
                      <a:lnTo>
                        <a:pt x="458" y="159"/>
                      </a:lnTo>
                      <a:lnTo>
                        <a:pt x="468" y="134"/>
                      </a:lnTo>
                      <a:lnTo>
                        <a:pt x="474" y="137"/>
                      </a:lnTo>
                      <a:lnTo>
                        <a:pt x="478" y="135"/>
                      </a:lnTo>
                      <a:lnTo>
                        <a:pt x="470" y="101"/>
                      </a:lnTo>
                      <a:lnTo>
                        <a:pt x="478" y="101"/>
                      </a:lnTo>
                      <a:lnTo>
                        <a:pt x="480" y="101"/>
                      </a:lnTo>
                      <a:lnTo>
                        <a:pt x="480" y="70"/>
                      </a:lnTo>
                      <a:lnTo>
                        <a:pt x="483" y="72"/>
                      </a:lnTo>
                      <a:lnTo>
                        <a:pt x="482" y="42"/>
                      </a:lnTo>
                      <a:lnTo>
                        <a:pt x="489" y="42"/>
                      </a:lnTo>
                      <a:lnTo>
                        <a:pt x="489" y="39"/>
                      </a:lnTo>
                      <a:lnTo>
                        <a:pt x="480" y="39"/>
                      </a:lnTo>
                      <a:lnTo>
                        <a:pt x="483" y="29"/>
                      </a:lnTo>
                      <a:lnTo>
                        <a:pt x="487" y="21"/>
                      </a:lnTo>
                      <a:lnTo>
                        <a:pt x="489" y="0"/>
                      </a:lnTo>
                      <a:lnTo>
                        <a:pt x="507" y="6"/>
                      </a:lnTo>
                      <a:lnTo>
                        <a:pt x="511" y="2"/>
                      </a:lnTo>
                      <a:lnTo>
                        <a:pt x="516" y="2"/>
                      </a:lnTo>
                      <a:lnTo>
                        <a:pt x="518" y="6"/>
                      </a:lnTo>
                      <a:lnTo>
                        <a:pt x="522" y="2"/>
                      </a:lnTo>
                      <a:lnTo>
                        <a:pt x="526" y="8"/>
                      </a:lnTo>
                      <a:lnTo>
                        <a:pt x="526" y="2"/>
                      </a:lnTo>
                      <a:lnTo>
                        <a:pt x="532" y="2"/>
                      </a:lnTo>
                      <a:lnTo>
                        <a:pt x="534" y="9"/>
                      </a:lnTo>
                      <a:lnTo>
                        <a:pt x="541" y="15"/>
                      </a:lnTo>
                      <a:lnTo>
                        <a:pt x="549" y="13"/>
                      </a:lnTo>
                      <a:lnTo>
                        <a:pt x="557" y="17"/>
                      </a:lnTo>
                      <a:lnTo>
                        <a:pt x="561" y="17"/>
                      </a:lnTo>
                      <a:lnTo>
                        <a:pt x="570" y="21"/>
                      </a:lnTo>
                      <a:lnTo>
                        <a:pt x="578" y="19"/>
                      </a:lnTo>
                      <a:lnTo>
                        <a:pt x="601" y="31"/>
                      </a:lnTo>
                      <a:lnTo>
                        <a:pt x="607" y="33"/>
                      </a:lnTo>
                      <a:lnTo>
                        <a:pt x="615" y="41"/>
                      </a:lnTo>
                      <a:lnTo>
                        <a:pt x="634" y="37"/>
                      </a:lnTo>
                      <a:lnTo>
                        <a:pt x="642" y="39"/>
                      </a:lnTo>
                      <a:lnTo>
                        <a:pt x="655" y="37"/>
                      </a:lnTo>
                      <a:lnTo>
                        <a:pt x="663" y="52"/>
                      </a:lnTo>
                      <a:lnTo>
                        <a:pt x="673" y="48"/>
                      </a:lnTo>
                      <a:lnTo>
                        <a:pt x="682" y="29"/>
                      </a:lnTo>
                      <a:lnTo>
                        <a:pt x="690" y="29"/>
                      </a:lnTo>
                      <a:lnTo>
                        <a:pt x="690" y="23"/>
                      </a:lnTo>
                      <a:lnTo>
                        <a:pt x="698" y="23"/>
                      </a:lnTo>
                      <a:lnTo>
                        <a:pt x="708" y="23"/>
                      </a:lnTo>
                      <a:lnTo>
                        <a:pt x="719" y="46"/>
                      </a:lnTo>
                      <a:lnTo>
                        <a:pt x="731" y="33"/>
                      </a:lnTo>
                      <a:lnTo>
                        <a:pt x="739" y="33"/>
                      </a:lnTo>
                      <a:lnTo>
                        <a:pt x="742" y="27"/>
                      </a:lnTo>
                      <a:lnTo>
                        <a:pt x="744" y="27"/>
                      </a:lnTo>
                      <a:lnTo>
                        <a:pt x="737" y="60"/>
                      </a:lnTo>
                      <a:lnTo>
                        <a:pt x="727" y="68"/>
                      </a:lnTo>
                      <a:lnTo>
                        <a:pt x="727" y="101"/>
                      </a:lnTo>
                      <a:lnTo>
                        <a:pt x="729" y="101"/>
                      </a:lnTo>
                      <a:lnTo>
                        <a:pt x="742" y="85"/>
                      </a:lnTo>
                      <a:lnTo>
                        <a:pt x="746" y="72"/>
                      </a:lnTo>
                      <a:lnTo>
                        <a:pt x="752" y="77"/>
                      </a:lnTo>
                      <a:lnTo>
                        <a:pt x="767" y="75"/>
                      </a:lnTo>
                      <a:lnTo>
                        <a:pt x="777" y="66"/>
                      </a:lnTo>
                      <a:lnTo>
                        <a:pt x="781" y="66"/>
                      </a:lnTo>
                      <a:lnTo>
                        <a:pt x="793" y="56"/>
                      </a:lnTo>
                      <a:lnTo>
                        <a:pt x="808" y="52"/>
                      </a:lnTo>
                      <a:lnTo>
                        <a:pt x="818" y="46"/>
                      </a:lnTo>
                      <a:lnTo>
                        <a:pt x="825" y="37"/>
                      </a:lnTo>
                      <a:lnTo>
                        <a:pt x="825" y="60"/>
                      </a:lnTo>
                      <a:lnTo>
                        <a:pt x="822" y="62"/>
                      </a:lnTo>
                      <a:lnTo>
                        <a:pt x="814" y="60"/>
                      </a:lnTo>
                      <a:lnTo>
                        <a:pt x="808" y="62"/>
                      </a:lnTo>
                      <a:lnTo>
                        <a:pt x="802" y="77"/>
                      </a:lnTo>
                      <a:lnTo>
                        <a:pt x="802" y="81"/>
                      </a:lnTo>
                      <a:lnTo>
                        <a:pt x="789" y="85"/>
                      </a:lnTo>
                      <a:lnTo>
                        <a:pt x="781" y="89"/>
                      </a:lnTo>
                      <a:lnTo>
                        <a:pt x="779" y="87"/>
                      </a:lnTo>
                      <a:lnTo>
                        <a:pt x="775" y="106"/>
                      </a:lnTo>
                      <a:lnTo>
                        <a:pt x="748" y="110"/>
                      </a:lnTo>
                      <a:lnTo>
                        <a:pt x="752" y="114"/>
                      </a:lnTo>
                      <a:lnTo>
                        <a:pt x="750" y="120"/>
                      </a:lnTo>
                      <a:lnTo>
                        <a:pt x="737" y="126"/>
                      </a:lnTo>
                      <a:lnTo>
                        <a:pt x="733" y="141"/>
                      </a:lnTo>
                      <a:lnTo>
                        <a:pt x="727" y="137"/>
                      </a:lnTo>
                      <a:lnTo>
                        <a:pt x="729" y="153"/>
                      </a:lnTo>
                      <a:lnTo>
                        <a:pt x="711" y="168"/>
                      </a:lnTo>
                      <a:lnTo>
                        <a:pt x="708" y="165"/>
                      </a:lnTo>
                      <a:lnTo>
                        <a:pt x="681" y="178"/>
                      </a:lnTo>
                      <a:lnTo>
                        <a:pt x="681" y="194"/>
                      </a:lnTo>
                      <a:lnTo>
                        <a:pt x="671" y="209"/>
                      </a:lnTo>
                      <a:lnTo>
                        <a:pt x="655" y="217"/>
                      </a:lnTo>
                      <a:lnTo>
                        <a:pt x="655" y="234"/>
                      </a:lnTo>
                      <a:lnTo>
                        <a:pt x="654" y="244"/>
                      </a:lnTo>
                      <a:lnTo>
                        <a:pt x="654" y="248"/>
                      </a:lnTo>
                      <a:lnTo>
                        <a:pt x="669" y="254"/>
                      </a:lnTo>
                      <a:lnTo>
                        <a:pt x="671" y="256"/>
                      </a:lnTo>
                      <a:lnTo>
                        <a:pt x="673" y="254"/>
                      </a:lnTo>
                      <a:lnTo>
                        <a:pt x="681" y="252"/>
                      </a:lnTo>
                      <a:lnTo>
                        <a:pt x="688" y="256"/>
                      </a:lnTo>
                      <a:lnTo>
                        <a:pt x="688" y="252"/>
                      </a:lnTo>
                      <a:lnTo>
                        <a:pt x="698" y="248"/>
                      </a:lnTo>
                      <a:lnTo>
                        <a:pt x="700" y="252"/>
                      </a:lnTo>
                      <a:lnTo>
                        <a:pt x="713" y="256"/>
                      </a:lnTo>
                      <a:lnTo>
                        <a:pt x="711" y="265"/>
                      </a:lnTo>
                      <a:lnTo>
                        <a:pt x="719" y="265"/>
                      </a:lnTo>
                      <a:lnTo>
                        <a:pt x="719" y="275"/>
                      </a:lnTo>
                      <a:lnTo>
                        <a:pt x="729" y="273"/>
                      </a:lnTo>
                      <a:lnTo>
                        <a:pt x="740" y="281"/>
                      </a:lnTo>
                      <a:lnTo>
                        <a:pt x="748" y="293"/>
                      </a:lnTo>
                      <a:lnTo>
                        <a:pt x="746" y="298"/>
                      </a:lnTo>
                      <a:lnTo>
                        <a:pt x="748" y="300"/>
                      </a:lnTo>
                      <a:lnTo>
                        <a:pt x="750" y="310"/>
                      </a:lnTo>
                      <a:lnTo>
                        <a:pt x="752" y="312"/>
                      </a:lnTo>
                      <a:lnTo>
                        <a:pt x="752" y="316"/>
                      </a:lnTo>
                      <a:lnTo>
                        <a:pt x="756" y="316"/>
                      </a:lnTo>
                      <a:lnTo>
                        <a:pt x="764" y="327"/>
                      </a:lnTo>
                      <a:lnTo>
                        <a:pt x="769" y="327"/>
                      </a:lnTo>
                      <a:lnTo>
                        <a:pt x="777" y="325"/>
                      </a:lnTo>
                      <a:lnTo>
                        <a:pt x="785" y="325"/>
                      </a:lnTo>
                      <a:lnTo>
                        <a:pt x="789" y="322"/>
                      </a:lnTo>
                      <a:lnTo>
                        <a:pt x="804" y="327"/>
                      </a:lnTo>
                      <a:lnTo>
                        <a:pt x="825" y="322"/>
                      </a:lnTo>
                      <a:lnTo>
                        <a:pt x="831" y="314"/>
                      </a:lnTo>
                      <a:lnTo>
                        <a:pt x="835" y="318"/>
                      </a:lnTo>
                      <a:lnTo>
                        <a:pt x="843" y="316"/>
                      </a:lnTo>
                      <a:lnTo>
                        <a:pt x="852" y="325"/>
                      </a:lnTo>
                      <a:lnTo>
                        <a:pt x="860" y="322"/>
                      </a:lnTo>
                      <a:lnTo>
                        <a:pt x="862" y="335"/>
                      </a:lnTo>
                      <a:lnTo>
                        <a:pt x="856" y="343"/>
                      </a:lnTo>
                      <a:lnTo>
                        <a:pt x="856" y="351"/>
                      </a:lnTo>
                      <a:lnTo>
                        <a:pt x="864" y="353"/>
                      </a:lnTo>
                      <a:lnTo>
                        <a:pt x="864" y="356"/>
                      </a:lnTo>
                      <a:lnTo>
                        <a:pt x="864" y="360"/>
                      </a:lnTo>
                      <a:lnTo>
                        <a:pt x="874" y="360"/>
                      </a:lnTo>
                      <a:lnTo>
                        <a:pt x="885" y="370"/>
                      </a:lnTo>
                      <a:lnTo>
                        <a:pt x="885" y="374"/>
                      </a:lnTo>
                      <a:lnTo>
                        <a:pt x="891" y="374"/>
                      </a:lnTo>
                      <a:lnTo>
                        <a:pt x="893" y="376"/>
                      </a:lnTo>
                      <a:lnTo>
                        <a:pt x="899" y="374"/>
                      </a:lnTo>
                      <a:lnTo>
                        <a:pt x="899" y="376"/>
                      </a:lnTo>
                      <a:lnTo>
                        <a:pt x="909" y="372"/>
                      </a:lnTo>
                      <a:lnTo>
                        <a:pt x="912" y="370"/>
                      </a:lnTo>
                      <a:lnTo>
                        <a:pt x="918" y="374"/>
                      </a:lnTo>
                      <a:lnTo>
                        <a:pt x="914" y="382"/>
                      </a:lnTo>
                      <a:lnTo>
                        <a:pt x="918" y="393"/>
                      </a:lnTo>
                      <a:lnTo>
                        <a:pt x="912" y="405"/>
                      </a:lnTo>
                      <a:lnTo>
                        <a:pt x="918" y="411"/>
                      </a:lnTo>
                      <a:lnTo>
                        <a:pt x="928" y="428"/>
                      </a:lnTo>
                      <a:lnTo>
                        <a:pt x="932" y="430"/>
                      </a:lnTo>
                      <a:lnTo>
                        <a:pt x="928" y="444"/>
                      </a:lnTo>
                      <a:lnTo>
                        <a:pt x="920" y="442"/>
                      </a:lnTo>
                      <a:lnTo>
                        <a:pt x="918" y="446"/>
                      </a:lnTo>
                      <a:lnTo>
                        <a:pt x="903" y="451"/>
                      </a:lnTo>
                      <a:lnTo>
                        <a:pt x="901" y="455"/>
                      </a:lnTo>
                      <a:lnTo>
                        <a:pt x="903" y="465"/>
                      </a:lnTo>
                      <a:lnTo>
                        <a:pt x="895" y="463"/>
                      </a:lnTo>
                      <a:lnTo>
                        <a:pt x="874" y="479"/>
                      </a:lnTo>
                      <a:lnTo>
                        <a:pt x="864" y="481"/>
                      </a:lnTo>
                      <a:lnTo>
                        <a:pt x="852" y="471"/>
                      </a:lnTo>
                      <a:lnTo>
                        <a:pt x="847" y="469"/>
                      </a:lnTo>
                      <a:lnTo>
                        <a:pt x="845" y="453"/>
                      </a:lnTo>
                      <a:lnTo>
                        <a:pt x="837" y="451"/>
                      </a:lnTo>
                      <a:lnTo>
                        <a:pt x="835" y="446"/>
                      </a:lnTo>
                      <a:lnTo>
                        <a:pt x="837" y="440"/>
                      </a:lnTo>
                      <a:lnTo>
                        <a:pt x="837" y="434"/>
                      </a:lnTo>
                      <a:lnTo>
                        <a:pt x="835" y="430"/>
                      </a:lnTo>
                      <a:lnTo>
                        <a:pt x="818" y="424"/>
                      </a:lnTo>
                      <a:lnTo>
                        <a:pt x="816" y="430"/>
                      </a:lnTo>
                      <a:lnTo>
                        <a:pt x="808" y="419"/>
                      </a:lnTo>
                      <a:lnTo>
                        <a:pt x="796" y="417"/>
                      </a:lnTo>
                      <a:lnTo>
                        <a:pt x="787" y="419"/>
                      </a:lnTo>
                      <a:lnTo>
                        <a:pt x="777" y="426"/>
                      </a:lnTo>
                      <a:lnTo>
                        <a:pt x="779" y="428"/>
                      </a:lnTo>
                      <a:lnTo>
                        <a:pt x="777" y="430"/>
                      </a:lnTo>
                      <a:lnTo>
                        <a:pt x="773" y="457"/>
                      </a:lnTo>
                      <a:lnTo>
                        <a:pt x="785" y="457"/>
                      </a:lnTo>
                      <a:lnTo>
                        <a:pt x="785" y="461"/>
                      </a:lnTo>
                      <a:lnTo>
                        <a:pt x="781" y="479"/>
                      </a:lnTo>
                      <a:lnTo>
                        <a:pt x="779" y="479"/>
                      </a:lnTo>
                      <a:lnTo>
                        <a:pt x="775" y="479"/>
                      </a:lnTo>
                      <a:lnTo>
                        <a:pt x="781" y="484"/>
                      </a:lnTo>
                      <a:lnTo>
                        <a:pt x="787" y="508"/>
                      </a:lnTo>
                      <a:lnTo>
                        <a:pt x="777" y="510"/>
                      </a:lnTo>
                      <a:lnTo>
                        <a:pt x="773" y="512"/>
                      </a:lnTo>
                      <a:lnTo>
                        <a:pt x="764" y="513"/>
                      </a:lnTo>
                      <a:lnTo>
                        <a:pt x="758" y="513"/>
                      </a:lnTo>
                      <a:lnTo>
                        <a:pt x="752" y="517"/>
                      </a:lnTo>
                      <a:lnTo>
                        <a:pt x="752" y="521"/>
                      </a:lnTo>
                      <a:lnTo>
                        <a:pt x="746" y="521"/>
                      </a:lnTo>
                      <a:lnTo>
                        <a:pt x="744" y="531"/>
                      </a:lnTo>
                      <a:lnTo>
                        <a:pt x="740" y="539"/>
                      </a:lnTo>
                      <a:lnTo>
                        <a:pt x="740" y="550"/>
                      </a:lnTo>
                      <a:lnTo>
                        <a:pt x="746" y="562"/>
                      </a:lnTo>
                      <a:lnTo>
                        <a:pt x="735" y="597"/>
                      </a:lnTo>
                      <a:lnTo>
                        <a:pt x="721" y="599"/>
                      </a:lnTo>
                      <a:lnTo>
                        <a:pt x="719" y="603"/>
                      </a:lnTo>
                      <a:lnTo>
                        <a:pt x="698" y="603"/>
                      </a:lnTo>
                      <a:lnTo>
                        <a:pt x="690" y="595"/>
                      </a:lnTo>
                      <a:lnTo>
                        <a:pt x="684" y="593"/>
                      </a:lnTo>
                      <a:lnTo>
                        <a:pt x="692" y="638"/>
                      </a:lnTo>
                      <a:lnTo>
                        <a:pt x="700" y="638"/>
                      </a:lnTo>
                      <a:lnTo>
                        <a:pt x="704" y="641"/>
                      </a:lnTo>
                      <a:lnTo>
                        <a:pt x="717" y="647"/>
                      </a:lnTo>
                      <a:lnTo>
                        <a:pt x="721" y="645"/>
                      </a:lnTo>
                      <a:lnTo>
                        <a:pt x="727" y="649"/>
                      </a:lnTo>
                      <a:lnTo>
                        <a:pt x="733" y="703"/>
                      </a:lnTo>
                      <a:lnTo>
                        <a:pt x="735" y="700"/>
                      </a:lnTo>
                      <a:lnTo>
                        <a:pt x="744" y="700"/>
                      </a:lnTo>
                      <a:lnTo>
                        <a:pt x="746" y="705"/>
                      </a:lnTo>
                      <a:lnTo>
                        <a:pt x="762" y="703"/>
                      </a:lnTo>
                      <a:lnTo>
                        <a:pt x="762" y="709"/>
                      </a:lnTo>
                      <a:lnTo>
                        <a:pt x="771" y="713"/>
                      </a:lnTo>
                      <a:lnTo>
                        <a:pt x="779" y="729"/>
                      </a:lnTo>
                      <a:lnTo>
                        <a:pt x="785" y="731"/>
                      </a:lnTo>
                      <a:lnTo>
                        <a:pt x="783" y="734"/>
                      </a:lnTo>
                      <a:lnTo>
                        <a:pt x="791" y="731"/>
                      </a:lnTo>
                      <a:lnTo>
                        <a:pt x="795" y="734"/>
                      </a:lnTo>
                      <a:lnTo>
                        <a:pt x="798" y="729"/>
                      </a:lnTo>
                      <a:lnTo>
                        <a:pt x="798" y="733"/>
                      </a:lnTo>
                      <a:lnTo>
                        <a:pt x="798" y="723"/>
                      </a:lnTo>
                      <a:lnTo>
                        <a:pt x="804" y="721"/>
                      </a:lnTo>
                      <a:lnTo>
                        <a:pt x="804" y="717"/>
                      </a:lnTo>
                      <a:lnTo>
                        <a:pt x="814" y="719"/>
                      </a:lnTo>
                      <a:lnTo>
                        <a:pt x="816" y="715"/>
                      </a:lnTo>
                      <a:lnTo>
                        <a:pt x="818" y="721"/>
                      </a:lnTo>
                      <a:lnTo>
                        <a:pt x="833" y="700"/>
                      </a:lnTo>
                      <a:lnTo>
                        <a:pt x="837" y="700"/>
                      </a:lnTo>
                      <a:lnTo>
                        <a:pt x="827" y="713"/>
                      </a:lnTo>
                      <a:lnTo>
                        <a:pt x="837" y="734"/>
                      </a:lnTo>
                      <a:lnTo>
                        <a:pt x="845" y="773"/>
                      </a:lnTo>
                      <a:lnTo>
                        <a:pt x="847" y="775"/>
                      </a:lnTo>
                      <a:lnTo>
                        <a:pt x="847" y="814"/>
                      </a:lnTo>
                      <a:lnTo>
                        <a:pt x="845" y="816"/>
                      </a:lnTo>
                      <a:lnTo>
                        <a:pt x="845" y="826"/>
                      </a:lnTo>
                      <a:lnTo>
                        <a:pt x="845" y="831"/>
                      </a:lnTo>
                      <a:lnTo>
                        <a:pt x="845" y="851"/>
                      </a:lnTo>
                      <a:lnTo>
                        <a:pt x="841" y="853"/>
                      </a:lnTo>
                      <a:lnTo>
                        <a:pt x="837" y="847"/>
                      </a:lnTo>
                      <a:lnTo>
                        <a:pt x="827" y="847"/>
                      </a:lnTo>
                      <a:lnTo>
                        <a:pt x="808" y="853"/>
                      </a:lnTo>
                      <a:lnTo>
                        <a:pt x="796" y="866"/>
                      </a:lnTo>
                      <a:lnTo>
                        <a:pt x="791" y="868"/>
                      </a:lnTo>
                      <a:lnTo>
                        <a:pt x="783" y="876"/>
                      </a:lnTo>
                      <a:lnTo>
                        <a:pt x="783" y="884"/>
                      </a:lnTo>
                      <a:lnTo>
                        <a:pt x="779" y="890"/>
                      </a:lnTo>
                      <a:lnTo>
                        <a:pt x="777" y="897"/>
                      </a:lnTo>
                      <a:lnTo>
                        <a:pt x="769" y="905"/>
                      </a:lnTo>
                      <a:lnTo>
                        <a:pt x="773" y="921"/>
                      </a:lnTo>
                      <a:lnTo>
                        <a:pt x="766" y="924"/>
                      </a:lnTo>
                      <a:lnTo>
                        <a:pt x="764" y="923"/>
                      </a:lnTo>
                      <a:lnTo>
                        <a:pt x="754" y="926"/>
                      </a:lnTo>
                      <a:lnTo>
                        <a:pt x="739" y="917"/>
                      </a:lnTo>
                      <a:lnTo>
                        <a:pt x="742" y="895"/>
                      </a:lnTo>
                      <a:lnTo>
                        <a:pt x="739" y="895"/>
                      </a:lnTo>
                      <a:lnTo>
                        <a:pt x="733" y="886"/>
                      </a:lnTo>
                      <a:lnTo>
                        <a:pt x="727" y="888"/>
                      </a:lnTo>
                      <a:lnTo>
                        <a:pt x="723" y="899"/>
                      </a:lnTo>
                      <a:lnTo>
                        <a:pt x="717" y="905"/>
                      </a:lnTo>
                      <a:lnTo>
                        <a:pt x="710" y="901"/>
                      </a:lnTo>
                      <a:lnTo>
                        <a:pt x="708" y="911"/>
                      </a:lnTo>
                      <a:lnTo>
                        <a:pt x="704" y="911"/>
                      </a:lnTo>
                      <a:lnTo>
                        <a:pt x="704" y="907"/>
                      </a:lnTo>
                      <a:lnTo>
                        <a:pt x="682" y="917"/>
                      </a:lnTo>
                      <a:lnTo>
                        <a:pt x="679" y="911"/>
                      </a:lnTo>
                      <a:lnTo>
                        <a:pt x="675" y="905"/>
                      </a:lnTo>
                      <a:lnTo>
                        <a:pt x="659" y="899"/>
                      </a:lnTo>
                      <a:lnTo>
                        <a:pt x="654" y="893"/>
                      </a:lnTo>
                      <a:lnTo>
                        <a:pt x="652" y="893"/>
                      </a:lnTo>
                      <a:lnTo>
                        <a:pt x="644" y="899"/>
                      </a:lnTo>
                      <a:lnTo>
                        <a:pt x="642" y="897"/>
                      </a:lnTo>
                      <a:lnTo>
                        <a:pt x="640" y="884"/>
                      </a:lnTo>
                      <a:lnTo>
                        <a:pt x="644" y="872"/>
                      </a:lnTo>
                      <a:lnTo>
                        <a:pt x="642" y="868"/>
                      </a:lnTo>
                      <a:lnTo>
                        <a:pt x="644" y="860"/>
                      </a:lnTo>
                      <a:lnTo>
                        <a:pt x="640" y="859"/>
                      </a:lnTo>
                      <a:lnTo>
                        <a:pt x="636" y="864"/>
                      </a:lnTo>
                      <a:lnTo>
                        <a:pt x="634" y="860"/>
                      </a:lnTo>
                      <a:lnTo>
                        <a:pt x="632" y="864"/>
                      </a:lnTo>
                      <a:lnTo>
                        <a:pt x="623" y="868"/>
                      </a:lnTo>
                      <a:lnTo>
                        <a:pt x="601" y="864"/>
                      </a:lnTo>
                      <a:lnTo>
                        <a:pt x="588" y="847"/>
                      </a:lnTo>
                      <a:lnTo>
                        <a:pt x="582" y="845"/>
                      </a:lnTo>
                      <a:lnTo>
                        <a:pt x="563" y="860"/>
                      </a:lnTo>
                      <a:lnTo>
                        <a:pt x="545" y="864"/>
                      </a:lnTo>
                      <a:lnTo>
                        <a:pt x="543" y="859"/>
                      </a:lnTo>
                      <a:lnTo>
                        <a:pt x="547" y="851"/>
                      </a:lnTo>
                      <a:lnTo>
                        <a:pt x="545" y="843"/>
                      </a:lnTo>
                      <a:lnTo>
                        <a:pt x="538" y="851"/>
                      </a:lnTo>
                      <a:lnTo>
                        <a:pt x="534" y="837"/>
                      </a:lnTo>
                      <a:lnTo>
                        <a:pt x="528" y="833"/>
                      </a:lnTo>
                      <a:lnTo>
                        <a:pt x="526" y="826"/>
                      </a:lnTo>
                      <a:lnTo>
                        <a:pt x="518" y="826"/>
                      </a:lnTo>
                      <a:lnTo>
                        <a:pt x="516" y="818"/>
                      </a:lnTo>
                      <a:lnTo>
                        <a:pt x="520" y="814"/>
                      </a:lnTo>
                      <a:lnTo>
                        <a:pt x="512" y="806"/>
                      </a:lnTo>
                      <a:lnTo>
                        <a:pt x="516" y="804"/>
                      </a:lnTo>
                      <a:lnTo>
                        <a:pt x="516" y="797"/>
                      </a:lnTo>
                      <a:lnTo>
                        <a:pt x="518" y="798"/>
                      </a:lnTo>
                      <a:lnTo>
                        <a:pt x="526" y="785"/>
                      </a:lnTo>
                      <a:lnTo>
                        <a:pt x="520" y="783"/>
                      </a:lnTo>
                      <a:lnTo>
                        <a:pt x="518" y="767"/>
                      </a:lnTo>
                      <a:lnTo>
                        <a:pt x="520" y="752"/>
                      </a:lnTo>
                      <a:lnTo>
                        <a:pt x="516" y="752"/>
                      </a:lnTo>
                      <a:lnTo>
                        <a:pt x="518" y="746"/>
                      </a:lnTo>
                      <a:lnTo>
                        <a:pt x="512" y="738"/>
                      </a:lnTo>
                      <a:lnTo>
                        <a:pt x="511" y="742"/>
                      </a:lnTo>
                      <a:lnTo>
                        <a:pt x="499" y="740"/>
                      </a:lnTo>
                      <a:lnTo>
                        <a:pt x="493" y="752"/>
                      </a:lnTo>
                      <a:lnTo>
                        <a:pt x="489" y="752"/>
                      </a:lnTo>
                      <a:lnTo>
                        <a:pt x="489" y="756"/>
                      </a:lnTo>
                      <a:lnTo>
                        <a:pt x="480" y="760"/>
                      </a:lnTo>
                      <a:lnTo>
                        <a:pt x="470" y="773"/>
                      </a:lnTo>
                      <a:lnTo>
                        <a:pt x="453" y="764"/>
                      </a:lnTo>
                      <a:lnTo>
                        <a:pt x="455" y="760"/>
                      </a:lnTo>
                      <a:lnTo>
                        <a:pt x="441" y="744"/>
                      </a:lnTo>
                      <a:lnTo>
                        <a:pt x="433" y="742"/>
                      </a:lnTo>
                      <a:lnTo>
                        <a:pt x="426" y="752"/>
                      </a:lnTo>
                      <a:lnTo>
                        <a:pt x="404" y="744"/>
                      </a:lnTo>
                      <a:lnTo>
                        <a:pt x="402" y="754"/>
                      </a:lnTo>
                      <a:lnTo>
                        <a:pt x="393" y="750"/>
                      </a:lnTo>
                      <a:lnTo>
                        <a:pt x="391" y="754"/>
                      </a:lnTo>
                      <a:lnTo>
                        <a:pt x="387" y="750"/>
                      </a:lnTo>
                      <a:lnTo>
                        <a:pt x="369" y="760"/>
                      </a:lnTo>
                      <a:lnTo>
                        <a:pt x="341" y="750"/>
                      </a:lnTo>
                      <a:lnTo>
                        <a:pt x="329" y="754"/>
                      </a:lnTo>
                      <a:lnTo>
                        <a:pt x="321" y="760"/>
                      </a:lnTo>
                      <a:lnTo>
                        <a:pt x="312" y="756"/>
                      </a:lnTo>
                      <a:lnTo>
                        <a:pt x="306" y="765"/>
                      </a:lnTo>
                      <a:lnTo>
                        <a:pt x="300" y="765"/>
                      </a:lnTo>
                      <a:lnTo>
                        <a:pt x="288" y="754"/>
                      </a:lnTo>
                      <a:lnTo>
                        <a:pt x="286" y="750"/>
                      </a:lnTo>
                      <a:lnTo>
                        <a:pt x="279" y="752"/>
                      </a:lnTo>
                      <a:lnTo>
                        <a:pt x="267" y="744"/>
                      </a:lnTo>
                      <a:lnTo>
                        <a:pt x="261" y="736"/>
                      </a:lnTo>
                      <a:lnTo>
                        <a:pt x="254" y="740"/>
                      </a:lnTo>
                      <a:lnTo>
                        <a:pt x="250" y="736"/>
                      </a:lnTo>
                      <a:lnTo>
                        <a:pt x="244" y="729"/>
                      </a:lnTo>
                      <a:lnTo>
                        <a:pt x="238" y="731"/>
                      </a:lnTo>
                      <a:lnTo>
                        <a:pt x="215" y="721"/>
                      </a:lnTo>
                      <a:lnTo>
                        <a:pt x="213" y="713"/>
                      </a:lnTo>
                      <a:lnTo>
                        <a:pt x="205" y="711"/>
                      </a:lnTo>
                      <a:lnTo>
                        <a:pt x="199" y="713"/>
                      </a:lnTo>
                      <a:lnTo>
                        <a:pt x="198" y="707"/>
                      </a:lnTo>
                      <a:lnTo>
                        <a:pt x="190" y="717"/>
                      </a:lnTo>
                      <a:lnTo>
                        <a:pt x="182" y="711"/>
                      </a:lnTo>
                      <a:lnTo>
                        <a:pt x="182" y="703"/>
                      </a:lnTo>
                      <a:lnTo>
                        <a:pt x="167" y="688"/>
                      </a:lnTo>
                      <a:lnTo>
                        <a:pt x="172" y="688"/>
                      </a:lnTo>
                      <a:lnTo>
                        <a:pt x="171" y="678"/>
                      </a:lnTo>
                      <a:lnTo>
                        <a:pt x="165" y="684"/>
                      </a:lnTo>
                      <a:lnTo>
                        <a:pt x="157" y="669"/>
                      </a:lnTo>
                      <a:lnTo>
                        <a:pt x="151" y="669"/>
                      </a:lnTo>
                      <a:lnTo>
                        <a:pt x="143" y="657"/>
                      </a:lnTo>
                      <a:lnTo>
                        <a:pt x="140" y="659"/>
                      </a:lnTo>
                      <a:lnTo>
                        <a:pt x="134" y="638"/>
                      </a:lnTo>
                      <a:lnTo>
                        <a:pt x="128" y="636"/>
                      </a:lnTo>
                      <a:lnTo>
                        <a:pt x="120" y="636"/>
                      </a:lnTo>
                      <a:lnTo>
                        <a:pt x="120" y="630"/>
                      </a:lnTo>
                      <a:lnTo>
                        <a:pt x="126" y="628"/>
                      </a:lnTo>
                      <a:lnTo>
                        <a:pt x="116" y="616"/>
                      </a:lnTo>
                      <a:lnTo>
                        <a:pt x="107" y="610"/>
                      </a:lnTo>
                      <a:lnTo>
                        <a:pt x="105" y="612"/>
                      </a:lnTo>
                      <a:lnTo>
                        <a:pt x="105" y="607"/>
                      </a:lnTo>
                      <a:lnTo>
                        <a:pt x="97" y="595"/>
                      </a:lnTo>
                      <a:lnTo>
                        <a:pt x="99" y="576"/>
                      </a:lnTo>
                      <a:lnTo>
                        <a:pt x="97" y="570"/>
                      </a:lnTo>
                      <a:lnTo>
                        <a:pt x="99" y="552"/>
                      </a:lnTo>
                      <a:lnTo>
                        <a:pt x="95" y="533"/>
                      </a:lnTo>
                      <a:lnTo>
                        <a:pt x="87" y="529"/>
                      </a:lnTo>
                      <a:lnTo>
                        <a:pt x="78" y="527"/>
                      </a:lnTo>
                      <a:lnTo>
                        <a:pt x="70" y="517"/>
                      </a:lnTo>
                      <a:lnTo>
                        <a:pt x="70" y="512"/>
                      </a:lnTo>
                      <a:lnTo>
                        <a:pt x="62" y="494"/>
                      </a:lnTo>
                      <a:lnTo>
                        <a:pt x="57" y="494"/>
                      </a:lnTo>
                      <a:lnTo>
                        <a:pt x="47" y="488"/>
                      </a:lnTo>
                      <a:lnTo>
                        <a:pt x="41" y="488"/>
                      </a:lnTo>
                      <a:lnTo>
                        <a:pt x="33" y="481"/>
                      </a:lnTo>
                      <a:lnTo>
                        <a:pt x="33" y="479"/>
                      </a:lnTo>
                      <a:lnTo>
                        <a:pt x="41" y="475"/>
                      </a:lnTo>
                      <a:lnTo>
                        <a:pt x="41" y="471"/>
                      </a:lnTo>
                      <a:lnTo>
                        <a:pt x="47" y="469"/>
                      </a:lnTo>
                      <a:lnTo>
                        <a:pt x="47" y="465"/>
                      </a:lnTo>
                      <a:lnTo>
                        <a:pt x="43" y="463"/>
                      </a:lnTo>
                      <a:lnTo>
                        <a:pt x="39" y="453"/>
                      </a:lnTo>
                      <a:lnTo>
                        <a:pt x="33" y="451"/>
                      </a:lnTo>
                      <a:lnTo>
                        <a:pt x="33" y="444"/>
                      </a:lnTo>
                      <a:lnTo>
                        <a:pt x="41" y="434"/>
                      </a:lnTo>
                      <a:lnTo>
                        <a:pt x="41" y="430"/>
                      </a:lnTo>
                      <a:lnTo>
                        <a:pt x="41" y="426"/>
                      </a:lnTo>
                      <a:lnTo>
                        <a:pt x="14" y="413"/>
                      </a:lnTo>
                      <a:lnTo>
                        <a:pt x="12" y="405"/>
                      </a:lnTo>
                      <a:lnTo>
                        <a:pt x="18" y="399"/>
                      </a:lnTo>
                      <a:lnTo>
                        <a:pt x="24" y="399"/>
                      </a:lnTo>
                      <a:lnTo>
                        <a:pt x="20" y="393"/>
                      </a:lnTo>
                      <a:lnTo>
                        <a:pt x="22" y="386"/>
                      </a:lnTo>
                      <a:lnTo>
                        <a:pt x="20" y="384"/>
                      </a:lnTo>
                      <a:lnTo>
                        <a:pt x="10" y="384"/>
                      </a:lnTo>
                      <a:lnTo>
                        <a:pt x="2" y="362"/>
                      </a:lnTo>
                      <a:lnTo>
                        <a:pt x="4" y="356"/>
                      </a:lnTo>
                      <a:lnTo>
                        <a:pt x="8" y="353"/>
                      </a:lnTo>
                      <a:lnTo>
                        <a:pt x="0" y="351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54" name="Freeform 219">
                  <a:extLst>
                    <a:ext uri="{FF2B5EF4-FFF2-40B4-BE49-F238E27FC236}">
                      <a16:creationId xmlns:a16="http://schemas.microsoft.com/office/drawing/2014/main" id="{81D424ED-FF28-2B4C-B9C8-5D0D270C6A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6" y="2751"/>
                  <a:ext cx="591" cy="393"/>
                </a:xfrm>
                <a:custGeom>
                  <a:avLst/>
                  <a:gdLst>
                    <a:gd name="T0" fmla="*/ 27 w 1182"/>
                    <a:gd name="T1" fmla="*/ 122 h 785"/>
                    <a:gd name="T2" fmla="*/ 61 w 1182"/>
                    <a:gd name="T3" fmla="*/ 111 h 785"/>
                    <a:gd name="T4" fmla="*/ 51 w 1182"/>
                    <a:gd name="T5" fmla="*/ 81 h 785"/>
                    <a:gd name="T6" fmla="*/ 43 w 1182"/>
                    <a:gd name="T7" fmla="*/ 65 h 785"/>
                    <a:gd name="T8" fmla="*/ 43 w 1182"/>
                    <a:gd name="T9" fmla="*/ 53 h 785"/>
                    <a:gd name="T10" fmla="*/ 42 w 1182"/>
                    <a:gd name="T11" fmla="*/ 40 h 785"/>
                    <a:gd name="T12" fmla="*/ 58 w 1182"/>
                    <a:gd name="T13" fmla="*/ 33 h 785"/>
                    <a:gd name="T14" fmla="*/ 66 w 1182"/>
                    <a:gd name="T15" fmla="*/ 32 h 785"/>
                    <a:gd name="T16" fmla="*/ 57 w 1182"/>
                    <a:gd name="T17" fmla="*/ 17 h 785"/>
                    <a:gd name="T18" fmla="*/ 43 w 1182"/>
                    <a:gd name="T19" fmla="*/ 8 h 785"/>
                    <a:gd name="T20" fmla="*/ 46 w 1182"/>
                    <a:gd name="T21" fmla="*/ 1 h 785"/>
                    <a:gd name="T22" fmla="*/ 61 w 1182"/>
                    <a:gd name="T23" fmla="*/ 4 h 785"/>
                    <a:gd name="T24" fmla="*/ 80 w 1182"/>
                    <a:gd name="T25" fmla="*/ 1 h 785"/>
                    <a:gd name="T26" fmla="*/ 90 w 1182"/>
                    <a:gd name="T27" fmla="*/ 6 h 785"/>
                    <a:gd name="T28" fmla="*/ 99 w 1182"/>
                    <a:gd name="T29" fmla="*/ 5 h 785"/>
                    <a:gd name="T30" fmla="*/ 108 w 1182"/>
                    <a:gd name="T31" fmla="*/ 17 h 785"/>
                    <a:gd name="T32" fmla="*/ 118 w 1182"/>
                    <a:gd name="T33" fmla="*/ 30 h 785"/>
                    <a:gd name="T34" fmla="*/ 133 w 1182"/>
                    <a:gd name="T35" fmla="*/ 34 h 785"/>
                    <a:gd name="T36" fmla="*/ 147 w 1182"/>
                    <a:gd name="T37" fmla="*/ 43 h 785"/>
                    <a:gd name="T38" fmla="*/ 170 w 1182"/>
                    <a:gd name="T39" fmla="*/ 41 h 785"/>
                    <a:gd name="T40" fmla="*/ 186 w 1182"/>
                    <a:gd name="T41" fmla="*/ 43 h 785"/>
                    <a:gd name="T42" fmla="*/ 200 w 1182"/>
                    <a:gd name="T43" fmla="*/ 37 h 785"/>
                    <a:gd name="T44" fmla="*/ 201 w 1182"/>
                    <a:gd name="T45" fmla="*/ 51 h 785"/>
                    <a:gd name="T46" fmla="*/ 206 w 1182"/>
                    <a:gd name="T47" fmla="*/ 61 h 785"/>
                    <a:gd name="T48" fmla="*/ 219 w 1182"/>
                    <a:gd name="T49" fmla="*/ 64 h 785"/>
                    <a:gd name="T50" fmla="*/ 233 w 1182"/>
                    <a:gd name="T51" fmla="*/ 69 h 785"/>
                    <a:gd name="T52" fmla="*/ 241 w 1182"/>
                    <a:gd name="T53" fmla="*/ 78 h 785"/>
                    <a:gd name="T54" fmla="*/ 253 w 1182"/>
                    <a:gd name="T55" fmla="*/ 77 h 785"/>
                    <a:gd name="T56" fmla="*/ 264 w 1182"/>
                    <a:gd name="T57" fmla="*/ 83 h 785"/>
                    <a:gd name="T58" fmla="*/ 269 w 1182"/>
                    <a:gd name="T59" fmla="*/ 90 h 785"/>
                    <a:gd name="T60" fmla="*/ 282 w 1182"/>
                    <a:gd name="T61" fmla="*/ 94 h 785"/>
                    <a:gd name="T62" fmla="*/ 286 w 1182"/>
                    <a:gd name="T63" fmla="*/ 106 h 785"/>
                    <a:gd name="T64" fmla="*/ 282 w 1182"/>
                    <a:gd name="T65" fmla="*/ 120 h 785"/>
                    <a:gd name="T66" fmla="*/ 292 w 1182"/>
                    <a:gd name="T67" fmla="*/ 138 h 785"/>
                    <a:gd name="T68" fmla="*/ 272 w 1182"/>
                    <a:gd name="T69" fmla="*/ 156 h 785"/>
                    <a:gd name="T70" fmla="*/ 259 w 1182"/>
                    <a:gd name="T71" fmla="*/ 169 h 785"/>
                    <a:gd name="T72" fmla="*/ 250 w 1182"/>
                    <a:gd name="T73" fmla="*/ 172 h 785"/>
                    <a:gd name="T74" fmla="*/ 247 w 1182"/>
                    <a:gd name="T75" fmla="*/ 179 h 785"/>
                    <a:gd name="T76" fmla="*/ 224 w 1182"/>
                    <a:gd name="T77" fmla="*/ 182 h 785"/>
                    <a:gd name="T78" fmla="*/ 208 w 1182"/>
                    <a:gd name="T79" fmla="*/ 194 h 785"/>
                    <a:gd name="T80" fmla="*/ 202 w 1182"/>
                    <a:gd name="T81" fmla="*/ 188 h 785"/>
                    <a:gd name="T82" fmla="*/ 201 w 1182"/>
                    <a:gd name="T83" fmla="*/ 174 h 785"/>
                    <a:gd name="T84" fmla="*/ 181 w 1182"/>
                    <a:gd name="T85" fmla="*/ 178 h 785"/>
                    <a:gd name="T86" fmla="*/ 176 w 1182"/>
                    <a:gd name="T87" fmla="*/ 163 h 785"/>
                    <a:gd name="T88" fmla="*/ 162 w 1182"/>
                    <a:gd name="T89" fmla="*/ 171 h 785"/>
                    <a:gd name="T90" fmla="*/ 146 w 1182"/>
                    <a:gd name="T91" fmla="*/ 171 h 785"/>
                    <a:gd name="T92" fmla="*/ 136 w 1182"/>
                    <a:gd name="T93" fmla="*/ 163 h 785"/>
                    <a:gd name="T94" fmla="*/ 116 w 1182"/>
                    <a:gd name="T95" fmla="*/ 156 h 785"/>
                    <a:gd name="T96" fmla="*/ 94 w 1182"/>
                    <a:gd name="T97" fmla="*/ 148 h 785"/>
                    <a:gd name="T98" fmla="*/ 85 w 1182"/>
                    <a:gd name="T99" fmla="*/ 162 h 785"/>
                    <a:gd name="T100" fmla="*/ 73 w 1182"/>
                    <a:gd name="T101" fmla="*/ 170 h 785"/>
                    <a:gd name="T102" fmla="*/ 52 w 1182"/>
                    <a:gd name="T103" fmla="*/ 166 h 785"/>
                    <a:gd name="T104" fmla="*/ 41 w 1182"/>
                    <a:gd name="T105" fmla="*/ 174 h 785"/>
                    <a:gd name="T106" fmla="*/ 36 w 1182"/>
                    <a:gd name="T107" fmla="*/ 181 h 785"/>
                    <a:gd name="T108" fmla="*/ 32 w 1182"/>
                    <a:gd name="T109" fmla="*/ 195 h 785"/>
                    <a:gd name="T110" fmla="*/ 13 w 1182"/>
                    <a:gd name="T111" fmla="*/ 170 h 78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1182" h="785">
                      <a:moveTo>
                        <a:pt x="0" y="539"/>
                      </a:moveTo>
                      <a:lnTo>
                        <a:pt x="5" y="518"/>
                      </a:lnTo>
                      <a:lnTo>
                        <a:pt x="23" y="523"/>
                      </a:lnTo>
                      <a:lnTo>
                        <a:pt x="40" y="500"/>
                      </a:lnTo>
                      <a:lnTo>
                        <a:pt x="50" y="518"/>
                      </a:lnTo>
                      <a:lnTo>
                        <a:pt x="63" y="518"/>
                      </a:lnTo>
                      <a:lnTo>
                        <a:pt x="87" y="494"/>
                      </a:lnTo>
                      <a:lnTo>
                        <a:pt x="106" y="488"/>
                      </a:lnTo>
                      <a:lnTo>
                        <a:pt x="102" y="506"/>
                      </a:lnTo>
                      <a:lnTo>
                        <a:pt x="110" y="514"/>
                      </a:lnTo>
                      <a:lnTo>
                        <a:pt x="135" y="496"/>
                      </a:lnTo>
                      <a:lnTo>
                        <a:pt x="146" y="518"/>
                      </a:lnTo>
                      <a:lnTo>
                        <a:pt x="170" y="487"/>
                      </a:lnTo>
                      <a:lnTo>
                        <a:pt x="177" y="488"/>
                      </a:lnTo>
                      <a:lnTo>
                        <a:pt x="202" y="456"/>
                      </a:lnTo>
                      <a:lnTo>
                        <a:pt x="241" y="444"/>
                      </a:lnTo>
                      <a:lnTo>
                        <a:pt x="251" y="461"/>
                      </a:lnTo>
                      <a:lnTo>
                        <a:pt x="266" y="426"/>
                      </a:lnTo>
                      <a:lnTo>
                        <a:pt x="259" y="405"/>
                      </a:lnTo>
                      <a:lnTo>
                        <a:pt x="270" y="399"/>
                      </a:lnTo>
                      <a:lnTo>
                        <a:pt x="262" y="351"/>
                      </a:lnTo>
                      <a:lnTo>
                        <a:pt x="233" y="333"/>
                      </a:lnTo>
                      <a:lnTo>
                        <a:pt x="239" y="330"/>
                      </a:lnTo>
                      <a:lnTo>
                        <a:pt x="202" y="322"/>
                      </a:lnTo>
                      <a:lnTo>
                        <a:pt x="201" y="293"/>
                      </a:lnTo>
                      <a:lnTo>
                        <a:pt x="173" y="287"/>
                      </a:lnTo>
                      <a:lnTo>
                        <a:pt x="173" y="279"/>
                      </a:lnTo>
                      <a:lnTo>
                        <a:pt x="175" y="275"/>
                      </a:lnTo>
                      <a:lnTo>
                        <a:pt x="179" y="273"/>
                      </a:lnTo>
                      <a:lnTo>
                        <a:pt x="175" y="266"/>
                      </a:lnTo>
                      <a:lnTo>
                        <a:pt x="177" y="262"/>
                      </a:lnTo>
                      <a:lnTo>
                        <a:pt x="172" y="258"/>
                      </a:lnTo>
                      <a:lnTo>
                        <a:pt x="175" y="252"/>
                      </a:lnTo>
                      <a:lnTo>
                        <a:pt x="177" y="252"/>
                      </a:lnTo>
                      <a:lnTo>
                        <a:pt x="177" y="244"/>
                      </a:lnTo>
                      <a:lnTo>
                        <a:pt x="173" y="238"/>
                      </a:lnTo>
                      <a:lnTo>
                        <a:pt x="173" y="229"/>
                      </a:lnTo>
                      <a:lnTo>
                        <a:pt x="177" y="219"/>
                      </a:lnTo>
                      <a:lnTo>
                        <a:pt x="173" y="215"/>
                      </a:lnTo>
                      <a:lnTo>
                        <a:pt x="172" y="209"/>
                      </a:lnTo>
                      <a:lnTo>
                        <a:pt x="173" y="202"/>
                      </a:lnTo>
                      <a:lnTo>
                        <a:pt x="166" y="196"/>
                      </a:lnTo>
                      <a:lnTo>
                        <a:pt x="164" y="194"/>
                      </a:lnTo>
                      <a:lnTo>
                        <a:pt x="164" y="186"/>
                      </a:lnTo>
                      <a:lnTo>
                        <a:pt x="162" y="184"/>
                      </a:lnTo>
                      <a:lnTo>
                        <a:pt x="162" y="165"/>
                      </a:lnTo>
                      <a:lnTo>
                        <a:pt x="166" y="163"/>
                      </a:lnTo>
                      <a:lnTo>
                        <a:pt x="166" y="157"/>
                      </a:lnTo>
                      <a:lnTo>
                        <a:pt x="170" y="147"/>
                      </a:lnTo>
                      <a:lnTo>
                        <a:pt x="175" y="141"/>
                      </a:lnTo>
                      <a:lnTo>
                        <a:pt x="181" y="141"/>
                      </a:lnTo>
                      <a:lnTo>
                        <a:pt x="179" y="128"/>
                      </a:lnTo>
                      <a:lnTo>
                        <a:pt x="195" y="126"/>
                      </a:lnTo>
                      <a:lnTo>
                        <a:pt x="208" y="130"/>
                      </a:lnTo>
                      <a:lnTo>
                        <a:pt x="222" y="128"/>
                      </a:lnTo>
                      <a:lnTo>
                        <a:pt x="230" y="132"/>
                      </a:lnTo>
                      <a:lnTo>
                        <a:pt x="233" y="130"/>
                      </a:lnTo>
                      <a:lnTo>
                        <a:pt x="235" y="136"/>
                      </a:lnTo>
                      <a:lnTo>
                        <a:pt x="241" y="138"/>
                      </a:lnTo>
                      <a:lnTo>
                        <a:pt x="249" y="130"/>
                      </a:lnTo>
                      <a:lnTo>
                        <a:pt x="251" y="122"/>
                      </a:lnTo>
                      <a:lnTo>
                        <a:pt x="257" y="126"/>
                      </a:lnTo>
                      <a:lnTo>
                        <a:pt x="259" y="128"/>
                      </a:lnTo>
                      <a:lnTo>
                        <a:pt x="262" y="128"/>
                      </a:lnTo>
                      <a:lnTo>
                        <a:pt x="266" y="120"/>
                      </a:lnTo>
                      <a:lnTo>
                        <a:pt x="260" y="114"/>
                      </a:lnTo>
                      <a:lnTo>
                        <a:pt x="260" y="97"/>
                      </a:lnTo>
                      <a:lnTo>
                        <a:pt x="257" y="95"/>
                      </a:lnTo>
                      <a:lnTo>
                        <a:pt x="257" y="81"/>
                      </a:lnTo>
                      <a:lnTo>
                        <a:pt x="239" y="68"/>
                      </a:lnTo>
                      <a:lnTo>
                        <a:pt x="231" y="68"/>
                      </a:lnTo>
                      <a:lnTo>
                        <a:pt x="226" y="68"/>
                      </a:lnTo>
                      <a:lnTo>
                        <a:pt x="220" y="66"/>
                      </a:lnTo>
                      <a:lnTo>
                        <a:pt x="216" y="68"/>
                      </a:lnTo>
                      <a:lnTo>
                        <a:pt x="208" y="72"/>
                      </a:lnTo>
                      <a:lnTo>
                        <a:pt x="206" y="39"/>
                      </a:lnTo>
                      <a:lnTo>
                        <a:pt x="201" y="37"/>
                      </a:lnTo>
                      <a:lnTo>
                        <a:pt x="187" y="29"/>
                      </a:lnTo>
                      <a:lnTo>
                        <a:pt x="177" y="33"/>
                      </a:lnTo>
                      <a:lnTo>
                        <a:pt x="172" y="29"/>
                      </a:lnTo>
                      <a:lnTo>
                        <a:pt x="168" y="25"/>
                      </a:lnTo>
                      <a:lnTo>
                        <a:pt x="152" y="23"/>
                      </a:lnTo>
                      <a:lnTo>
                        <a:pt x="160" y="14"/>
                      </a:lnTo>
                      <a:lnTo>
                        <a:pt x="162" y="8"/>
                      </a:lnTo>
                      <a:lnTo>
                        <a:pt x="166" y="6"/>
                      </a:lnTo>
                      <a:lnTo>
                        <a:pt x="177" y="8"/>
                      </a:lnTo>
                      <a:lnTo>
                        <a:pt x="179" y="0"/>
                      </a:lnTo>
                      <a:lnTo>
                        <a:pt x="183" y="4"/>
                      </a:lnTo>
                      <a:lnTo>
                        <a:pt x="183" y="6"/>
                      </a:lnTo>
                      <a:lnTo>
                        <a:pt x="191" y="6"/>
                      </a:lnTo>
                      <a:lnTo>
                        <a:pt x="193" y="6"/>
                      </a:lnTo>
                      <a:lnTo>
                        <a:pt x="202" y="8"/>
                      </a:lnTo>
                      <a:lnTo>
                        <a:pt x="214" y="6"/>
                      </a:lnTo>
                      <a:lnTo>
                        <a:pt x="233" y="15"/>
                      </a:lnTo>
                      <a:lnTo>
                        <a:pt x="235" y="14"/>
                      </a:lnTo>
                      <a:lnTo>
                        <a:pt x="243" y="15"/>
                      </a:lnTo>
                      <a:lnTo>
                        <a:pt x="260" y="14"/>
                      </a:lnTo>
                      <a:lnTo>
                        <a:pt x="270" y="19"/>
                      </a:lnTo>
                      <a:lnTo>
                        <a:pt x="291" y="17"/>
                      </a:lnTo>
                      <a:lnTo>
                        <a:pt x="305" y="19"/>
                      </a:lnTo>
                      <a:lnTo>
                        <a:pt x="311" y="10"/>
                      </a:lnTo>
                      <a:lnTo>
                        <a:pt x="316" y="8"/>
                      </a:lnTo>
                      <a:lnTo>
                        <a:pt x="316" y="6"/>
                      </a:lnTo>
                      <a:lnTo>
                        <a:pt x="318" y="4"/>
                      </a:lnTo>
                      <a:lnTo>
                        <a:pt x="324" y="6"/>
                      </a:lnTo>
                      <a:lnTo>
                        <a:pt x="324" y="23"/>
                      </a:lnTo>
                      <a:lnTo>
                        <a:pt x="330" y="25"/>
                      </a:lnTo>
                      <a:lnTo>
                        <a:pt x="334" y="23"/>
                      </a:lnTo>
                      <a:lnTo>
                        <a:pt x="340" y="33"/>
                      </a:lnTo>
                      <a:lnTo>
                        <a:pt x="345" y="25"/>
                      </a:lnTo>
                      <a:lnTo>
                        <a:pt x="353" y="19"/>
                      </a:lnTo>
                      <a:lnTo>
                        <a:pt x="357" y="23"/>
                      </a:lnTo>
                      <a:lnTo>
                        <a:pt x="357" y="15"/>
                      </a:lnTo>
                      <a:lnTo>
                        <a:pt x="363" y="14"/>
                      </a:lnTo>
                      <a:lnTo>
                        <a:pt x="372" y="14"/>
                      </a:lnTo>
                      <a:lnTo>
                        <a:pt x="378" y="6"/>
                      </a:lnTo>
                      <a:lnTo>
                        <a:pt x="382" y="4"/>
                      </a:lnTo>
                      <a:lnTo>
                        <a:pt x="392" y="15"/>
                      </a:lnTo>
                      <a:lnTo>
                        <a:pt x="392" y="19"/>
                      </a:lnTo>
                      <a:lnTo>
                        <a:pt x="394" y="17"/>
                      </a:lnTo>
                      <a:lnTo>
                        <a:pt x="403" y="23"/>
                      </a:lnTo>
                      <a:lnTo>
                        <a:pt x="413" y="37"/>
                      </a:lnTo>
                      <a:lnTo>
                        <a:pt x="407" y="37"/>
                      </a:lnTo>
                      <a:lnTo>
                        <a:pt x="407" y="43"/>
                      </a:lnTo>
                      <a:lnTo>
                        <a:pt x="415" y="43"/>
                      </a:lnTo>
                      <a:lnTo>
                        <a:pt x="421" y="45"/>
                      </a:lnTo>
                      <a:lnTo>
                        <a:pt x="427" y="68"/>
                      </a:lnTo>
                      <a:lnTo>
                        <a:pt x="430" y="66"/>
                      </a:lnTo>
                      <a:lnTo>
                        <a:pt x="438" y="78"/>
                      </a:lnTo>
                      <a:lnTo>
                        <a:pt x="444" y="78"/>
                      </a:lnTo>
                      <a:lnTo>
                        <a:pt x="452" y="91"/>
                      </a:lnTo>
                      <a:lnTo>
                        <a:pt x="458" y="87"/>
                      </a:lnTo>
                      <a:lnTo>
                        <a:pt x="459" y="95"/>
                      </a:lnTo>
                      <a:lnTo>
                        <a:pt x="454" y="95"/>
                      </a:lnTo>
                      <a:lnTo>
                        <a:pt x="469" y="110"/>
                      </a:lnTo>
                      <a:lnTo>
                        <a:pt x="469" y="118"/>
                      </a:lnTo>
                      <a:lnTo>
                        <a:pt x="477" y="124"/>
                      </a:lnTo>
                      <a:lnTo>
                        <a:pt x="485" y="114"/>
                      </a:lnTo>
                      <a:lnTo>
                        <a:pt x="486" y="120"/>
                      </a:lnTo>
                      <a:lnTo>
                        <a:pt x="492" y="118"/>
                      </a:lnTo>
                      <a:lnTo>
                        <a:pt x="500" y="120"/>
                      </a:lnTo>
                      <a:lnTo>
                        <a:pt x="504" y="128"/>
                      </a:lnTo>
                      <a:lnTo>
                        <a:pt x="525" y="138"/>
                      </a:lnTo>
                      <a:lnTo>
                        <a:pt x="531" y="136"/>
                      </a:lnTo>
                      <a:lnTo>
                        <a:pt x="537" y="143"/>
                      </a:lnTo>
                      <a:lnTo>
                        <a:pt x="541" y="147"/>
                      </a:lnTo>
                      <a:lnTo>
                        <a:pt x="548" y="143"/>
                      </a:lnTo>
                      <a:lnTo>
                        <a:pt x="554" y="151"/>
                      </a:lnTo>
                      <a:lnTo>
                        <a:pt x="568" y="161"/>
                      </a:lnTo>
                      <a:lnTo>
                        <a:pt x="573" y="157"/>
                      </a:lnTo>
                      <a:lnTo>
                        <a:pt x="575" y="163"/>
                      </a:lnTo>
                      <a:lnTo>
                        <a:pt x="587" y="172"/>
                      </a:lnTo>
                      <a:lnTo>
                        <a:pt x="593" y="172"/>
                      </a:lnTo>
                      <a:lnTo>
                        <a:pt x="599" y="163"/>
                      </a:lnTo>
                      <a:lnTo>
                        <a:pt x="608" y="167"/>
                      </a:lnTo>
                      <a:lnTo>
                        <a:pt x="616" y="163"/>
                      </a:lnTo>
                      <a:lnTo>
                        <a:pt x="628" y="157"/>
                      </a:lnTo>
                      <a:lnTo>
                        <a:pt x="656" y="167"/>
                      </a:lnTo>
                      <a:lnTo>
                        <a:pt x="674" y="157"/>
                      </a:lnTo>
                      <a:lnTo>
                        <a:pt x="678" y="163"/>
                      </a:lnTo>
                      <a:lnTo>
                        <a:pt x="680" y="157"/>
                      </a:lnTo>
                      <a:lnTo>
                        <a:pt x="689" y="163"/>
                      </a:lnTo>
                      <a:lnTo>
                        <a:pt x="691" y="151"/>
                      </a:lnTo>
                      <a:lnTo>
                        <a:pt x="714" y="161"/>
                      </a:lnTo>
                      <a:lnTo>
                        <a:pt x="722" y="151"/>
                      </a:lnTo>
                      <a:lnTo>
                        <a:pt x="728" y="151"/>
                      </a:lnTo>
                      <a:lnTo>
                        <a:pt x="743" y="167"/>
                      </a:lnTo>
                      <a:lnTo>
                        <a:pt x="742" y="171"/>
                      </a:lnTo>
                      <a:lnTo>
                        <a:pt x="757" y="180"/>
                      </a:lnTo>
                      <a:lnTo>
                        <a:pt x="767" y="167"/>
                      </a:lnTo>
                      <a:lnTo>
                        <a:pt x="776" y="163"/>
                      </a:lnTo>
                      <a:lnTo>
                        <a:pt x="778" y="161"/>
                      </a:lnTo>
                      <a:lnTo>
                        <a:pt x="780" y="161"/>
                      </a:lnTo>
                      <a:lnTo>
                        <a:pt x="788" y="147"/>
                      </a:lnTo>
                      <a:lnTo>
                        <a:pt x="799" y="151"/>
                      </a:lnTo>
                      <a:lnTo>
                        <a:pt x="799" y="145"/>
                      </a:lnTo>
                      <a:lnTo>
                        <a:pt x="807" y="153"/>
                      </a:lnTo>
                      <a:lnTo>
                        <a:pt x="805" y="161"/>
                      </a:lnTo>
                      <a:lnTo>
                        <a:pt x="807" y="161"/>
                      </a:lnTo>
                      <a:lnTo>
                        <a:pt x="807" y="174"/>
                      </a:lnTo>
                      <a:lnTo>
                        <a:pt x="807" y="190"/>
                      </a:lnTo>
                      <a:lnTo>
                        <a:pt x="813" y="194"/>
                      </a:lnTo>
                      <a:lnTo>
                        <a:pt x="807" y="205"/>
                      </a:lnTo>
                      <a:lnTo>
                        <a:pt x="803" y="204"/>
                      </a:lnTo>
                      <a:lnTo>
                        <a:pt x="805" y="211"/>
                      </a:lnTo>
                      <a:lnTo>
                        <a:pt x="799" y="215"/>
                      </a:lnTo>
                      <a:lnTo>
                        <a:pt x="807" y="221"/>
                      </a:lnTo>
                      <a:lnTo>
                        <a:pt x="805" y="225"/>
                      </a:lnTo>
                      <a:lnTo>
                        <a:pt x="807" y="235"/>
                      </a:lnTo>
                      <a:lnTo>
                        <a:pt x="813" y="235"/>
                      </a:lnTo>
                      <a:lnTo>
                        <a:pt x="817" y="240"/>
                      </a:lnTo>
                      <a:lnTo>
                        <a:pt x="823" y="244"/>
                      </a:lnTo>
                      <a:lnTo>
                        <a:pt x="827" y="258"/>
                      </a:lnTo>
                      <a:lnTo>
                        <a:pt x="834" y="250"/>
                      </a:lnTo>
                      <a:lnTo>
                        <a:pt x="836" y="258"/>
                      </a:lnTo>
                      <a:lnTo>
                        <a:pt x="832" y="266"/>
                      </a:lnTo>
                      <a:lnTo>
                        <a:pt x="834" y="271"/>
                      </a:lnTo>
                      <a:lnTo>
                        <a:pt x="852" y="267"/>
                      </a:lnTo>
                      <a:lnTo>
                        <a:pt x="871" y="252"/>
                      </a:lnTo>
                      <a:lnTo>
                        <a:pt x="875" y="254"/>
                      </a:lnTo>
                      <a:lnTo>
                        <a:pt x="890" y="271"/>
                      </a:lnTo>
                      <a:lnTo>
                        <a:pt x="910" y="275"/>
                      </a:lnTo>
                      <a:lnTo>
                        <a:pt x="919" y="271"/>
                      </a:lnTo>
                      <a:lnTo>
                        <a:pt x="921" y="267"/>
                      </a:lnTo>
                      <a:lnTo>
                        <a:pt x="925" y="271"/>
                      </a:lnTo>
                      <a:lnTo>
                        <a:pt x="929" y="266"/>
                      </a:lnTo>
                      <a:lnTo>
                        <a:pt x="933" y="267"/>
                      </a:lnTo>
                      <a:lnTo>
                        <a:pt x="929" y="275"/>
                      </a:lnTo>
                      <a:lnTo>
                        <a:pt x="931" y="279"/>
                      </a:lnTo>
                      <a:lnTo>
                        <a:pt x="929" y="291"/>
                      </a:lnTo>
                      <a:lnTo>
                        <a:pt x="929" y="304"/>
                      </a:lnTo>
                      <a:lnTo>
                        <a:pt x="933" y="308"/>
                      </a:lnTo>
                      <a:lnTo>
                        <a:pt x="939" y="300"/>
                      </a:lnTo>
                      <a:lnTo>
                        <a:pt x="942" y="300"/>
                      </a:lnTo>
                      <a:lnTo>
                        <a:pt x="946" y="308"/>
                      </a:lnTo>
                      <a:lnTo>
                        <a:pt x="964" y="312"/>
                      </a:lnTo>
                      <a:lnTo>
                        <a:pt x="966" y="320"/>
                      </a:lnTo>
                      <a:lnTo>
                        <a:pt x="971" y="324"/>
                      </a:lnTo>
                      <a:lnTo>
                        <a:pt x="993" y="314"/>
                      </a:lnTo>
                      <a:lnTo>
                        <a:pt x="993" y="320"/>
                      </a:lnTo>
                      <a:lnTo>
                        <a:pt x="997" y="320"/>
                      </a:lnTo>
                      <a:lnTo>
                        <a:pt x="998" y="308"/>
                      </a:lnTo>
                      <a:lnTo>
                        <a:pt x="1006" y="312"/>
                      </a:lnTo>
                      <a:lnTo>
                        <a:pt x="1012" y="308"/>
                      </a:lnTo>
                      <a:lnTo>
                        <a:pt x="1016" y="295"/>
                      </a:lnTo>
                      <a:lnTo>
                        <a:pt x="1020" y="293"/>
                      </a:lnTo>
                      <a:lnTo>
                        <a:pt x="1027" y="302"/>
                      </a:lnTo>
                      <a:lnTo>
                        <a:pt x="1029" y="302"/>
                      </a:lnTo>
                      <a:lnTo>
                        <a:pt x="1027" y="324"/>
                      </a:lnTo>
                      <a:lnTo>
                        <a:pt x="1043" y="333"/>
                      </a:lnTo>
                      <a:lnTo>
                        <a:pt x="1053" y="330"/>
                      </a:lnTo>
                      <a:lnTo>
                        <a:pt x="1054" y="331"/>
                      </a:lnTo>
                      <a:lnTo>
                        <a:pt x="1054" y="339"/>
                      </a:lnTo>
                      <a:lnTo>
                        <a:pt x="1056" y="341"/>
                      </a:lnTo>
                      <a:lnTo>
                        <a:pt x="1058" y="339"/>
                      </a:lnTo>
                      <a:lnTo>
                        <a:pt x="1064" y="347"/>
                      </a:lnTo>
                      <a:lnTo>
                        <a:pt x="1064" y="351"/>
                      </a:lnTo>
                      <a:lnTo>
                        <a:pt x="1068" y="357"/>
                      </a:lnTo>
                      <a:lnTo>
                        <a:pt x="1074" y="357"/>
                      </a:lnTo>
                      <a:lnTo>
                        <a:pt x="1076" y="359"/>
                      </a:lnTo>
                      <a:lnTo>
                        <a:pt x="1078" y="370"/>
                      </a:lnTo>
                      <a:lnTo>
                        <a:pt x="1085" y="380"/>
                      </a:lnTo>
                      <a:lnTo>
                        <a:pt x="1093" y="368"/>
                      </a:lnTo>
                      <a:lnTo>
                        <a:pt x="1095" y="366"/>
                      </a:lnTo>
                      <a:lnTo>
                        <a:pt x="1103" y="368"/>
                      </a:lnTo>
                      <a:lnTo>
                        <a:pt x="1116" y="382"/>
                      </a:lnTo>
                      <a:lnTo>
                        <a:pt x="1126" y="376"/>
                      </a:lnTo>
                      <a:lnTo>
                        <a:pt x="1132" y="380"/>
                      </a:lnTo>
                      <a:lnTo>
                        <a:pt x="1132" y="382"/>
                      </a:lnTo>
                      <a:lnTo>
                        <a:pt x="1139" y="390"/>
                      </a:lnTo>
                      <a:lnTo>
                        <a:pt x="1141" y="395"/>
                      </a:lnTo>
                      <a:lnTo>
                        <a:pt x="1159" y="401"/>
                      </a:lnTo>
                      <a:lnTo>
                        <a:pt x="1163" y="411"/>
                      </a:lnTo>
                      <a:lnTo>
                        <a:pt x="1153" y="413"/>
                      </a:lnTo>
                      <a:lnTo>
                        <a:pt x="1141" y="424"/>
                      </a:lnTo>
                      <a:lnTo>
                        <a:pt x="1134" y="426"/>
                      </a:lnTo>
                      <a:lnTo>
                        <a:pt x="1130" y="436"/>
                      </a:lnTo>
                      <a:lnTo>
                        <a:pt x="1132" y="446"/>
                      </a:lnTo>
                      <a:lnTo>
                        <a:pt x="1126" y="450"/>
                      </a:lnTo>
                      <a:lnTo>
                        <a:pt x="1120" y="450"/>
                      </a:lnTo>
                      <a:lnTo>
                        <a:pt x="1116" y="461"/>
                      </a:lnTo>
                      <a:lnTo>
                        <a:pt x="1126" y="471"/>
                      </a:lnTo>
                      <a:lnTo>
                        <a:pt x="1126" y="479"/>
                      </a:lnTo>
                      <a:lnTo>
                        <a:pt x="1134" y="479"/>
                      </a:lnTo>
                      <a:lnTo>
                        <a:pt x="1141" y="494"/>
                      </a:lnTo>
                      <a:lnTo>
                        <a:pt x="1139" y="506"/>
                      </a:lnTo>
                      <a:lnTo>
                        <a:pt x="1149" y="510"/>
                      </a:lnTo>
                      <a:lnTo>
                        <a:pt x="1139" y="518"/>
                      </a:lnTo>
                      <a:lnTo>
                        <a:pt x="1143" y="535"/>
                      </a:lnTo>
                      <a:lnTo>
                        <a:pt x="1151" y="535"/>
                      </a:lnTo>
                      <a:lnTo>
                        <a:pt x="1168" y="549"/>
                      </a:lnTo>
                      <a:lnTo>
                        <a:pt x="1178" y="605"/>
                      </a:lnTo>
                      <a:lnTo>
                        <a:pt x="1182" y="622"/>
                      </a:lnTo>
                      <a:lnTo>
                        <a:pt x="1163" y="638"/>
                      </a:lnTo>
                      <a:lnTo>
                        <a:pt x="1153" y="644"/>
                      </a:lnTo>
                      <a:lnTo>
                        <a:pt x="1139" y="638"/>
                      </a:lnTo>
                      <a:lnTo>
                        <a:pt x="1130" y="634"/>
                      </a:lnTo>
                      <a:lnTo>
                        <a:pt x="1111" y="622"/>
                      </a:lnTo>
                      <a:lnTo>
                        <a:pt x="1087" y="624"/>
                      </a:lnTo>
                      <a:lnTo>
                        <a:pt x="1082" y="634"/>
                      </a:lnTo>
                      <a:lnTo>
                        <a:pt x="1076" y="645"/>
                      </a:lnTo>
                      <a:lnTo>
                        <a:pt x="1068" y="655"/>
                      </a:lnTo>
                      <a:lnTo>
                        <a:pt x="1053" y="665"/>
                      </a:lnTo>
                      <a:lnTo>
                        <a:pt x="1049" y="661"/>
                      </a:lnTo>
                      <a:lnTo>
                        <a:pt x="1045" y="663"/>
                      </a:lnTo>
                      <a:lnTo>
                        <a:pt x="1026" y="657"/>
                      </a:lnTo>
                      <a:lnTo>
                        <a:pt x="1035" y="675"/>
                      </a:lnTo>
                      <a:lnTo>
                        <a:pt x="1033" y="690"/>
                      </a:lnTo>
                      <a:lnTo>
                        <a:pt x="1020" y="686"/>
                      </a:lnTo>
                      <a:lnTo>
                        <a:pt x="1024" y="680"/>
                      </a:lnTo>
                      <a:lnTo>
                        <a:pt x="1014" y="682"/>
                      </a:lnTo>
                      <a:lnTo>
                        <a:pt x="1010" y="680"/>
                      </a:lnTo>
                      <a:lnTo>
                        <a:pt x="1004" y="682"/>
                      </a:lnTo>
                      <a:lnTo>
                        <a:pt x="1002" y="692"/>
                      </a:lnTo>
                      <a:lnTo>
                        <a:pt x="998" y="686"/>
                      </a:lnTo>
                      <a:lnTo>
                        <a:pt x="993" y="690"/>
                      </a:lnTo>
                      <a:lnTo>
                        <a:pt x="991" y="702"/>
                      </a:lnTo>
                      <a:lnTo>
                        <a:pt x="997" y="704"/>
                      </a:lnTo>
                      <a:lnTo>
                        <a:pt x="1000" y="696"/>
                      </a:lnTo>
                      <a:lnTo>
                        <a:pt x="1002" y="696"/>
                      </a:lnTo>
                      <a:lnTo>
                        <a:pt x="1002" y="702"/>
                      </a:lnTo>
                      <a:lnTo>
                        <a:pt x="997" y="713"/>
                      </a:lnTo>
                      <a:lnTo>
                        <a:pt x="985" y="713"/>
                      </a:lnTo>
                      <a:lnTo>
                        <a:pt x="973" y="717"/>
                      </a:lnTo>
                      <a:lnTo>
                        <a:pt x="968" y="713"/>
                      </a:lnTo>
                      <a:lnTo>
                        <a:pt x="954" y="717"/>
                      </a:lnTo>
                      <a:lnTo>
                        <a:pt x="933" y="727"/>
                      </a:lnTo>
                      <a:lnTo>
                        <a:pt x="923" y="725"/>
                      </a:lnTo>
                      <a:lnTo>
                        <a:pt x="913" y="727"/>
                      </a:lnTo>
                      <a:lnTo>
                        <a:pt x="900" y="721"/>
                      </a:lnTo>
                      <a:lnTo>
                        <a:pt x="896" y="725"/>
                      </a:lnTo>
                      <a:lnTo>
                        <a:pt x="894" y="746"/>
                      </a:lnTo>
                      <a:lnTo>
                        <a:pt x="873" y="750"/>
                      </a:lnTo>
                      <a:lnTo>
                        <a:pt x="852" y="773"/>
                      </a:lnTo>
                      <a:lnTo>
                        <a:pt x="848" y="785"/>
                      </a:lnTo>
                      <a:lnTo>
                        <a:pt x="842" y="785"/>
                      </a:lnTo>
                      <a:lnTo>
                        <a:pt x="838" y="779"/>
                      </a:lnTo>
                      <a:lnTo>
                        <a:pt x="836" y="781"/>
                      </a:lnTo>
                      <a:lnTo>
                        <a:pt x="832" y="773"/>
                      </a:lnTo>
                      <a:lnTo>
                        <a:pt x="825" y="773"/>
                      </a:lnTo>
                      <a:lnTo>
                        <a:pt x="823" y="779"/>
                      </a:lnTo>
                      <a:lnTo>
                        <a:pt x="817" y="779"/>
                      </a:lnTo>
                      <a:lnTo>
                        <a:pt x="817" y="771"/>
                      </a:lnTo>
                      <a:lnTo>
                        <a:pt x="809" y="779"/>
                      </a:lnTo>
                      <a:lnTo>
                        <a:pt x="805" y="764"/>
                      </a:lnTo>
                      <a:lnTo>
                        <a:pt x="809" y="752"/>
                      </a:lnTo>
                      <a:lnTo>
                        <a:pt x="807" y="750"/>
                      </a:lnTo>
                      <a:lnTo>
                        <a:pt x="803" y="750"/>
                      </a:lnTo>
                      <a:lnTo>
                        <a:pt x="796" y="742"/>
                      </a:lnTo>
                      <a:lnTo>
                        <a:pt x="805" y="727"/>
                      </a:lnTo>
                      <a:lnTo>
                        <a:pt x="805" y="721"/>
                      </a:lnTo>
                      <a:lnTo>
                        <a:pt x="809" y="721"/>
                      </a:lnTo>
                      <a:lnTo>
                        <a:pt x="817" y="711"/>
                      </a:lnTo>
                      <a:lnTo>
                        <a:pt x="807" y="700"/>
                      </a:lnTo>
                      <a:lnTo>
                        <a:pt x="803" y="696"/>
                      </a:lnTo>
                      <a:lnTo>
                        <a:pt x="813" y="684"/>
                      </a:lnTo>
                      <a:lnTo>
                        <a:pt x="803" y="673"/>
                      </a:lnTo>
                      <a:lnTo>
                        <a:pt x="803" y="665"/>
                      </a:lnTo>
                      <a:lnTo>
                        <a:pt x="794" y="667"/>
                      </a:lnTo>
                      <a:lnTo>
                        <a:pt x="790" y="665"/>
                      </a:lnTo>
                      <a:lnTo>
                        <a:pt x="784" y="636"/>
                      </a:lnTo>
                      <a:lnTo>
                        <a:pt x="765" y="655"/>
                      </a:lnTo>
                      <a:lnTo>
                        <a:pt x="722" y="709"/>
                      </a:lnTo>
                      <a:lnTo>
                        <a:pt x="718" y="709"/>
                      </a:lnTo>
                      <a:lnTo>
                        <a:pt x="714" y="713"/>
                      </a:lnTo>
                      <a:lnTo>
                        <a:pt x="711" y="702"/>
                      </a:lnTo>
                      <a:lnTo>
                        <a:pt x="703" y="702"/>
                      </a:lnTo>
                      <a:lnTo>
                        <a:pt x="695" y="706"/>
                      </a:lnTo>
                      <a:lnTo>
                        <a:pt x="687" y="676"/>
                      </a:lnTo>
                      <a:lnTo>
                        <a:pt x="705" y="661"/>
                      </a:lnTo>
                      <a:lnTo>
                        <a:pt x="703" y="651"/>
                      </a:lnTo>
                      <a:lnTo>
                        <a:pt x="691" y="665"/>
                      </a:lnTo>
                      <a:lnTo>
                        <a:pt x="685" y="645"/>
                      </a:lnTo>
                      <a:lnTo>
                        <a:pt x="684" y="645"/>
                      </a:lnTo>
                      <a:lnTo>
                        <a:pt x="670" y="655"/>
                      </a:lnTo>
                      <a:lnTo>
                        <a:pt x="666" y="667"/>
                      </a:lnTo>
                      <a:lnTo>
                        <a:pt x="656" y="675"/>
                      </a:lnTo>
                      <a:lnTo>
                        <a:pt x="651" y="686"/>
                      </a:lnTo>
                      <a:lnTo>
                        <a:pt x="645" y="682"/>
                      </a:lnTo>
                      <a:lnTo>
                        <a:pt x="637" y="676"/>
                      </a:lnTo>
                      <a:lnTo>
                        <a:pt x="633" y="682"/>
                      </a:lnTo>
                      <a:lnTo>
                        <a:pt x="616" y="680"/>
                      </a:lnTo>
                      <a:lnTo>
                        <a:pt x="604" y="696"/>
                      </a:lnTo>
                      <a:lnTo>
                        <a:pt x="599" y="696"/>
                      </a:lnTo>
                      <a:lnTo>
                        <a:pt x="593" y="706"/>
                      </a:lnTo>
                      <a:lnTo>
                        <a:pt x="595" y="686"/>
                      </a:lnTo>
                      <a:lnTo>
                        <a:pt x="583" y="682"/>
                      </a:lnTo>
                      <a:lnTo>
                        <a:pt x="585" y="675"/>
                      </a:lnTo>
                      <a:lnTo>
                        <a:pt x="577" y="680"/>
                      </a:lnTo>
                      <a:lnTo>
                        <a:pt x="575" y="675"/>
                      </a:lnTo>
                      <a:lnTo>
                        <a:pt x="570" y="675"/>
                      </a:lnTo>
                      <a:lnTo>
                        <a:pt x="558" y="671"/>
                      </a:lnTo>
                      <a:lnTo>
                        <a:pt x="558" y="653"/>
                      </a:lnTo>
                      <a:lnTo>
                        <a:pt x="556" y="657"/>
                      </a:lnTo>
                      <a:lnTo>
                        <a:pt x="544" y="651"/>
                      </a:lnTo>
                      <a:lnTo>
                        <a:pt x="541" y="642"/>
                      </a:lnTo>
                      <a:lnTo>
                        <a:pt x="525" y="636"/>
                      </a:lnTo>
                      <a:lnTo>
                        <a:pt x="525" y="634"/>
                      </a:lnTo>
                      <a:lnTo>
                        <a:pt x="508" y="626"/>
                      </a:lnTo>
                      <a:lnTo>
                        <a:pt x="498" y="634"/>
                      </a:lnTo>
                      <a:lnTo>
                        <a:pt x="477" y="632"/>
                      </a:lnTo>
                      <a:lnTo>
                        <a:pt x="473" y="624"/>
                      </a:lnTo>
                      <a:lnTo>
                        <a:pt x="463" y="624"/>
                      </a:lnTo>
                      <a:lnTo>
                        <a:pt x="456" y="628"/>
                      </a:lnTo>
                      <a:lnTo>
                        <a:pt x="454" y="622"/>
                      </a:lnTo>
                      <a:lnTo>
                        <a:pt x="440" y="618"/>
                      </a:lnTo>
                      <a:lnTo>
                        <a:pt x="430" y="605"/>
                      </a:lnTo>
                      <a:lnTo>
                        <a:pt x="401" y="603"/>
                      </a:lnTo>
                      <a:lnTo>
                        <a:pt x="386" y="601"/>
                      </a:lnTo>
                      <a:lnTo>
                        <a:pt x="382" y="591"/>
                      </a:lnTo>
                      <a:lnTo>
                        <a:pt x="376" y="591"/>
                      </a:lnTo>
                      <a:lnTo>
                        <a:pt x="357" y="593"/>
                      </a:lnTo>
                      <a:lnTo>
                        <a:pt x="353" y="607"/>
                      </a:lnTo>
                      <a:lnTo>
                        <a:pt x="345" y="607"/>
                      </a:lnTo>
                      <a:lnTo>
                        <a:pt x="344" y="599"/>
                      </a:lnTo>
                      <a:lnTo>
                        <a:pt x="338" y="599"/>
                      </a:lnTo>
                      <a:lnTo>
                        <a:pt x="320" y="605"/>
                      </a:lnTo>
                      <a:lnTo>
                        <a:pt x="328" y="644"/>
                      </a:lnTo>
                      <a:lnTo>
                        <a:pt x="338" y="645"/>
                      </a:lnTo>
                      <a:lnTo>
                        <a:pt x="340" y="657"/>
                      </a:lnTo>
                      <a:lnTo>
                        <a:pt x="324" y="673"/>
                      </a:lnTo>
                      <a:lnTo>
                        <a:pt x="311" y="673"/>
                      </a:lnTo>
                      <a:lnTo>
                        <a:pt x="311" y="667"/>
                      </a:lnTo>
                      <a:lnTo>
                        <a:pt x="309" y="676"/>
                      </a:lnTo>
                      <a:lnTo>
                        <a:pt x="299" y="682"/>
                      </a:lnTo>
                      <a:lnTo>
                        <a:pt x="295" y="676"/>
                      </a:lnTo>
                      <a:lnTo>
                        <a:pt x="289" y="680"/>
                      </a:lnTo>
                      <a:lnTo>
                        <a:pt x="282" y="671"/>
                      </a:lnTo>
                      <a:lnTo>
                        <a:pt x="272" y="665"/>
                      </a:lnTo>
                      <a:lnTo>
                        <a:pt x="266" y="663"/>
                      </a:lnTo>
                      <a:lnTo>
                        <a:pt x="260" y="657"/>
                      </a:lnTo>
                      <a:lnTo>
                        <a:pt x="251" y="655"/>
                      </a:lnTo>
                      <a:lnTo>
                        <a:pt x="224" y="661"/>
                      </a:lnTo>
                      <a:lnTo>
                        <a:pt x="220" y="657"/>
                      </a:lnTo>
                      <a:lnTo>
                        <a:pt x="208" y="663"/>
                      </a:lnTo>
                      <a:lnTo>
                        <a:pt x="202" y="675"/>
                      </a:lnTo>
                      <a:lnTo>
                        <a:pt x="197" y="680"/>
                      </a:lnTo>
                      <a:lnTo>
                        <a:pt x="199" y="690"/>
                      </a:lnTo>
                      <a:lnTo>
                        <a:pt x="189" y="692"/>
                      </a:lnTo>
                      <a:lnTo>
                        <a:pt x="187" y="686"/>
                      </a:lnTo>
                      <a:lnTo>
                        <a:pt x="175" y="684"/>
                      </a:lnTo>
                      <a:lnTo>
                        <a:pt x="168" y="686"/>
                      </a:lnTo>
                      <a:lnTo>
                        <a:pt x="164" y="696"/>
                      </a:lnTo>
                      <a:lnTo>
                        <a:pt x="162" y="696"/>
                      </a:lnTo>
                      <a:lnTo>
                        <a:pt x="156" y="696"/>
                      </a:lnTo>
                      <a:lnTo>
                        <a:pt x="158" y="706"/>
                      </a:lnTo>
                      <a:lnTo>
                        <a:pt x="152" y="702"/>
                      </a:lnTo>
                      <a:lnTo>
                        <a:pt x="152" y="709"/>
                      </a:lnTo>
                      <a:lnTo>
                        <a:pt x="148" y="709"/>
                      </a:lnTo>
                      <a:lnTo>
                        <a:pt x="150" y="717"/>
                      </a:lnTo>
                      <a:lnTo>
                        <a:pt x="143" y="723"/>
                      </a:lnTo>
                      <a:lnTo>
                        <a:pt x="145" y="729"/>
                      </a:lnTo>
                      <a:lnTo>
                        <a:pt x="139" y="733"/>
                      </a:lnTo>
                      <a:lnTo>
                        <a:pt x="137" y="739"/>
                      </a:lnTo>
                      <a:lnTo>
                        <a:pt x="141" y="744"/>
                      </a:lnTo>
                      <a:lnTo>
                        <a:pt x="137" y="754"/>
                      </a:lnTo>
                      <a:lnTo>
                        <a:pt x="127" y="762"/>
                      </a:lnTo>
                      <a:lnTo>
                        <a:pt x="127" y="779"/>
                      </a:lnTo>
                      <a:lnTo>
                        <a:pt x="125" y="779"/>
                      </a:lnTo>
                      <a:lnTo>
                        <a:pt x="106" y="764"/>
                      </a:lnTo>
                      <a:lnTo>
                        <a:pt x="98" y="725"/>
                      </a:lnTo>
                      <a:lnTo>
                        <a:pt x="87" y="739"/>
                      </a:lnTo>
                      <a:lnTo>
                        <a:pt x="77" y="740"/>
                      </a:lnTo>
                      <a:lnTo>
                        <a:pt x="63" y="675"/>
                      </a:lnTo>
                      <a:lnTo>
                        <a:pt x="58" y="680"/>
                      </a:lnTo>
                      <a:lnTo>
                        <a:pt x="60" y="673"/>
                      </a:lnTo>
                      <a:lnTo>
                        <a:pt x="52" y="680"/>
                      </a:lnTo>
                      <a:lnTo>
                        <a:pt x="29" y="636"/>
                      </a:lnTo>
                      <a:lnTo>
                        <a:pt x="13" y="665"/>
                      </a:lnTo>
                      <a:lnTo>
                        <a:pt x="3" y="657"/>
                      </a:lnTo>
                      <a:lnTo>
                        <a:pt x="3" y="634"/>
                      </a:lnTo>
                      <a:lnTo>
                        <a:pt x="15" y="636"/>
                      </a:lnTo>
                      <a:lnTo>
                        <a:pt x="23" y="570"/>
                      </a:lnTo>
                      <a:lnTo>
                        <a:pt x="0" y="539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55" name="Freeform 220">
                  <a:extLst>
                    <a:ext uri="{FF2B5EF4-FFF2-40B4-BE49-F238E27FC236}">
                      <a16:creationId xmlns:a16="http://schemas.microsoft.com/office/drawing/2014/main" id="{779FF5EF-E500-6F44-86AE-B91B5B3FEB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2" y="2609"/>
                  <a:ext cx="363" cy="487"/>
                </a:xfrm>
                <a:custGeom>
                  <a:avLst/>
                  <a:gdLst>
                    <a:gd name="T0" fmla="*/ 12 w 727"/>
                    <a:gd name="T1" fmla="*/ 100 h 973"/>
                    <a:gd name="T2" fmla="*/ 25 w 727"/>
                    <a:gd name="T3" fmla="*/ 106 h 973"/>
                    <a:gd name="T4" fmla="*/ 30 w 727"/>
                    <a:gd name="T5" fmla="*/ 103 h 973"/>
                    <a:gd name="T6" fmla="*/ 38 w 727"/>
                    <a:gd name="T7" fmla="*/ 107 h 973"/>
                    <a:gd name="T8" fmla="*/ 39 w 727"/>
                    <a:gd name="T9" fmla="*/ 137 h 973"/>
                    <a:gd name="T10" fmla="*/ 23 w 727"/>
                    <a:gd name="T11" fmla="*/ 146 h 973"/>
                    <a:gd name="T12" fmla="*/ 21 w 727"/>
                    <a:gd name="T13" fmla="*/ 157 h 973"/>
                    <a:gd name="T14" fmla="*/ 30 w 727"/>
                    <a:gd name="T15" fmla="*/ 164 h 973"/>
                    <a:gd name="T16" fmla="*/ 42 w 727"/>
                    <a:gd name="T17" fmla="*/ 171 h 973"/>
                    <a:gd name="T18" fmla="*/ 38 w 727"/>
                    <a:gd name="T19" fmla="*/ 185 h 973"/>
                    <a:gd name="T20" fmla="*/ 44 w 727"/>
                    <a:gd name="T21" fmla="*/ 200 h 973"/>
                    <a:gd name="T22" fmla="*/ 56 w 727"/>
                    <a:gd name="T23" fmla="*/ 228 h 973"/>
                    <a:gd name="T24" fmla="*/ 66 w 727"/>
                    <a:gd name="T25" fmla="*/ 223 h 973"/>
                    <a:gd name="T26" fmla="*/ 79 w 727"/>
                    <a:gd name="T27" fmla="*/ 219 h 973"/>
                    <a:gd name="T28" fmla="*/ 75 w 727"/>
                    <a:gd name="T29" fmla="*/ 239 h 973"/>
                    <a:gd name="T30" fmla="*/ 87 w 727"/>
                    <a:gd name="T31" fmla="*/ 233 h 973"/>
                    <a:gd name="T32" fmla="*/ 93 w 727"/>
                    <a:gd name="T33" fmla="*/ 221 h 973"/>
                    <a:gd name="T34" fmla="*/ 102 w 727"/>
                    <a:gd name="T35" fmla="*/ 229 h 973"/>
                    <a:gd name="T36" fmla="*/ 112 w 727"/>
                    <a:gd name="T37" fmla="*/ 237 h 973"/>
                    <a:gd name="T38" fmla="*/ 128 w 727"/>
                    <a:gd name="T39" fmla="*/ 238 h 973"/>
                    <a:gd name="T40" fmla="*/ 139 w 727"/>
                    <a:gd name="T41" fmla="*/ 239 h 973"/>
                    <a:gd name="T42" fmla="*/ 152 w 727"/>
                    <a:gd name="T43" fmla="*/ 221 h 973"/>
                    <a:gd name="T44" fmla="*/ 154 w 727"/>
                    <a:gd name="T45" fmla="*/ 206 h 973"/>
                    <a:gd name="T46" fmla="*/ 159 w 727"/>
                    <a:gd name="T47" fmla="*/ 197 h 973"/>
                    <a:gd name="T48" fmla="*/ 171 w 727"/>
                    <a:gd name="T49" fmla="*/ 194 h 973"/>
                    <a:gd name="T50" fmla="*/ 171 w 727"/>
                    <a:gd name="T51" fmla="*/ 187 h 973"/>
                    <a:gd name="T52" fmla="*/ 170 w 727"/>
                    <a:gd name="T53" fmla="*/ 182 h 973"/>
                    <a:gd name="T54" fmla="*/ 176 w 727"/>
                    <a:gd name="T55" fmla="*/ 174 h 973"/>
                    <a:gd name="T56" fmla="*/ 178 w 727"/>
                    <a:gd name="T57" fmla="*/ 157 h 973"/>
                    <a:gd name="T58" fmla="*/ 169 w 727"/>
                    <a:gd name="T59" fmla="*/ 150 h 973"/>
                    <a:gd name="T60" fmla="*/ 149 w 727"/>
                    <a:gd name="T61" fmla="*/ 155 h 973"/>
                    <a:gd name="T62" fmla="*/ 151 w 727"/>
                    <a:gd name="T63" fmla="*/ 140 h 973"/>
                    <a:gd name="T64" fmla="*/ 142 w 727"/>
                    <a:gd name="T65" fmla="*/ 137 h 973"/>
                    <a:gd name="T66" fmla="*/ 137 w 727"/>
                    <a:gd name="T67" fmla="*/ 132 h 973"/>
                    <a:gd name="T68" fmla="*/ 132 w 727"/>
                    <a:gd name="T69" fmla="*/ 125 h 973"/>
                    <a:gd name="T70" fmla="*/ 132 w 727"/>
                    <a:gd name="T71" fmla="*/ 115 h 973"/>
                    <a:gd name="T72" fmla="*/ 142 w 727"/>
                    <a:gd name="T73" fmla="*/ 103 h 973"/>
                    <a:gd name="T74" fmla="*/ 135 w 727"/>
                    <a:gd name="T75" fmla="*/ 93 h 973"/>
                    <a:gd name="T76" fmla="*/ 144 w 727"/>
                    <a:gd name="T77" fmla="*/ 91 h 973"/>
                    <a:gd name="T78" fmla="*/ 155 w 727"/>
                    <a:gd name="T79" fmla="*/ 98 h 973"/>
                    <a:gd name="T80" fmla="*/ 152 w 727"/>
                    <a:gd name="T81" fmla="*/ 74 h 973"/>
                    <a:gd name="T82" fmla="*/ 141 w 727"/>
                    <a:gd name="T83" fmla="*/ 85 h 973"/>
                    <a:gd name="T84" fmla="*/ 126 w 727"/>
                    <a:gd name="T85" fmla="*/ 85 h 973"/>
                    <a:gd name="T86" fmla="*/ 119 w 727"/>
                    <a:gd name="T87" fmla="*/ 66 h 973"/>
                    <a:gd name="T88" fmla="*/ 113 w 727"/>
                    <a:gd name="T89" fmla="*/ 52 h 973"/>
                    <a:gd name="T90" fmla="*/ 107 w 727"/>
                    <a:gd name="T91" fmla="*/ 41 h 973"/>
                    <a:gd name="T92" fmla="*/ 98 w 727"/>
                    <a:gd name="T93" fmla="*/ 29 h 973"/>
                    <a:gd name="T94" fmla="*/ 88 w 727"/>
                    <a:gd name="T95" fmla="*/ 25 h 973"/>
                    <a:gd name="T96" fmla="*/ 76 w 727"/>
                    <a:gd name="T97" fmla="*/ 19 h 973"/>
                    <a:gd name="T98" fmla="*/ 64 w 727"/>
                    <a:gd name="T99" fmla="*/ 9 h 973"/>
                    <a:gd name="T100" fmla="*/ 52 w 727"/>
                    <a:gd name="T101" fmla="*/ 0 h 973"/>
                    <a:gd name="T102" fmla="*/ 43 w 727"/>
                    <a:gd name="T103" fmla="*/ 9 h 973"/>
                    <a:gd name="T104" fmla="*/ 51 w 727"/>
                    <a:gd name="T105" fmla="*/ 17 h 973"/>
                    <a:gd name="T106" fmla="*/ 58 w 727"/>
                    <a:gd name="T107" fmla="*/ 22 h 973"/>
                    <a:gd name="T108" fmla="*/ 54 w 727"/>
                    <a:gd name="T109" fmla="*/ 36 h 973"/>
                    <a:gd name="T110" fmla="*/ 39 w 727"/>
                    <a:gd name="T111" fmla="*/ 37 h 973"/>
                    <a:gd name="T112" fmla="*/ 31 w 727"/>
                    <a:gd name="T113" fmla="*/ 28 h 973"/>
                    <a:gd name="T114" fmla="*/ 25 w 727"/>
                    <a:gd name="T115" fmla="*/ 39 h 973"/>
                    <a:gd name="T116" fmla="*/ 20 w 727"/>
                    <a:gd name="T117" fmla="*/ 52 h 973"/>
                    <a:gd name="T118" fmla="*/ 15 w 727"/>
                    <a:gd name="T119" fmla="*/ 64 h 973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727" h="973">
                      <a:moveTo>
                        <a:pt x="0" y="285"/>
                      </a:moveTo>
                      <a:lnTo>
                        <a:pt x="8" y="331"/>
                      </a:lnTo>
                      <a:lnTo>
                        <a:pt x="16" y="331"/>
                      </a:lnTo>
                      <a:lnTo>
                        <a:pt x="20" y="335"/>
                      </a:lnTo>
                      <a:lnTo>
                        <a:pt x="31" y="339"/>
                      </a:lnTo>
                      <a:lnTo>
                        <a:pt x="37" y="337"/>
                      </a:lnTo>
                      <a:lnTo>
                        <a:pt x="41" y="343"/>
                      </a:lnTo>
                      <a:lnTo>
                        <a:pt x="49" y="397"/>
                      </a:lnTo>
                      <a:lnTo>
                        <a:pt x="51" y="394"/>
                      </a:lnTo>
                      <a:lnTo>
                        <a:pt x="60" y="394"/>
                      </a:lnTo>
                      <a:lnTo>
                        <a:pt x="62" y="399"/>
                      </a:lnTo>
                      <a:lnTo>
                        <a:pt x="76" y="397"/>
                      </a:lnTo>
                      <a:lnTo>
                        <a:pt x="76" y="401"/>
                      </a:lnTo>
                      <a:lnTo>
                        <a:pt x="85" y="407"/>
                      </a:lnTo>
                      <a:lnTo>
                        <a:pt x="95" y="423"/>
                      </a:lnTo>
                      <a:lnTo>
                        <a:pt x="101" y="423"/>
                      </a:lnTo>
                      <a:lnTo>
                        <a:pt x="99" y="428"/>
                      </a:lnTo>
                      <a:lnTo>
                        <a:pt x="105" y="423"/>
                      </a:lnTo>
                      <a:lnTo>
                        <a:pt x="111" y="428"/>
                      </a:lnTo>
                      <a:lnTo>
                        <a:pt x="112" y="423"/>
                      </a:lnTo>
                      <a:lnTo>
                        <a:pt x="112" y="426"/>
                      </a:lnTo>
                      <a:lnTo>
                        <a:pt x="114" y="417"/>
                      </a:lnTo>
                      <a:lnTo>
                        <a:pt x="120" y="413"/>
                      </a:lnTo>
                      <a:lnTo>
                        <a:pt x="120" y="411"/>
                      </a:lnTo>
                      <a:lnTo>
                        <a:pt x="130" y="411"/>
                      </a:lnTo>
                      <a:lnTo>
                        <a:pt x="130" y="409"/>
                      </a:lnTo>
                      <a:lnTo>
                        <a:pt x="132" y="413"/>
                      </a:lnTo>
                      <a:lnTo>
                        <a:pt x="149" y="392"/>
                      </a:lnTo>
                      <a:lnTo>
                        <a:pt x="153" y="392"/>
                      </a:lnTo>
                      <a:lnTo>
                        <a:pt x="141" y="407"/>
                      </a:lnTo>
                      <a:lnTo>
                        <a:pt x="143" y="407"/>
                      </a:lnTo>
                      <a:lnTo>
                        <a:pt x="153" y="428"/>
                      </a:lnTo>
                      <a:lnTo>
                        <a:pt x="159" y="465"/>
                      </a:lnTo>
                      <a:lnTo>
                        <a:pt x="163" y="469"/>
                      </a:lnTo>
                      <a:lnTo>
                        <a:pt x="163" y="508"/>
                      </a:lnTo>
                      <a:lnTo>
                        <a:pt x="159" y="508"/>
                      </a:lnTo>
                      <a:lnTo>
                        <a:pt x="161" y="520"/>
                      </a:lnTo>
                      <a:lnTo>
                        <a:pt x="159" y="525"/>
                      </a:lnTo>
                      <a:lnTo>
                        <a:pt x="159" y="545"/>
                      </a:lnTo>
                      <a:lnTo>
                        <a:pt x="157" y="547"/>
                      </a:lnTo>
                      <a:lnTo>
                        <a:pt x="153" y="541"/>
                      </a:lnTo>
                      <a:lnTo>
                        <a:pt x="143" y="541"/>
                      </a:lnTo>
                      <a:lnTo>
                        <a:pt x="124" y="547"/>
                      </a:lnTo>
                      <a:lnTo>
                        <a:pt x="112" y="560"/>
                      </a:lnTo>
                      <a:lnTo>
                        <a:pt x="105" y="562"/>
                      </a:lnTo>
                      <a:lnTo>
                        <a:pt x="99" y="570"/>
                      </a:lnTo>
                      <a:lnTo>
                        <a:pt x="99" y="578"/>
                      </a:lnTo>
                      <a:lnTo>
                        <a:pt x="95" y="583"/>
                      </a:lnTo>
                      <a:lnTo>
                        <a:pt x="93" y="591"/>
                      </a:lnTo>
                      <a:lnTo>
                        <a:pt x="85" y="599"/>
                      </a:lnTo>
                      <a:lnTo>
                        <a:pt x="89" y="615"/>
                      </a:lnTo>
                      <a:lnTo>
                        <a:pt x="82" y="618"/>
                      </a:lnTo>
                      <a:lnTo>
                        <a:pt x="82" y="626"/>
                      </a:lnTo>
                      <a:lnTo>
                        <a:pt x="83" y="628"/>
                      </a:lnTo>
                      <a:lnTo>
                        <a:pt x="85" y="628"/>
                      </a:lnTo>
                      <a:lnTo>
                        <a:pt x="85" y="626"/>
                      </a:lnTo>
                      <a:lnTo>
                        <a:pt x="91" y="634"/>
                      </a:lnTo>
                      <a:lnTo>
                        <a:pt x="91" y="638"/>
                      </a:lnTo>
                      <a:lnTo>
                        <a:pt x="95" y="644"/>
                      </a:lnTo>
                      <a:lnTo>
                        <a:pt x="101" y="644"/>
                      </a:lnTo>
                      <a:lnTo>
                        <a:pt x="103" y="646"/>
                      </a:lnTo>
                      <a:lnTo>
                        <a:pt x="105" y="657"/>
                      </a:lnTo>
                      <a:lnTo>
                        <a:pt x="112" y="667"/>
                      </a:lnTo>
                      <a:lnTo>
                        <a:pt x="120" y="655"/>
                      </a:lnTo>
                      <a:lnTo>
                        <a:pt x="122" y="653"/>
                      </a:lnTo>
                      <a:lnTo>
                        <a:pt x="130" y="655"/>
                      </a:lnTo>
                      <a:lnTo>
                        <a:pt x="143" y="669"/>
                      </a:lnTo>
                      <a:lnTo>
                        <a:pt x="153" y="663"/>
                      </a:lnTo>
                      <a:lnTo>
                        <a:pt x="159" y="667"/>
                      </a:lnTo>
                      <a:lnTo>
                        <a:pt x="159" y="669"/>
                      </a:lnTo>
                      <a:lnTo>
                        <a:pt x="167" y="677"/>
                      </a:lnTo>
                      <a:lnTo>
                        <a:pt x="168" y="682"/>
                      </a:lnTo>
                      <a:lnTo>
                        <a:pt x="186" y="688"/>
                      </a:lnTo>
                      <a:lnTo>
                        <a:pt x="190" y="698"/>
                      </a:lnTo>
                      <a:lnTo>
                        <a:pt x="180" y="700"/>
                      </a:lnTo>
                      <a:lnTo>
                        <a:pt x="168" y="711"/>
                      </a:lnTo>
                      <a:lnTo>
                        <a:pt x="161" y="713"/>
                      </a:lnTo>
                      <a:lnTo>
                        <a:pt x="157" y="723"/>
                      </a:lnTo>
                      <a:lnTo>
                        <a:pt x="159" y="733"/>
                      </a:lnTo>
                      <a:lnTo>
                        <a:pt x="153" y="737"/>
                      </a:lnTo>
                      <a:lnTo>
                        <a:pt x="147" y="737"/>
                      </a:lnTo>
                      <a:lnTo>
                        <a:pt x="143" y="748"/>
                      </a:lnTo>
                      <a:lnTo>
                        <a:pt x="153" y="758"/>
                      </a:lnTo>
                      <a:lnTo>
                        <a:pt x="153" y="766"/>
                      </a:lnTo>
                      <a:lnTo>
                        <a:pt x="161" y="766"/>
                      </a:lnTo>
                      <a:lnTo>
                        <a:pt x="168" y="781"/>
                      </a:lnTo>
                      <a:lnTo>
                        <a:pt x="167" y="793"/>
                      </a:lnTo>
                      <a:lnTo>
                        <a:pt x="176" y="797"/>
                      </a:lnTo>
                      <a:lnTo>
                        <a:pt x="167" y="806"/>
                      </a:lnTo>
                      <a:lnTo>
                        <a:pt x="170" y="822"/>
                      </a:lnTo>
                      <a:lnTo>
                        <a:pt x="178" y="822"/>
                      </a:lnTo>
                      <a:lnTo>
                        <a:pt x="194" y="837"/>
                      </a:lnTo>
                      <a:lnTo>
                        <a:pt x="205" y="894"/>
                      </a:lnTo>
                      <a:lnTo>
                        <a:pt x="209" y="909"/>
                      </a:lnTo>
                      <a:lnTo>
                        <a:pt x="219" y="905"/>
                      </a:lnTo>
                      <a:lnTo>
                        <a:pt x="226" y="909"/>
                      </a:lnTo>
                      <a:lnTo>
                        <a:pt x="228" y="913"/>
                      </a:lnTo>
                      <a:lnTo>
                        <a:pt x="234" y="913"/>
                      </a:lnTo>
                      <a:lnTo>
                        <a:pt x="242" y="903"/>
                      </a:lnTo>
                      <a:lnTo>
                        <a:pt x="254" y="899"/>
                      </a:lnTo>
                      <a:lnTo>
                        <a:pt x="255" y="894"/>
                      </a:lnTo>
                      <a:lnTo>
                        <a:pt x="257" y="894"/>
                      </a:lnTo>
                      <a:lnTo>
                        <a:pt x="265" y="894"/>
                      </a:lnTo>
                      <a:lnTo>
                        <a:pt x="267" y="892"/>
                      </a:lnTo>
                      <a:lnTo>
                        <a:pt x="277" y="861"/>
                      </a:lnTo>
                      <a:lnTo>
                        <a:pt x="284" y="861"/>
                      </a:lnTo>
                      <a:lnTo>
                        <a:pt x="292" y="863"/>
                      </a:lnTo>
                      <a:lnTo>
                        <a:pt x="300" y="863"/>
                      </a:lnTo>
                      <a:lnTo>
                        <a:pt x="306" y="872"/>
                      </a:lnTo>
                      <a:lnTo>
                        <a:pt x="310" y="872"/>
                      </a:lnTo>
                      <a:lnTo>
                        <a:pt x="311" y="876"/>
                      </a:lnTo>
                      <a:lnTo>
                        <a:pt x="319" y="876"/>
                      </a:lnTo>
                      <a:lnTo>
                        <a:pt x="319" y="894"/>
                      </a:lnTo>
                      <a:lnTo>
                        <a:pt x="310" y="909"/>
                      </a:lnTo>
                      <a:lnTo>
                        <a:pt x="306" y="911"/>
                      </a:lnTo>
                      <a:lnTo>
                        <a:pt x="302" y="911"/>
                      </a:lnTo>
                      <a:lnTo>
                        <a:pt x="290" y="925"/>
                      </a:lnTo>
                      <a:lnTo>
                        <a:pt x="292" y="936"/>
                      </a:lnTo>
                      <a:lnTo>
                        <a:pt x="284" y="938"/>
                      </a:lnTo>
                      <a:lnTo>
                        <a:pt x="302" y="954"/>
                      </a:lnTo>
                      <a:lnTo>
                        <a:pt x="302" y="950"/>
                      </a:lnTo>
                      <a:lnTo>
                        <a:pt x="310" y="950"/>
                      </a:lnTo>
                      <a:lnTo>
                        <a:pt x="311" y="954"/>
                      </a:lnTo>
                      <a:lnTo>
                        <a:pt x="315" y="954"/>
                      </a:lnTo>
                      <a:lnTo>
                        <a:pt x="331" y="938"/>
                      </a:lnTo>
                      <a:lnTo>
                        <a:pt x="339" y="932"/>
                      </a:lnTo>
                      <a:lnTo>
                        <a:pt x="348" y="929"/>
                      </a:lnTo>
                      <a:lnTo>
                        <a:pt x="358" y="925"/>
                      </a:lnTo>
                      <a:lnTo>
                        <a:pt x="358" y="911"/>
                      </a:lnTo>
                      <a:lnTo>
                        <a:pt x="352" y="905"/>
                      </a:lnTo>
                      <a:lnTo>
                        <a:pt x="350" y="903"/>
                      </a:lnTo>
                      <a:lnTo>
                        <a:pt x="358" y="896"/>
                      </a:lnTo>
                      <a:lnTo>
                        <a:pt x="360" y="886"/>
                      </a:lnTo>
                      <a:lnTo>
                        <a:pt x="364" y="884"/>
                      </a:lnTo>
                      <a:lnTo>
                        <a:pt x="375" y="882"/>
                      </a:lnTo>
                      <a:lnTo>
                        <a:pt x="379" y="899"/>
                      </a:lnTo>
                      <a:lnTo>
                        <a:pt x="381" y="903"/>
                      </a:lnTo>
                      <a:lnTo>
                        <a:pt x="389" y="896"/>
                      </a:lnTo>
                      <a:lnTo>
                        <a:pt x="391" y="896"/>
                      </a:lnTo>
                      <a:lnTo>
                        <a:pt x="391" y="903"/>
                      </a:lnTo>
                      <a:lnTo>
                        <a:pt x="404" y="896"/>
                      </a:lnTo>
                      <a:lnTo>
                        <a:pt x="400" y="909"/>
                      </a:lnTo>
                      <a:lnTo>
                        <a:pt x="408" y="915"/>
                      </a:lnTo>
                      <a:lnTo>
                        <a:pt x="408" y="925"/>
                      </a:lnTo>
                      <a:lnTo>
                        <a:pt x="416" y="929"/>
                      </a:lnTo>
                      <a:lnTo>
                        <a:pt x="418" y="929"/>
                      </a:lnTo>
                      <a:lnTo>
                        <a:pt x="418" y="934"/>
                      </a:lnTo>
                      <a:lnTo>
                        <a:pt x="425" y="942"/>
                      </a:lnTo>
                      <a:lnTo>
                        <a:pt x="433" y="942"/>
                      </a:lnTo>
                      <a:lnTo>
                        <a:pt x="439" y="938"/>
                      </a:lnTo>
                      <a:lnTo>
                        <a:pt x="449" y="948"/>
                      </a:lnTo>
                      <a:lnTo>
                        <a:pt x="462" y="944"/>
                      </a:lnTo>
                      <a:lnTo>
                        <a:pt x="474" y="948"/>
                      </a:lnTo>
                      <a:lnTo>
                        <a:pt x="485" y="946"/>
                      </a:lnTo>
                      <a:lnTo>
                        <a:pt x="489" y="944"/>
                      </a:lnTo>
                      <a:lnTo>
                        <a:pt x="493" y="944"/>
                      </a:lnTo>
                      <a:lnTo>
                        <a:pt x="497" y="940"/>
                      </a:lnTo>
                      <a:lnTo>
                        <a:pt x="509" y="950"/>
                      </a:lnTo>
                      <a:lnTo>
                        <a:pt x="514" y="952"/>
                      </a:lnTo>
                      <a:lnTo>
                        <a:pt x="518" y="967"/>
                      </a:lnTo>
                      <a:lnTo>
                        <a:pt x="528" y="973"/>
                      </a:lnTo>
                      <a:lnTo>
                        <a:pt x="532" y="969"/>
                      </a:lnTo>
                      <a:lnTo>
                        <a:pt x="543" y="963"/>
                      </a:lnTo>
                      <a:lnTo>
                        <a:pt x="543" y="954"/>
                      </a:lnTo>
                      <a:lnTo>
                        <a:pt x="549" y="956"/>
                      </a:lnTo>
                      <a:lnTo>
                        <a:pt x="553" y="950"/>
                      </a:lnTo>
                      <a:lnTo>
                        <a:pt x="557" y="954"/>
                      </a:lnTo>
                      <a:lnTo>
                        <a:pt x="563" y="950"/>
                      </a:lnTo>
                      <a:lnTo>
                        <a:pt x="570" y="950"/>
                      </a:lnTo>
                      <a:lnTo>
                        <a:pt x="570" y="938"/>
                      </a:lnTo>
                      <a:lnTo>
                        <a:pt x="582" y="925"/>
                      </a:lnTo>
                      <a:lnTo>
                        <a:pt x="588" y="921"/>
                      </a:lnTo>
                      <a:lnTo>
                        <a:pt x="592" y="923"/>
                      </a:lnTo>
                      <a:lnTo>
                        <a:pt x="605" y="903"/>
                      </a:lnTo>
                      <a:lnTo>
                        <a:pt x="609" y="882"/>
                      </a:lnTo>
                      <a:lnTo>
                        <a:pt x="615" y="882"/>
                      </a:lnTo>
                      <a:lnTo>
                        <a:pt x="619" y="872"/>
                      </a:lnTo>
                      <a:lnTo>
                        <a:pt x="617" y="863"/>
                      </a:lnTo>
                      <a:lnTo>
                        <a:pt x="624" y="863"/>
                      </a:lnTo>
                      <a:lnTo>
                        <a:pt x="619" y="832"/>
                      </a:lnTo>
                      <a:lnTo>
                        <a:pt x="624" y="826"/>
                      </a:lnTo>
                      <a:lnTo>
                        <a:pt x="624" y="822"/>
                      </a:lnTo>
                      <a:lnTo>
                        <a:pt x="617" y="824"/>
                      </a:lnTo>
                      <a:lnTo>
                        <a:pt x="617" y="820"/>
                      </a:lnTo>
                      <a:lnTo>
                        <a:pt x="626" y="814"/>
                      </a:lnTo>
                      <a:lnTo>
                        <a:pt x="626" y="810"/>
                      </a:lnTo>
                      <a:lnTo>
                        <a:pt x="624" y="810"/>
                      </a:lnTo>
                      <a:lnTo>
                        <a:pt x="619" y="793"/>
                      </a:lnTo>
                      <a:lnTo>
                        <a:pt x="626" y="785"/>
                      </a:lnTo>
                      <a:lnTo>
                        <a:pt x="634" y="785"/>
                      </a:lnTo>
                      <a:lnTo>
                        <a:pt x="636" y="787"/>
                      </a:lnTo>
                      <a:lnTo>
                        <a:pt x="648" y="793"/>
                      </a:lnTo>
                      <a:lnTo>
                        <a:pt x="650" y="787"/>
                      </a:lnTo>
                      <a:lnTo>
                        <a:pt x="659" y="793"/>
                      </a:lnTo>
                      <a:lnTo>
                        <a:pt x="671" y="793"/>
                      </a:lnTo>
                      <a:lnTo>
                        <a:pt x="675" y="791"/>
                      </a:lnTo>
                      <a:lnTo>
                        <a:pt x="675" y="783"/>
                      </a:lnTo>
                      <a:lnTo>
                        <a:pt x="677" y="783"/>
                      </a:lnTo>
                      <a:lnTo>
                        <a:pt x="684" y="775"/>
                      </a:lnTo>
                      <a:lnTo>
                        <a:pt x="686" y="775"/>
                      </a:lnTo>
                      <a:lnTo>
                        <a:pt x="692" y="781"/>
                      </a:lnTo>
                      <a:lnTo>
                        <a:pt x="698" y="775"/>
                      </a:lnTo>
                      <a:lnTo>
                        <a:pt x="698" y="773"/>
                      </a:lnTo>
                      <a:lnTo>
                        <a:pt x="694" y="773"/>
                      </a:lnTo>
                      <a:lnTo>
                        <a:pt x="692" y="768"/>
                      </a:lnTo>
                      <a:lnTo>
                        <a:pt x="686" y="768"/>
                      </a:lnTo>
                      <a:lnTo>
                        <a:pt x="686" y="748"/>
                      </a:lnTo>
                      <a:lnTo>
                        <a:pt x="682" y="744"/>
                      </a:lnTo>
                      <a:lnTo>
                        <a:pt x="677" y="748"/>
                      </a:lnTo>
                      <a:lnTo>
                        <a:pt x="673" y="746"/>
                      </a:lnTo>
                      <a:lnTo>
                        <a:pt x="671" y="742"/>
                      </a:lnTo>
                      <a:lnTo>
                        <a:pt x="673" y="739"/>
                      </a:lnTo>
                      <a:lnTo>
                        <a:pt x="671" y="733"/>
                      </a:lnTo>
                      <a:lnTo>
                        <a:pt x="675" y="733"/>
                      </a:lnTo>
                      <a:lnTo>
                        <a:pt x="682" y="727"/>
                      </a:lnTo>
                      <a:lnTo>
                        <a:pt x="684" y="721"/>
                      </a:lnTo>
                      <a:lnTo>
                        <a:pt x="686" y="717"/>
                      </a:lnTo>
                      <a:lnTo>
                        <a:pt x="692" y="715"/>
                      </a:lnTo>
                      <a:lnTo>
                        <a:pt x="696" y="723"/>
                      </a:lnTo>
                      <a:lnTo>
                        <a:pt x="702" y="721"/>
                      </a:lnTo>
                      <a:lnTo>
                        <a:pt x="708" y="708"/>
                      </a:lnTo>
                      <a:lnTo>
                        <a:pt x="704" y="696"/>
                      </a:lnTo>
                      <a:lnTo>
                        <a:pt x="704" y="694"/>
                      </a:lnTo>
                      <a:lnTo>
                        <a:pt x="711" y="696"/>
                      </a:lnTo>
                      <a:lnTo>
                        <a:pt x="719" y="684"/>
                      </a:lnTo>
                      <a:lnTo>
                        <a:pt x="717" y="675"/>
                      </a:lnTo>
                      <a:lnTo>
                        <a:pt x="717" y="659"/>
                      </a:lnTo>
                      <a:lnTo>
                        <a:pt x="723" y="653"/>
                      </a:lnTo>
                      <a:lnTo>
                        <a:pt x="727" y="634"/>
                      </a:lnTo>
                      <a:lnTo>
                        <a:pt x="723" y="626"/>
                      </a:lnTo>
                      <a:lnTo>
                        <a:pt x="713" y="628"/>
                      </a:lnTo>
                      <a:lnTo>
                        <a:pt x="711" y="626"/>
                      </a:lnTo>
                      <a:lnTo>
                        <a:pt x="700" y="626"/>
                      </a:lnTo>
                      <a:lnTo>
                        <a:pt x="696" y="624"/>
                      </a:lnTo>
                      <a:lnTo>
                        <a:pt x="686" y="624"/>
                      </a:lnTo>
                      <a:lnTo>
                        <a:pt x="690" y="618"/>
                      </a:lnTo>
                      <a:lnTo>
                        <a:pt x="682" y="618"/>
                      </a:lnTo>
                      <a:lnTo>
                        <a:pt x="682" y="601"/>
                      </a:lnTo>
                      <a:lnTo>
                        <a:pt x="677" y="599"/>
                      </a:lnTo>
                      <a:lnTo>
                        <a:pt x="677" y="609"/>
                      </a:lnTo>
                      <a:lnTo>
                        <a:pt x="667" y="611"/>
                      </a:lnTo>
                      <a:lnTo>
                        <a:pt x="655" y="609"/>
                      </a:lnTo>
                      <a:lnTo>
                        <a:pt x="653" y="605"/>
                      </a:lnTo>
                      <a:lnTo>
                        <a:pt x="640" y="615"/>
                      </a:lnTo>
                      <a:lnTo>
                        <a:pt x="601" y="618"/>
                      </a:lnTo>
                      <a:lnTo>
                        <a:pt x="597" y="626"/>
                      </a:lnTo>
                      <a:lnTo>
                        <a:pt x="597" y="618"/>
                      </a:lnTo>
                      <a:lnTo>
                        <a:pt x="590" y="611"/>
                      </a:lnTo>
                      <a:lnTo>
                        <a:pt x="580" y="607"/>
                      </a:lnTo>
                      <a:lnTo>
                        <a:pt x="588" y="595"/>
                      </a:lnTo>
                      <a:lnTo>
                        <a:pt x="597" y="595"/>
                      </a:lnTo>
                      <a:lnTo>
                        <a:pt x="599" y="591"/>
                      </a:lnTo>
                      <a:lnTo>
                        <a:pt x="605" y="578"/>
                      </a:lnTo>
                      <a:lnTo>
                        <a:pt x="605" y="562"/>
                      </a:lnTo>
                      <a:lnTo>
                        <a:pt x="605" y="560"/>
                      </a:lnTo>
                      <a:lnTo>
                        <a:pt x="605" y="551"/>
                      </a:lnTo>
                      <a:lnTo>
                        <a:pt x="599" y="545"/>
                      </a:lnTo>
                      <a:lnTo>
                        <a:pt x="590" y="547"/>
                      </a:lnTo>
                      <a:lnTo>
                        <a:pt x="588" y="541"/>
                      </a:lnTo>
                      <a:lnTo>
                        <a:pt x="590" y="539"/>
                      </a:lnTo>
                      <a:lnTo>
                        <a:pt x="582" y="539"/>
                      </a:lnTo>
                      <a:lnTo>
                        <a:pt x="578" y="547"/>
                      </a:lnTo>
                      <a:lnTo>
                        <a:pt x="570" y="547"/>
                      </a:lnTo>
                      <a:lnTo>
                        <a:pt x="566" y="539"/>
                      </a:lnTo>
                      <a:lnTo>
                        <a:pt x="570" y="531"/>
                      </a:lnTo>
                      <a:lnTo>
                        <a:pt x="570" y="529"/>
                      </a:lnTo>
                      <a:lnTo>
                        <a:pt x="566" y="525"/>
                      </a:lnTo>
                      <a:lnTo>
                        <a:pt x="561" y="525"/>
                      </a:lnTo>
                      <a:lnTo>
                        <a:pt x="553" y="529"/>
                      </a:lnTo>
                      <a:lnTo>
                        <a:pt x="551" y="527"/>
                      </a:lnTo>
                      <a:lnTo>
                        <a:pt x="551" y="525"/>
                      </a:lnTo>
                      <a:lnTo>
                        <a:pt x="543" y="520"/>
                      </a:lnTo>
                      <a:lnTo>
                        <a:pt x="543" y="518"/>
                      </a:lnTo>
                      <a:lnTo>
                        <a:pt x="547" y="512"/>
                      </a:lnTo>
                      <a:lnTo>
                        <a:pt x="541" y="510"/>
                      </a:lnTo>
                      <a:lnTo>
                        <a:pt x="538" y="500"/>
                      </a:lnTo>
                      <a:lnTo>
                        <a:pt x="532" y="498"/>
                      </a:lnTo>
                      <a:lnTo>
                        <a:pt x="530" y="498"/>
                      </a:lnTo>
                      <a:lnTo>
                        <a:pt x="528" y="498"/>
                      </a:lnTo>
                      <a:lnTo>
                        <a:pt x="524" y="496"/>
                      </a:lnTo>
                      <a:lnTo>
                        <a:pt x="522" y="489"/>
                      </a:lnTo>
                      <a:lnTo>
                        <a:pt x="524" y="487"/>
                      </a:lnTo>
                      <a:lnTo>
                        <a:pt x="522" y="481"/>
                      </a:lnTo>
                      <a:lnTo>
                        <a:pt x="526" y="475"/>
                      </a:lnTo>
                      <a:lnTo>
                        <a:pt x="524" y="473"/>
                      </a:lnTo>
                      <a:lnTo>
                        <a:pt x="524" y="465"/>
                      </a:lnTo>
                      <a:lnTo>
                        <a:pt x="528" y="459"/>
                      </a:lnTo>
                      <a:lnTo>
                        <a:pt x="534" y="459"/>
                      </a:lnTo>
                      <a:lnTo>
                        <a:pt x="541" y="452"/>
                      </a:lnTo>
                      <a:lnTo>
                        <a:pt x="541" y="442"/>
                      </a:lnTo>
                      <a:lnTo>
                        <a:pt x="543" y="442"/>
                      </a:lnTo>
                      <a:lnTo>
                        <a:pt x="563" y="436"/>
                      </a:lnTo>
                      <a:lnTo>
                        <a:pt x="561" y="419"/>
                      </a:lnTo>
                      <a:lnTo>
                        <a:pt x="566" y="413"/>
                      </a:lnTo>
                      <a:lnTo>
                        <a:pt x="568" y="411"/>
                      </a:lnTo>
                      <a:lnTo>
                        <a:pt x="566" y="401"/>
                      </a:lnTo>
                      <a:lnTo>
                        <a:pt x="561" y="401"/>
                      </a:lnTo>
                      <a:lnTo>
                        <a:pt x="563" y="390"/>
                      </a:lnTo>
                      <a:lnTo>
                        <a:pt x="561" y="388"/>
                      </a:lnTo>
                      <a:lnTo>
                        <a:pt x="553" y="388"/>
                      </a:lnTo>
                      <a:lnTo>
                        <a:pt x="551" y="382"/>
                      </a:lnTo>
                      <a:lnTo>
                        <a:pt x="551" y="380"/>
                      </a:lnTo>
                      <a:lnTo>
                        <a:pt x="543" y="370"/>
                      </a:lnTo>
                      <a:lnTo>
                        <a:pt x="549" y="364"/>
                      </a:lnTo>
                      <a:lnTo>
                        <a:pt x="553" y="368"/>
                      </a:lnTo>
                      <a:lnTo>
                        <a:pt x="557" y="363"/>
                      </a:lnTo>
                      <a:lnTo>
                        <a:pt x="561" y="368"/>
                      </a:lnTo>
                      <a:lnTo>
                        <a:pt x="568" y="361"/>
                      </a:lnTo>
                      <a:lnTo>
                        <a:pt x="570" y="363"/>
                      </a:lnTo>
                      <a:lnTo>
                        <a:pt x="576" y="363"/>
                      </a:lnTo>
                      <a:lnTo>
                        <a:pt x="578" y="364"/>
                      </a:lnTo>
                      <a:lnTo>
                        <a:pt x="580" y="361"/>
                      </a:lnTo>
                      <a:lnTo>
                        <a:pt x="586" y="368"/>
                      </a:lnTo>
                      <a:lnTo>
                        <a:pt x="595" y="363"/>
                      </a:lnTo>
                      <a:lnTo>
                        <a:pt x="595" y="368"/>
                      </a:lnTo>
                      <a:lnTo>
                        <a:pt x="597" y="370"/>
                      </a:lnTo>
                      <a:lnTo>
                        <a:pt x="607" y="380"/>
                      </a:lnTo>
                      <a:lnTo>
                        <a:pt x="611" y="374"/>
                      </a:lnTo>
                      <a:lnTo>
                        <a:pt x="621" y="390"/>
                      </a:lnTo>
                      <a:lnTo>
                        <a:pt x="630" y="382"/>
                      </a:lnTo>
                      <a:lnTo>
                        <a:pt x="638" y="359"/>
                      </a:lnTo>
                      <a:lnTo>
                        <a:pt x="640" y="363"/>
                      </a:lnTo>
                      <a:lnTo>
                        <a:pt x="630" y="316"/>
                      </a:lnTo>
                      <a:lnTo>
                        <a:pt x="624" y="316"/>
                      </a:lnTo>
                      <a:lnTo>
                        <a:pt x="615" y="302"/>
                      </a:lnTo>
                      <a:lnTo>
                        <a:pt x="611" y="302"/>
                      </a:lnTo>
                      <a:lnTo>
                        <a:pt x="609" y="293"/>
                      </a:lnTo>
                      <a:lnTo>
                        <a:pt x="605" y="293"/>
                      </a:lnTo>
                      <a:lnTo>
                        <a:pt x="590" y="299"/>
                      </a:lnTo>
                      <a:lnTo>
                        <a:pt x="582" y="295"/>
                      </a:lnTo>
                      <a:lnTo>
                        <a:pt x="580" y="302"/>
                      </a:lnTo>
                      <a:lnTo>
                        <a:pt x="576" y="302"/>
                      </a:lnTo>
                      <a:lnTo>
                        <a:pt x="578" y="314"/>
                      </a:lnTo>
                      <a:lnTo>
                        <a:pt x="568" y="316"/>
                      </a:lnTo>
                      <a:lnTo>
                        <a:pt x="566" y="337"/>
                      </a:lnTo>
                      <a:lnTo>
                        <a:pt x="551" y="337"/>
                      </a:lnTo>
                      <a:lnTo>
                        <a:pt x="547" y="341"/>
                      </a:lnTo>
                      <a:lnTo>
                        <a:pt x="528" y="343"/>
                      </a:lnTo>
                      <a:lnTo>
                        <a:pt x="526" y="339"/>
                      </a:lnTo>
                      <a:lnTo>
                        <a:pt x="520" y="345"/>
                      </a:lnTo>
                      <a:lnTo>
                        <a:pt x="514" y="345"/>
                      </a:lnTo>
                      <a:lnTo>
                        <a:pt x="510" y="333"/>
                      </a:lnTo>
                      <a:lnTo>
                        <a:pt x="507" y="337"/>
                      </a:lnTo>
                      <a:lnTo>
                        <a:pt x="499" y="320"/>
                      </a:lnTo>
                      <a:lnTo>
                        <a:pt x="495" y="322"/>
                      </a:lnTo>
                      <a:lnTo>
                        <a:pt x="493" y="304"/>
                      </a:lnTo>
                      <a:lnTo>
                        <a:pt x="501" y="299"/>
                      </a:lnTo>
                      <a:lnTo>
                        <a:pt x="495" y="295"/>
                      </a:lnTo>
                      <a:lnTo>
                        <a:pt x="483" y="256"/>
                      </a:lnTo>
                      <a:lnTo>
                        <a:pt x="478" y="252"/>
                      </a:lnTo>
                      <a:lnTo>
                        <a:pt x="476" y="262"/>
                      </a:lnTo>
                      <a:lnTo>
                        <a:pt x="462" y="269"/>
                      </a:lnTo>
                      <a:lnTo>
                        <a:pt x="453" y="262"/>
                      </a:lnTo>
                      <a:lnTo>
                        <a:pt x="453" y="254"/>
                      </a:lnTo>
                      <a:lnTo>
                        <a:pt x="445" y="252"/>
                      </a:lnTo>
                      <a:lnTo>
                        <a:pt x="449" y="233"/>
                      </a:lnTo>
                      <a:lnTo>
                        <a:pt x="447" y="231"/>
                      </a:lnTo>
                      <a:lnTo>
                        <a:pt x="453" y="225"/>
                      </a:lnTo>
                      <a:lnTo>
                        <a:pt x="454" y="207"/>
                      </a:lnTo>
                      <a:lnTo>
                        <a:pt x="458" y="204"/>
                      </a:lnTo>
                      <a:lnTo>
                        <a:pt x="474" y="205"/>
                      </a:lnTo>
                      <a:lnTo>
                        <a:pt x="472" y="200"/>
                      </a:lnTo>
                      <a:lnTo>
                        <a:pt x="468" y="186"/>
                      </a:lnTo>
                      <a:lnTo>
                        <a:pt x="472" y="171"/>
                      </a:lnTo>
                      <a:lnTo>
                        <a:pt x="443" y="155"/>
                      </a:lnTo>
                      <a:lnTo>
                        <a:pt x="439" y="157"/>
                      </a:lnTo>
                      <a:lnTo>
                        <a:pt x="429" y="161"/>
                      </a:lnTo>
                      <a:lnTo>
                        <a:pt x="418" y="157"/>
                      </a:lnTo>
                      <a:lnTo>
                        <a:pt x="410" y="163"/>
                      </a:lnTo>
                      <a:lnTo>
                        <a:pt x="406" y="157"/>
                      </a:lnTo>
                      <a:lnTo>
                        <a:pt x="410" y="134"/>
                      </a:lnTo>
                      <a:lnTo>
                        <a:pt x="408" y="132"/>
                      </a:lnTo>
                      <a:lnTo>
                        <a:pt x="404" y="134"/>
                      </a:lnTo>
                      <a:lnTo>
                        <a:pt x="400" y="128"/>
                      </a:lnTo>
                      <a:lnTo>
                        <a:pt x="395" y="114"/>
                      </a:lnTo>
                      <a:lnTo>
                        <a:pt x="395" y="109"/>
                      </a:lnTo>
                      <a:lnTo>
                        <a:pt x="387" y="105"/>
                      </a:lnTo>
                      <a:lnTo>
                        <a:pt x="387" y="109"/>
                      </a:lnTo>
                      <a:lnTo>
                        <a:pt x="379" y="112"/>
                      </a:lnTo>
                      <a:lnTo>
                        <a:pt x="373" y="101"/>
                      </a:lnTo>
                      <a:lnTo>
                        <a:pt x="358" y="107"/>
                      </a:lnTo>
                      <a:lnTo>
                        <a:pt x="354" y="107"/>
                      </a:lnTo>
                      <a:lnTo>
                        <a:pt x="352" y="97"/>
                      </a:lnTo>
                      <a:lnTo>
                        <a:pt x="342" y="97"/>
                      </a:lnTo>
                      <a:lnTo>
                        <a:pt x="340" y="101"/>
                      </a:lnTo>
                      <a:lnTo>
                        <a:pt x="339" y="99"/>
                      </a:lnTo>
                      <a:lnTo>
                        <a:pt x="331" y="101"/>
                      </a:lnTo>
                      <a:lnTo>
                        <a:pt x="315" y="95"/>
                      </a:lnTo>
                      <a:lnTo>
                        <a:pt x="313" y="89"/>
                      </a:lnTo>
                      <a:lnTo>
                        <a:pt x="300" y="81"/>
                      </a:lnTo>
                      <a:lnTo>
                        <a:pt x="304" y="76"/>
                      </a:lnTo>
                      <a:lnTo>
                        <a:pt x="302" y="72"/>
                      </a:lnTo>
                      <a:lnTo>
                        <a:pt x="296" y="70"/>
                      </a:lnTo>
                      <a:lnTo>
                        <a:pt x="290" y="58"/>
                      </a:lnTo>
                      <a:lnTo>
                        <a:pt x="292" y="54"/>
                      </a:lnTo>
                      <a:lnTo>
                        <a:pt x="290" y="45"/>
                      </a:lnTo>
                      <a:lnTo>
                        <a:pt x="277" y="43"/>
                      </a:lnTo>
                      <a:lnTo>
                        <a:pt x="267" y="45"/>
                      </a:lnTo>
                      <a:lnTo>
                        <a:pt x="257" y="33"/>
                      </a:lnTo>
                      <a:lnTo>
                        <a:pt x="244" y="27"/>
                      </a:lnTo>
                      <a:lnTo>
                        <a:pt x="236" y="25"/>
                      </a:lnTo>
                      <a:lnTo>
                        <a:pt x="228" y="27"/>
                      </a:lnTo>
                      <a:lnTo>
                        <a:pt x="228" y="23"/>
                      </a:lnTo>
                      <a:lnTo>
                        <a:pt x="221" y="16"/>
                      </a:lnTo>
                      <a:lnTo>
                        <a:pt x="215" y="6"/>
                      </a:lnTo>
                      <a:lnTo>
                        <a:pt x="211" y="6"/>
                      </a:lnTo>
                      <a:lnTo>
                        <a:pt x="209" y="0"/>
                      </a:lnTo>
                      <a:lnTo>
                        <a:pt x="199" y="0"/>
                      </a:lnTo>
                      <a:lnTo>
                        <a:pt x="196" y="4"/>
                      </a:lnTo>
                      <a:lnTo>
                        <a:pt x="196" y="6"/>
                      </a:lnTo>
                      <a:lnTo>
                        <a:pt x="184" y="14"/>
                      </a:lnTo>
                      <a:lnTo>
                        <a:pt x="180" y="17"/>
                      </a:lnTo>
                      <a:lnTo>
                        <a:pt x="176" y="16"/>
                      </a:lnTo>
                      <a:lnTo>
                        <a:pt x="176" y="27"/>
                      </a:lnTo>
                      <a:lnTo>
                        <a:pt x="172" y="35"/>
                      </a:lnTo>
                      <a:lnTo>
                        <a:pt x="172" y="43"/>
                      </a:lnTo>
                      <a:lnTo>
                        <a:pt x="178" y="47"/>
                      </a:lnTo>
                      <a:lnTo>
                        <a:pt x="178" y="48"/>
                      </a:lnTo>
                      <a:lnTo>
                        <a:pt x="180" y="52"/>
                      </a:lnTo>
                      <a:lnTo>
                        <a:pt x="190" y="52"/>
                      </a:lnTo>
                      <a:lnTo>
                        <a:pt x="201" y="62"/>
                      </a:lnTo>
                      <a:lnTo>
                        <a:pt x="201" y="68"/>
                      </a:lnTo>
                      <a:lnTo>
                        <a:pt x="205" y="68"/>
                      </a:lnTo>
                      <a:lnTo>
                        <a:pt x="209" y="70"/>
                      </a:lnTo>
                      <a:lnTo>
                        <a:pt x="215" y="68"/>
                      </a:lnTo>
                      <a:lnTo>
                        <a:pt x="215" y="70"/>
                      </a:lnTo>
                      <a:lnTo>
                        <a:pt x="223" y="64"/>
                      </a:lnTo>
                      <a:lnTo>
                        <a:pt x="228" y="62"/>
                      </a:lnTo>
                      <a:lnTo>
                        <a:pt x="234" y="66"/>
                      </a:lnTo>
                      <a:lnTo>
                        <a:pt x="228" y="74"/>
                      </a:lnTo>
                      <a:lnTo>
                        <a:pt x="232" y="85"/>
                      </a:lnTo>
                      <a:lnTo>
                        <a:pt x="228" y="97"/>
                      </a:lnTo>
                      <a:lnTo>
                        <a:pt x="234" y="103"/>
                      </a:lnTo>
                      <a:lnTo>
                        <a:pt x="244" y="122"/>
                      </a:lnTo>
                      <a:lnTo>
                        <a:pt x="248" y="122"/>
                      </a:lnTo>
                      <a:lnTo>
                        <a:pt x="244" y="136"/>
                      </a:lnTo>
                      <a:lnTo>
                        <a:pt x="236" y="134"/>
                      </a:lnTo>
                      <a:lnTo>
                        <a:pt x="234" y="138"/>
                      </a:lnTo>
                      <a:lnTo>
                        <a:pt x="219" y="143"/>
                      </a:lnTo>
                      <a:lnTo>
                        <a:pt x="217" y="147"/>
                      </a:lnTo>
                      <a:lnTo>
                        <a:pt x="219" y="157"/>
                      </a:lnTo>
                      <a:lnTo>
                        <a:pt x="211" y="155"/>
                      </a:lnTo>
                      <a:lnTo>
                        <a:pt x="190" y="171"/>
                      </a:lnTo>
                      <a:lnTo>
                        <a:pt x="178" y="174"/>
                      </a:lnTo>
                      <a:lnTo>
                        <a:pt x="167" y="165"/>
                      </a:lnTo>
                      <a:lnTo>
                        <a:pt x="163" y="163"/>
                      </a:lnTo>
                      <a:lnTo>
                        <a:pt x="159" y="145"/>
                      </a:lnTo>
                      <a:lnTo>
                        <a:pt x="153" y="143"/>
                      </a:lnTo>
                      <a:lnTo>
                        <a:pt x="149" y="138"/>
                      </a:lnTo>
                      <a:lnTo>
                        <a:pt x="153" y="134"/>
                      </a:lnTo>
                      <a:lnTo>
                        <a:pt x="153" y="126"/>
                      </a:lnTo>
                      <a:lnTo>
                        <a:pt x="149" y="122"/>
                      </a:lnTo>
                      <a:lnTo>
                        <a:pt x="134" y="116"/>
                      </a:lnTo>
                      <a:lnTo>
                        <a:pt x="130" y="122"/>
                      </a:lnTo>
                      <a:lnTo>
                        <a:pt x="124" y="112"/>
                      </a:lnTo>
                      <a:lnTo>
                        <a:pt x="112" y="109"/>
                      </a:lnTo>
                      <a:lnTo>
                        <a:pt x="103" y="112"/>
                      </a:lnTo>
                      <a:lnTo>
                        <a:pt x="93" y="118"/>
                      </a:lnTo>
                      <a:lnTo>
                        <a:pt x="95" y="122"/>
                      </a:lnTo>
                      <a:lnTo>
                        <a:pt x="93" y="122"/>
                      </a:lnTo>
                      <a:lnTo>
                        <a:pt x="89" y="151"/>
                      </a:lnTo>
                      <a:lnTo>
                        <a:pt x="101" y="151"/>
                      </a:lnTo>
                      <a:lnTo>
                        <a:pt x="101" y="155"/>
                      </a:lnTo>
                      <a:lnTo>
                        <a:pt x="95" y="173"/>
                      </a:lnTo>
                      <a:lnTo>
                        <a:pt x="95" y="171"/>
                      </a:lnTo>
                      <a:lnTo>
                        <a:pt x="91" y="173"/>
                      </a:lnTo>
                      <a:lnTo>
                        <a:pt x="95" y="176"/>
                      </a:lnTo>
                      <a:lnTo>
                        <a:pt x="103" y="200"/>
                      </a:lnTo>
                      <a:lnTo>
                        <a:pt x="93" y="202"/>
                      </a:lnTo>
                      <a:lnTo>
                        <a:pt x="89" y="205"/>
                      </a:lnTo>
                      <a:lnTo>
                        <a:pt x="80" y="207"/>
                      </a:lnTo>
                      <a:lnTo>
                        <a:pt x="74" y="207"/>
                      </a:lnTo>
                      <a:lnTo>
                        <a:pt x="68" y="209"/>
                      </a:lnTo>
                      <a:lnTo>
                        <a:pt x="68" y="215"/>
                      </a:lnTo>
                      <a:lnTo>
                        <a:pt x="62" y="215"/>
                      </a:lnTo>
                      <a:lnTo>
                        <a:pt x="60" y="225"/>
                      </a:lnTo>
                      <a:lnTo>
                        <a:pt x="56" y="231"/>
                      </a:lnTo>
                      <a:lnTo>
                        <a:pt x="56" y="242"/>
                      </a:lnTo>
                      <a:lnTo>
                        <a:pt x="62" y="254"/>
                      </a:lnTo>
                      <a:lnTo>
                        <a:pt x="51" y="291"/>
                      </a:lnTo>
                      <a:lnTo>
                        <a:pt x="37" y="293"/>
                      </a:lnTo>
                      <a:lnTo>
                        <a:pt x="35" y="295"/>
                      </a:lnTo>
                      <a:lnTo>
                        <a:pt x="14" y="295"/>
                      </a:lnTo>
                      <a:lnTo>
                        <a:pt x="6" y="289"/>
                      </a:lnTo>
                      <a:lnTo>
                        <a:pt x="0" y="285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56" name="Freeform 221">
                  <a:extLst>
                    <a:ext uri="{FF2B5EF4-FFF2-40B4-BE49-F238E27FC236}">
                      <a16:creationId xmlns:a16="http://schemas.microsoft.com/office/drawing/2014/main" id="{3D67A666-742A-4F4F-8326-D420D10C03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0" y="2551"/>
                  <a:ext cx="429" cy="400"/>
                </a:xfrm>
                <a:custGeom>
                  <a:avLst/>
                  <a:gdLst>
                    <a:gd name="T0" fmla="*/ 15 w 858"/>
                    <a:gd name="T1" fmla="*/ 38 h 800"/>
                    <a:gd name="T2" fmla="*/ 29 w 858"/>
                    <a:gd name="T3" fmla="*/ 52 h 800"/>
                    <a:gd name="T4" fmla="*/ 46 w 858"/>
                    <a:gd name="T5" fmla="*/ 57 h 800"/>
                    <a:gd name="T6" fmla="*/ 54 w 858"/>
                    <a:gd name="T7" fmla="*/ 70 h 800"/>
                    <a:gd name="T8" fmla="*/ 65 w 858"/>
                    <a:gd name="T9" fmla="*/ 81 h 800"/>
                    <a:gd name="T10" fmla="*/ 72 w 858"/>
                    <a:gd name="T11" fmla="*/ 93 h 800"/>
                    <a:gd name="T12" fmla="*/ 83 w 858"/>
                    <a:gd name="T13" fmla="*/ 114 h 800"/>
                    <a:gd name="T14" fmla="*/ 99 w 858"/>
                    <a:gd name="T15" fmla="*/ 104 h 800"/>
                    <a:gd name="T16" fmla="*/ 107 w 858"/>
                    <a:gd name="T17" fmla="*/ 126 h 800"/>
                    <a:gd name="T18" fmla="*/ 94 w 858"/>
                    <a:gd name="T19" fmla="*/ 120 h 800"/>
                    <a:gd name="T20" fmla="*/ 91 w 858"/>
                    <a:gd name="T21" fmla="*/ 126 h 800"/>
                    <a:gd name="T22" fmla="*/ 86 w 858"/>
                    <a:gd name="T23" fmla="*/ 142 h 800"/>
                    <a:gd name="T24" fmla="*/ 84 w 858"/>
                    <a:gd name="T25" fmla="*/ 153 h 800"/>
                    <a:gd name="T26" fmla="*/ 90 w 858"/>
                    <a:gd name="T27" fmla="*/ 161 h 800"/>
                    <a:gd name="T28" fmla="*/ 99 w 858"/>
                    <a:gd name="T29" fmla="*/ 164 h 800"/>
                    <a:gd name="T30" fmla="*/ 97 w 858"/>
                    <a:gd name="T31" fmla="*/ 181 h 800"/>
                    <a:gd name="T32" fmla="*/ 121 w 858"/>
                    <a:gd name="T33" fmla="*/ 179 h 800"/>
                    <a:gd name="T34" fmla="*/ 134 w 858"/>
                    <a:gd name="T35" fmla="*/ 185 h 800"/>
                    <a:gd name="T36" fmla="*/ 162 w 858"/>
                    <a:gd name="T37" fmla="*/ 195 h 800"/>
                    <a:gd name="T38" fmla="*/ 175 w 858"/>
                    <a:gd name="T39" fmla="*/ 191 h 800"/>
                    <a:gd name="T40" fmla="*/ 184 w 858"/>
                    <a:gd name="T41" fmla="*/ 181 h 800"/>
                    <a:gd name="T42" fmla="*/ 187 w 858"/>
                    <a:gd name="T43" fmla="*/ 170 h 800"/>
                    <a:gd name="T44" fmla="*/ 193 w 858"/>
                    <a:gd name="T45" fmla="*/ 164 h 800"/>
                    <a:gd name="T46" fmla="*/ 186 w 858"/>
                    <a:gd name="T47" fmla="*/ 155 h 800"/>
                    <a:gd name="T48" fmla="*/ 175 w 858"/>
                    <a:gd name="T49" fmla="*/ 153 h 800"/>
                    <a:gd name="T50" fmla="*/ 173 w 858"/>
                    <a:gd name="T51" fmla="*/ 150 h 800"/>
                    <a:gd name="T52" fmla="*/ 166 w 858"/>
                    <a:gd name="T53" fmla="*/ 143 h 800"/>
                    <a:gd name="T54" fmla="*/ 158 w 858"/>
                    <a:gd name="T55" fmla="*/ 145 h 800"/>
                    <a:gd name="T56" fmla="*/ 159 w 858"/>
                    <a:gd name="T57" fmla="*/ 140 h 800"/>
                    <a:gd name="T58" fmla="*/ 168 w 858"/>
                    <a:gd name="T59" fmla="*/ 139 h 800"/>
                    <a:gd name="T60" fmla="*/ 175 w 858"/>
                    <a:gd name="T61" fmla="*/ 144 h 800"/>
                    <a:gd name="T62" fmla="*/ 178 w 858"/>
                    <a:gd name="T63" fmla="*/ 150 h 800"/>
                    <a:gd name="T64" fmla="*/ 182 w 858"/>
                    <a:gd name="T65" fmla="*/ 149 h 800"/>
                    <a:gd name="T66" fmla="*/ 191 w 858"/>
                    <a:gd name="T67" fmla="*/ 146 h 800"/>
                    <a:gd name="T68" fmla="*/ 200 w 858"/>
                    <a:gd name="T69" fmla="*/ 149 h 800"/>
                    <a:gd name="T70" fmla="*/ 209 w 858"/>
                    <a:gd name="T71" fmla="*/ 152 h 800"/>
                    <a:gd name="T72" fmla="*/ 212 w 858"/>
                    <a:gd name="T73" fmla="*/ 145 h 800"/>
                    <a:gd name="T74" fmla="*/ 203 w 858"/>
                    <a:gd name="T75" fmla="*/ 136 h 800"/>
                    <a:gd name="T76" fmla="*/ 191 w 858"/>
                    <a:gd name="T77" fmla="*/ 131 h 800"/>
                    <a:gd name="T78" fmla="*/ 191 w 858"/>
                    <a:gd name="T79" fmla="*/ 120 h 800"/>
                    <a:gd name="T80" fmla="*/ 178 w 858"/>
                    <a:gd name="T81" fmla="*/ 116 h 800"/>
                    <a:gd name="T82" fmla="*/ 174 w 858"/>
                    <a:gd name="T83" fmla="*/ 111 h 800"/>
                    <a:gd name="T84" fmla="*/ 172 w 858"/>
                    <a:gd name="T85" fmla="*/ 100 h 800"/>
                    <a:gd name="T86" fmla="*/ 166 w 858"/>
                    <a:gd name="T87" fmla="*/ 86 h 800"/>
                    <a:gd name="T88" fmla="*/ 159 w 858"/>
                    <a:gd name="T89" fmla="*/ 72 h 800"/>
                    <a:gd name="T90" fmla="*/ 156 w 858"/>
                    <a:gd name="T91" fmla="*/ 65 h 800"/>
                    <a:gd name="T92" fmla="*/ 153 w 858"/>
                    <a:gd name="T93" fmla="*/ 56 h 800"/>
                    <a:gd name="T94" fmla="*/ 148 w 858"/>
                    <a:gd name="T95" fmla="*/ 44 h 800"/>
                    <a:gd name="T96" fmla="*/ 139 w 858"/>
                    <a:gd name="T97" fmla="*/ 33 h 800"/>
                    <a:gd name="T98" fmla="*/ 127 w 858"/>
                    <a:gd name="T99" fmla="*/ 29 h 800"/>
                    <a:gd name="T100" fmla="*/ 121 w 858"/>
                    <a:gd name="T101" fmla="*/ 27 h 800"/>
                    <a:gd name="T102" fmla="*/ 114 w 858"/>
                    <a:gd name="T103" fmla="*/ 19 h 800"/>
                    <a:gd name="T104" fmla="*/ 105 w 858"/>
                    <a:gd name="T105" fmla="*/ 17 h 800"/>
                    <a:gd name="T106" fmla="*/ 103 w 858"/>
                    <a:gd name="T107" fmla="*/ 6 h 800"/>
                    <a:gd name="T108" fmla="*/ 89 w 858"/>
                    <a:gd name="T109" fmla="*/ 14 h 800"/>
                    <a:gd name="T110" fmla="*/ 77 w 858"/>
                    <a:gd name="T111" fmla="*/ 25 h 800"/>
                    <a:gd name="T112" fmla="*/ 67 w 858"/>
                    <a:gd name="T113" fmla="*/ 30 h 800"/>
                    <a:gd name="T114" fmla="*/ 49 w 858"/>
                    <a:gd name="T115" fmla="*/ 32 h 800"/>
                    <a:gd name="T116" fmla="*/ 33 w 858"/>
                    <a:gd name="T117" fmla="*/ 33 h 800"/>
                    <a:gd name="T118" fmla="*/ 15 w 858"/>
                    <a:gd name="T119" fmla="*/ 15 h 80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58" h="800">
                      <a:moveTo>
                        <a:pt x="2" y="118"/>
                      </a:moveTo>
                      <a:lnTo>
                        <a:pt x="12" y="118"/>
                      </a:lnTo>
                      <a:lnTo>
                        <a:pt x="14" y="122"/>
                      </a:lnTo>
                      <a:lnTo>
                        <a:pt x="18" y="122"/>
                      </a:lnTo>
                      <a:lnTo>
                        <a:pt x="24" y="133"/>
                      </a:lnTo>
                      <a:lnTo>
                        <a:pt x="33" y="139"/>
                      </a:lnTo>
                      <a:lnTo>
                        <a:pt x="31" y="145"/>
                      </a:lnTo>
                      <a:lnTo>
                        <a:pt x="39" y="141"/>
                      </a:lnTo>
                      <a:lnTo>
                        <a:pt x="47" y="145"/>
                      </a:lnTo>
                      <a:lnTo>
                        <a:pt x="60" y="151"/>
                      </a:lnTo>
                      <a:lnTo>
                        <a:pt x="70" y="161"/>
                      </a:lnTo>
                      <a:lnTo>
                        <a:pt x="80" y="161"/>
                      </a:lnTo>
                      <a:lnTo>
                        <a:pt x="93" y="161"/>
                      </a:lnTo>
                      <a:lnTo>
                        <a:pt x="95" y="170"/>
                      </a:lnTo>
                      <a:lnTo>
                        <a:pt x="93" y="174"/>
                      </a:lnTo>
                      <a:lnTo>
                        <a:pt x="99" y="186"/>
                      </a:lnTo>
                      <a:lnTo>
                        <a:pt x="105" y="190"/>
                      </a:lnTo>
                      <a:lnTo>
                        <a:pt x="107" y="192"/>
                      </a:lnTo>
                      <a:lnTo>
                        <a:pt x="103" y="199"/>
                      </a:lnTo>
                      <a:lnTo>
                        <a:pt x="116" y="205"/>
                      </a:lnTo>
                      <a:lnTo>
                        <a:pt x="118" y="213"/>
                      </a:lnTo>
                      <a:lnTo>
                        <a:pt x="134" y="219"/>
                      </a:lnTo>
                      <a:lnTo>
                        <a:pt x="142" y="215"/>
                      </a:lnTo>
                      <a:lnTo>
                        <a:pt x="143" y="219"/>
                      </a:lnTo>
                      <a:lnTo>
                        <a:pt x="145" y="213"/>
                      </a:lnTo>
                      <a:lnTo>
                        <a:pt x="155" y="213"/>
                      </a:lnTo>
                      <a:lnTo>
                        <a:pt x="157" y="223"/>
                      </a:lnTo>
                      <a:lnTo>
                        <a:pt x="161" y="223"/>
                      </a:lnTo>
                      <a:lnTo>
                        <a:pt x="176" y="219"/>
                      </a:lnTo>
                      <a:lnTo>
                        <a:pt x="182" y="228"/>
                      </a:lnTo>
                      <a:lnTo>
                        <a:pt x="190" y="225"/>
                      </a:lnTo>
                      <a:lnTo>
                        <a:pt x="190" y="223"/>
                      </a:lnTo>
                      <a:lnTo>
                        <a:pt x="198" y="225"/>
                      </a:lnTo>
                      <a:lnTo>
                        <a:pt x="198" y="232"/>
                      </a:lnTo>
                      <a:lnTo>
                        <a:pt x="203" y="244"/>
                      </a:lnTo>
                      <a:lnTo>
                        <a:pt x="207" y="250"/>
                      </a:lnTo>
                      <a:lnTo>
                        <a:pt x="211" y="248"/>
                      </a:lnTo>
                      <a:lnTo>
                        <a:pt x="215" y="252"/>
                      </a:lnTo>
                      <a:lnTo>
                        <a:pt x="209" y="275"/>
                      </a:lnTo>
                      <a:lnTo>
                        <a:pt x="215" y="279"/>
                      </a:lnTo>
                      <a:lnTo>
                        <a:pt x="221" y="275"/>
                      </a:lnTo>
                      <a:lnTo>
                        <a:pt x="232" y="277"/>
                      </a:lnTo>
                      <a:lnTo>
                        <a:pt x="242" y="275"/>
                      </a:lnTo>
                      <a:lnTo>
                        <a:pt x="246" y="271"/>
                      </a:lnTo>
                      <a:lnTo>
                        <a:pt x="277" y="287"/>
                      </a:lnTo>
                      <a:lnTo>
                        <a:pt x="271" y="302"/>
                      </a:lnTo>
                      <a:lnTo>
                        <a:pt x="275" y="318"/>
                      </a:lnTo>
                      <a:lnTo>
                        <a:pt x="279" y="321"/>
                      </a:lnTo>
                      <a:lnTo>
                        <a:pt x="261" y="320"/>
                      </a:lnTo>
                      <a:lnTo>
                        <a:pt x="259" y="323"/>
                      </a:lnTo>
                      <a:lnTo>
                        <a:pt x="257" y="341"/>
                      </a:lnTo>
                      <a:lnTo>
                        <a:pt x="252" y="349"/>
                      </a:lnTo>
                      <a:lnTo>
                        <a:pt x="250" y="368"/>
                      </a:lnTo>
                      <a:lnTo>
                        <a:pt x="256" y="370"/>
                      </a:lnTo>
                      <a:lnTo>
                        <a:pt x="257" y="378"/>
                      </a:lnTo>
                      <a:lnTo>
                        <a:pt x="267" y="385"/>
                      </a:lnTo>
                      <a:lnTo>
                        <a:pt x="279" y="378"/>
                      </a:lnTo>
                      <a:lnTo>
                        <a:pt x="281" y="368"/>
                      </a:lnTo>
                      <a:lnTo>
                        <a:pt x="288" y="372"/>
                      </a:lnTo>
                      <a:lnTo>
                        <a:pt x="298" y="411"/>
                      </a:lnTo>
                      <a:lnTo>
                        <a:pt x="306" y="415"/>
                      </a:lnTo>
                      <a:lnTo>
                        <a:pt x="298" y="420"/>
                      </a:lnTo>
                      <a:lnTo>
                        <a:pt x="298" y="438"/>
                      </a:lnTo>
                      <a:lnTo>
                        <a:pt x="304" y="436"/>
                      </a:lnTo>
                      <a:lnTo>
                        <a:pt x="310" y="453"/>
                      </a:lnTo>
                      <a:lnTo>
                        <a:pt x="315" y="449"/>
                      </a:lnTo>
                      <a:lnTo>
                        <a:pt x="317" y="461"/>
                      </a:lnTo>
                      <a:lnTo>
                        <a:pt x="325" y="461"/>
                      </a:lnTo>
                      <a:lnTo>
                        <a:pt x="329" y="455"/>
                      </a:lnTo>
                      <a:lnTo>
                        <a:pt x="333" y="459"/>
                      </a:lnTo>
                      <a:lnTo>
                        <a:pt x="352" y="457"/>
                      </a:lnTo>
                      <a:lnTo>
                        <a:pt x="354" y="453"/>
                      </a:lnTo>
                      <a:lnTo>
                        <a:pt x="369" y="453"/>
                      </a:lnTo>
                      <a:lnTo>
                        <a:pt x="371" y="432"/>
                      </a:lnTo>
                      <a:lnTo>
                        <a:pt x="381" y="430"/>
                      </a:lnTo>
                      <a:lnTo>
                        <a:pt x="379" y="418"/>
                      </a:lnTo>
                      <a:lnTo>
                        <a:pt x="385" y="418"/>
                      </a:lnTo>
                      <a:lnTo>
                        <a:pt x="387" y="411"/>
                      </a:lnTo>
                      <a:lnTo>
                        <a:pt x="395" y="415"/>
                      </a:lnTo>
                      <a:lnTo>
                        <a:pt x="410" y="409"/>
                      </a:lnTo>
                      <a:lnTo>
                        <a:pt x="414" y="409"/>
                      </a:lnTo>
                      <a:lnTo>
                        <a:pt x="416" y="418"/>
                      </a:lnTo>
                      <a:lnTo>
                        <a:pt x="418" y="418"/>
                      </a:lnTo>
                      <a:lnTo>
                        <a:pt x="429" y="432"/>
                      </a:lnTo>
                      <a:lnTo>
                        <a:pt x="433" y="432"/>
                      </a:lnTo>
                      <a:lnTo>
                        <a:pt x="443" y="479"/>
                      </a:lnTo>
                      <a:lnTo>
                        <a:pt x="443" y="475"/>
                      </a:lnTo>
                      <a:lnTo>
                        <a:pt x="433" y="498"/>
                      </a:lnTo>
                      <a:lnTo>
                        <a:pt x="426" y="504"/>
                      </a:lnTo>
                      <a:lnTo>
                        <a:pt x="416" y="490"/>
                      </a:lnTo>
                      <a:lnTo>
                        <a:pt x="412" y="494"/>
                      </a:lnTo>
                      <a:lnTo>
                        <a:pt x="402" y="486"/>
                      </a:lnTo>
                      <a:lnTo>
                        <a:pt x="398" y="484"/>
                      </a:lnTo>
                      <a:lnTo>
                        <a:pt x="398" y="479"/>
                      </a:lnTo>
                      <a:lnTo>
                        <a:pt x="389" y="482"/>
                      </a:lnTo>
                      <a:lnTo>
                        <a:pt x="385" y="477"/>
                      </a:lnTo>
                      <a:lnTo>
                        <a:pt x="383" y="480"/>
                      </a:lnTo>
                      <a:lnTo>
                        <a:pt x="379" y="479"/>
                      </a:lnTo>
                      <a:lnTo>
                        <a:pt x="373" y="479"/>
                      </a:lnTo>
                      <a:lnTo>
                        <a:pt x="371" y="477"/>
                      </a:lnTo>
                      <a:lnTo>
                        <a:pt x="366" y="482"/>
                      </a:lnTo>
                      <a:lnTo>
                        <a:pt x="362" y="479"/>
                      </a:lnTo>
                      <a:lnTo>
                        <a:pt x="358" y="482"/>
                      </a:lnTo>
                      <a:lnTo>
                        <a:pt x="352" y="480"/>
                      </a:lnTo>
                      <a:lnTo>
                        <a:pt x="346" y="486"/>
                      </a:lnTo>
                      <a:lnTo>
                        <a:pt x="356" y="496"/>
                      </a:lnTo>
                      <a:lnTo>
                        <a:pt x="354" y="498"/>
                      </a:lnTo>
                      <a:lnTo>
                        <a:pt x="358" y="504"/>
                      </a:lnTo>
                      <a:lnTo>
                        <a:pt x="364" y="504"/>
                      </a:lnTo>
                      <a:lnTo>
                        <a:pt x="368" y="504"/>
                      </a:lnTo>
                      <a:lnTo>
                        <a:pt x="366" y="517"/>
                      </a:lnTo>
                      <a:lnTo>
                        <a:pt x="369" y="517"/>
                      </a:lnTo>
                      <a:lnTo>
                        <a:pt x="371" y="527"/>
                      </a:lnTo>
                      <a:lnTo>
                        <a:pt x="369" y="529"/>
                      </a:lnTo>
                      <a:lnTo>
                        <a:pt x="366" y="535"/>
                      </a:lnTo>
                      <a:lnTo>
                        <a:pt x="368" y="552"/>
                      </a:lnTo>
                      <a:lnTo>
                        <a:pt x="348" y="556"/>
                      </a:lnTo>
                      <a:lnTo>
                        <a:pt x="344" y="556"/>
                      </a:lnTo>
                      <a:lnTo>
                        <a:pt x="344" y="566"/>
                      </a:lnTo>
                      <a:lnTo>
                        <a:pt x="337" y="575"/>
                      </a:lnTo>
                      <a:lnTo>
                        <a:pt x="333" y="575"/>
                      </a:lnTo>
                      <a:lnTo>
                        <a:pt x="327" y="581"/>
                      </a:lnTo>
                      <a:lnTo>
                        <a:pt x="327" y="587"/>
                      </a:lnTo>
                      <a:lnTo>
                        <a:pt x="329" y="591"/>
                      </a:lnTo>
                      <a:lnTo>
                        <a:pt x="325" y="597"/>
                      </a:lnTo>
                      <a:lnTo>
                        <a:pt x="327" y="601"/>
                      </a:lnTo>
                      <a:lnTo>
                        <a:pt x="325" y="605"/>
                      </a:lnTo>
                      <a:lnTo>
                        <a:pt x="327" y="610"/>
                      </a:lnTo>
                      <a:lnTo>
                        <a:pt x="333" y="612"/>
                      </a:lnTo>
                      <a:lnTo>
                        <a:pt x="333" y="614"/>
                      </a:lnTo>
                      <a:lnTo>
                        <a:pt x="335" y="612"/>
                      </a:lnTo>
                      <a:lnTo>
                        <a:pt x="342" y="616"/>
                      </a:lnTo>
                      <a:lnTo>
                        <a:pt x="344" y="626"/>
                      </a:lnTo>
                      <a:lnTo>
                        <a:pt x="352" y="628"/>
                      </a:lnTo>
                      <a:lnTo>
                        <a:pt x="346" y="632"/>
                      </a:lnTo>
                      <a:lnTo>
                        <a:pt x="346" y="636"/>
                      </a:lnTo>
                      <a:lnTo>
                        <a:pt x="356" y="639"/>
                      </a:lnTo>
                      <a:lnTo>
                        <a:pt x="354" y="641"/>
                      </a:lnTo>
                      <a:lnTo>
                        <a:pt x="358" y="643"/>
                      </a:lnTo>
                      <a:lnTo>
                        <a:pt x="364" y="639"/>
                      </a:lnTo>
                      <a:lnTo>
                        <a:pt x="369" y="639"/>
                      </a:lnTo>
                      <a:lnTo>
                        <a:pt x="375" y="643"/>
                      </a:lnTo>
                      <a:lnTo>
                        <a:pt x="375" y="647"/>
                      </a:lnTo>
                      <a:lnTo>
                        <a:pt x="369" y="653"/>
                      </a:lnTo>
                      <a:lnTo>
                        <a:pt x="373" y="661"/>
                      </a:lnTo>
                      <a:lnTo>
                        <a:pt x="383" y="661"/>
                      </a:lnTo>
                      <a:lnTo>
                        <a:pt x="387" y="653"/>
                      </a:lnTo>
                      <a:lnTo>
                        <a:pt x="395" y="653"/>
                      </a:lnTo>
                      <a:lnTo>
                        <a:pt x="393" y="655"/>
                      </a:lnTo>
                      <a:lnTo>
                        <a:pt x="395" y="661"/>
                      </a:lnTo>
                      <a:lnTo>
                        <a:pt x="404" y="661"/>
                      </a:lnTo>
                      <a:lnTo>
                        <a:pt x="408" y="667"/>
                      </a:lnTo>
                      <a:lnTo>
                        <a:pt x="408" y="674"/>
                      </a:lnTo>
                      <a:lnTo>
                        <a:pt x="410" y="676"/>
                      </a:lnTo>
                      <a:lnTo>
                        <a:pt x="410" y="692"/>
                      </a:lnTo>
                      <a:lnTo>
                        <a:pt x="404" y="705"/>
                      </a:lnTo>
                      <a:lnTo>
                        <a:pt x="400" y="711"/>
                      </a:lnTo>
                      <a:lnTo>
                        <a:pt x="391" y="711"/>
                      </a:lnTo>
                      <a:lnTo>
                        <a:pt x="385" y="723"/>
                      </a:lnTo>
                      <a:lnTo>
                        <a:pt x="395" y="725"/>
                      </a:lnTo>
                      <a:lnTo>
                        <a:pt x="400" y="732"/>
                      </a:lnTo>
                      <a:lnTo>
                        <a:pt x="400" y="742"/>
                      </a:lnTo>
                      <a:lnTo>
                        <a:pt x="406" y="732"/>
                      </a:lnTo>
                      <a:lnTo>
                        <a:pt x="443" y="731"/>
                      </a:lnTo>
                      <a:lnTo>
                        <a:pt x="458" y="719"/>
                      </a:lnTo>
                      <a:lnTo>
                        <a:pt x="460" y="723"/>
                      </a:lnTo>
                      <a:lnTo>
                        <a:pt x="470" y="725"/>
                      </a:lnTo>
                      <a:lnTo>
                        <a:pt x="480" y="723"/>
                      </a:lnTo>
                      <a:lnTo>
                        <a:pt x="482" y="713"/>
                      </a:lnTo>
                      <a:lnTo>
                        <a:pt x="487" y="715"/>
                      </a:lnTo>
                      <a:lnTo>
                        <a:pt x="487" y="732"/>
                      </a:lnTo>
                      <a:lnTo>
                        <a:pt x="495" y="732"/>
                      </a:lnTo>
                      <a:lnTo>
                        <a:pt x="489" y="738"/>
                      </a:lnTo>
                      <a:lnTo>
                        <a:pt x="499" y="738"/>
                      </a:lnTo>
                      <a:lnTo>
                        <a:pt x="505" y="740"/>
                      </a:lnTo>
                      <a:lnTo>
                        <a:pt x="516" y="740"/>
                      </a:lnTo>
                      <a:lnTo>
                        <a:pt x="518" y="742"/>
                      </a:lnTo>
                      <a:lnTo>
                        <a:pt x="528" y="742"/>
                      </a:lnTo>
                      <a:lnTo>
                        <a:pt x="534" y="738"/>
                      </a:lnTo>
                      <a:lnTo>
                        <a:pt x="551" y="732"/>
                      </a:lnTo>
                      <a:lnTo>
                        <a:pt x="553" y="738"/>
                      </a:lnTo>
                      <a:lnTo>
                        <a:pt x="570" y="732"/>
                      </a:lnTo>
                      <a:lnTo>
                        <a:pt x="574" y="738"/>
                      </a:lnTo>
                      <a:lnTo>
                        <a:pt x="580" y="750"/>
                      </a:lnTo>
                      <a:lnTo>
                        <a:pt x="586" y="760"/>
                      </a:lnTo>
                      <a:lnTo>
                        <a:pt x="607" y="773"/>
                      </a:lnTo>
                      <a:lnTo>
                        <a:pt x="640" y="771"/>
                      </a:lnTo>
                      <a:lnTo>
                        <a:pt x="640" y="781"/>
                      </a:lnTo>
                      <a:lnTo>
                        <a:pt x="648" y="779"/>
                      </a:lnTo>
                      <a:lnTo>
                        <a:pt x="648" y="775"/>
                      </a:lnTo>
                      <a:lnTo>
                        <a:pt x="652" y="775"/>
                      </a:lnTo>
                      <a:lnTo>
                        <a:pt x="652" y="787"/>
                      </a:lnTo>
                      <a:lnTo>
                        <a:pt x="661" y="800"/>
                      </a:lnTo>
                      <a:lnTo>
                        <a:pt x="665" y="800"/>
                      </a:lnTo>
                      <a:lnTo>
                        <a:pt x="679" y="783"/>
                      </a:lnTo>
                      <a:lnTo>
                        <a:pt x="688" y="783"/>
                      </a:lnTo>
                      <a:lnTo>
                        <a:pt x="696" y="775"/>
                      </a:lnTo>
                      <a:lnTo>
                        <a:pt x="690" y="763"/>
                      </a:lnTo>
                      <a:lnTo>
                        <a:pt x="698" y="763"/>
                      </a:lnTo>
                      <a:lnTo>
                        <a:pt x="704" y="754"/>
                      </a:lnTo>
                      <a:lnTo>
                        <a:pt x="708" y="754"/>
                      </a:lnTo>
                      <a:lnTo>
                        <a:pt x="715" y="754"/>
                      </a:lnTo>
                      <a:lnTo>
                        <a:pt x="719" y="752"/>
                      </a:lnTo>
                      <a:lnTo>
                        <a:pt x="717" y="744"/>
                      </a:lnTo>
                      <a:lnTo>
                        <a:pt x="717" y="738"/>
                      </a:lnTo>
                      <a:lnTo>
                        <a:pt x="713" y="732"/>
                      </a:lnTo>
                      <a:lnTo>
                        <a:pt x="717" y="729"/>
                      </a:lnTo>
                      <a:lnTo>
                        <a:pt x="733" y="729"/>
                      </a:lnTo>
                      <a:lnTo>
                        <a:pt x="735" y="723"/>
                      </a:lnTo>
                      <a:lnTo>
                        <a:pt x="742" y="723"/>
                      </a:lnTo>
                      <a:lnTo>
                        <a:pt x="744" y="721"/>
                      </a:lnTo>
                      <a:lnTo>
                        <a:pt x="742" y="701"/>
                      </a:lnTo>
                      <a:lnTo>
                        <a:pt x="744" y="696"/>
                      </a:lnTo>
                      <a:lnTo>
                        <a:pt x="756" y="696"/>
                      </a:lnTo>
                      <a:lnTo>
                        <a:pt x="754" y="694"/>
                      </a:lnTo>
                      <a:lnTo>
                        <a:pt x="752" y="692"/>
                      </a:lnTo>
                      <a:lnTo>
                        <a:pt x="752" y="690"/>
                      </a:lnTo>
                      <a:lnTo>
                        <a:pt x="746" y="680"/>
                      </a:lnTo>
                      <a:lnTo>
                        <a:pt x="752" y="680"/>
                      </a:lnTo>
                      <a:lnTo>
                        <a:pt x="754" y="670"/>
                      </a:lnTo>
                      <a:lnTo>
                        <a:pt x="752" y="667"/>
                      </a:lnTo>
                      <a:lnTo>
                        <a:pt x="764" y="655"/>
                      </a:lnTo>
                      <a:lnTo>
                        <a:pt x="766" y="661"/>
                      </a:lnTo>
                      <a:lnTo>
                        <a:pt x="773" y="655"/>
                      </a:lnTo>
                      <a:lnTo>
                        <a:pt x="773" y="653"/>
                      </a:lnTo>
                      <a:lnTo>
                        <a:pt x="777" y="653"/>
                      </a:lnTo>
                      <a:lnTo>
                        <a:pt x="773" y="651"/>
                      </a:lnTo>
                      <a:lnTo>
                        <a:pt x="771" y="653"/>
                      </a:lnTo>
                      <a:lnTo>
                        <a:pt x="771" y="651"/>
                      </a:lnTo>
                      <a:lnTo>
                        <a:pt x="773" y="649"/>
                      </a:lnTo>
                      <a:lnTo>
                        <a:pt x="771" y="645"/>
                      </a:lnTo>
                      <a:lnTo>
                        <a:pt x="766" y="639"/>
                      </a:lnTo>
                      <a:lnTo>
                        <a:pt x="764" y="637"/>
                      </a:lnTo>
                      <a:lnTo>
                        <a:pt x="764" y="636"/>
                      </a:lnTo>
                      <a:lnTo>
                        <a:pt x="762" y="634"/>
                      </a:lnTo>
                      <a:lnTo>
                        <a:pt x="762" y="632"/>
                      </a:lnTo>
                      <a:lnTo>
                        <a:pt x="752" y="624"/>
                      </a:lnTo>
                      <a:lnTo>
                        <a:pt x="744" y="620"/>
                      </a:lnTo>
                      <a:lnTo>
                        <a:pt x="738" y="616"/>
                      </a:lnTo>
                      <a:lnTo>
                        <a:pt x="737" y="616"/>
                      </a:lnTo>
                      <a:lnTo>
                        <a:pt x="735" y="616"/>
                      </a:lnTo>
                      <a:lnTo>
                        <a:pt x="729" y="614"/>
                      </a:lnTo>
                      <a:lnTo>
                        <a:pt x="725" y="610"/>
                      </a:lnTo>
                      <a:lnTo>
                        <a:pt x="717" y="610"/>
                      </a:lnTo>
                      <a:lnTo>
                        <a:pt x="713" y="612"/>
                      </a:lnTo>
                      <a:lnTo>
                        <a:pt x="708" y="612"/>
                      </a:lnTo>
                      <a:lnTo>
                        <a:pt x="698" y="610"/>
                      </a:lnTo>
                      <a:lnTo>
                        <a:pt x="696" y="608"/>
                      </a:lnTo>
                      <a:lnTo>
                        <a:pt x="690" y="605"/>
                      </a:lnTo>
                      <a:lnTo>
                        <a:pt x="686" y="603"/>
                      </a:lnTo>
                      <a:lnTo>
                        <a:pt x="681" y="597"/>
                      </a:lnTo>
                      <a:lnTo>
                        <a:pt x="684" y="597"/>
                      </a:lnTo>
                      <a:lnTo>
                        <a:pt x="688" y="601"/>
                      </a:lnTo>
                      <a:lnTo>
                        <a:pt x="690" y="601"/>
                      </a:lnTo>
                      <a:lnTo>
                        <a:pt x="690" y="597"/>
                      </a:lnTo>
                      <a:lnTo>
                        <a:pt x="694" y="595"/>
                      </a:lnTo>
                      <a:lnTo>
                        <a:pt x="690" y="591"/>
                      </a:lnTo>
                      <a:lnTo>
                        <a:pt x="690" y="587"/>
                      </a:lnTo>
                      <a:lnTo>
                        <a:pt x="686" y="577"/>
                      </a:lnTo>
                      <a:lnTo>
                        <a:pt x="684" y="575"/>
                      </a:lnTo>
                      <a:lnTo>
                        <a:pt x="681" y="572"/>
                      </a:lnTo>
                      <a:lnTo>
                        <a:pt x="679" y="568"/>
                      </a:lnTo>
                      <a:lnTo>
                        <a:pt x="671" y="572"/>
                      </a:lnTo>
                      <a:lnTo>
                        <a:pt x="669" y="572"/>
                      </a:lnTo>
                      <a:lnTo>
                        <a:pt x="661" y="572"/>
                      </a:lnTo>
                      <a:lnTo>
                        <a:pt x="657" y="572"/>
                      </a:lnTo>
                      <a:lnTo>
                        <a:pt x="652" y="568"/>
                      </a:lnTo>
                      <a:lnTo>
                        <a:pt x="640" y="566"/>
                      </a:lnTo>
                      <a:lnTo>
                        <a:pt x="636" y="566"/>
                      </a:lnTo>
                      <a:lnTo>
                        <a:pt x="636" y="568"/>
                      </a:lnTo>
                      <a:lnTo>
                        <a:pt x="638" y="572"/>
                      </a:lnTo>
                      <a:lnTo>
                        <a:pt x="640" y="575"/>
                      </a:lnTo>
                      <a:lnTo>
                        <a:pt x="636" y="577"/>
                      </a:lnTo>
                      <a:lnTo>
                        <a:pt x="630" y="577"/>
                      </a:lnTo>
                      <a:lnTo>
                        <a:pt x="626" y="581"/>
                      </a:lnTo>
                      <a:lnTo>
                        <a:pt x="625" y="581"/>
                      </a:lnTo>
                      <a:lnTo>
                        <a:pt x="613" y="587"/>
                      </a:lnTo>
                      <a:lnTo>
                        <a:pt x="611" y="583"/>
                      </a:lnTo>
                      <a:lnTo>
                        <a:pt x="613" y="583"/>
                      </a:lnTo>
                      <a:lnTo>
                        <a:pt x="619" y="575"/>
                      </a:lnTo>
                      <a:lnTo>
                        <a:pt x="625" y="573"/>
                      </a:lnTo>
                      <a:lnTo>
                        <a:pt x="625" y="568"/>
                      </a:lnTo>
                      <a:lnTo>
                        <a:pt x="630" y="564"/>
                      </a:lnTo>
                      <a:lnTo>
                        <a:pt x="636" y="558"/>
                      </a:lnTo>
                      <a:lnTo>
                        <a:pt x="642" y="556"/>
                      </a:lnTo>
                      <a:lnTo>
                        <a:pt x="646" y="556"/>
                      </a:lnTo>
                      <a:lnTo>
                        <a:pt x="648" y="556"/>
                      </a:lnTo>
                      <a:lnTo>
                        <a:pt x="646" y="554"/>
                      </a:lnTo>
                      <a:lnTo>
                        <a:pt x="648" y="554"/>
                      </a:lnTo>
                      <a:lnTo>
                        <a:pt x="652" y="556"/>
                      </a:lnTo>
                      <a:lnTo>
                        <a:pt x="655" y="556"/>
                      </a:lnTo>
                      <a:lnTo>
                        <a:pt x="661" y="556"/>
                      </a:lnTo>
                      <a:lnTo>
                        <a:pt x="665" y="556"/>
                      </a:lnTo>
                      <a:lnTo>
                        <a:pt x="671" y="556"/>
                      </a:lnTo>
                      <a:lnTo>
                        <a:pt x="677" y="562"/>
                      </a:lnTo>
                      <a:lnTo>
                        <a:pt x="679" y="558"/>
                      </a:lnTo>
                      <a:lnTo>
                        <a:pt x="681" y="564"/>
                      </a:lnTo>
                      <a:lnTo>
                        <a:pt x="684" y="562"/>
                      </a:lnTo>
                      <a:lnTo>
                        <a:pt x="690" y="566"/>
                      </a:lnTo>
                      <a:lnTo>
                        <a:pt x="694" y="566"/>
                      </a:lnTo>
                      <a:lnTo>
                        <a:pt x="696" y="568"/>
                      </a:lnTo>
                      <a:lnTo>
                        <a:pt x="698" y="572"/>
                      </a:lnTo>
                      <a:lnTo>
                        <a:pt x="700" y="575"/>
                      </a:lnTo>
                      <a:lnTo>
                        <a:pt x="704" y="577"/>
                      </a:lnTo>
                      <a:lnTo>
                        <a:pt x="708" y="581"/>
                      </a:lnTo>
                      <a:lnTo>
                        <a:pt x="708" y="587"/>
                      </a:lnTo>
                      <a:lnTo>
                        <a:pt x="710" y="587"/>
                      </a:lnTo>
                      <a:lnTo>
                        <a:pt x="715" y="587"/>
                      </a:lnTo>
                      <a:lnTo>
                        <a:pt x="717" y="591"/>
                      </a:lnTo>
                      <a:lnTo>
                        <a:pt x="710" y="587"/>
                      </a:lnTo>
                      <a:lnTo>
                        <a:pt x="710" y="597"/>
                      </a:lnTo>
                      <a:lnTo>
                        <a:pt x="713" y="597"/>
                      </a:lnTo>
                      <a:lnTo>
                        <a:pt x="710" y="597"/>
                      </a:lnTo>
                      <a:lnTo>
                        <a:pt x="715" y="603"/>
                      </a:lnTo>
                      <a:lnTo>
                        <a:pt x="717" y="603"/>
                      </a:lnTo>
                      <a:lnTo>
                        <a:pt x="717" y="595"/>
                      </a:lnTo>
                      <a:lnTo>
                        <a:pt x="717" y="597"/>
                      </a:lnTo>
                      <a:lnTo>
                        <a:pt x="717" y="601"/>
                      </a:lnTo>
                      <a:lnTo>
                        <a:pt x="719" y="603"/>
                      </a:lnTo>
                      <a:lnTo>
                        <a:pt x="723" y="601"/>
                      </a:lnTo>
                      <a:lnTo>
                        <a:pt x="725" y="597"/>
                      </a:lnTo>
                      <a:lnTo>
                        <a:pt x="727" y="597"/>
                      </a:lnTo>
                      <a:lnTo>
                        <a:pt x="727" y="595"/>
                      </a:lnTo>
                      <a:lnTo>
                        <a:pt x="735" y="593"/>
                      </a:lnTo>
                      <a:lnTo>
                        <a:pt x="737" y="591"/>
                      </a:lnTo>
                      <a:lnTo>
                        <a:pt x="742" y="591"/>
                      </a:lnTo>
                      <a:lnTo>
                        <a:pt x="744" y="593"/>
                      </a:lnTo>
                      <a:lnTo>
                        <a:pt x="746" y="593"/>
                      </a:lnTo>
                      <a:lnTo>
                        <a:pt x="754" y="587"/>
                      </a:lnTo>
                      <a:lnTo>
                        <a:pt x="756" y="587"/>
                      </a:lnTo>
                      <a:lnTo>
                        <a:pt x="762" y="585"/>
                      </a:lnTo>
                      <a:lnTo>
                        <a:pt x="762" y="583"/>
                      </a:lnTo>
                      <a:lnTo>
                        <a:pt x="766" y="581"/>
                      </a:lnTo>
                      <a:lnTo>
                        <a:pt x="767" y="583"/>
                      </a:lnTo>
                      <a:lnTo>
                        <a:pt x="771" y="585"/>
                      </a:lnTo>
                      <a:lnTo>
                        <a:pt x="775" y="585"/>
                      </a:lnTo>
                      <a:lnTo>
                        <a:pt x="781" y="587"/>
                      </a:lnTo>
                      <a:lnTo>
                        <a:pt x="783" y="587"/>
                      </a:lnTo>
                      <a:lnTo>
                        <a:pt x="787" y="587"/>
                      </a:lnTo>
                      <a:lnTo>
                        <a:pt x="791" y="587"/>
                      </a:lnTo>
                      <a:lnTo>
                        <a:pt x="795" y="591"/>
                      </a:lnTo>
                      <a:lnTo>
                        <a:pt x="798" y="595"/>
                      </a:lnTo>
                      <a:lnTo>
                        <a:pt x="800" y="597"/>
                      </a:lnTo>
                      <a:lnTo>
                        <a:pt x="804" y="597"/>
                      </a:lnTo>
                      <a:lnTo>
                        <a:pt x="806" y="597"/>
                      </a:lnTo>
                      <a:lnTo>
                        <a:pt x="812" y="603"/>
                      </a:lnTo>
                      <a:lnTo>
                        <a:pt x="814" y="597"/>
                      </a:lnTo>
                      <a:lnTo>
                        <a:pt x="814" y="603"/>
                      </a:lnTo>
                      <a:lnTo>
                        <a:pt x="816" y="605"/>
                      </a:lnTo>
                      <a:lnTo>
                        <a:pt x="820" y="606"/>
                      </a:lnTo>
                      <a:lnTo>
                        <a:pt x="824" y="606"/>
                      </a:lnTo>
                      <a:lnTo>
                        <a:pt x="833" y="606"/>
                      </a:lnTo>
                      <a:lnTo>
                        <a:pt x="839" y="608"/>
                      </a:lnTo>
                      <a:lnTo>
                        <a:pt x="843" y="610"/>
                      </a:lnTo>
                      <a:lnTo>
                        <a:pt x="847" y="610"/>
                      </a:lnTo>
                      <a:lnTo>
                        <a:pt x="852" y="610"/>
                      </a:lnTo>
                      <a:lnTo>
                        <a:pt x="856" y="610"/>
                      </a:lnTo>
                      <a:lnTo>
                        <a:pt x="858" y="606"/>
                      </a:lnTo>
                      <a:lnTo>
                        <a:pt x="858" y="605"/>
                      </a:lnTo>
                      <a:lnTo>
                        <a:pt x="856" y="591"/>
                      </a:lnTo>
                      <a:lnTo>
                        <a:pt x="849" y="577"/>
                      </a:lnTo>
                      <a:lnTo>
                        <a:pt x="847" y="577"/>
                      </a:lnTo>
                      <a:lnTo>
                        <a:pt x="847" y="575"/>
                      </a:lnTo>
                      <a:lnTo>
                        <a:pt x="845" y="568"/>
                      </a:lnTo>
                      <a:lnTo>
                        <a:pt x="843" y="566"/>
                      </a:lnTo>
                      <a:lnTo>
                        <a:pt x="839" y="564"/>
                      </a:lnTo>
                      <a:lnTo>
                        <a:pt x="837" y="562"/>
                      </a:lnTo>
                      <a:lnTo>
                        <a:pt x="835" y="558"/>
                      </a:lnTo>
                      <a:lnTo>
                        <a:pt x="829" y="548"/>
                      </a:lnTo>
                      <a:lnTo>
                        <a:pt x="825" y="546"/>
                      </a:lnTo>
                      <a:lnTo>
                        <a:pt x="822" y="546"/>
                      </a:lnTo>
                      <a:lnTo>
                        <a:pt x="812" y="542"/>
                      </a:lnTo>
                      <a:lnTo>
                        <a:pt x="808" y="539"/>
                      </a:lnTo>
                      <a:lnTo>
                        <a:pt x="800" y="537"/>
                      </a:lnTo>
                      <a:lnTo>
                        <a:pt x="795" y="535"/>
                      </a:lnTo>
                      <a:lnTo>
                        <a:pt x="787" y="535"/>
                      </a:lnTo>
                      <a:lnTo>
                        <a:pt x="781" y="535"/>
                      </a:lnTo>
                      <a:lnTo>
                        <a:pt x="781" y="525"/>
                      </a:lnTo>
                      <a:lnTo>
                        <a:pt x="777" y="525"/>
                      </a:lnTo>
                      <a:lnTo>
                        <a:pt x="773" y="525"/>
                      </a:lnTo>
                      <a:lnTo>
                        <a:pt x="771" y="523"/>
                      </a:lnTo>
                      <a:lnTo>
                        <a:pt x="764" y="523"/>
                      </a:lnTo>
                      <a:lnTo>
                        <a:pt x="767" y="519"/>
                      </a:lnTo>
                      <a:lnTo>
                        <a:pt x="767" y="513"/>
                      </a:lnTo>
                      <a:lnTo>
                        <a:pt x="771" y="513"/>
                      </a:lnTo>
                      <a:lnTo>
                        <a:pt x="773" y="508"/>
                      </a:lnTo>
                      <a:lnTo>
                        <a:pt x="767" y="506"/>
                      </a:lnTo>
                      <a:lnTo>
                        <a:pt x="766" y="488"/>
                      </a:lnTo>
                      <a:lnTo>
                        <a:pt x="767" y="488"/>
                      </a:lnTo>
                      <a:lnTo>
                        <a:pt x="766" y="484"/>
                      </a:lnTo>
                      <a:lnTo>
                        <a:pt x="762" y="480"/>
                      </a:lnTo>
                      <a:lnTo>
                        <a:pt x="754" y="477"/>
                      </a:lnTo>
                      <a:lnTo>
                        <a:pt x="754" y="479"/>
                      </a:lnTo>
                      <a:lnTo>
                        <a:pt x="738" y="473"/>
                      </a:lnTo>
                      <a:lnTo>
                        <a:pt x="737" y="477"/>
                      </a:lnTo>
                      <a:lnTo>
                        <a:pt x="737" y="473"/>
                      </a:lnTo>
                      <a:lnTo>
                        <a:pt x="735" y="471"/>
                      </a:lnTo>
                      <a:lnTo>
                        <a:pt x="733" y="469"/>
                      </a:lnTo>
                      <a:lnTo>
                        <a:pt x="717" y="463"/>
                      </a:lnTo>
                      <a:lnTo>
                        <a:pt x="715" y="465"/>
                      </a:lnTo>
                      <a:lnTo>
                        <a:pt x="710" y="463"/>
                      </a:lnTo>
                      <a:lnTo>
                        <a:pt x="708" y="465"/>
                      </a:lnTo>
                      <a:lnTo>
                        <a:pt x="706" y="459"/>
                      </a:lnTo>
                      <a:lnTo>
                        <a:pt x="698" y="455"/>
                      </a:lnTo>
                      <a:lnTo>
                        <a:pt x="698" y="453"/>
                      </a:lnTo>
                      <a:lnTo>
                        <a:pt x="694" y="449"/>
                      </a:lnTo>
                      <a:lnTo>
                        <a:pt x="690" y="451"/>
                      </a:lnTo>
                      <a:lnTo>
                        <a:pt x="686" y="451"/>
                      </a:lnTo>
                      <a:lnTo>
                        <a:pt x="688" y="446"/>
                      </a:lnTo>
                      <a:lnTo>
                        <a:pt x="690" y="446"/>
                      </a:lnTo>
                      <a:lnTo>
                        <a:pt x="696" y="444"/>
                      </a:lnTo>
                      <a:lnTo>
                        <a:pt x="696" y="442"/>
                      </a:lnTo>
                      <a:lnTo>
                        <a:pt x="694" y="438"/>
                      </a:lnTo>
                      <a:lnTo>
                        <a:pt x="690" y="432"/>
                      </a:lnTo>
                      <a:lnTo>
                        <a:pt x="686" y="430"/>
                      </a:lnTo>
                      <a:lnTo>
                        <a:pt x="686" y="426"/>
                      </a:lnTo>
                      <a:lnTo>
                        <a:pt x="681" y="426"/>
                      </a:lnTo>
                      <a:lnTo>
                        <a:pt x="681" y="418"/>
                      </a:lnTo>
                      <a:lnTo>
                        <a:pt x="681" y="411"/>
                      </a:lnTo>
                      <a:lnTo>
                        <a:pt x="688" y="407"/>
                      </a:lnTo>
                      <a:lnTo>
                        <a:pt x="686" y="399"/>
                      </a:lnTo>
                      <a:lnTo>
                        <a:pt x="681" y="391"/>
                      </a:lnTo>
                      <a:lnTo>
                        <a:pt x="681" y="382"/>
                      </a:lnTo>
                      <a:lnTo>
                        <a:pt x="675" y="380"/>
                      </a:lnTo>
                      <a:lnTo>
                        <a:pt x="671" y="376"/>
                      </a:lnTo>
                      <a:lnTo>
                        <a:pt x="675" y="372"/>
                      </a:lnTo>
                      <a:lnTo>
                        <a:pt x="671" y="368"/>
                      </a:lnTo>
                      <a:lnTo>
                        <a:pt x="665" y="362"/>
                      </a:lnTo>
                      <a:lnTo>
                        <a:pt x="661" y="360"/>
                      </a:lnTo>
                      <a:lnTo>
                        <a:pt x="657" y="349"/>
                      </a:lnTo>
                      <a:lnTo>
                        <a:pt x="661" y="343"/>
                      </a:lnTo>
                      <a:lnTo>
                        <a:pt x="661" y="333"/>
                      </a:lnTo>
                      <a:lnTo>
                        <a:pt x="657" y="329"/>
                      </a:lnTo>
                      <a:lnTo>
                        <a:pt x="653" y="327"/>
                      </a:lnTo>
                      <a:lnTo>
                        <a:pt x="652" y="327"/>
                      </a:lnTo>
                      <a:lnTo>
                        <a:pt x="650" y="320"/>
                      </a:lnTo>
                      <a:lnTo>
                        <a:pt x="650" y="318"/>
                      </a:lnTo>
                      <a:lnTo>
                        <a:pt x="648" y="308"/>
                      </a:lnTo>
                      <a:lnTo>
                        <a:pt x="638" y="306"/>
                      </a:lnTo>
                      <a:lnTo>
                        <a:pt x="636" y="292"/>
                      </a:lnTo>
                      <a:lnTo>
                        <a:pt x="636" y="287"/>
                      </a:lnTo>
                      <a:lnTo>
                        <a:pt x="634" y="287"/>
                      </a:lnTo>
                      <a:lnTo>
                        <a:pt x="628" y="285"/>
                      </a:lnTo>
                      <a:lnTo>
                        <a:pt x="628" y="281"/>
                      </a:lnTo>
                      <a:lnTo>
                        <a:pt x="628" y="279"/>
                      </a:lnTo>
                      <a:lnTo>
                        <a:pt x="625" y="273"/>
                      </a:lnTo>
                      <a:lnTo>
                        <a:pt x="621" y="267"/>
                      </a:lnTo>
                      <a:lnTo>
                        <a:pt x="626" y="267"/>
                      </a:lnTo>
                      <a:lnTo>
                        <a:pt x="626" y="265"/>
                      </a:lnTo>
                      <a:lnTo>
                        <a:pt x="625" y="259"/>
                      </a:lnTo>
                      <a:lnTo>
                        <a:pt x="621" y="258"/>
                      </a:lnTo>
                      <a:lnTo>
                        <a:pt x="621" y="254"/>
                      </a:lnTo>
                      <a:lnTo>
                        <a:pt x="615" y="244"/>
                      </a:lnTo>
                      <a:lnTo>
                        <a:pt x="613" y="244"/>
                      </a:lnTo>
                      <a:lnTo>
                        <a:pt x="605" y="248"/>
                      </a:lnTo>
                      <a:lnTo>
                        <a:pt x="603" y="244"/>
                      </a:lnTo>
                      <a:lnTo>
                        <a:pt x="607" y="244"/>
                      </a:lnTo>
                      <a:lnTo>
                        <a:pt x="613" y="232"/>
                      </a:lnTo>
                      <a:lnTo>
                        <a:pt x="615" y="230"/>
                      </a:lnTo>
                      <a:lnTo>
                        <a:pt x="613" y="228"/>
                      </a:lnTo>
                      <a:lnTo>
                        <a:pt x="609" y="221"/>
                      </a:lnTo>
                      <a:lnTo>
                        <a:pt x="605" y="213"/>
                      </a:lnTo>
                      <a:lnTo>
                        <a:pt x="601" y="203"/>
                      </a:lnTo>
                      <a:lnTo>
                        <a:pt x="599" y="201"/>
                      </a:lnTo>
                      <a:lnTo>
                        <a:pt x="597" y="194"/>
                      </a:lnTo>
                      <a:lnTo>
                        <a:pt x="594" y="186"/>
                      </a:lnTo>
                      <a:lnTo>
                        <a:pt x="592" y="180"/>
                      </a:lnTo>
                      <a:lnTo>
                        <a:pt x="586" y="180"/>
                      </a:lnTo>
                      <a:lnTo>
                        <a:pt x="580" y="182"/>
                      </a:lnTo>
                      <a:lnTo>
                        <a:pt x="582" y="180"/>
                      </a:lnTo>
                      <a:lnTo>
                        <a:pt x="590" y="176"/>
                      </a:lnTo>
                      <a:lnTo>
                        <a:pt x="590" y="172"/>
                      </a:lnTo>
                      <a:lnTo>
                        <a:pt x="590" y="164"/>
                      </a:lnTo>
                      <a:lnTo>
                        <a:pt x="582" y="155"/>
                      </a:lnTo>
                      <a:lnTo>
                        <a:pt x="580" y="151"/>
                      </a:lnTo>
                      <a:lnTo>
                        <a:pt x="580" y="141"/>
                      </a:lnTo>
                      <a:lnTo>
                        <a:pt x="574" y="139"/>
                      </a:lnTo>
                      <a:lnTo>
                        <a:pt x="570" y="137"/>
                      </a:lnTo>
                      <a:lnTo>
                        <a:pt x="555" y="132"/>
                      </a:lnTo>
                      <a:lnTo>
                        <a:pt x="553" y="132"/>
                      </a:lnTo>
                      <a:lnTo>
                        <a:pt x="551" y="133"/>
                      </a:lnTo>
                      <a:lnTo>
                        <a:pt x="547" y="132"/>
                      </a:lnTo>
                      <a:lnTo>
                        <a:pt x="551" y="128"/>
                      </a:lnTo>
                      <a:lnTo>
                        <a:pt x="538" y="122"/>
                      </a:lnTo>
                      <a:lnTo>
                        <a:pt x="534" y="122"/>
                      </a:lnTo>
                      <a:lnTo>
                        <a:pt x="526" y="118"/>
                      </a:lnTo>
                      <a:lnTo>
                        <a:pt x="522" y="118"/>
                      </a:lnTo>
                      <a:lnTo>
                        <a:pt x="516" y="116"/>
                      </a:lnTo>
                      <a:lnTo>
                        <a:pt x="512" y="116"/>
                      </a:lnTo>
                      <a:lnTo>
                        <a:pt x="507" y="116"/>
                      </a:lnTo>
                      <a:lnTo>
                        <a:pt x="505" y="116"/>
                      </a:lnTo>
                      <a:lnTo>
                        <a:pt x="507" y="122"/>
                      </a:lnTo>
                      <a:lnTo>
                        <a:pt x="505" y="126"/>
                      </a:lnTo>
                      <a:lnTo>
                        <a:pt x="505" y="122"/>
                      </a:lnTo>
                      <a:lnTo>
                        <a:pt x="505" y="118"/>
                      </a:lnTo>
                      <a:lnTo>
                        <a:pt x="505" y="112"/>
                      </a:lnTo>
                      <a:lnTo>
                        <a:pt x="503" y="108"/>
                      </a:lnTo>
                      <a:lnTo>
                        <a:pt x="491" y="106"/>
                      </a:lnTo>
                      <a:lnTo>
                        <a:pt x="489" y="108"/>
                      </a:lnTo>
                      <a:lnTo>
                        <a:pt x="482" y="108"/>
                      </a:lnTo>
                      <a:lnTo>
                        <a:pt x="482" y="106"/>
                      </a:lnTo>
                      <a:lnTo>
                        <a:pt x="482" y="102"/>
                      </a:lnTo>
                      <a:lnTo>
                        <a:pt x="480" y="101"/>
                      </a:lnTo>
                      <a:lnTo>
                        <a:pt x="476" y="99"/>
                      </a:lnTo>
                      <a:lnTo>
                        <a:pt x="470" y="97"/>
                      </a:lnTo>
                      <a:lnTo>
                        <a:pt x="462" y="91"/>
                      </a:lnTo>
                      <a:lnTo>
                        <a:pt x="453" y="83"/>
                      </a:lnTo>
                      <a:lnTo>
                        <a:pt x="453" y="81"/>
                      </a:lnTo>
                      <a:lnTo>
                        <a:pt x="456" y="77"/>
                      </a:lnTo>
                      <a:lnTo>
                        <a:pt x="456" y="73"/>
                      </a:lnTo>
                      <a:lnTo>
                        <a:pt x="449" y="68"/>
                      </a:lnTo>
                      <a:lnTo>
                        <a:pt x="441" y="68"/>
                      </a:lnTo>
                      <a:lnTo>
                        <a:pt x="439" y="68"/>
                      </a:lnTo>
                      <a:lnTo>
                        <a:pt x="433" y="68"/>
                      </a:lnTo>
                      <a:lnTo>
                        <a:pt x="431" y="71"/>
                      </a:lnTo>
                      <a:lnTo>
                        <a:pt x="427" y="71"/>
                      </a:lnTo>
                      <a:lnTo>
                        <a:pt x="424" y="71"/>
                      </a:lnTo>
                      <a:lnTo>
                        <a:pt x="422" y="68"/>
                      </a:lnTo>
                      <a:lnTo>
                        <a:pt x="418" y="68"/>
                      </a:lnTo>
                      <a:lnTo>
                        <a:pt x="416" y="68"/>
                      </a:lnTo>
                      <a:lnTo>
                        <a:pt x="416" y="64"/>
                      </a:lnTo>
                      <a:lnTo>
                        <a:pt x="410" y="54"/>
                      </a:lnTo>
                      <a:lnTo>
                        <a:pt x="410" y="46"/>
                      </a:lnTo>
                      <a:lnTo>
                        <a:pt x="412" y="42"/>
                      </a:lnTo>
                      <a:lnTo>
                        <a:pt x="408" y="37"/>
                      </a:lnTo>
                      <a:lnTo>
                        <a:pt x="412" y="38"/>
                      </a:lnTo>
                      <a:lnTo>
                        <a:pt x="412" y="29"/>
                      </a:lnTo>
                      <a:lnTo>
                        <a:pt x="412" y="25"/>
                      </a:lnTo>
                      <a:lnTo>
                        <a:pt x="412" y="23"/>
                      </a:lnTo>
                      <a:lnTo>
                        <a:pt x="412" y="15"/>
                      </a:lnTo>
                      <a:lnTo>
                        <a:pt x="420" y="9"/>
                      </a:lnTo>
                      <a:lnTo>
                        <a:pt x="424" y="7"/>
                      </a:lnTo>
                      <a:lnTo>
                        <a:pt x="420" y="0"/>
                      </a:lnTo>
                      <a:lnTo>
                        <a:pt x="402" y="6"/>
                      </a:lnTo>
                      <a:lnTo>
                        <a:pt x="398" y="15"/>
                      </a:lnTo>
                      <a:lnTo>
                        <a:pt x="368" y="15"/>
                      </a:lnTo>
                      <a:lnTo>
                        <a:pt x="364" y="19"/>
                      </a:lnTo>
                      <a:lnTo>
                        <a:pt x="362" y="42"/>
                      </a:lnTo>
                      <a:lnTo>
                        <a:pt x="354" y="56"/>
                      </a:lnTo>
                      <a:lnTo>
                        <a:pt x="348" y="58"/>
                      </a:lnTo>
                      <a:lnTo>
                        <a:pt x="352" y="68"/>
                      </a:lnTo>
                      <a:lnTo>
                        <a:pt x="344" y="71"/>
                      </a:lnTo>
                      <a:lnTo>
                        <a:pt x="344" y="77"/>
                      </a:lnTo>
                      <a:lnTo>
                        <a:pt x="352" y="77"/>
                      </a:lnTo>
                      <a:lnTo>
                        <a:pt x="346" y="87"/>
                      </a:lnTo>
                      <a:lnTo>
                        <a:pt x="333" y="89"/>
                      </a:lnTo>
                      <a:lnTo>
                        <a:pt x="327" y="85"/>
                      </a:lnTo>
                      <a:lnTo>
                        <a:pt x="323" y="85"/>
                      </a:lnTo>
                      <a:lnTo>
                        <a:pt x="306" y="97"/>
                      </a:lnTo>
                      <a:lnTo>
                        <a:pt x="306" y="104"/>
                      </a:lnTo>
                      <a:lnTo>
                        <a:pt x="304" y="106"/>
                      </a:lnTo>
                      <a:lnTo>
                        <a:pt x="306" y="126"/>
                      </a:lnTo>
                      <a:lnTo>
                        <a:pt x="298" y="141"/>
                      </a:lnTo>
                      <a:lnTo>
                        <a:pt x="286" y="141"/>
                      </a:lnTo>
                      <a:lnTo>
                        <a:pt x="271" y="151"/>
                      </a:lnTo>
                      <a:lnTo>
                        <a:pt x="267" y="147"/>
                      </a:lnTo>
                      <a:lnTo>
                        <a:pt x="267" y="135"/>
                      </a:lnTo>
                      <a:lnTo>
                        <a:pt x="261" y="132"/>
                      </a:lnTo>
                      <a:lnTo>
                        <a:pt x="267" y="120"/>
                      </a:lnTo>
                      <a:lnTo>
                        <a:pt x="252" y="116"/>
                      </a:lnTo>
                      <a:lnTo>
                        <a:pt x="257" y="108"/>
                      </a:lnTo>
                      <a:lnTo>
                        <a:pt x="252" y="102"/>
                      </a:lnTo>
                      <a:lnTo>
                        <a:pt x="240" y="102"/>
                      </a:lnTo>
                      <a:lnTo>
                        <a:pt x="236" y="99"/>
                      </a:lnTo>
                      <a:lnTo>
                        <a:pt x="227" y="99"/>
                      </a:lnTo>
                      <a:lnTo>
                        <a:pt x="227" y="104"/>
                      </a:lnTo>
                      <a:lnTo>
                        <a:pt x="211" y="104"/>
                      </a:lnTo>
                      <a:lnTo>
                        <a:pt x="213" y="130"/>
                      </a:lnTo>
                      <a:lnTo>
                        <a:pt x="196" y="126"/>
                      </a:lnTo>
                      <a:lnTo>
                        <a:pt x="192" y="132"/>
                      </a:lnTo>
                      <a:lnTo>
                        <a:pt x="182" y="141"/>
                      </a:lnTo>
                      <a:lnTo>
                        <a:pt x="174" y="137"/>
                      </a:lnTo>
                      <a:lnTo>
                        <a:pt x="172" y="139"/>
                      </a:lnTo>
                      <a:lnTo>
                        <a:pt x="163" y="137"/>
                      </a:lnTo>
                      <a:lnTo>
                        <a:pt x="155" y="130"/>
                      </a:lnTo>
                      <a:lnTo>
                        <a:pt x="153" y="122"/>
                      </a:lnTo>
                      <a:lnTo>
                        <a:pt x="147" y="118"/>
                      </a:lnTo>
                      <a:lnTo>
                        <a:pt x="138" y="122"/>
                      </a:lnTo>
                      <a:lnTo>
                        <a:pt x="132" y="130"/>
                      </a:lnTo>
                      <a:lnTo>
                        <a:pt x="132" y="145"/>
                      </a:lnTo>
                      <a:lnTo>
                        <a:pt x="124" y="143"/>
                      </a:lnTo>
                      <a:lnTo>
                        <a:pt x="118" y="135"/>
                      </a:lnTo>
                      <a:lnTo>
                        <a:pt x="114" y="114"/>
                      </a:lnTo>
                      <a:lnTo>
                        <a:pt x="105" y="110"/>
                      </a:lnTo>
                      <a:lnTo>
                        <a:pt x="105" y="99"/>
                      </a:lnTo>
                      <a:lnTo>
                        <a:pt x="87" y="81"/>
                      </a:lnTo>
                      <a:lnTo>
                        <a:pt x="87" y="71"/>
                      </a:lnTo>
                      <a:lnTo>
                        <a:pt x="70" y="62"/>
                      </a:lnTo>
                      <a:lnTo>
                        <a:pt x="60" y="58"/>
                      </a:lnTo>
                      <a:lnTo>
                        <a:pt x="55" y="64"/>
                      </a:lnTo>
                      <a:lnTo>
                        <a:pt x="47" y="62"/>
                      </a:lnTo>
                      <a:lnTo>
                        <a:pt x="14" y="68"/>
                      </a:lnTo>
                      <a:lnTo>
                        <a:pt x="6" y="77"/>
                      </a:lnTo>
                      <a:lnTo>
                        <a:pt x="6" y="95"/>
                      </a:lnTo>
                      <a:lnTo>
                        <a:pt x="0" y="102"/>
                      </a:lnTo>
                      <a:lnTo>
                        <a:pt x="4" y="108"/>
                      </a:lnTo>
                      <a:lnTo>
                        <a:pt x="2" y="118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6057" name="Group 222">
                  <a:extLst>
                    <a:ext uri="{FF2B5EF4-FFF2-40B4-BE49-F238E27FC236}">
                      <a16:creationId xmlns:a16="http://schemas.microsoft.com/office/drawing/2014/main" id="{8A6B1AAD-9C75-244B-96D5-8AF8C5288E4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4" y="1814"/>
                  <a:ext cx="51" cy="7"/>
                  <a:chOff x="2464" y="1814"/>
                  <a:chExt cx="51" cy="7"/>
                </a:xfrm>
              </p:grpSpPr>
              <p:sp>
                <p:nvSpPr>
                  <p:cNvPr id="36058" name="Freeform 223">
                    <a:extLst>
                      <a:ext uri="{FF2B5EF4-FFF2-40B4-BE49-F238E27FC236}">
                        <a16:creationId xmlns:a16="http://schemas.microsoft.com/office/drawing/2014/main" id="{E9B5B1F5-42BA-C14A-BF5E-2866CF6642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4" y="1814"/>
                    <a:ext cx="51" cy="7"/>
                  </a:xfrm>
                  <a:custGeom>
                    <a:avLst/>
                    <a:gdLst>
                      <a:gd name="T0" fmla="*/ 0 w 103"/>
                      <a:gd name="T1" fmla="*/ 0 h 14"/>
                      <a:gd name="T2" fmla="*/ 10 w 103"/>
                      <a:gd name="T3" fmla="*/ 4 h 14"/>
                      <a:gd name="T4" fmla="*/ 25 w 103"/>
                      <a:gd name="T5" fmla="*/ 3 h 14"/>
                      <a:gd name="T6" fmla="*/ 0 w 103"/>
                      <a:gd name="T7" fmla="*/ 0 h 1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03" h="14">
                        <a:moveTo>
                          <a:pt x="0" y="0"/>
                        </a:moveTo>
                        <a:lnTo>
                          <a:pt x="43" y="14"/>
                        </a:lnTo>
                        <a:lnTo>
                          <a:pt x="103" y="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59" name="Freeform 224">
                    <a:extLst>
                      <a:ext uri="{FF2B5EF4-FFF2-40B4-BE49-F238E27FC236}">
                        <a16:creationId xmlns:a16="http://schemas.microsoft.com/office/drawing/2014/main" id="{39E75B26-1354-334E-BF32-DFDA142962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4" y="1814"/>
                    <a:ext cx="51" cy="7"/>
                  </a:xfrm>
                  <a:custGeom>
                    <a:avLst/>
                    <a:gdLst>
                      <a:gd name="T0" fmla="*/ 0 w 103"/>
                      <a:gd name="T1" fmla="*/ 0 h 14"/>
                      <a:gd name="T2" fmla="*/ 10 w 103"/>
                      <a:gd name="T3" fmla="*/ 4 h 14"/>
                      <a:gd name="T4" fmla="*/ 25 w 103"/>
                      <a:gd name="T5" fmla="*/ 3 h 1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03" h="14">
                        <a:moveTo>
                          <a:pt x="0" y="0"/>
                        </a:moveTo>
                        <a:lnTo>
                          <a:pt x="43" y="14"/>
                        </a:lnTo>
                        <a:lnTo>
                          <a:pt x="103" y="12"/>
                        </a:lnTo>
                      </a:path>
                    </a:pathLst>
                  </a:custGeom>
                  <a:noFill/>
                  <a:ln w="6350">
                    <a:solidFill>
                      <a:srgbClr val="808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6060" name="Freeform 225">
                  <a:extLst>
                    <a:ext uri="{FF2B5EF4-FFF2-40B4-BE49-F238E27FC236}">
                      <a16:creationId xmlns:a16="http://schemas.microsoft.com/office/drawing/2014/main" id="{BF548791-B6C3-B348-BAB1-976379FC47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9" y="2113"/>
                  <a:ext cx="985" cy="741"/>
                </a:xfrm>
                <a:custGeom>
                  <a:avLst/>
                  <a:gdLst>
                    <a:gd name="T0" fmla="*/ 4 w 1970"/>
                    <a:gd name="T1" fmla="*/ 163 h 1482"/>
                    <a:gd name="T2" fmla="*/ 12 w 1970"/>
                    <a:gd name="T3" fmla="*/ 191 h 1482"/>
                    <a:gd name="T4" fmla="*/ 0 w 1970"/>
                    <a:gd name="T5" fmla="*/ 220 h 1482"/>
                    <a:gd name="T6" fmla="*/ 19 w 1970"/>
                    <a:gd name="T7" fmla="*/ 260 h 1482"/>
                    <a:gd name="T8" fmla="*/ 59 w 1970"/>
                    <a:gd name="T9" fmla="*/ 266 h 1482"/>
                    <a:gd name="T10" fmla="*/ 97 w 1970"/>
                    <a:gd name="T11" fmla="*/ 299 h 1482"/>
                    <a:gd name="T12" fmla="*/ 125 w 1970"/>
                    <a:gd name="T13" fmla="*/ 311 h 1482"/>
                    <a:gd name="T14" fmla="*/ 158 w 1970"/>
                    <a:gd name="T15" fmla="*/ 315 h 1482"/>
                    <a:gd name="T16" fmla="*/ 184 w 1970"/>
                    <a:gd name="T17" fmla="*/ 330 h 1482"/>
                    <a:gd name="T18" fmla="*/ 202 w 1970"/>
                    <a:gd name="T19" fmla="*/ 358 h 1482"/>
                    <a:gd name="T20" fmla="*/ 227 w 1970"/>
                    <a:gd name="T21" fmla="*/ 371 h 1482"/>
                    <a:gd name="T22" fmla="*/ 250 w 1970"/>
                    <a:gd name="T23" fmla="*/ 368 h 1482"/>
                    <a:gd name="T24" fmla="*/ 257 w 1970"/>
                    <a:gd name="T25" fmla="*/ 353 h 1482"/>
                    <a:gd name="T26" fmla="*/ 273 w 1970"/>
                    <a:gd name="T27" fmla="*/ 342 h 1482"/>
                    <a:gd name="T28" fmla="*/ 281 w 1970"/>
                    <a:gd name="T29" fmla="*/ 326 h 1482"/>
                    <a:gd name="T30" fmla="*/ 288 w 1970"/>
                    <a:gd name="T31" fmla="*/ 288 h 1482"/>
                    <a:gd name="T32" fmla="*/ 281 w 1970"/>
                    <a:gd name="T33" fmla="*/ 267 h 1482"/>
                    <a:gd name="T34" fmla="*/ 305 w 1970"/>
                    <a:gd name="T35" fmla="*/ 266 h 1482"/>
                    <a:gd name="T36" fmla="*/ 326 w 1970"/>
                    <a:gd name="T37" fmla="*/ 280 h 1482"/>
                    <a:gd name="T38" fmla="*/ 369 w 1970"/>
                    <a:gd name="T39" fmla="*/ 330 h 1482"/>
                    <a:gd name="T40" fmla="*/ 382 w 1970"/>
                    <a:gd name="T41" fmla="*/ 330 h 1482"/>
                    <a:gd name="T42" fmla="*/ 395 w 1970"/>
                    <a:gd name="T43" fmla="*/ 343 h 1482"/>
                    <a:gd name="T44" fmla="*/ 415 w 1970"/>
                    <a:gd name="T45" fmla="*/ 311 h 1482"/>
                    <a:gd name="T46" fmla="*/ 388 w 1970"/>
                    <a:gd name="T47" fmla="*/ 294 h 1482"/>
                    <a:gd name="T48" fmla="*/ 404 w 1970"/>
                    <a:gd name="T49" fmla="*/ 277 h 1482"/>
                    <a:gd name="T50" fmla="*/ 422 w 1970"/>
                    <a:gd name="T51" fmla="*/ 259 h 1482"/>
                    <a:gd name="T52" fmla="*/ 442 w 1970"/>
                    <a:gd name="T53" fmla="*/ 272 h 1482"/>
                    <a:gd name="T54" fmla="*/ 455 w 1970"/>
                    <a:gd name="T55" fmla="*/ 263 h 1482"/>
                    <a:gd name="T56" fmla="*/ 450 w 1970"/>
                    <a:gd name="T57" fmla="*/ 245 h 1482"/>
                    <a:gd name="T58" fmla="*/ 449 w 1970"/>
                    <a:gd name="T59" fmla="*/ 240 h 1482"/>
                    <a:gd name="T60" fmla="*/ 464 w 1970"/>
                    <a:gd name="T61" fmla="*/ 226 h 1482"/>
                    <a:gd name="T62" fmla="*/ 465 w 1970"/>
                    <a:gd name="T63" fmla="*/ 208 h 1482"/>
                    <a:gd name="T64" fmla="*/ 491 w 1970"/>
                    <a:gd name="T65" fmla="*/ 191 h 1482"/>
                    <a:gd name="T66" fmla="*/ 483 w 1970"/>
                    <a:gd name="T67" fmla="*/ 147 h 1482"/>
                    <a:gd name="T68" fmla="*/ 481 w 1970"/>
                    <a:gd name="T69" fmla="*/ 127 h 1482"/>
                    <a:gd name="T70" fmla="*/ 462 w 1970"/>
                    <a:gd name="T71" fmla="*/ 113 h 1482"/>
                    <a:gd name="T72" fmla="*/ 454 w 1970"/>
                    <a:gd name="T73" fmla="*/ 109 h 1482"/>
                    <a:gd name="T74" fmla="*/ 417 w 1970"/>
                    <a:gd name="T75" fmla="*/ 83 h 1482"/>
                    <a:gd name="T76" fmla="*/ 404 w 1970"/>
                    <a:gd name="T77" fmla="*/ 67 h 1482"/>
                    <a:gd name="T78" fmla="*/ 398 w 1970"/>
                    <a:gd name="T79" fmla="*/ 71 h 1482"/>
                    <a:gd name="T80" fmla="*/ 362 w 1970"/>
                    <a:gd name="T81" fmla="*/ 39 h 1482"/>
                    <a:gd name="T82" fmla="*/ 348 w 1970"/>
                    <a:gd name="T83" fmla="*/ 34 h 1482"/>
                    <a:gd name="T84" fmla="*/ 334 w 1970"/>
                    <a:gd name="T85" fmla="*/ 36 h 1482"/>
                    <a:gd name="T86" fmla="*/ 308 w 1970"/>
                    <a:gd name="T87" fmla="*/ 24 h 1482"/>
                    <a:gd name="T88" fmla="*/ 289 w 1970"/>
                    <a:gd name="T89" fmla="*/ 35 h 1482"/>
                    <a:gd name="T90" fmla="*/ 272 w 1970"/>
                    <a:gd name="T91" fmla="*/ 52 h 1482"/>
                    <a:gd name="T92" fmla="*/ 260 w 1970"/>
                    <a:gd name="T93" fmla="*/ 38 h 1482"/>
                    <a:gd name="T94" fmla="*/ 227 w 1970"/>
                    <a:gd name="T95" fmla="*/ 11 h 1482"/>
                    <a:gd name="T96" fmla="*/ 182 w 1970"/>
                    <a:gd name="T97" fmla="*/ 1 h 1482"/>
                    <a:gd name="T98" fmla="*/ 158 w 1970"/>
                    <a:gd name="T99" fmla="*/ 2 h 1482"/>
                    <a:gd name="T100" fmla="*/ 105 w 1970"/>
                    <a:gd name="T101" fmla="*/ 9 h 1482"/>
                    <a:gd name="T102" fmla="*/ 58 w 1970"/>
                    <a:gd name="T103" fmla="*/ 43 h 1482"/>
                    <a:gd name="T104" fmla="*/ 81 w 1970"/>
                    <a:gd name="T105" fmla="*/ 92 h 1482"/>
                    <a:gd name="T106" fmla="*/ 62 w 1970"/>
                    <a:gd name="T107" fmla="*/ 133 h 1482"/>
                    <a:gd name="T108" fmla="*/ 24 w 1970"/>
                    <a:gd name="T109" fmla="*/ 128 h 1482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1970" h="1482">
                      <a:moveTo>
                        <a:pt x="21" y="519"/>
                      </a:moveTo>
                      <a:lnTo>
                        <a:pt x="33" y="540"/>
                      </a:lnTo>
                      <a:lnTo>
                        <a:pt x="73" y="550"/>
                      </a:lnTo>
                      <a:lnTo>
                        <a:pt x="46" y="630"/>
                      </a:lnTo>
                      <a:lnTo>
                        <a:pt x="27" y="633"/>
                      </a:lnTo>
                      <a:lnTo>
                        <a:pt x="19" y="637"/>
                      </a:lnTo>
                      <a:lnTo>
                        <a:pt x="13" y="651"/>
                      </a:lnTo>
                      <a:lnTo>
                        <a:pt x="8" y="657"/>
                      </a:lnTo>
                      <a:lnTo>
                        <a:pt x="23" y="684"/>
                      </a:lnTo>
                      <a:lnTo>
                        <a:pt x="17" y="721"/>
                      </a:lnTo>
                      <a:lnTo>
                        <a:pt x="21" y="728"/>
                      </a:lnTo>
                      <a:lnTo>
                        <a:pt x="48" y="736"/>
                      </a:lnTo>
                      <a:lnTo>
                        <a:pt x="56" y="754"/>
                      </a:lnTo>
                      <a:lnTo>
                        <a:pt x="48" y="761"/>
                      </a:lnTo>
                      <a:lnTo>
                        <a:pt x="33" y="754"/>
                      </a:lnTo>
                      <a:lnTo>
                        <a:pt x="37" y="785"/>
                      </a:lnTo>
                      <a:lnTo>
                        <a:pt x="33" y="819"/>
                      </a:lnTo>
                      <a:lnTo>
                        <a:pt x="35" y="851"/>
                      </a:lnTo>
                      <a:lnTo>
                        <a:pt x="21" y="868"/>
                      </a:lnTo>
                      <a:lnTo>
                        <a:pt x="8" y="872"/>
                      </a:lnTo>
                      <a:lnTo>
                        <a:pt x="0" y="880"/>
                      </a:lnTo>
                      <a:lnTo>
                        <a:pt x="13" y="913"/>
                      </a:lnTo>
                      <a:lnTo>
                        <a:pt x="31" y="934"/>
                      </a:lnTo>
                      <a:lnTo>
                        <a:pt x="27" y="944"/>
                      </a:lnTo>
                      <a:lnTo>
                        <a:pt x="38" y="963"/>
                      </a:lnTo>
                      <a:lnTo>
                        <a:pt x="42" y="977"/>
                      </a:lnTo>
                      <a:lnTo>
                        <a:pt x="66" y="992"/>
                      </a:lnTo>
                      <a:lnTo>
                        <a:pt x="73" y="1037"/>
                      </a:lnTo>
                      <a:lnTo>
                        <a:pt x="96" y="1046"/>
                      </a:lnTo>
                      <a:lnTo>
                        <a:pt x="131" y="1081"/>
                      </a:lnTo>
                      <a:lnTo>
                        <a:pt x="143" y="1087"/>
                      </a:lnTo>
                      <a:lnTo>
                        <a:pt x="176" y="1064"/>
                      </a:lnTo>
                      <a:lnTo>
                        <a:pt x="197" y="1066"/>
                      </a:lnTo>
                      <a:lnTo>
                        <a:pt x="210" y="1056"/>
                      </a:lnTo>
                      <a:lnTo>
                        <a:pt x="236" y="1062"/>
                      </a:lnTo>
                      <a:lnTo>
                        <a:pt x="234" y="1091"/>
                      </a:lnTo>
                      <a:lnTo>
                        <a:pt x="311" y="1163"/>
                      </a:lnTo>
                      <a:lnTo>
                        <a:pt x="328" y="1157"/>
                      </a:lnTo>
                      <a:lnTo>
                        <a:pt x="338" y="1159"/>
                      </a:lnTo>
                      <a:lnTo>
                        <a:pt x="342" y="1188"/>
                      </a:lnTo>
                      <a:lnTo>
                        <a:pt x="371" y="1188"/>
                      </a:lnTo>
                      <a:lnTo>
                        <a:pt x="386" y="1194"/>
                      </a:lnTo>
                      <a:lnTo>
                        <a:pt x="409" y="1190"/>
                      </a:lnTo>
                      <a:lnTo>
                        <a:pt x="433" y="1201"/>
                      </a:lnTo>
                      <a:lnTo>
                        <a:pt x="454" y="1199"/>
                      </a:lnTo>
                      <a:lnTo>
                        <a:pt x="464" y="1223"/>
                      </a:lnTo>
                      <a:lnTo>
                        <a:pt x="475" y="1219"/>
                      </a:lnTo>
                      <a:lnTo>
                        <a:pt x="487" y="1223"/>
                      </a:lnTo>
                      <a:lnTo>
                        <a:pt x="500" y="1244"/>
                      </a:lnTo>
                      <a:lnTo>
                        <a:pt x="531" y="1256"/>
                      </a:lnTo>
                      <a:lnTo>
                        <a:pt x="549" y="1242"/>
                      </a:lnTo>
                      <a:lnTo>
                        <a:pt x="564" y="1246"/>
                      </a:lnTo>
                      <a:lnTo>
                        <a:pt x="578" y="1265"/>
                      </a:lnTo>
                      <a:lnTo>
                        <a:pt x="591" y="1271"/>
                      </a:lnTo>
                      <a:lnTo>
                        <a:pt x="612" y="1275"/>
                      </a:lnTo>
                      <a:lnTo>
                        <a:pt x="630" y="1258"/>
                      </a:lnTo>
                      <a:lnTo>
                        <a:pt x="639" y="1261"/>
                      </a:lnTo>
                      <a:lnTo>
                        <a:pt x="657" y="1248"/>
                      </a:lnTo>
                      <a:lnTo>
                        <a:pt x="663" y="1256"/>
                      </a:lnTo>
                      <a:lnTo>
                        <a:pt x="693" y="1244"/>
                      </a:lnTo>
                      <a:lnTo>
                        <a:pt x="730" y="1294"/>
                      </a:lnTo>
                      <a:lnTo>
                        <a:pt x="724" y="1306"/>
                      </a:lnTo>
                      <a:lnTo>
                        <a:pt x="734" y="1318"/>
                      </a:lnTo>
                      <a:lnTo>
                        <a:pt x="749" y="1327"/>
                      </a:lnTo>
                      <a:lnTo>
                        <a:pt x="786" y="1335"/>
                      </a:lnTo>
                      <a:lnTo>
                        <a:pt x="790" y="1351"/>
                      </a:lnTo>
                      <a:lnTo>
                        <a:pt x="800" y="1351"/>
                      </a:lnTo>
                      <a:lnTo>
                        <a:pt x="800" y="1374"/>
                      </a:lnTo>
                      <a:lnTo>
                        <a:pt x="788" y="1391"/>
                      </a:lnTo>
                      <a:lnTo>
                        <a:pt x="805" y="1432"/>
                      </a:lnTo>
                      <a:lnTo>
                        <a:pt x="831" y="1438"/>
                      </a:lnTo>
                      <a:lnTo>
                        <a:pt x="848" y="1449"/>
                      </a:lnTo>
                      <a:lnTo>
                        <a:pt x="860" y="1444"/>
                      </a:lnTo>
                      <a:lnTo>
                        <a:pt x="892" y="1449"/>
                      </a:lnTo>
                      <a:lnTo>
                        <a:pt x="896" y="1455"/>
                      </a:lnTo>
                      <a:lnTo>
                        <a:pt x="902" y="1481"/>
                      </a:lnTo>
                      <a:lnTo>
                        <a:pt x="906" y="1482"/>
                      </a:lnTo>
                      <a:lnTo>
                        <a:pt x="916" y="1475"/>
                      </a:lnTo>
                      <a:lnTo>
                        <a:pt x="916" y="1455"/>
                      </a:lnTo>
                      <a:lnTo>
                        <a:pt x="902" y="1428"/>
                      </a:lnTo>
                      <a:lnTo>
                        <a:pt x="919" y="1415"/>
                      </a:lnTo>
                      <a:lnTo>
                        <a:pt x="931" y="1420"/>
                      </a:lnTo>
                      <a:lnTo>
                        <a:pt x="948" y="1444"/>
                      </a:lnTo>
                      <a:lnTo>
                        <a:pt x="997" y="1471"/>
                      </a:lnTo>
                      <a:lnTo>
                        <a:pt x="1001" y="1461"/>
                      </a:lnTo>
                      <a:lnTo>
                        <a:pt x="997" y="1436"/>
                      </a:lnTo>
                      <a:lnTo>
                        <a:pt x="1001" y="1430"/>
                      </a:lnTo>
                      <a:lnTo>
                        <a:pt x="989" y="1403"/>
                      </a:lnTo>
                      <a:lnTo>
                        <a:pt x="1008" y="1415"/>
                      </a:lnTo>
                      <a:lnTo>
                        <a:pt x="1012" y="1409"/>
                      </a:lnTo>
                      <a:lnTo>
                        <a:pt x="1028" y="1411"/>
                      </a:lnTo>
                      <a:lnTo>
                        <a:pt x="1024" y="1399"/>
                      </a:lnTo>
                      <a:lnTo>
                        <a:pt x="1064" y="1405"/>
                      </a:lnTo>
                      <a:lnTo>
                        <a:pt x="1064" y="1399"/>
                      </a:lnTo>
                      <a:lnTo>
                        <a:pt x="1078" y="1395"/>
                      </a:lnTo>
                      <a:lnTo>
                        <a:pt x="1076" y="1374"/>
                      </a:lnTo>
                      <a:lnTo>
                        <a:pt x="1084" y="1358"/>
                      </a:lnTo>
                      <a:lnTo>
                        <a:pt x="1089" y="1366"/>
                      </a:lnTo>
                      <a:lnTo>
                        <a:pt x="1099" y="1358"/>
                      </a:lnTo>
                      <a:lnTo>
                        <a:pt x="1091" y="1331"/>
                      </a:lnTo>
                      <a:lnTo>
                        <a:pt x="1097" y="1320"/>
                      </a:lnTo>
                      <a:lnTo>
                        <a:pt x="1136" y="1331"/>
                      </a:lnTo>
                      <a:lnTo>
                        <a:pt x="1149" y="1323"/>
                      </a:lnTo>
                      <a:lnTo>
                        <a:pt x="1134" y="1306"/>
                      </a:lnTo>
                      <a:lnTo>
                        <a:pt x="1124" y="1302"/>
                      </a:lnTo>
                      <a:lnTo>
                        <a:pt x="1105" y="1285"/>
                      </a:lnTo>
                      <a:lnTo>
                        <a:pt x="1105" y="1238"/>
                      </a:lnTo>
                      <a:lnTo>
                        <a:pt x="1122" y="1236"/>
                      </a:lnTo>
                      <a:lnTo>
                        <a:pt x="1124" y="1199"/>
                      </a:lnTo>
                      <a:lnTo>
                        <a:pt x="1149" y="1172"/>
                      </a:lnTo>
                      <a:lnTo>
                        <a:pt x="1171" y="1159"/>
                      </a:lnTo>
                      <a:lnTo>
                        <a:pt x="1149" y="1149"/>
                      </a:lnTo>
                      <a:lnTo>
                        <a:pt x="1140" y="1137"/>
                      </a:lnTo>
                      <a:lnTo>
                        <a:pt x="1136" y="1126"/>
                      </a:lnTo>
                      <a:lnTo>
                        <a:pt x="1124" y="1120"/>
                      </a:lnTo>
                      <a:lnTo>
                        <a:pt x="1122" y="1114"/>
                      </a:lnTo>
                      <a:lnTo>
                        <a:pt x="1126" y="1097"/>
                      </a:lnTo>
                      <a:lnTo>
                        <a:pt x="1120" y="1073"/>
                      </a:lnTo>
                      <a:lnTo>
                        <a:pt x="1124" y="1066"/>
                      </a:lnTo>
                      <a:lnTo>
                        <a:pt x="1161" y="1058"/>
                      </a:lnTo>
                      <a:lnTo>
                        <a:pt x="1163" y="1048"/>
                      </a:lnTo>
                      <a:lnTo>
                        <a:pt x="1171" y="1044"/>
                      </a:lnTo>
                      <a:lnTo>
                        <a:pt x="1180" y="1056"/>
                      </a:lnTo>
                      <a:lnTo>
                        <a:pt x="1175" y="1070"/>
                      </a:lnTo>
                      <a:lnTo>
                        <a:pt x="1180" y="1075"/>
                      </a:lnTo>
                      <a:lnTo>
                        <a:pt x="1219" y="1062"/>
                      </a:lnTo>
                      <a:lnTo>
                        <a:pt x="1246" y="1066"/>
                      </a:lnTo>
                      <a:lnTo>
                        <a:pt x="1252" y="1073"/>
                      </a:lnTo>
                      <a:lnTo>
                        <a:pt x="1252" y="1087"/>
                      </a:lnTo>
                      <a:lnTo>
                        <a:pt x="1260" y="1089"/>
                      </a:lnTo>
                      <a:lnTo>
                        <a:pt x="1277" y="1087"/>
                      </a:lnTo>
                      <a:lnTo>
                        <a:pt x="1296" y="1104"/>
                      </a:lnTo>
                      <a:lnTo>
                        <a:pt x="1302" y="1120"/>
                      </a:lnTo>
                      <a:lnTo>
                        <a:pt x="1331" y="1225"/>
                      </a:lnTo>
                      <a:lnTo>
                        <a:pt x="1343" y="1232"/>
                      </a:lnTo>
                      <a:lnTo>
                        <a:pt x="1372" y="1248"/>
                      </a:lnTo>
                      <a:lnTo>
                        <a:pt x="1381" y="1279"/>
                      </a:lnTo>
                      <a:lnTo>
                        <a:pt x="1455" y="1312"/>
                      </a:lnTo>
                      <a:lnTo>
                        <a:pt x="1457" y="1294"/>
                      </a:lnTo>
                      <a:lnTo>
                        <a:pt x="1474" y="1318"/>
                      </a:lnTo>
                      <a:lnTo>
                        <a:pt x="1459" y="1275"/>
                      </a:lnTo>
                      <a:lnTo>
                        <a:pt x="1468" y="1271"/>
                      </a:lnTo>
                      <a:lnTo>
                        <a:pt x="1476" y="1256"/>
                      </a:lnTo>
                      <a:lnTo>
                        <a:pt x="1507" y="1296"/>
                      </a:lnTo>
                      <a:lnTo>
                        <a:pt x="1503" y="1331"/>
                      </a:lnTo>
                      <a:lnTo>
                        <a:pt x="1516" y="1335"/>
                      </a:lnTo>
                      <a:lnTo>
                        <a:pt x="1526" y="1320"/>
                      </a:lnTo>
                      <a:lnTo>
                        <a:pt x="1545" y="1318"/>
                      </a:lnTo>
                      <a:lnTo>
                        <a:pt x="1572" y="1353"/>
                      </a:lnTo>
                      <a:lnTo>
                        <a:pt x="1563" y="1355"/>
                      </a:lnTo>
                      <a:lnTo>
                        <a:pt x="1551" y="1374"/>
                      </a:lnTo>
                      <a:lnTo>
                        <a:pt x="1557" y="1384"/>
                      </a:lnTo>
                      <a:lnTo>
                        <a:pt x="1565" y="1384"/>
                      </a:lnTo>
                      <a:lnTo>
                        <a:pt x="1580" y="1372"/>
                      </a:lnTo>
                      <a:lnTo>
                        <a:pt x="1592" y="1331"/>
                      </a:lnTo>
                      <a:lnTo>
                        <a:pt x="1634" y="1351"/>
                      </a:lnTo>
                      <a:lnTo>
                        <a:pt x="1659" y="1343"/>
                      </a:lnTo>
                      <a:lnTo>
                        <a:pt x="1669" y="1331"/>
                      </a:lnTo>
                      <a:lnTo>
                        <a:pt x="1673" y="1302"/>
                      </a:lnTo>
                      <a:lnTo>
                        <a:pt x="1663" y="1300"/>
                      </a:lnTo>
                      <a:lnTo>
                        <a:pt x="1659" y="1242"/>
                      </a:lnTo>
                      <a:lnTo>
                        <a:pt x="1648" y="1238"/>
                      </a:lnTo>
                      <a:lnTo>
                        <a:pt x="1625" y="1256"/>
                      </a:lnTo>
                      <a:lnTo>
                        <a:pt x="1613" y="1256"/>
                      </a:lnTo>
                      <a:lnTo>
                        <a:pt x="1601" y="1246"/>
                      </a:lnTo>
                      <a:lnTo>
                        <a:pt x="1592" y="1242"/>
                      </a:lnTo>
                      <a:lnTo>
                        <a:pt x="1582" y="1229"/>
                      </a:lnTo>
                      <a:lnTo>
                        <a:pt x="1551" y="1174"/>
                      </a:lnTo>
                      <a:lnTo>
                        <a:pt x="1553" y="1147"/>
                      </a:lnTo>
                      <a:lnTo>
                        <a:pt x="1561" y="1147"/>
                      </a:lnTo>
                      <a:lnTo>
                        <a:pt x="1572" y="1159"/>
                      </a:lnTo>
                      <a:lnTo>
                        <a:pt x="1578" y="1151"/>
                      </a:lnTo>
                      <a:lnTo>
                        <a:pt x="1567" y="1116"/>
                      </a:lnTo>
                      <a:lnTo>
                        <a:pt x="1598" y="1104"/>
                      </a:lnTo>
                      <a:lnTo>
                        <a:pt x="1615" y="1106"/>
                      </a:lnTo>
                      <a:lnTo>
                        <a:pt x="1632" y="1114"/>
                      </a:lnTo>
                      <a:lnTo>
                        <a:pt x="1642" y="1089"/>
                      </a:lnTo>
                      <a:lnTo>
                        <a:pt x="1621" y="1052"/>
                      </a:lnTo>
                      <a:lnTo>
                        <a:pt x="1630" y="1031"/>
                      </a:lnTo>
                      <a:lnTo>
                        <a:pt x="1642" y="1023"/>
                      </a:lnTo>
                      <a:lnTo>
                        <a:pt x="1683" y="1029"/>
                      </a:lnTo>
                      <a:lnTo>
                        <a:pt x="1685" y="1033"/>
                      </a:lnTo>
                      <a:lnTo>
                        <a:pt x="1688" y="1033"/>
                      </a:lnTo>
                      <a:lnTo>
                        <a:pt x="1704" y="1040"/>
                      </a:lnTo>
                      <a:lnTo>
                        <a:pt x="1723" y="1052"/>
                      </a:lnTo>
                      <a:lnTo>
                        <a:pt x="1727" y="1056"/>
                      </a:lnTo>
                      <a:lnTo>
                        <a:pt x="1735" y="1056"/>
                      </a:lnTo>
                      <a:lnTo>
                        <a:pt x="1752" y="1073"/>
                      </a:lnTo>
                      <a:lnTo>
                        <a:pt x="1766" y="1085"/>
                      </a:lnTo>
                      <a:lnTo>
                        <a:pt x="1775" y="1071"/>
                      </a:lnTo>
                      <a:lnTo>
                        <a:pt x="1783" y="1068"/>
                      </a:lnTo>
                      <a:lnTo>
                        <a:pt x="1799" y="1073"/>
                      </a:lnTo>
                      <a:lnTo>
                        <a:pt x="1799" y="1070"/>
                      </a:lnTo>
                      <a:lnTo>
                        <a:pt x="1804" y="1058"/>
                      </a:lnTo>
                      <a:lnTo>
                        <a:pt x="1810" y="1048"/>
                      </a:lnTo>
                      <a:lnTo>
                        <a:pt x="1820" y="1050"/>
                      </a:lnTo>
                      <a:lnTo>
                        <a:pt x="1828" y="1046"/>
                      </a:lnTo>
                      <a:lnTo>
                        <a:pt x="1829" y="1035"/>
                      </a:lnTo>
                      <a:lnTo>
                        <a:pt x="1835" y="1035"/>
                      </a:lnTo>
                      <a:lnTo>
                        <a:pt x="1839" y="1031"/>
                      </a:lnTo>
                      <a:lnTo>
                        <a:pt x="1828" y="1002"/>
                      </a:lnTo>
                      <a:lnTo>
                        <a:pt x="1799" y="986"/>
                      </a:lnTo>
                      <a:lnTo>
                        <a:pt x="1797" y="977"/>
                      </a:lnTo>
                      <a:lnTo>
                        <a:pt x="1793" y="969"/>
                      </a:lnTo>
                      <a:lnTo>
                        <a:pt x="1781" y="977"/>
                      </a:lnTo>
                      <a:lnTo>
                        <a:pt x="1766" y="963"/>
                      </a:lnTo>
                      <a:lnTo>
                        <a:pt x="1770" y="961"/>
                      </a:lnTo>
                      <a:lnTo>
                        <a:pt x="1777" y="961"/>
                      </a:lnTo>
                      <a:lnTo>
                        <a:pt x="1787" y="951"/>
                      </a:lnTo>
                      <a:lnTo>
                        <a:pt x="1793" y="957"/>
                      </a:lnTo>
                      <a:lnTo>
                        <a:pt x="1797" y="953"/>
                      </a:lnTo>
                      <a:lnTo>
                        <a:pt x="1800" y="932"/>
                      </a:lnTo>
                      <a:lnTo>
                        <a:pt x="1808" y="930"/>
                      </a:lnTo>
                      <a:lnTo>
                        <a:pt x="1812" y="920"/>
                      </a:lnTo>
                      <a:lnTo>
                        <a:pt x="1818" y="922"/>
                      </a:lnTo>
                      <a:lnTo>
                        <a:pt x="1841" y="905"/>
                      </a:lnTo>
                      <a:lnTo>
                        <a:pt x="1855" y="901"/>
                      </a:lnTo>
                      <a:lnTo>
                        <a:pt x="1860" y="889"/>
                      </a:lnTo>
                      <a:lnTo>
                        <a:pt x="1870" y="880"/>
                      </a:lnTo>
                      <a:lnTo>
                        <a:pt x="1868" y="872"/>
                      </a:lnTo>
                      <a:lnTo>
                        <a:pt x="1855" y="856"/>
                      </a:lnTo>
                      <a:lnTo>
                        <a:pt x="1858" y="849"/>
                      </a:lnTo>
                      <a:lnTo>
                        <a:pt x="1856" y="839"/>
                      </a:lnTo>
                      <a:lnTo>
                        <a:pt x="1860" y="831"/>
                      </a:lnTo>
                      <a:lnTo>
                        <a:pt x="1876" y="833"/>
                      </a:lnTo>
                      <a:lnTo>
                        <a:pt x="1891" y="810"/>
                      </a:lnTo>
                      <a:lnTo>
                        <a:pt x="1926" y="818"/>
                      </a:lnTo>
                      <a:lnTo>
                        <a:pt x="1932" y="816"/>
                      </a:lnTo>
                      <a:lnTo>
                        <a:pt x="1928" y="765"/>
                      </a:lnTo>
                      <a:lnTo>
                        <a:pt x="1943" y="761"/>
                      </a:lnTo>
                      <a:lnTo>
                        <a:pt x="1963" y="763"/>
                      </a:lnTo>
                      <a:lnTo>
                        <a:pt x="1970" y="684"/>
                      </a:lnTo>
                      <a:lnTo>
                        <a:pt x="1951" y="668"/>
                      </a:lnTo>
                      <a:lnTo>
                        <a:pt x="1940" y="633"/>
                      </a:lnTo>
                      <a:lnTo>
                        <a:pt x="1922" y="608"/>
                      </a:lnTo>
                      <a:lnTo>
                        <a:pt x="1922" y="593"/>
                      </a:lnTo>
                      <a:lnTo>
                        <a:pt x="1928" y="589"/>
                      </a:lnTo>
                      <a:lnTo>
                        <a:pt x="1932" y="585"/>
                      </a:lnTo>
                      <a:lnTo>
                        <a:pt x="1914" y="567"/>
                      </a:lnTo>
                      <a:lnTo>
                        <a:pt x="1913" y="556"/>
                      </a:lnTo>
                      <a:lnTo>
                        <a:pt x="1899" y="548"/>
                      </a:lnTo>
                      <a:lnTo>
                        <a:pt x="1905" y="538"/>
                      </a:lnTo>
                      <a:lnTo>
                        <a:pt x="1903" y="531"/>
                      </a:lnTo>
                      <a:lnTo>
                        <a:pt x="1922" y="515"/>
                      </a:lnTo>
                      <a:lnTo>
                        <a:pt x="1922" y="505"/>
                      </a:lnTo>
                      <a:lnTo>
                        <a:pt x="1887" y="486"/>
                      </a:lnTo>
                      <a:lnTo>
                        <a:pt x="1885" y="474"/>
                      </a:lnTo>
                      <a:lnTo>
                        <a:pt x="1876" y="473"/>
                      </a:lnTo>
                      <a:lnTo>
                        <a:pt x="1866" y="457"/>
                      </a:lnTo>
                      <a:lnTo>
                        <a:pt x="1856" y="459"/>
                      </a:lnTo>
                      <a:lnTo>
                        <a:pt x="1847" y="449"/>
                      </a:lnTo>
                      <a:lnTo>
                        <a:pt x="1845" y="449"/>
                      </a:lnTo>
                      <a:lnTo>
                        <a:pt x="1847" y="441"/>
                      </a:lnTo>
                      <a:lnTo>
                        <a:pt x="1847" y="426"/>
                      </a:lnTo>
                      <a:lnTo>
                        <a:pt x="1841" y="395"/>
                      </a:lnTo>
                      <a:lnTo>
                        <a:pt x="1835" y="395"/>
                      </a:lnTo>
                      <a:lnTo>
                        <a:pt x="1828" y="403"/>
                      </a:lnTo>
                      <a:lnTo>
                        <a:pt x="1818" y="418"/>
                      </a:lnTo>
                      <a:lnTo>
                        <a:pt x="1816" y="436"/>
                      </a:lnTo>
                      <a:lnTo>
                        <a:pt x="1810" y="436"/>
                      </a:lnTo>
                      <a:lnTo>
                        <a:pt x="1797" y="418"/>
                      </a:lnTo>
                      <a:lnTo>
                        <a:pt x="1766" y="403"/>
                      </a:lnTo>
                      <a:lnTo>
                        <a:pt x="1743" y="378"/>
                      </a:lnTo>
                      <a:lnTo>
                        <a:pt x="1727" y="368"/>
                      </a:lnTo>
                      <a:lnTo>
                        <a:pt x="1719" y="347"/>
                      </a:lnTo>
                      <a:lnTo>
                        <a:pt x="1667" y="331"/>
                      </a:lnTo>
                      <a:lnTo>
                        <a:pt x="1654" y="321"/>
                      </a:lnTo>
                      <a:lnTo>
                        <a:pt x="1654" y="298"/>
                      </a:lnTo>
                      <a:lnTo>
                        <a:pt x="1650" y="290"/>
                      </a:lnTo>
                      <a:lnTo>
                        <a:pt x="1619" y="283"/>
                      </a:lnTo>
                      <a:lnTo>
                        <a:pt x="1619" y="279"/>
                      </a:lnTo>
                      <a:lnTo>
                        <a:pt x="1611" y="273"/>
                      </a:lnTo>
                      <a:lnTo>
                        <a:pt x="1613" y="265"/>
                      </a:lnTo>
                      <a:lnTo>
                        <a:pt x="1601" y="261"/>
                      </a:lnTo>
                      <a:lnTo>
                        <a:pt x="1598" y="253"/>
                      </a:lnTo>
                      <a:lnTo>
                        <a:pt x="1588" y="252"/>
                      </a:lnTo>
                      <a:lnTo>
                        <a:pt x="1580" y="255"/>
                      </a:lnTo>
                      <a:lnTo>
                        <a:pt x="1584" y="265"/>
                      </a:lnTo>
                      <a:lnTo>
                        <a:pt x="1590" y="269"/>
                      </a:lnTo>
                      <a:lnTo>
                        <a:pt x="1592" y="284"/>
                      </a:lnTo>
                      <a:lnTo>
                        <a:pt x="1590" y="290"/>
                      </a:lnTo>
                      <a:lnTo>
                        <a:pt x="1561" y="265"/>
                      </a:lnTo>
                      <a:lnTo>
                        <a:pt x="1551" y="265"/>
                      </a:lnTo>
                      <a:lnTo>
                        <a:pt x="1509" y="234"/>
                      </a:lnTo>
                      <a:lnTo>
                        <a:pt x="1505" y="215"/>
                      </a:lnTo>
                      <a:lnTo>
                        <a:pt x="1460" y="166"/>
                      </a:lnTo>
                      <a:lnTo>
                        <a:pt x="1445" y="155"/>
                      </a:lnTo>
                      <a:lnTo>
                        <a:pt x="1447" y="147"/>
                      </a:lnTo>
                      <a:lnTo>
                        <a:pt x="1451" y="147"/>
                      </a:lnTo>
                      <a:lnTo>
                        <a:pt x="1441" y="139"/>
                      </a:lnTo>
                      <a:lnTo>
                        <a:pt x="1437" y="139"/>
                      </a:lnTo>
                      <a:lnTo>
                        <a:pt x="1418" y="116"/>
                      </a:lnTo>
                      <a:lnTo>
                        <a:pt x="1404" y="116"/>
                      </a:lnTo>
                      <a:lnTo>
                        <a:pt x="1389" y="135"/>
                      </a:lnTo>
                      <a:lnTo>
                        <a:pt x="1379" y="139"/>
                      </a:lnTo>
                      <a:lnTo>
                        <a:pt x="1373" y="133"/>
                      </a:lnTo>
                      <a:lnTo>
                        <a:pt x="1364" y="135"/>
                      </a:lnTo>
                      <a:lnTo>
                        <a:pt x="1364" y="127"/>
                      </a:lnTo>
                      <a:lnTo>
                        <a:pt x="1354" y="122"/>
                      </a:lnTo>
                      <a:lnTo>
                        <a:pt x="1343" y="122"/>
                      </a:lnTo>
                      <a:lnTo>
                        <a:pt x="1333" y="143"/>
                      </a:lnTo>
                      <a:lnTo>
                        <a:pt x="1308" y="160"/>
                      </a:lnTo>
                      <a:lnTo>
                        <a:pt x="1292" y="147"/>
                      </a:lnTo>
                      <a:lnTo>
                        <a:pt x="1265" y="124"/>
                      </a:lnTo>
                      <a:lnTo>
                        <a:pt x="1260" y="124"/>
                      </a:lnTo>
                      <a:lnTo>
                        <a:pt x="1246" y="108"/>
                      </a:lnTo>
                      <a:lnTo>
                        <a:pt x="1231" y="100"/>
                      </a:lnTo>
                      <a:lnTo>
                        <a:pt x="1231" y="95"/>
                      </a:lnTo>
                      <a:lnTo>
                        <a:pt x="1217" y="89"/>
                      </a:lnTo>
                      <a:lnTo>
                        <a:pt x="1211" y="77"/>
                      </a:lnTo>
                      <a:lnTo>
                        <a:pt x="1180" y="71"/>
                      </a:lnTo>
                      <a:lnTo>
                        <a:pt x="1161" y="124"/>
                      </a:lnTo>
                      <a:lnTo>
                        <a:pt x="1151" y="127"/>
                      </a:lnTo>
                      <a:lnTo>
                        <a:pt x="1161" y="135"/>
                      </a:lnTo>
                      <a:lnTo>
                        <a:pt x="1155" y="139"/>
                      </a:lnTo>
                      <a:lnTo>
                        <a:pt x="1151" y="160"/>
                      </a:lnTo>
                      <a:lnTo>
                        <a:pt x="1146" y="162"/>
                      </a:lnTo>
                      <a:lnTo>
                        <a:pt x="1151" y="186"/>
                      </a:lnTo>
                      <a:lnTo>
                        <a:pt x="1146" y="189"/>
                      </a:lnTo>
                      <a:lnTo>
                        <a:pt x="1146" y="224"/>
                      </a:lnTo>
                      <a:lnTo>
                        <a:pt x="1140" y="224"/>
                      </a:lnTo>
                      <a:lnTo>
                        <a:pt x="1088" y="205"/>
                      </a:lnTo>
                      <a:lnTo>
                        <a:pt x="1088" y="188"/>
                      </a:lnTo>
                      <a:lnTo>
                        <a:pt x="1082" y="184"/>
                      </a:lnTo>
                      <a:lnTo>
                        <a:pt x="1074" y="170"/>
                      </a:lnTo>
                      <a:lnTo>
                        <a:pt x="1059" y="164"/>
                      </a:lnTo>
                      <a:lnTo>
                        <a:pt x="1055" y="160"/>
                      </a:lnTo>
                      <a:lnTo>
                        <a:pt x="1041" y="160"/>
                      </a:lnTo>
                      <a:lnTo>
                        <a:pt x="1039" y="151"/>
                      </a:lnTo>
                      <a:lnTo>
                        <a:pt x="1008" y="131"/>
                      </a:lnTo>
                      <a:lnTo>
                        <a:pt x="997" y="118"/>
                      </a:lnTo>
                      <a:lnTo>
                        <a:pt x="977" y="106"/>
                      </a:lnTo>
                      <a:lnTo>
                        <a:pt x="964" y="87"/>
                      </a:lnTo>
                      <a:lnTo>
                        <a:pt x="947" y="71"/>
                      </a:lnTo>
                      <a:lnTo>
                        <a:pt x="927" y="42"/>
                      </a:lnTo>
                      <a:lnTo>
                        <a:pt x="906" y="42"/>
                      </a:lnTo>
                      <a:lnTo>
                        <a:pt x="902" y="36"/>
                      </a:lnTo>
                      <a:lnTo>
                        <a:pt x="850" y="27"/>
                      </a:lnTo>
                      <a:lnTo>
                        <a:pt x="836" y="13"/>
                      </a:lnTo>
                      <a:lnTo>
                        <a:pt x="780" y="3"/>
                      </a:lnTo>
                      <a:lnTo>
                        <a:pt x="767" y="9"/>
                      </a:lnTo>
                      <a:lnTo>
                        <a:pt x="744" y="7"/>
                      </a:lnTo>
                      <a:lnTo>
                        <a:pt x="726" y="3"/>
                      </a:lnTo>
                      <a:lnTo>
                        <a:pt x="719" y="5"/>
                      </a:lnTo>
                      <a:lnTo>
                        <a:pt x="699" y="0"/>
                      </a:lnTo>
                      <a:lnTo>
                        <a:pt x="693" y="0"/>
                      </a:lnTo>
                      <a:lnTo>
                        <a:pt x="686" y="7"/>
                      </a:lnTo>
                      <a:lnTo>
                        <a:pt x="672" y="3"/>
                      </a:lnTo>
                      <a:lnTo>
                        <a:pt x="657" y="17"/>
                      </a:lnTo>
                      <a:lnTo>
                        <a:pt x="630" y="7"/>
                      </a:lnTo>
                      <a:lnTo>
                        <a:pt x="616" y="13"/>
                      </a:lnTo>
                      <a:lnTo>
                        <a:pt x="606" y="3"/>
                      </a:lnTo>
                      <a:lnTo>
                        <a:pt x="543" y="9"/>
                      </a:lnTo>
                      <a:lnTo>
                        <a:pt x="521" y="27"/>
                      </a:lnTo>
                      <a:lnTo>
                        <a:pt x="475" y="29"/>
                      </a:lnTo>
                      <a:lnTo>
                        <a:pt x="444" y="38"/>
                      </a:lnTo>
                      <a:lnTo>
                        <a:pt x="419" y="36"/>
                      </a:lnTo>
                      <a:lnTo>
                        <a:pt x="305" y="58"/>
                      </a:lnTo>
                      <a:lnTo>
                        <a:pt x="272" y="54"/>
                      </a:lnTo>
                      <a:lnTo>
                        <a:pt x="263" y="67"/>
                      </a:lnTo>
                      <a:lnTo>
                        <a:pt x="239" y="75"/>
                      </a:lnTo>
                      <a:lnTo>
                        <a:pt x="199" y="83"/>
                      </a:lnTo>
                      <a:lnTo>
                        <a:pt x="195" y="91"/>
                      </a:lnTo>
                      <a:lnTo>
                        <a:pt x="232" y="172"/>
                      </a:lnTo>
                      <a:lnTo>
                        <a:pt x="218" y="211"/>
                      </a:lnTo>
                      <a:lnTo>
                        <a:pt x="266" y="246"/>
                      </a:lnTo>
                      <a:lnTo>
                        <a:pt x="282" y="271"/>
                      </a:lnTo>
                      <a:lnTo>
                        <a:pt x="301" y="283"/>
                      </a:lnTo>
                      <a:lnTo>
                        <a:pt x="313" y="331"/>
                      </a:lnTo>
                      <a:lnTo>
                        <a:pt x="322" y="350"/>
                      </a:lnTo>
                      <a:lnTo>
                        <a:pt x="322" y="368"/>
                      </a:lnTo>
                      <a:lnTo>
                        <a:pt x="313" y="372"/>
                      </a:lnTo>
                      <a:lnTo>
                        <a:pt x="301" y="366"/>
                      </a:lnTo>
                      <a:lnTo>
                        <a:pt x="257" y="378"/>
                      </a:lnTo>
                      <a:lnTo>
                        <a:pt x="232" y="395"/>
                      </a:lnTo>
                      <a:lnTo>
                        <a:pt x="228" y="438"/>
                      </a:lnTo>
                      <a:lnTo>
                        <a:pt x="266" y="451"/>
                      </a:lnTo>
                      <a:lnTo>
                        <a:pt x="245" y="531"/>
                      </a:lnTo>
                      <a:lnTo>
                        <a:pt x="236" y="544"/>
                      </a:lnTo>
                      <a:lnTo>
                        <a:pt x="228" y="540"/>
                      </a:lnTo>
                      <a:lnTo>
                        <a:pt x="216" y="525"/>
                      </a:lnTo>
                      <a:lnTo>
                        <a:pt x="187" y="513"/>
                      </a:lnTo>
                      <a:lnTo>
                        <a:pt x="147" y="502"/>
                      </a:lnTo>
                      <a:lnTo>
                        <a:pt x="116" y="476"/>
                      </a:lnTo>
                      <a:lnTo>
                        <a:pt x="95" y="509"/>
                      </a:lnTo>
                      <a:lnTo>
                        <a:pt x="64" y="505"/>
                      </a:lnTo>
                      <a:lnTo>
                        <a:pt x="38" y="509"/>
                      </a:lnTo>
                      <a:lnTo>
                        <a:pt x="27" y="507"/>
                      </a:lnTo>
                      <a:lnTo>
                        <a:pt x="21" y="519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61" name="Freeform 226">
                  <a:extLst>
                    <a:ext uri="{FF2B5EF4-FFF2-40B4-BE49-F238E27FC236}">
                      <a16:creationId xmlns:a16="http://schemas.microsoft.com/office/drawing/2014/main" id="{285CA6F3-08A0-464A-9F72-01BF499512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6" y="909"/>
                  <a:ext cx="1849" cy="1445"/>
                </a:xfrm>
                <a:custGeom>
                  <a:avLst/>
                  <a:gdLst>
                    <a:gd name="T0" fmla="*/ 122 w 3698"/>
                    <a:gd name="T1" fmla="*/ 474 h 2890"/>
                    <a:gd name="T2" fmla="*/ 231 w 3698"/>
                    <a:gd name="T3" fmla="*/ 518 h 2890"/>
                    <a:gd name="T4" fmla="*/ 318 w 3698"/>
                    <a:gd name="T5" fmla="*/ 501 h 2890"/>
                    <a:gd name="T6" fmla="*/ 380 w 3698"/>
                    <a:gd name="T7" fmla="*/ 494 h 2890"/>
                    <a:gd name="T8" fmla="*/ 445 w 3698"/>
                    <a:gd name="T9" fmla="*/ 480 h 2890"/>
                    <a:gd name="T10" fmla="*/ 478 w 3698"/>
                    <a:gd name="T11" fmla="*/ 447 h 2890"/>
                    <a:gd name="T12" fmla="*/ 483 w 3698"/>
                    <a:gd name="T13" fmla="*/ 419 h 2890"/>
                    <a:gd name="T14" fmla="*/ 491 w 3698"/>
                    <a:gd name="T15" fmla="*/ 376 h 2890"/>
                    <a:gd name="T16" fmla="*/ 533 w 3698"/>
                    <a:gd name="T17" fmla="*/ 387 h 2890"/>
                    <a:gd name="T18" fmla="*/ 578 w 3698"/>
                    <a:gd name="T19" fmla="*/ 360 h 2890"/>
                    <a:gd name="T20" fmla="*/ 621 w 3698"/>
                    <a:gd name="T21" fmla="*/ 350 h 2890"/>
                    <a:gd name="T22" fmla="*/ 645 w 3698"/>
                    <a:gd name="T23" fmla="*/ 315 h 2890"/>
                    <a:gd name="T24" fmla="*/ 677 w 3698"/>
                    <a:gd name="T25" fmla="*/ 300 h 2890"/>
                    <a:gd name="T26" fmla="*/ 705 w 3698"/>
                    <a:gd name="T27" fmla="*/ 289 h 2890"/>
                    <a:gd name="T28" fmla="*/ 734 w 3698"/>
                    <a:gd name="T29" fmla="*/ 295 h 2890"/>
                    <a:gd name="T30" fmla="*/ 750 w 3698"/>
                    <a:gd name="T31" fmla="*/ 288 h 2890"/>
                    <a:gd name="T32" fmla="*/ 746 w 3698"/>
                    <a:gd name="T33" fmla="*/ 270 h 2890"/>
                    <a:gd name="T34" fmla="*/ 724 w 3698"/>
                    <a:gd name="T35" fmla="*/ 256 h 2890"/>
                    <a:gd name="T36" fmla="*/ 686 w 3698"/>
                    <a:gd name="T37" fmla="*/ 236 h 2890"/>
                    <a:gd name="T38" fmla="*/ 648 w 3698"/>
                    <a:gd name="T39" fmla="*/ 244 h 2890"/>
                    <a:gd name="T40" fmla="*/ 605 w 3698"/>
                    <a:gd name="T41" fmla="*/ 243 h 2890"/>
                    <a:gd name="T42" fmla="*/ 621 w 3698"/>
                    <a:gd name="T43" fmla="*/ 202 h 2890"/>
                    <a:gd name="T44" fmla="*/ 684 w 3698"/>
                    <a:gd name="T45" fmla="*/ 166 h 2890"/>
                    <a:gd name="T46" fmla="*/ 710 w 3698"/>
                    <a:gd name="T47" fmla="*/ 149 h 2890"/>
                    <a:gd name="T48" fmla="*/ 713 w 3698"/>
                    <a:gd name="T49" fmla="*/ 131 h 2890"/>
                    <a:gd name="T50" fmla="*/ 729 w 3698"/>
                    <a:gd name="T51" fmla="*/ 103 h 2890"/>
                    <a:gd name="T52" fmla="*/ 734 w 3698"/>
                    <a:gd name="T53" fmla="*/ 86 h 2890"/>
                    <a:gd name="T54" fmla="*/ 750 w 3698"/>
                    <a:gd name="T55" fmla="*/ 64 h 2890"/>
                    <a:gd name="T56" fmla="*/ 753 w 3698"/>
                    <a:gd name="T57" fmla="*/ 43 h 2890"/>
                    <a:gd name="T58" fmla="*/ 734 w 3698"/>
                    <a:gd name="T59" fmla="*/ 33 h 2890"/>
                    <a:gd name="T60" fmla="*/ 748 w 3698"/>
                    <a:gd name="T61" fmla="*/ 14 h 2890"/>
                    <a:gd name="T62" fmla="*/ 771 w 3698"/>
                    <a:gd name="T63" fmla="*/ 2 h 2890"/>
                    <a:gd name="T64" fmla="*/ 799 w 3698"/>
                    <a:gd name="T65" fmla="*/ 33 h 2890"/>
                    <a:gd name="T66" fmla="*/ 873 w 3698"/>
                    <a:gd name="T67" fmla="*/ 74 h 2890"/>
                    <a:gd name="T68" fmla="*/ 921 w 3698"/>
                    <a:gd name="T69" fmla="*/ 89 h 2890"/>
                    <a:gd name="T70" fmla="*/ 908 w 3698"/>
                    <a:gd name="T71" fmla="*/ 122 h 2890"/>
                    <a:gd name="T72" fmla="*/ 898 w 3698"/>
                    <a:gd name="T73" fmla="*/ 165 h 2890"/>
                    <a:gd name="T74" fmla="*/ 841 w 3698"/>
                    <a:gd name="T75" fmla="*/ 269 h 2890"/>
                    <a:gd name="T76" fmla="*/ 868 w 3698"/>
                    <a:gd name="T77" fmla="*/ 273 h 2890"/>
                    <a:gd name="T78" fmla="*/ 829 w 3698"/>
                    <a:gd name="T79" fmla="*/ 323 h 2890"/>
                    <a:gd name="T80" fmla="*/ 836 w 3698"/>
                    <a:gd name="T81" fmla="*/ 391 h 2890"/>
                    <a:gd name="T82" fmla="*/ 877 w 3698"/>
                    <a:gd name="T83" fmla="*/ 418 h 2890"/>
                    <a:gd name="T84" fmla="*/ 861 w 3698"/>
                    <a:gd name="T85" fmla="*/ 460 h 2890"/>
                    <a:gd name="T86" fmla="*/ 803 w 3698"/>
                    <a:gd name="T87" fmla="*/ 487 h 2890"/>
                    <a:gd name="T88" fmla="*/ 748 w 3698"/>
                    <a:gd name="T89" fmla="*/ 499 h 2890"/>
                    <a:gd name="T90" fmla="*/ 713 w 3698"/>
                    <a:gd name="T91" fmla="*/ 526 h 2890"/>
                    <a:gd name="T92" fmla="*/ 669 w 3698"/>
                    <a:gd name="T93" fmla="*/ 486 h 2890"/>
                    <a:gd name="T94" fmla="*/ 596 w 3698"/>
                    <a:gd name="T95" fmla="*/ 531 h 2890"/>
                    <a:gd name="T96" fmla="*/ 564 w 3698"/>
                    <a:gd name="T97" fmla="*/ 541 h 2890"/>
                    <a:gd name="T98" fmla="*/ 547 w 3698"/>
                    <a:gd name="T99" fmla="*/ 591 h 2890"/>
                    <a:gd name="T100" fmla="*/ 461 w 3698"/>
                    <a:gd name="T101" fmla="*/ 631 h 2890"/>
                    <a:gd name="T102" fmla="*/ 407 w 3698"/>
                    <a:gd name="T103" fmla="*/ 667 h 2890"/>
                    <a:gd name="T104" fmla="*/ 370 w 3698"/>
                    <a:gd name="T105" fmla="*/ 717 h 2890"/>
                    <a:gd name="T106" fmla="*/ 307 w 3698"/>
                    <a:gd name="T107" fmla="*/ 683 h 2890"/>
                    <a:gd name="T108" fmla="*/ 296 w 3698"/>
                    <a:gd name="T109" fmla="*/ 644 h 2890"/>
                    <a:gd name="T110" fmla="*/ 252 w 3698"/>
                    <a:gd name="T111" fmla="*/ 717 h 2890"/>
                    <a:gd name="T112" fmla="*/ 215 w 3698"/>
                    <a:gd name="T113" fmla="*/ 665 h 2890"/>
                    <a:gd name="T114" fmla="*/ 153 w 3698"/>
                    <a:gd name="T115" fmla="*/ 649 h 2890"/>
                    <a:gd name="T116" fmla="*/ 111 w 3698"/>
                    <a:gd name="T117" fmla="*/ 641 h 2890"/>
                    <a:gd name="T118" fmla="*/ 94 w 3698"/>
                    <a:gd name="T119" fmla="*/ 567 h 2890"/>
                    <a:gd name="T120" fmla="*/ 21 w 3698"/>
                    <a:gd name="T121" fmla="*/ 537 h 289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3698" h="2890">
                      <a:moveTo>
                        <a:pt x="0" y="1828"/>
                      </a:moveTo>
                      <a:lnTo>
                        <a:pt x="42" y="1841"/>
                      </a:lnTo>
                      <a:lnTo>
                        <a:pt x="108" y="1855"/>
                      </a:lnTo>
                      <a:lnTo>
                        <a:pt x="139" y="1867"/>
                      </a:lnTo>
                      <a:lnTo>
                        <a:pt x="152" y="1867"/>
                      </a:lnTo>
                      <a:lnTo>
                        <a:pt x="241" y="1882"/>
                      </a:lnTo>
                      <a:lnTo>
                        <a:pt x="305" y="1894"/>
                      </a:lnTo>
                      <a:lnTo>
                        <a:pt x="375" y="1886"/>
                      </a:lnTo>
                      <a:lnTo>
                        <a:pt x="413" y="1894"/>
                      </a:lnTo>
                      <a:lnTo>
                        <a:pt x="419" y="1882"/>
                      </a:lnTo>
                      <a:lnTo>
                        <a:pt x="487" y="1894"/>
                      </a:lnTo>
                      <a:lnTo>
                        <a:pt x="496" y="1896"/>
                      </a:lnTo>
                      <a:lnTo>
                        <a:pt x="618" y="1936"/>
                      </a:lnTo>
                      <a:lnTo>
                        <a:pt x="647" y="1985"/>
                      </a:lnTo>
                      <a:lnTo>
                        <a:pt x="695" y="2000"/>
                      </a:lnTo>
                      <a:lnTo>
                        <a:pt x="711" y="2000"/>
                      </a:lnTo>
                      <a:lnTo>
                        <a:pt x="738" y="2004"/>
                      </a:lnTo>
                      <a:lnTo>
                        <a:pt x="769" y="2026"/>
                      </a:lnTo>
                      <a:lnTo>
                        <a:pt x="815" y="2051"/>
                      </a:lnTo>
                      <a:lnTo>
                        <a:pt x="888" y="2072"/>
                      </a:lnTo>
                      <a:lnTo>
                        <a:pt x="908" y="2072"/>
                      </a:lnTo>
                      <a:lnTo>
                        <a:pt x="921" y="2072"/>
                      </a:lnTo>
                      <a:lnTo>
                        <a:pt x="979" y="2062"/>
                      </a:lnTo>
                      <a:lnTo>
                        <a:pt x="977" y="2105"/>
                      </a:lnTo>
                      <a:lnTo>
                        <a:pt x="1000" y="2109"/>
                      </a:lnTo>
                      <a:lnTo>
                        <a:pt x="1033" y="2111"/>
                      </a:lnTo>
                      <a:lnTo>
                        <a:pt x="1043" y="2125"/>
                      </a:lnTo>
                      <a:lnTo>
                        <a:pt x="1078" y="2093"/>
                      </a:lnTo>
                      <a:lnTo>
                        <a:pt x="1082" y="2093"/>
                      </a:lnTo>
                      <a:lnTo>
                        <a:pt x="1118" y="2072"/>
                      </a:lnTo>
                      <a:lnTo>
                        <a:pt x="1151" y="2057"/>
                      </a:lnTo>
                      <a:lnTo>
                        <a:pt x="1178" y="2045"/>
                      </a:lnTo>
                      <a:lnTo>
                        <a:pt x="1271" y="2004"/>
                      </a:lnTo>
                      <a:lnTo>
                        <a:pt x="1312" y="1997"/>
                      </a:lnTo>
                      <a:lnTo>
                        <a:pt x="1350" y="1989"/>
                      </a:lnTo>
                      <a:lnTo>
                        <a:pt x="1354" y="1981"/>
                      </a:lnTo>
                      <a:lnTo>
                        <a:pt x="1377" y="1971"/>
                      </a:lnTo>
                      <a:lnTo>
                        <a:pt x="1385" y="1971"/>
                      </a:lnTo>
                      <a:lnTo>
                        <a:pt x="1389" y="1977"/>
                      </a:lnTo>
                      <a:lnTo>
                        <a:pt x="1437" y="1981"/>
                      </a:lnTo>
                      <a:lnTo>
                        <a:pt x="1455" y="1975"/>
                      </a:lnTo>
                      <a:lnTo>
                        <a:pt x="1482" y="1973"/>
                      </a:lnTo>
                      <a:lnTo>
                        <a:pt x="1489" y="1977"/>
                      </a:lnTo>
                      <a:lnTo>
                        <a:pt x="1520" y="1975"/>
                      </a:lnTo>
                      <a:lnTo>
                        <a:pt x="1555" y="1983"/>
                      </a:lnTo>
                      <a:lnTo>
                        <a:pt x="1561" y="1987"/>
                      </a:lnTo>
                      <a:lnTo>
                        <a:pt x="1580" y="1975"/>
                      </a:lnTo>
                      <a:lnTo>
                        <a:pt x="1588" y="1977"/>
                      </a:lnTo>
                      <a:lnTo>
                        <a:pt x="1617" y="1977"/>
                      </a:lnTo>
                      <a:lnTo>
                        <a:pt x="1632" y="1977"/>
                      </a:lnTo>
                      <a:lnTo>
                        <a:pt x="1657" y="1973"/>
                      </a:lnTo>
                      <a:lnTo>
                        <a:pt x="1698" y="1944"/>
                      </a:lnTo>
                      <a:lnTo>
                        <a:pt x="1715" y="1942"/>
                      </a:lnTo>
                      <a:lnTo>
                        <a:pt x="1740" y="1942"/>
                      </a:lnTo>
                      <a:lnTo>
                        <a:pt x="1777" y="1917"/>
                      </a:lnTo>
                      <a:lnTo>
                        <a:pt x="1781" y="1913"/>
                      </a:lnTo>
                      <a:lnTo>
                        <a:pt x="1781" y="1904"/>
                      </a:lnTo>
                      <a:lnTo>
                        <a:pt x="1804" y="1888"/>
                      </a:lnTo>
                      <a:lnTo>
                        <a:pt x="1814" y="1871"/>
                      </a:lnTo>
                      <a:lnTo>
                        <a:pt x="1816" y="1865"/>
                      </a:lnTo>
                      <a:lnTo>
                        <a:pt x="1827" y="1851"/>
                      </a:lnTo>
                      <a:lnTo>
                        <a:pt x="1852" y="1824"/>
                      </a:lnTo>
                      <a:lnTo>
                        <a:pt x="1862" y="1814"/>
                      </a:lnTo>
                      <a:lnTo>
                        <a:pt x="1880" y="1801"/>
                      </a:lnTo>
                      <a:lnTo>
                        <a:pt x="1903" y="1795"/>
                      </a:lnTo>
                      <a:lnTo>
                        <a:pt x="1912" y="1787"/>
                      </a:lnTo>
                      <a:lnTo>
                        <a:pt x="1924" y="1787"/>
                      </a:lnTo>
                      <a:lnTo>
                        <a:pt x="1936" y="1781"/>
                      </a:lnTo>
                      <a:lnTo>
                        <a:pt x="1949" y="1762"/>
                      </a:lnTo>
                      <a:lnTo>
                        <a:pt x="1955" y="1748"/>
                      </a:lnTo>
                      <a:lnTo>
                        <a:pt x="1980" y="1741"/>
                      </a:lnTo>
                      <a:lnTo>
                        <a:pt x="1990" y="1729"/>
                      </a:lnTo>
                      <a:lnTo>
                        <a:pt x="1988" y="1725"/>
                      </a:lnTo>
                      <a:lnTo>
                        <a:pt x="1966" y="1692"/>
                      </a:lnTo>
                      <a:lnTo>
                        <a:pt x="1961" y="1690"/>
                      </a:lnTo>
                      <a:lnTo>
                        <a:pt x="1941" y="1686"/>
                      </a:lnTo>
                      <a:lnTo>
                        <a:pt x="1930" y="1673"/>
                      </a:lnTo>
                      <a:lnTo>
                        <a:pt x="1920" y="1659"/>
                      </a:lnTo>
                      <a:lnTo>
                        <a:pt x="1912" y="1642"/>
                      </a:lnTo>
                      <a:lnTo>
                        <a:pt x="1905" y="1634"/>
                      </a:lnTo>
                      <a:lnTo>
                        <a:pt x="1903" y="1622"/>
                      </a:lnTo>
                      <a:lnTo>
                        <a:pt x="1909" y="1611"/>
                      </a:lnTo>
                      <a:lnTo>
                        <a:pt x="1914" y="1603"/>
                      </a:lnTo>
                      <a:lnTo>
                        <a:pt x="1920" y="1586"/>
                      </a:lnTo>
                      <a:lnTo>
                        <a:pt x="1926" y="1562"/>
                      </a:lnTo>
                      <a:lnTo>
                        <a:pt x="1939" y="1539"/>
                      </a:lnTo>
                      <a:lnTo>
                        <a:pt x="1949" y="1520"/>
                      </a:lnTo>
                      <a:lnTo>
                        <a:pt x="1961" y="1502"/>
                      </a:lnTo>
                      <a:lnTo>
                        <a:pt x="1974" y="1495"/>
                      </a:lnTo>
                      <a:lnTo>
                        <a:pt x="1980" y="1495"/>
                      </a:lnTo>
                      <a:lnTo>
                        <a:pt x="2007" y="1500"/>
                      </a:lnTo>
                      <a:lnTo>
                        <a:pt x="2036" y="1500"/>
                      </a:lnTo>
                      <a:lnTo>
                        <a:pt x="2051" y="1506"/>
                      </a:lnTo>
                      <a:lnTo>
                        <a:pt x="2055" y="1516"/>
                      </a:lnTo>
                      <a:lnTo>
                        <a:pt x="2071" y="1526"/>
                      </a:lnTo>
                      <a:lnTo>
                        <a:pt x="2080" y="1533"/>
                      </a:lnTo>
                      <a:lnTo>
                        <a:pt x="2102" y="1533"/>
                      </a:lnTo>
                      <a:lnTo>
                        <a:pt x="2111" y="1539"/>
                      </a:lnTo>
                      <a:lnTo>
                        <a:pt x="2131" y="1545"/>
                      </a:lnTo>
                      <a:lnTo>
                        <a:pt x="2148" y="1545"/>
                      </a:lnTo>
                      <a:lnTo>
                        <a:pt x="2181" y="1545"/>
                      </a:lnTo>
                      <a:lnTo>
                        <a:pt x="2191" y="1551"/>
                      </a:lnTo>
                      <a:lnTo>
                        <a:pt x="2204" y="1545"/>
                      </a:lnTo>
                      <a:lnTo>
                        <a:pt x="2220" y="1533"/>
                      </a:lnTo>
                      <a:lnTo>
                        <a:pt x="2237" y="1524"/>
                      </a:lnTo>
                      <a:lnTo>
                        <a:pt x="2254" y="1514"/>
                      </a:lnTo>
                      <a:lnTo>
                        <a:pt x="2285" y="1483"/>
                      </a:lnTo>
                      <a:lnTo>
                        <a:pt x="2295" y="1473"/>
                      </a:lnTo>
                      <a:lnTo>
                        <a:pt x="2308" y="1452"/>
                      </a:lnTo>
                      <a:lnTo>
                        <a:pt x="2310" y="1438"/>
                      </a:lnTo>
                      <a:lnTo>
                        <a:pt x="2316" y="1431"/>
                      </a:lnTo>
                      <a:lnTo>
                        <a:pt x="2341" y="1421"/>
                      </a:lnTo>
                      <a:lnTo>
                        <a:pt x="2363" y="1429"/>
                      </a:lnTo>
                      <a:lnTo>
                        <a:pt x="2372" y="1429"/>
                      </a:lnTo>
                      <a:lnTo>
                        <a:pt x="2376" y="1434"/>
                      </a:lnTo>
                      <a:lnTo>
                        <a:pt x="2401" y="1429"/>
                      </a:lnTo>
                      <a:lnTo>
                        <a:pt x="2419" y="1431"/>
                      </a:lnTo>
                      <a:lnTo>
                        <a:pt x="2455" y="1419"/>
                      </a:lnTo>
                      <a:lnTo>
                        <a:pt x="2469" y="1417"/>
                      </a:lnTo>
                      <a:lnTo>
                        <a:pt x="2473" y="1405"/>
                      </a:lnTo>
                      <a:lnTo>
                        <a:pt x="2482" y="1398"/>
                      </a:lnTo>
                      <a:lnTo>
                        <a:pt x="2494" y="1386"/>
                      </a:lnTo>
                      <a:lnTo>
                        <a:pt x="2515" y="1372"/>
                      </a:lnTo>
                      <a:lnTo>
                        <a:pt x="2529" y="1369"/>
                      </a:lnTo>
                      <a:lnTo>
                        <a:pt x="2538" y="1355"/>
                      </a:lnTo>
                      <a:lnTo>
                        <a:pt x="2538" y="1345"/>
                      </a:lnTo>
                      <a:lnTo>
                        <a:pt x="2534" y="1334"/>
                      </a:lnTo>
                      <a:lnTo>
                        <a:pt x="2534" y="1324"/>
                      </a:lnTo>
                      <a:lnTo>
                        <a:pt x="2548" y="1301"/>
                      </a:lnTo>
                      <a:lnTo>
                        <a:pt x="2563" y="1279"/>
                      </a:lnTo>
                      <a:lnTo>
                        <a:pt x="2571" y="1270"/>
                      </a:lnTo>
                      <a:lnTo>
                        <a:pt x="2577" y="1258"/>
                      </a:lnTo>
                      <a:lnTo>
                        <a:pt x="2598" y="1254"/>
                      </a:lnTo>
                      <a:lnTo>
                        <a:pt x="2610" y="1241"/>
                      </a:lnTo>
                      <a:lnTo>
                        <a:pt x="2618" y="1246"/>
                      </a:lnTo>
                      <a:lnTo>
                        <a:pt x="2641" y="1246"/>
                      </a:lnTo>
                      <a:lnTo>
                        <a:pt x="2656" y="1244"/>
                      </a:lnTo>
                      <a:lnTo>
                        <a:pt x="2674" y="1241"/>
                      </a:lnTo>
                      <a:lnTo>
                        <a:pt x="2674" y="1229"/>
                      </a:lnTo>
                      <a:lnTo>
                        <a:pt x="2681" y="1212"/>
                      </a:lnTo>
                      <a:lnTo>
                        <a:pt x="2679" y="1202"/>
                      </a:lnTo>
                      <a:lnTo>
                        <a:pt x="2691" y="1200"/>
                      </a:lnTo>
                      <a:lnTo>
                        <a:pt x="2705" y="1200"/>
                      </a:lnTo>
                      <a:lnTo>
                        <a:pt x="2706" y="1208"/>
                      </a:lnTo>
                      <a:lnTo>
                        <a:pt x="2716" y="1212"/>
                      </a:lnTo>
                      <a:lnTo>
                        <a:pt x="2735" y="1208"/>
                      </a:lnTo>
                      <a:lnTo>
                        <a:pt x="2739" y="1198"/>
                      </a:lnTo>
                      <a:lnTo>
                        <a:pt x="2759" y="1188"/>
                      </a:lnTo>
                      <a:lnTo>
                        <a:pt x="2762" y="1180"/>
                      </a:lnTo>
                      <a:lnTo>
                        <a:pt x="2780" y="1169"/>
                      </a:lnTo>
                      <a:lnTo>
                        <a:pt x="2784" y="1167"/>
                      </a:lnTo>
                      <a:lnTo>
                        <a:pt x="2788" y="1159"/>
                      </a:lnTo>
                      <a:lnTo>
                        <a:pt x="2809" y="1157"/>
                      </a:lnTo>
                      <a:lnTo>
                        <a:pt x="2817" y="1153"/>
                      </a:lnTo>
                      <a:lnTo>
                        <a:pt x="2822" y="1159"/>
                      </a:lnTo>
                      <a:lnTo>
                        <a:pt x="2836" y="1159"/>
                      </a:lnTo>
                      <a:lnTo>
                        <a:pt x="2836" y="1151"/>
                      </a:lnTo>
                      <a:lnTo>
                        <a:pt x="2855" y="1155"/>
                      </a:lnTo>
                      <a:lnTo>
                        <a:pt x="2871" y="1148"/>
                      </a:lnTo>
                      <a:lnTo>
                        <a:pt x="2884" y="1153"/>
                      </a:lnTo>
                      <a:lnTo>
                        <a:pt x="2892" y="1151"/>
                      </a:lnTo>
                      <a:lnTo>
                        <a:pt x="2892" y="1159"/>
                      </a:lnTo>
                      <a:lnTo>
                        <a:pt x="2898" y="1163"/>
                      </a:lnTo>
                      <a:lnTo>
                        <a:pt x="2907" y="1159"/>
                      </a:lnTo>
                      <a:lnTo>
                        <a:pt x="2934" y="1177"/>
                      </a:lnTo>
                      <a:lnTo>
                        <a:pt x="2942" y="1188"/>
                      </a:lnTo>
                      <a:lnTo>
                        <a:pt x="2936" y="1192"/>
                      </a:lnTo>
                      <a:lnTo>
                        <a:pt x="2936" y="1208"/>
                      </a:lnTo>
                      <a:lnTo>
                        <a:pt x="2952" y="1212"/>
                      </a:lnTo>
                      <a:lnTo>
                        <a:pt x="2950" y="1206"/>
                      </a:lnTo>
                      <a:lnTo>
                        <a:pt x="2956" y="1198"/>
                      </a:lnTo>
                      <a:lnTo>
                        <a:pt x="2961" y="1186"/>
                      </a:lnTo>
                      <a:lnTo>
                        <a:pt x="2971" y="1182"/>
                      </a:lnTo>
                      <a:lnTo>
                        <a:pt x="2983" y="1173"/>
                      </a:lnTo>
                      <a:lnTo>
                        <a:pt x="2989" y="1161"/>
                      </a:lnTo>
                      <a:lnTo>
                        <a:pt x="3000" y="1151"/>
                      </a:lnTo>
                      <a:lnTo>
                        <a:pt x="2992" y="1134"/>
                      </a:lnTo>
                      <a:lnTo>
                        <a:pt x="2983" y="1120"/>
                      </a:lnTo>
                      <a:lnTo>
                        <a:pt x="2983" y="1109"/>
                      </a:lnTo>
                      <a:lnTo>
                        <a:pt x="2979" y="1101"/>
                      </a:lnTo>
                      <a:lnTo>
                        <a:pt x="2983" y="1101"/>
                      </a:lnTo>
                      <a:lnTo>
                        <a:pt x="2983" y="1091"/>
                      </a:lnTo>
                      <a:lnTo>
                        <a:pt x="2985" y="1089"/>
                      </a:lnTo>
                      <a:lnTo>
                        <a:pt x="2979" y="1084"/>
                      </a:lnTo>
                      <a:lnTo>
                        <a:pt x="2963" y="1072"/>
                      </a:lnTo>
                      <a:lnTo>
                        <a:pt x="2973" y="1070"/>
                      </a:lnTo>
                      <a:lnTo>
                        <a:pt x="2981" y="1080"/>
                      </a:lnTo>
                      <a:lnTo>
                        <a:pt x="2985" y="1078"/>
                      </a:lnTo>
                      <a:lnTo>
                        <a:pt x="2981" y="1060"/>
                      </a:lnTo>
                      <a:lnTo>
                        <a:pt x="2973" y="1053"/>
                      </a:lnTo>
                      <a:lnTo>
                        <a:pt x="2963" y="1051"/>
                      </a:lnTo>
                      <a:lnTo>
                        <a:pt x="2956" y="1051"/>
                      </a:lnTo>
                      <a:lnTo>
                        <a:pt x="2946" y="1049"/>
                      </a:lnTo>
                      <a:lnTo>
                        <a:pt x="2934" y="1051"/>
                      </a:lnTo>
                      <a:lnTo>
                        <a:pt x="2913" y="1033"/>
                      </a:lnTo>
                      <a:lnTo>
                        <a:pt x="2913" y="1018"/>
                      </a:lnTo>
                      <a:lnTo>
                        <a:pt x="2909" y="1016"/>
                      </a:lnTo>
                      <a:lnTo>
                        <a:pt x="2896" y="1022"/>
                      </a:lnTo>
                      <a:lnTo>
                        <a:pt x="2890" y="1018"/>
                      </a:lnTo>
                      <a:lnTo>
                        <a:pt x="2890" y="1012"/>
                      </a:lnTo>
                      <a:lnTo>
                        <a:pt x="2884" y="989"/>
                      </a:lnTo>
                      <a:lnTo>
                        <a:pt x="2846" y="975"/>
                      </a:lnTo>
                      <a:lnTo>
                        <a:pt x="2836" y="971"/>
                      </a:lnTo>
                      <a:lnTo>
                        <a:pt x="2826" y="963"/>
                      </a:lnTo>
                      <a:lnTo>
                        <a:pt x="2799" y="944"/>
                      </a:lnTo>
                      <a:lnTo>
                        <a:pt x="2770" y="944"/>
                      </a:lnTo>
                      <a:lnTo>
                        <a:pt x="2761" y="940"/>
                      </a:lnTo>
                      <a:lnTo>
                        <a:pt x="2745" y="940"/>
                      </a:lnTo>
                      <a:lnTo>
                        <a:pt x="2741" y="942"/>
                      </a:lnTo>
                      <a:lnTo>
                        <a:pt x="2726" y="942"/>
                      </a:lnTo>
                      <a:lnTo>
                        <a:pt x="2708" y="952"/>
                      </a:lnTo>
                      <a:lnTo>
                        <a:pt x="2683" y="989"/>
                      </a:lnTo>
                      <a:lnTo>
                        <a:pt x="2674" y="994"/>
                      </a:lnTo>
                      <a:lnTo>
                        <a:pt x="2666" y="1010"/>
                      </a:lnTo>
                      <a:lnTo>
                        <a:pt x="2664" y="1016"/>
                      </a:lnTo>
                      <a:lnTo>
                        <a:pt x="2650" y="1006"/>
                      </a:lnTo>
                      <a:lnTo>
                        <a:pt x="2637" y="996"/>
                      </a:lnTo>
                      <a:lnTo>
                        <a:pt x="2627" y="987"/>
                      </a:lnTo>
                      <a:lnTo>
                        <a:pt x="2606" y="979"/>
                      </a:lnTo>
                      <a:lnTo>
                        <a:pt x="2591" y="973"/>
                      </a:lnTo>
                      <a:lnTo>
                        <a:pt x="2567" y="975"/>
                      </a:lnTo>
                      <a:lnTo>
                        <a:pt x="2554" y="985"/>
                      </a:lnTo>
                      <a:lnTo>
                        <a:pt x="2542" y="987"/>
                      </a:lnTo>
                      <a:lnTo>
                        <a:pt x="2517" y="981"/>
                      </a:lnTo>
                      <a:lnTo>
                        <a:pt x="2502" y="989"/>
                      </a:lnTo>
                      <a:lnTo>
                        <a:pt x="2482" y="1018"/>
                      </a:lnTo>
                      <a:lnTo>
                        <a:pt x="2475" y="1018"/>
                      </a:lnTo>
                      <a:lnTo>
                        <a:pt x="2463" y="1004"/>
                      </a:lnTo>
                      <a:lnTo>
                        <a:pt x="2444" y="987"/>
                      </a:lnTo>
                      <a:lnTo>
                        <a:pt x="2426" y="973"/>
                      </a:lnTo>
                      <a:lnTo>
                        <a:pt x="2419" y="971"/>
                      </a:lnTo>
                      <a:lnTo>
                        <a:pt x="2417" y="965"/>
                      </a:lnTo>
                      <a:lnTo>
                        <a:pt x="2426" y="965"/>
                      </a:lnTo>
                      <a:lnTo>
                        <a:pt x="2419" y="934"/>
                      </a:lnTo>
                      <a:lnTo>
                        <a:pt x="2421" y="932"/>
                      </a:lnTo>
                      <a:lnTo>
                        <a:pt x="2457" y="915"/>
                      </a:lnTo>
                      <a:lnTo>
                        <a:pt x="2459" y="903"/>
                      </a:lnTo>
                      <a:lnTo>
                        <a:pt x="2455" y="874"/>
                      </a:lnTo>
                      <a:lnTo>
                        <a:pt x="2457" y="868"/>
                      </a:lnTo>
                      <a:lnTo>
                        <a:pt x="2492" y="822"/>
                      </a:lnTo>
                      <a:lnTo>
                        <a:pt x="2492" y="818"/>
                      </a:lnTo>
                      <a:lnTo>
                        <a:pt x="2482" y="806"/>
                      </a:lnTo>
                      <a:lnTo>
                        <a:pt x="2525" y="709"/>
                      </a:lnTo>
                      <a:lnTo>
                        <a:pt x="2531" y="700"/>
                      </a:lnTo>
                      <a:lnTo>
                        <a:pt x="2558" y="638"/>
                      </a:lnTo>
                      <a:lnTo>
                        <a:pt x="2587" y="655"/>
                      </a:lnTo>
                      <a:lnTo>
                        <a:pt x="2629" y="669"/>
                      </a:lnTo>
                      <a:lnTo>
                        <a:pt x="2654" y="669"/>
                      </a:lnTo>
                      <a:lnTo>
                        <a:pt x="2687" y="680"/>
                      </a:lnTo>
                      <a:lnTo>
                        <a:pt x="2703" y="686"/>
                      </a:lnTo>
                      <a:lnTo>
                        <a:pt x="2720" y="671"/>
                      </a:lnTo>
                      <a:lnTo>
                        <a:pt x="2724" y="667"/>
                      </a:lnTo>
                      <a:lnTo>
                        <a:pt x="2733" y="661"/>
                      </a:lnTo>
                      <a:lnTo>
                        <a:pt x="2745" y="649"/>
                      </a:lnTo>
                      <a:lnTo>
                        <a:pt x="2749" y="645"/>
                      </a:lnTo>
                      <a:lnTo>
                        <a:pt x="2759" y="638"/>
                      </a:lnTo>
                      <a:lnTo>
                        <a:pt x="2764" y="636"/>
                      </a:lnTo>
                      <a:lnTo>
                        <a:pt x="2768" y="628"/>
                      </a:lnTo>
                      <a:lnTo>
                        <a:pt x="2772" y="628"/>
                      </a:lnTo>
                      <a:lnTo>
                        <a:pt x="2780" y="622"/>
                      </a:lnTo>
                      <a:lnTo>
                        <a:pt x="2788" y="609"/>
                      </a:lnTo>
                      <a:lnTo>
                        <a:pt x="2801" y="601"/>
                      </a:lnTo>
                      <a:lnTo>
                        <a:pt x="2809" y="601"/>
                      </a:lnTo>
                      <a:lnTo>
                        <a:pt x="2838" y="593"/>
                      </a:lnTo>
                      <a:lnTo>
                        <a:pt x="2849" y="593"/>
                      </a:lnTo>
                      <a:lnTo>
                        <a:pt x="2855" y="587"/>
                      </a:lnTo>
                      <a:lnTo>
                        <a:pt x="2865" y="585"/>
                      </a:lnTo>
                      <a:lnTo>
                        <a:pt x="2880" y="570"/>
                      </a:lnTo>
                      <a:lnTo>
                        <a:pt x="2878" y="564"/>
                      </a:lnTo>
                      <a:lnTo>
                        <a:pt x="2884" y="556"/>
                      </a:lnTo>
                      <a:lnTo>
                        <a:pt x="2876" y="541"/>
                      </a:lnTo>
                      <a:lnTo>
                        <a:pt x="2882" y="533"/>
                      </a:lnTo>
                      <a:lnTo>
                        <a:pt x="2880" y="527"/>
                      </a:lnTo>
                      <a:lnTo>
                        <a:pt x="2865" y="531"/>
                      </a:lnTo>
                      <a:lnTo>
                        <a:pt x="2851" y="521"/>
                      </a:lnTo>
                      <a:lnTo>
                        <a:pt x="2855" y="518"/>
                      </a:lnTo>
                      <a:lnTo>
                        <a:pt x="2861" y="519"/>
                      </a:lnTo>
                      <a:lnTo>
                        <a:pt x="2867" y="504"/>
                      </a:lnTo>
                      <a:lnTo>
                        <a:pt x="2867" y="485"/>
                      </a:lnTo>
                      <a:lnTo>
                        <a:pt x="2880" y="473"/>
                      </a:lnTo>
                      <a:lnTo>
                        <a:pt x="2892" y="459"/>
                      </a:lnTo>
                      <a:lnTo>
                        <a:pt x="2894" y="450"/>
                      </a:lnTo>
                      <a:lnTo>
                        <a:pt x="2892" y="442"/>
                      </a:lnTo>
                      <a:lnTo>
                        <a:pt x="2894" y="430"/>
                      </a:lnTo>
                      <a:lnTo>
                        <a:pt x="2905" y="413"/>
                      </a:lnTo>
                      <a:lnTo>
                        <a:pt x="2913" y="409"/>
                      </a:lnTo>
                      <a:lnTo>
                        <a:pt x="2915" y="401"/>
                      </a:lnTo>
                      <a:lnTo>
                        <a:pt x="2921" y="395"/>
                      </a:lnTo>
                      <a:lnTo>
                        <a:pt x="2923" y="384"/>
                      </a:lnTo>
                      <a:lnTo>
                        <a:pt x="2921" y="374"/>
                      </a:lnTo>
                      <a:lnTo>
                        <a:pt x="2927" y="374"/>
                      </a:lnTo>
                      <a:lnTo>
                        <a:pt x="2923" y="370"/>
                      </a:lnTo>
                      <a:lnTo>
                        <a:pt x="2927" y="362"/>
                      </a:lnTo>
                      <a:lnTo>
                        <a:pt x="2932" y="361"/>
                      </a:lnTo>
                      <a:lnTo>
                        <a:pt x="2932" y="353"/>
                      </a:lnTo>
                      <a:lnTo>
                        <a:pt x="2940" y="351"/>
                      </a:lnTo>
                      <a:lnTo>
                        <a:pt x="2936" y="343"/>
                      </a:lnTo>
                      <a:lnTo>
                        <a:pt x="2942" y="343"/>
                      </a:lnTo>
                      <a:lnTo>
                        <a:pt x="2946" y="331"/>
                      </a:lnTo>
                      <a:lnTo>
                        <a:pt x="2942" y="326"/>
                      </a:lnTo>
                      <a:lnTo>
                        <a:pt x="2952" y="314"/>
                      </a:lnTo>
                      <a:lnTo>
                        <a:pt x="2950" y="308"/>
                      </a:lnTo>
                      <a:lnTo>
                        <a:pt x="2956" y="298"/>
                      </a:lnTo>
                      <a:lnTo>
                        <a:pt x="2956" y="293"/>
                      </a:lnTo>
                      <a:lnTo>
                        <a:pt x="2963" y="293"/>
                      </a:lnTo>
                      <a:lnTo>
                        <a:pt x="2983" y="273"/>
                      </a:lnTo>
                      <a:lnTo>
                        <a:pt x="2990" y="267"/>
                      </a:lnTo>
                      <a:lnTo>
                        <a:pt x="3000" y="254"/>
                      </a:lnTo>
                      <a:lnTo>
                        <a:pt x="3008" y="256"/>
                      </a:lnTo>
                      <a:lnTo>
                        <a:pt x="3010" y="248"/>
                      </a:lnTo>
                      <a:lnTo>
                        <a:pt x="3019" y="246"/>
                      </a:lnTo>
                      <a:lnTo>
                        <a:pt x="3027" y="235"/>
                      </a:lnTo>
                      <a:lnTo>
                        <a:pt x="3021" y="227"/>
                      </a:lnTo>
                      <a:lnTo>
                        <a:pt x="3029" y="215"/>
                      </a:lnTo>
                      <a:lnTo>
                        <a:pt x="3031" y="205"/>
                      </a:lnTo>
                      <a:lnTo>
                        <a:pt x="3027" y="198"/>
                      </a:lnTo>
                      <a:lnTo>
                        <a:pt x="3027" y="190"/>
                      </a:lnTo>
                      <a:lnTo>
                        <a:pt x="3010" y="180"/>
                      </a:lnTo>
                      <a:lnTo>
                        <a:pt x="3012" y="169"/>
                      </a:lnTo>
                      <a:lnTo>
                        <a:pt x="3017" y="161"/>
                      </a:lnTo>
                      <a:lnTo>
                        <a:pt x="3014" y="147"/>
                      </a:lnTo>
                      <a:lnTo>
                        <a:pt x="3019" y="143"/>
                      </a:lnTo>
                      <a:lnTo>
                        <a:pt x="3002" y="134"/>
                      </a:lnTo>
                      <a:lnTo>
                        <a:pt x="2998" y="134"/>
                      </a:lnTo>
                      <a:lnTo>
                        <a:pt x="2985" y="128"/>
                      </a:lnTo>
                      <a:lnTo>
                        <a:pt x="2975" y="134"/>
                      </a:lnTo>
                      <a:lnTo>
                        <a:pt x="2963" y="134"/>
                      </a:lnTo>
                      <a:lnTo>
                        <a:pt x="2954" y="141"/>
                      </a:lnTo>
                      <a:lnTo>
                        <a:pt x="2940" y="141"/>
                      </a:lnTo>
                      <a:lnTo>
                        <a:pt x="2934" y="132"/>
                      </a:lnTo>
                      <a:lnTo>
                        <a:pt x="2936" y="122"/>
                      </a:lnTo>
                      <a:lnTo>
                        <a:pt x="2932" y="110"/>
                      </a:lnTo>
                      <a:lnTo>
                        <a:pt x="2944" y="105"/>
                      </a:lnTo>
                      <a:lnTo>
                        <a:pt x="2950" y="101"/>
                      </a:lnTo>
                      <a:lnTo>
                        <a:pt x="2952" y="99"/>
                      </a:lnTo>
                      <a:lnTo>
                        <a:pt x="2963" y="91"/>
                      </a:lnTo>
                      <a:lnTo>
                        <a:pt x="2969" y="79"/>
                      </a:lnTo>
                      <a:lnTo>
                        <a:pt x="2975" y="76"/>
                      </a:lnTo>
                      <a:lnTo>
                        <a:pt x="2979" y="68"/>
                      </a:lnTo>
                      <a:lnTo>
                        <a:pt x="2985" y="62"/>
                      </a:lnTo>
                      <a:lnTo>
                        <a:pt x="2990" y="56"/>
                      </a:lnTo>
                      <a:lnTo>
                        <a:pt x="3000" y="48"/>
                      </a:lnTo>
                      <a:lnTo>
                        <a:pt x="3008" y="39"/>
                      </a:lnTo>
                      <a:lnTo>
                        <a:pt x="3008" y="37"/>
                      </a:lnTo>
                      <a:lnTo>
                        <a:pt x="3021" y="23"/>
                      </a:lnTo>
                      <a:lnTo>
                        <a:pt x="3019" y="21"/>
                      </a:lnTo>
                      <a:lnTo>
                        <a:pt x="3027" y="15"/>
                      </a:lnTo>
                      <a:lnTo>
                        <a:pt x="3046" y="14"/>
                      </a:lnTo>
                      <a:lnTo>
                        <a:pt x="3050" y="12"/>
                      </a:lnTo>
                      <a:lnTo>
                        <a:pt x="3056" y="15"/>
                      </a:lnTo>
                      <a:lnTo>
                        <a:pt x="3070" y="14"/>
                      </a:lnTo>
                      <a:lnTo>
                        <a:pt x="3081" y="6"/>
                      </a:lnTo>
                      <a:lnTo>
                        <a:pt x="3095" y="4"/>
                      </a:lnTo>
                      <a:lnTo>
                        <a:pt x="3104" y="0"/>
                      </a:lnTo>
                      <a:lnTo>
                        <a:pt x="3126" y="17"/>
                      </a:lnTo>
                      <a:lnTo>
                        <a:pt x="3145" y="46"/>
                      </a:lnTo>
                      <a:lnTo>
                        <a:pt x="3124" y="72"/>
                      </a:lnTo>
                      <a:lnTo>
                        <a:pt x="3077" y="132"/>
                      </a:lnTo>
                      <a:lnTo>
                        <a:pt x="3137" y="151"/>
                      </a:lnTo>
                      <a:lnTo>
                        <a:pt x="3143" y="165"/>
                      </a:lnTo>
                      <a:lnTo>
                        <a:pt x="3155" y="171"/>
                      </a:lnTo>
                      <a:lnTo>
                        <a:pt x="3174" y="165"/>
                      </a:lnTo>
                      <a:lnTo>
                        <a:pt x="3193" y="132"/>
                      </a:lnTo>
                      <a:lnTo>
                        <a:pt x="3245" y="167"/>
                      </a:lnTo>
                      <a:lnTo>
                        <a:pt x="3267" y="165"/>
                      </a:lnTo>
                      <a:lnTo>
                        <a:pt x="3269" y="184"/>
                      </a:lnTo>
                      <a:lnTo>
                        <a:pt x="3255" y="188"/>
                      </a:lnTo>
                      <a:lnTo>
                        <a:pt x="3307" y="318"/>
                      </a:lnTo>
                      <a:lnTo>
                        <a:pt x="3352" y="328"/>
                      </a:lnTo>
                      <a:lnTo>
                        <a:pt x="3392" y="312"/>
                      </a:lnTo>
                      <a:lnTo>
                        <a:pt x="3402" y="298"/>
                      </a:lnTo>
                      <a:lnTo>
                        <a:pt x="3456" y="298"/>
                      </a:lnTo>
                      <a:lnTo>
                        <a:pt x="3485" y="308"/>
                      </a:lnTo>
                      <a:lnTo>
                        <a:pt x="3489" y="293"/>
                      </a:lnTo>
                      <a:lnTo>
                        <a:pt x="3524" y="293"/>
                      </a:lnTo>
                      <a:lnTo>
                        <a:pt x="3541" y="279"/>
                      </a:lnTo>
                      <a:lnTo>
                        <a:pt x="3562" y="248"/>
                      </a:lnTo>
                      <a:lnTo>
                        <a:pt x="3560" y="236"/>
                      </a:lnTo>
                      <a:lnTo>
                        <a:pt x="3591" y="236"/>
                      </a:lnTo>
                      <a:lnTo>
                        <a:pt x="3665" y="298"/>
                      </a:lnTo>
                      <a:lnTo>
                        <a:pt x="3669" y="312"/>
                      </a:lnTo>
                      <a:lnTo>
                        <a:pt x="3694" y="324"/>
                      </a:lnTo>
                      <a:lnTo>
                        <a:pt x="3698" y="337"/>
                      </a:lnTo>
                      <a:lnTo>
                        <a:pt x="3690" y="353"/>
                      </a:lnTo>
                      <a:lnTo>
                        <a:pt x="3684" y="353"/>
                      </a:lnTo>
                      <a:lnTo>
                        <a:pt x="3672" y="374"/>
                      </a:lnTo>
                      <a:lnTo>
                        <a:pt x="3665" y="380"/>
                      </a:lnTo>
                      <a:lnTo>
                        <a:pt x="3672" y="384"/>
                      </a:lnTo>
                      <a:lnTo>
                        <a:pt x="3669" y="392"/>
                      </a:lnTo>
                      <a:lnTo>
                        <a:pt x="3676" y="409"/>
                      </a:lnTo>
                      <a:lnTo>
                        <a:pt x="3643" y="438"/>
                      </a:lnTo>
                      <a:lnTo>
                        <a:pt x="3647" y="448"/>
                      </a:lnTo>
                      <a:lnTo>
                        <a:pt x="3638" y="465"/>
                      </a:lnTo>
                      <a:lnTo>
                        <a:pt x="3638" y="475"/>
                      </a:lnTo>
                      <a:lnTo>
                        <a:pt x="3624" y="485"/>
                      </a:lnTo>
                      <a:lnTo>
                        <a:pt x="3630" y="488"/>
                      </a:lnTo>
                      <a:lnTo>
                        <a:pt x="3618" y="492"/>
                      </a:lnTo>
                      <a:lnTo>
                        <a:pt x="3618" y="519"/>
                      </a:lnTo>
                      <a:lnTo>
                        <a:pt x="3609" y="521"/>
                      </a:lnTo>
                      <a:lnTo>
                        <a:pt x="3620" y="533"/>
                      </a:lnTo>
                      <a:lnTo>
                        <a:pt x="3613" y="547"/>
                      </a:lnTo>
                      <a:lnTo>
                        <a:pt x="3620" y="552"/>
                      </a:lnTo>
                      <a:lnTo>
                        <a:pt x="3620" y="574"/>
                      </a:lnTo>
                      <a:lnTo>
                        <a:pt x="3609" y="574"/>
                      </a:lnTo>
                      <a:lnTo>
                        <a:pt x="3628" y="607"/>
                      </a:lnTo>
                      <a:lnTo>
                        <a:pt x="3620" y="665"/>
                      </a:lnTo>
                      <a:lnTo>
                        <a:pt x="3589" y="659"/>
                      </a:lnTo>
                      <a:lnTo>
                        <a:pt x="3555" y="775"/>
                      </a:lnTo>
                      <a:lnTo>
                        <a:pt x="3562" y="849"/>
                      </a:lnTo>
                      <a:lnTo>
                        <a:pt x="3522" y="779"/>
                      </a:lnTo>
                      <a:lnTo>
                        <a:pt x="3441" y="880"/>
                      </a:lnTo>
                      <a:lnTo>
                        <a:pt x="3408" y="897"/>
                      </a:lnTo>
                      <a:lnTo>
                        <a:pt x="3390" y="927"/>
                      </a:lnTo>
                      <a:lnTo>
                        <a:pt x="3327" y="975"/>
                      </a:lnTo>
                      <a:lnTo>
                        <a:pt x="3307" y="1018"/>
                      </a:lnTo>
                      <a:lnTo>
                        <a:pt x="3329" y="1041"/>
                      </a:lnTo>
                      <a:lnTo>
                        <a:pt x="3369" y="1064"/>
                      </a:lnTo>
                      <a:lnTo>
                        <a:pt x="3361" y="1074"/>
                      </a:lnTo>
                      <a:lnTo>
                        <a:pt x="3369" y="1084"/>
                      </a:lnTo>
                      <a:lnTo>
                        <a:pt x="3379" y="1082"/>
                      </a:lnTo>
                      <a:lnTo>
                        <a:pt x="3379" y="1099"/>
                      </a:lnTo>
                      <a:lnTo>
                        <a:pt x="3402" y="1117"/>
                      </a:lnTo>
                      <a:lnTo>
                        <a:pt x="3417" y="1109"/>
                      </a:lnTo>
                      <a:lnTo>
                        <a:pt x="3417" y="1097"/>
                      </a:lnTo>
                      <a:lnTo>
                        <a:pt x="3439" y="1084"/>
                      </a:lnTo>
                      <a:lnTo>
                        <a:pt x="3431" y="1064"/>
                      </a:lnTo>
                      <a:lnTo>
                        <a:pt x="3456" y="1072"/>
                      </a:lnTo>
                      <a:lnTo>
                        <a:pt x="3456" y="1091"/>
                      </a:lnTo>
                      <a:lnTo>
                        <a:pt x="3472" y="1089"/>
                      </a:lnTo>
                      <a:lnTo>
                        <a:pt x="3477" y="1107"/>
                      </a:lnTo>
                      <a:lnTo>
                        <a:pt x="3429" y="1126"/>
                      </a:lnTo>
                      <a:lnTo>
                        <a:pt x="3429" y="1136"/>
                      </a:lnTo>
                      <a:lnTo>
                        <a:pt x="3402" y="1136"/>
                      </a:lnTo>
                      <a:lnTo>
                        <a:pt x="3400" y="1167"/>
                      </a:lnTo>
                      <a:lnTo>
                        <a:pt x="3427" y="1200"/>
                      </a:lnTo>
                      <a:lnTo>
                        <a:pt x="3408" y="1229"/>
                      </a:lnTo>
                      <a:lnTo>
                        <a:pt x="3381" y="1237"/>
                      </a:lnTo>
                      <a:lnTo>
                        <a:pt x="3375" y="1305"/>
                      </a:lnTo>
                      <a:lnTo>
                        <a:pt x="3329" y="1270"/>
                      </a:lnTo>
                      <a:lnTo>
                        <a:pt x="3313" y="1291"/>
                      </a:lnTo>
                      <a:lnTo>
                        <a:pt x="3257" y="1256"/>
                      </a:lnTo>
                      <a:lnTo>
                        <a:pt x="3249" y="1260"/>
                      </a:lnTo>
                      <a:lnTo>
                        <a:pt x="3249" y="1318"/>
                      </a:lnTo>
                      <a:lnTo>
                        <a:pt x="3278" y="1312"/>
                      </a:lnTo>
                      <a:lnTo>
                        <a:pt x="3290" y="1349"/>
                      </a:lnTo>
                      <a:lnTo>
                        <a:pt x="3303" y="1353"/>
                      </a:lnTo>
                      <a:lnTo>
                        <a:pt x="3321" y="1392"/>
                      </a:lnTo>
                      <a:lnTo>
                        <a:pt x="3301" y="1456"/>
                      </a:lnTo>
                      <a:lnTo>
                        <a:pt x="3319" y="1512"/>
                      </a:lnTo>
                      <a:lnTo>
                        <a:pt x="3344" y="1535"/>
                      </a:lnTo>
                      <a:lnTo>
                        <a:pt x="3344" y="1564"/>
                      </a:lnTo>
                      <a:lnTo>
                        <a:pt x="3352" y="1570"/>
                      </a:lnTo>
                      <a:lnTo>
                        <a:pt x="3375" y="1568"/>
                      </a:lnTo>
                      <a:lnTo>
                        <a:pt x="3439" y="1514"/>
                      </a:lnTo>
                      <a:lnTo>
                        <a:pt x="3450" y="1512"/>
                      </a:lnTo>
                      <a:lnTo>
                        <a:pt x="3456" y="1539"/>
                      </a:lnTo>
                      <a:lnTo>
                        <a:pt x="3489" y="1572"/>
                      </a:lnTo>
                      <a:lnTo>
                        <a:pt x="3485" y="1591"/>
                      </a:lnTo>
                      <a:lnTo>
                        <a:pt x="3504" y="1615"/>
                      </a:lnTo>
                      <a:lnTo>
                        <a:pt x="3522" y="1661"/>
                      </a:lnTo>
                      <a:lnTo>
                        <a:pt x="3518" y="1671"/>
                      </a:lnTo>
                      <a:lnTo>
                        <a:pt x="3506" y="1671"/>
                      </a:lnTo>
                      <a:lnTo>
                        <a:pt x="3508" y="1681"/>
                      </a:lnTo>
                      <a:lnTo>
                        <a:pt x="3495" y="1681"/>
                      </a:lnTo>
                      <a:lnTo>
                        <a:pt x="3497" y="1692"/>
                      </a:lnTo>
                      <a:lnTo>
                        <a:pt x="3512" y="1704"/>
                      </a:lnTo>
                      <a:lnTo>
                        <a:pt x="3516" y="1692"/>
                      </a:lnTo>
                      <a:lnTo>
                        <a:pt x="3533" y="1710"/>
                      </a:lnTo>
                      <a:lnTo>
                        <a:pt x="3547" y="1708"/>
                      </a:lnTo>
                      <a:lnTo>
                        <a:pt x="3537" y="1776"/>
                      </a:lnTo>
                      <a:lnTo>
                        <a:pt x="3493" y="1785"/>
                      </a:lnTo>
                      <a:lnTo>
                        <a:pt x="3495" y="1810"/>
                      </a:lnTo>
                      <a:lnTo>
                        <a:pt x="3443" y="1838"/>
                      </a:lnTo>
                      <a:lnTo>
                        <a:pt x="3383" y="1820"/>
                      </a:lnTo>
                      <a:lnTo>
                        <a:pt x="3385" y="1851"/>
                      </a:lnTo>
                      <a:lnTo>
                        <a:pt x="3359" y="1845"/>
                      </a:lnTo>
                      <a:lnTo>
                        <a:pt x="3354" y="1853"/>
                      </a:lnTo>
                      <a:lnTo>
                        <a:pt x="3342" y="1849"/>
                      </a:lnTo>
                      <a:lnTo>
                        <a:pt x="3323" y="1859"/>
                      </a:lnTo>
                      <a:lnTo>
                        <a:pt x="3325" y="1873"/>
                      </a:lnTo>
                      <a:lnTo>
                        <a:pt x="3292" y="1905"/>
                      </a:lnTo>
                      <a:lnTo>
                        <a:pt x="3282" y="1894"/>
                      </a:lnTo>
                      <a:lnTo>
                        <a:pt x="3245" y="1907"/>
                      </a:lnTo>
                      <a:lnTo>
                        <a:pt x="3209" y="1946"/>
                      </a:lnTo>
                      <a:lnTo>
                        <a:pt x="3193" y="1944"/>
                      </a:lnTo>
                      <a:lnTo>
                        <a:pt x="3137" y="1977"/>
                      </a:lnTo>
                      <a:lnTo>
                        <a:pt x="3133" y="2002"/>
                      </a:lnTo>
                      <a:lnTo>
                        <a:pt x="3124" y="2004"/>
                      </a:lnTo>
                      <a:lnTo>
                        <a:pt x="3091" y="2061"/>
                      </a:lnTo>
                      <a:lnTo>
                        <a:pt x="3050" y="1967"/>
                      </a:lnTo>
                      <a:lnTo>
                        <a:pt x="3023" y="1966"/>
                      </a:lnTo>
                      <a:lnTo>
                        <a:pt x="3008" y="1942"/>
                      </a:lnTo>
                      <a:lnTo>
                        <a:pt x="2973" y="1966"/>
                      </a:lnTo>
                      <a:lnTo>
                        <a:pt x="2971" y="1977"/>
                      </a:lnTo>
                      <a:lnTo>
                        <a:pt x="2990" y="1993"/>
                      </a:lnTo>
                      <a:lnTo>
                        <a:pt x="2983" y="2064"/>
                      </a:lnTo>
                      <a:lnTo>
                        <a:pt x="3000" y="2086"/>
                      </a:lnTo>
                      <a:lnTo>
                        <a:pt x="3000" y="2103"/>
                      </a:lnTo>
                      <a:lnTo>
                        <a:pt x="2990" y="2134"/>
                      </a:lnTo>
                      <a:lnTo>
                        <a:pt x="2979" y="2140"/>
                      </a:lnTo>
                      <a:lnTo>
                        <a:pt x="2931" y="2140"/>
                      </a:lnTo>
                      <a:lnTo>
                        <a:pt x="2923" y="2130"/>
                      </a:lnTo>
                      <a:lnTo>
                        <a:pt x="2859" y="2148"/>
                      </a:lnTo>
                      <a:lnTo>
                        <a:pt x="2857" y="2128"/>
                      </a:lnTo>
                      <a:lnTo>
                        <a:pt x="2846" y="2121"/>
                      </a:lnTo>
                      <a:lnTo>
                        <a:pt x="2851" y="2101"/>
                      </a:lnTo>
                      <a:lnTo>
                        <a:pt x="2840" y="2101"/>
                      </a:lnTo>
                      <a:lnTo>
                        <a:pt x="2828" y="2057"/>
                      </a:lnTo>
                      <a:lnTo>
                        <a:pt x="2846" y="2062"/>
                      </a:lnTo>
                      <a:lnTo>
                        <a:pt x="2840" y="2004"/>
                      </a:lnTo>
                      <a:lnTo>
                        <a:pt x="2813" y="2002"/>
                      </a:lnTo>
                      <a:lnTo>
                        <a:pt x="2809" y="1967"/>
                      </a:lnTo>
                      <a:lnTo>
                        <a:pt x="2768" y="1915"/>
                      </a:lnTo>
                      <a:lnTo>
                        <a:pt x="2741" y="1925"/>
                      </a:lnTo>
                      <a:lnTo>
                        <a:pt x="2737" y="1915"/>
                      </a:lnTo>
                      <a:lnTo>
                        <a:pt x="2714" y="1946"/>
                      </a:lnTo>
                      <a:lnTo>
                        <a:pt x="2676" y="1944"/>
                      </a:lnTo>
                      <a:lnTo>
                        <a:pt x="2648" y="1962"/>
                      </a:lnTo>
                      <a:lnTo>
                        <a:pt x="2645" y="2037"/>
                      </a:lnTo>
                      <a:lnTo>
                        <a:pt x="2616" y="2051"/>
                      </a:lnTo>
                      <a:lnTo>
                        <a:pt x="2577" y="2033"/>
                      </a:lnTo>
                      <a:lnTo>
                        <a:pt x="2548" y="2080"/>
                      </a:lnTo>
                      <a:lnTo>
                        <a:pt x="2536" y="2080"/>
                      </a:lnTo>
                      <a:lnTo>
                        <a:pt x="2521" y="2051"/>
                      </a:lnTo>
                      <a:lnTo>
                        <a:pt x="2444" y="2099"/>
                      </a:lnTo>
                      <a:lnTo>
                        <a:pt x="2446" y="2119"/>
                      </a:lnTo>
                      <a:lnTo>
                        <a:pt x="2415" y="2113"/>
                      </a:lnTo>
                      <a:lnTo>
                        <a:pt x="2382" y="2121"/>
                      </a:lnTo>
                      <a:lnTo>
                        <a:pt x="2382" y="2084"/>
                      </a:lnTo>
                      <a:lnTo>
                        <a:pt x="2390" y="2076"/>
                      </a:lnTo>
                      <a:lnTo>
                        <a:pt x="2372" y="2016"/>
                      </a:lnTo>
                      <a:lnTo>
                        <a:pt x="2363" y="2026"/>
                      </a:lnTo>
                      <a:lnTo>
                        <a:pt x="2339" y="2024"/>
                      </a:lnTo>
                      <a:lnTo>
                        <a:pt x="2330" y="2053"/>
                      </a:lnTo>
                      <a:lnTo>
                        <a:pt x="2293" y="2084"/>
                      </a:lnTo>
                      <a:lnTo>
                        <a:pt x="2299" y="2136"/>
                      </a:lnTo>
                      <a:lnTo>
                        <a:pt x="2274" y="2136"/>
                      </a:lnTo>
                      <a:lnTo>
                        <a:pt x="2249" y="2157"/>
                      </a:lnTo>
                      <a:lnTo>
                        <a:pt x="2256" y="2163"/>
                      </a:lnTo>
                      <a:lnTo>
                        <a:pt x="2254" y="2179"/>
                      </a:lnTo>
                      <a:lnTo>
                        <a:pt x="2268" y="2190"/>
                      </a:lnTo>
                      <a:lnTo>
                        <a:pt x="2249" y="2214"/>
                      </a:lnTo>
                      <a:lnTo>
                        <a:pt x="2278" y="2260"/>
                      </a:lnTo>
                      <a:lnTo>
                        <a:pt x="2274" y="2268"/>
                      </a:lnTo>
                      <a:lnTo>
                        <a:pt x="2287" y="2283"/>
                      </a:lnTo>
                      <a:lnTo>
                        <a:pt x="2278" y="2287"/>
                      </a:lnTo>
                      <a:lnTo>
                        <a:pt x="2281" y="2314"/>
                      </a:lnTo>
                      <a:lnTo>
                        <a:pt x="2254" y="2336"/>
                      </a:lnTo>
                      <a:lnTo>
                        <a:pt x="2243" y="2326"/>
                      </a:lnTo>
                      <a:lnTo>
                        <a:pt x="2187" y="2361"/>
                      </a:lnTo>
                      <a:lnTo>
                        <a:pt x="2167" y="2347"/>
                      </a:lnTo>
                      <a:lnTo>
                        <a:pt x="2121" y="2359"/>
                      </a:lnTo>
                      <a:lnTo>
                        <a:pt x="2100" y="2390"/>
                      </a:lnTo>
                      <a:lnTo>
                        <a:pt x="2065" y="2371"/>
                      </a:lnTo>
                      <a:lnTo>
                        <a:pt x="2046" y="2371"/>
                      </a:lnTo>
                      <a:lnTo>
                        <a:pt x="1988" y="2495"/>
                      </a:lnTo>
                      <a:lnTo>
                        <a:pt x="1926" y="2493"/>
                      </a:lnTo>
                      <a:lnTo>
                        <a:pt x="1909" y="2534"/>
                      </a:lnTo>
                      <a:lnTo>
                        <a:pt x="1874" y="2543"/>
                      </a:lnTo>
                      <a:lnTo>
                        <a:pt x="1876" y="2504"/>
                      </a:lnTo>
                      <a:lnTo>
                        <a:pt x="1843" y="2524"/>
                      </a:lnTo>
                      <a:lnTo>
                        <a:pt x="1822" y="2561"/>
                      </a:lnTo>
                      <a:lnTo>
                        <a:pt x="1806" y="2568"/>
                      </a:lnTo>
                      <a:lnTo>
                        <a:pt x="1795" y="2543"/>
                      </a:lnTo>
                      <a:lnTo>
                        <a:pt x="1775" y="2557"/>
                      </a:lnTo>
                      <a:lnTo>
                        <a:pt x="1756" y="2535"/>
                      </a:lnTo>
                      <a:lnTo>
                        <a:pt x="1739" y="2532"/>
                      </a:lnTo>
                      <a:lnTo>
                        <a:pt x="1733" y="2572"/>
                      </a:lnTo>
                      <a:lnTo>
                        <a:pt x="1681" y="2605"/>
                      </a:lnTo>
                      <a:lnTo>
                        <a:pt x="1655" y="2650"/>
                      </a:lnTo>
                      <a:lnTo>
                        <a:pt x="1644" y="2646"/>
                      </a:lnTo>
                      <a:lnTo>
                        <a:pt x="1626" y="2665"/>
                      </a:lnTo>
                      <a:lnTo>
                        <a:pt x="1628" y="2685"/>
                      </a:lnTo>
                      <a:lnTo>
                        <a:pt x="1617" y="2683"/>
                      </a:lnTo>
                      <a:lnTo>
                        <a:pt x="1578" y="2731"/>
                      </a:lnTo>
                      <a:lnTo>
                        <a:pt x="1570" y="2768"/>
                      </a:lnTo>
                      <a:lnTo>
                        <a:pt x="1588" y="2789"/>
                      </a:lnTo>
                      <a:lnTo>
                        <a:pt x="1570" y="2811"/>
                      </a:lnTo>
                      <a:lnTo>
                        <a:pt x="1553" y="2793"/>
                      </a:lnTo>
                      <a:lnTo>
                        <a:pt x="1547" y="2857"/>
                      </a:lnTo>
                      <a:lnTo>
                        <a:pt x="1520" y="2863"/>
                      </a:lnTo>
                      <a:lnTo>
                        <a:pt x="1514" y="2855"/>
                      </a:lnTo>
                      <a:lnTo>
                        <a:pt x="1480" y="2865"/>
                      </a:lnTo>
                      <a:lnTo>
                        <a:pt x="1472" y="2857"/>
                      </a:lnTo>
                      <a:lnTo>
                        <a:pt x="1455" y="2869"/>
                      </a:lnTo>
                      <a:lnTo>
                        <a:pt x="1443" y="2861"/>
                      </a:lnTo>
                      <a:lnTo>
                        <a:pt x="1433" y="2836"/>
                      </a:lnTo>
                      <a:lnTo>
                        <a:pt x="1389" y="2818"/>
                      </a:lnTo>
                      <a:lnTo>
                        <a:pt x="1354" y="2801"/>
                      </a:lnTo>
                      <a:lnTo>
                        <a:pt x="1356" y="2791"/>
                      </a:lnTo>
                      <a:lnTo>
                        <a:pt x="1319" y="2762"/>
                      </a:lnTo>
                      <a:lnTo>
                        <a:pt x="1302" y="2768"/>
                      </a:lnTo>
                      <a:lnTo>
                        <a:pt x="1271" y="2762"/>
                      </a:lnTo>
                      <a:lnTo>
                        <a:pt x="1227" y="2731"/>
                      </a:lnTo>
                      <a:lnTo>
                        <a:pt x="1246" y="2708"/>
                      </a:lnTo>
                      <a:lnTo>
                        <a:pt x="1256" y="2656"/>
                      </a:lnTo>
                      <a:lnTo>
                        <a:pt x="1290" y="2615"/>
                      </a:lnTo>
                      <a:lnTo>
                        <a:pt x="1290" y="2592"/>
                      </a:lnTo>
                      <a:lnTo>
                        <a:pt x="1279" y="2590"/>
                      </a:lnTo>
                      <a:lnTo>
                        <a:pt x="1269" y="2537"/>
                      </a:lnTo>
                      <a:lnTo>
                        <a:pt x="1242" y="2537"/>
                      </a:lnTo>
                      <a:lnTo>
                        <a:pt x="1227" y="2551"/>
                      </a:lnTo>
                      <a:lnTo>
                        <a:pt x="1205" y="2553"/>
                      </a:lnTo>
                      <a:lnTo>
                        <a:pt x="1201" y="2578"/>
                      </a:lnTo>
                      <a:lnTo>
                        <a:pt x="1184" y="2574"/>
                      </a:lnTo>
                      <a:lnTo>
                        <a:pt x="1155" y="2621"/>
                      </a:lnTo>
                      <a:lnTo>
                        <a:pt x="1132" y="2704"/>
                      </a:lnTo>
                      <a:lnTo>
                        <a:pt x="1136" y="2735"/>
                      </a:lnTo>
                      <a:lnTo>
                        <a:pt x="1126" y="2749"/>
                      </a:lnTo>
                      <a:lnTo>
                        <a:pt x="1124" y="2768"/>
                      </a:lnTo>
                      <a:lnTo>
                        <a:pt x="1130" y="2784"/>
                      </a:lnTo>
                      <a:lnTo>
                        <a:pt x="1122" y="2818"/>
                      </a:lnTo>
                      <a:lnTo>
                        <a:pt x="1097" y="2832"/>
                      </a:lnTo>
                      <a:lnTo>
                        <a:pt x="1097" y="2840"/>
                      </a:lnTo>
                      <a:lnTo>
                        <a:pt x="1039" y="2846"/>
                      </a:lnTo>
                      <a:lnTo>
                        <a:pt x="1006" y="2867"/>
                      </a:lnTo>
                      <a:lnTo>
                        <a:pt x="927" y="2869"/>
                      </a:lnTo>
                      <a:lnTo>
                        <a:pt x="906" y="2886"/>
                      </a:lnTo>
                      <a:lnTo>
                        <a:pt x="896" y="2890"/>
                      </a:lnTo>
                      <a:lnTo>
                        <a:pt x="842" y="2842"/>
                      </a:lnTo>
                      <a:lnTo>
                        <a:pt x="832" y="2822"/>
                      </a:lnTo>
                      <a:lnTo>
                        <a:pt x="788" y="2801"/>
                      </a:lnTo>
                      <a:lnTo>
                        <a:pt x="782" y="2758"/>
                      </a:lnTo>
                      <a:lnTo>
                        <a:pt x="809" y="2745"/>
                      </a:lnTo>
                      <a:lnTo>
                        <a:pt x="805" y="2720"/>
                      </a:lnTo>
                      <a:lnTo>
                        <a:pt x="796" y="2698"/>
                      </a:lnTo>
                      <a:lnTo>
                        <a:pt x="859" y="2660"/>
                      </a:lnTo>
                      <a:lnTo>
                        <a:pt x="883" y="2615"/>
                      </a:lnTo>
                      <a:lnTo>
                        <a:pt x="906" y="2605"/>
                      </a:lnTo>
                      <a:lnTo>
                        <a:pt x="890" y="2512"/>
                      </a:lnTo>
                      <a:lnTo>
                        <a:pt x="861" y="2508"/>
                      </a:lnTo>
                      <a:lnTo>
                        <a:pt x="790" y="2528"/>
                      </a:lnTo>
                      <a:lnTo>
                        <a:pt x="744" y="2566"/>
                      </a:lnTo>
                      <a:lnTo>
                        <a:pt x="688" y="2551"/>
                      </a:lnTo>
                      <a:lnTo>
                        <a:pt x="666" y="2535"/>
                      </a:lnTo>
                      <a:lnTo>
                        <a:pt x="628" y="2547"/>
                      </a:lnTo>
                      <a:lnTo>
                        <a:pt x="577" y="2555"/>
                      </a:lnTo>
                      <a:lnTo>
                        <a:pt x="612" y="2596"/>
                      </a:lnTo>
                      <a:lnTo>
                        <a:pt x="581" y="2621"/>
                      </a:lnTo>
                      <a:lnTo>
                        <a:pt x="579" y="2632"/>
                      </a:lnTo>
                      <a:lnTo>
                        <a:pt x="570" y="2634"/>
                      </a:lnTo>
                      <a:lnTo>
                        <a:pt x="543" y="2632"/>
                      </a:lnTo>
                      <a:lnTo>
                        <a:pt x="506" y="2607"/>
                      </a:lnTo>
                      <a:lnTo>
                        <a:pt x="506" y="2597"/>
                      </a:lnTo>
                      <a:lnTo>
                        <a:pt x="487" y="2576"/>
                      </a:lnTo>
                      <a:lnTo>
                        <a:pt x="490" y="2565"/>
                      </a:lnTo>
                      <a:lnTo>
                        <a:pt x="467" y="2574"/>
                      </a:lnTo>
                      <a:lnTo>
                        <a:pt x="450" y="2557"/>
                      </a:lnTo>
                      <a:lnTo>
                        <a:pt x="442" y="2563"/>
                      </a:lnTo>
                      <a:lnTo>
                        <a:pt x="440" y="2487"/>
                      </a:lnTo>
                      <a:lnTo>
                        <a:pt x="400" y="2487"/>
                      </a:lnTo>
                      <a:lnTo>
                        <a:pt x="400" y="2473"/>
                      </a:lnTo>
                      <a:lnTo>
                        <a:pt x="376" y="2464"/>
                      </a:lnTo>
                      <a:lnTo>
                        <a:pt x="369" y="2433"/>
                      </a:lnTo>
                      <a:lnTo>
                        <a:pt x="332" y="2417"/>
                      </a:lnTo>
                      <a:lnTo>
                        <a:pt x="299" y="2390"/>
                      </a:lnTo>
                      <a:lnTo>
                        <a:pt x="257" y="2380"/>
                      </a:lnTo>
                      <a:lnTo>
                        <a:pt x="326" y="2330"/>
                      </a:lnTo>
                      <a:lnTo>
                        <a:pt x="342" y="2305"/>
                      </a:lnTo>
                      <a:lnTo>
                        <a:pt x="375" y="2266"/>
                      </a:lnTo>
                      <a:lnTo>
                        <a:pt x="376" y="2249"/>
                      </a:lnTo>
                      <a:lnTo>
                        <a:pt x="363" y="2212"/>
                      </a:lnTo>
                      <a:lnTo>
                        <a:pt x="307" y="2198"/>
                      </a:lnTo>
                      <a:lnTo>
                        <a:pt x="290" y="2210"/>
                      </a:lnTo>
                      <a:lnTo>
                        <a:pt x="224" y="2208"/>
                      </a:lnTo>
                      <a:lnTo>
                        <a:pt x="191" y="2219"/>
                      </a:lnTo>
                      <a:lnTo>
                        <a:pt x="158" y="2252"/>
                      </a:lnTo>
                      <a:lnTo>
                        <a:pt x="108" y="2256"/>
                      </a:lnTo>
                      <a:lnTo>
                        <a:pt x="125" y="2194"/>
                      </a:lnTo>
                      <a:lnTo>
                        <a:pt x="123" y="2185"/>
                      </a:lnTo>
                      <a:lnTo>
                        <a:pt x="81" y="2146"/>
                      </a:lnTo>
                      <a:lnTo>
                        <a:pt x="38" y="2076"/>
                      </a:lnTo>
                      <a:lnTo>
                        <a:pt x="38" y="2066"/>
                      </a:lnTo>
                      <a:lnTo>
                        <a:pt x="67" y="2037"/>
                      </a:lnTo>
                      <a:lnTo>
                        <a:pt x="0" y="1828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62" name="Freeform 227">
                  <a:extLst>
                    <a:ext uri="{FF2B5EF4-FFF2-40B4-BE49-F238E27FC236}">
                      <a16:creationId xmlns:a16="http://schemas.microsoft.com/office/drawing/2014/main" id="{B93A641A-02C0-F542-9B79-B14E7125F1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2" y="1499"/>
                  <a:ext cx="651" cy="473"/>
                </a:xfrm>
                <a:custGeom>
                  <a:avLst/>
                  <a:gdLst>
                    <a:gd name="T0" fmla="*/ 32 w 1302"/>
                    <a:gd name="T1" fmla="*/ 97 h 946"/>
                    <a:gd name="T2" fmla="*/ 62 w 1302"/>
                    <a:gd name="T3" fmla="*/ 125 h 946"/>
                    <a:gd name="T4" fmla="*/ 80 w 1302"/>
                    <a:gd name="T5" fmla="*/ 128 h 946"/>
                    <a:gd name="T6" fmla="*/ 95 w 1302"/>
                    <a:gd name="T7" fmla="*/ 139 h 946"/>
                    <a:gd name="T8" fmla="*/ 103 w 1302"/>
                    <a:gd name="T9" fmla="*/ 151 h 946"/>
                    <a:gd name="T10" fmla="*/ 117 w 1302"/>
                    <a:gd name="T11" fmla="*/ 154 h 946"/>
                    <a:gd name="T12" fmla="*/ 133 w 1302"/>
                    <a:gd name="T13" fmla="*/ 174 h 946"/>
                    <a:gd name="T14" fmla="*/ 136 w 1302"/>
                    <a:gd name="T15" fmla="*/ 190 h 946"/>
                    <a:gd name="T16" fmla="*/ 146 w 1302"/>
                    <a:gd name="T17" fmla="*/ 215 h 946"/>
                    <a:gd name="T18" fmla="*/ 154 w 1302"/>
                    <a:gd name="T19" fmla="*/ 228 h 946"/>
                    <a:gd name="T20" fmla="*/ 157 w 1302"/>
                    <a:gd name="T21" fmla="*/ 236 h 946"/>
                    <a:gd name="T22" fmla="*/ 164 w 1302"/>
                    <a:gd name="T23" fmla="*/ 235 h 946"/>
                    <a:gd name="T24" fmla="*/ 167 w 1302"/>
                    <a:gd name="T25" fmla="*/ 230 h 946"/>
                    <a:gd name="T26" fmla="*/ 171 w 1302"/>
                    <a:gd name="T27" fmla="*/ 223 h 946"/>
                    <a:gd name="T28" fmla="*/ 176 w 1302"/>
                    <a:gd name="T29" fmla="*/ 213 h 946"/>
                    <a:gd name="T30" fmla="*/ 179 w 1302"/>
                    <a:gd name="T31" fmla="*/ 206 h 946"/>
                    <a:gd name="T32" fmla="*/ 181 w 1302"/>
                    <a:gd name="T33" fmla="*/ 198 h 946"/>
                    <a:gd name="T34" fmla="*/ 183 w 1302"/>
                    <a:gd name="T35" fmla="*/ 194 h 946"/>
                    <a:gd name="T36" fmla="*/ 188 w 1302"/>
                    <a:gd name="T37" fmla="*/ 192 h 946"/>
                    <a:gd name="T38" fmla="*/ 191 w 1302"/>
                    <a:gd name="T39" fmla="*/ 190 h 946"/>
                    <a:gd name="T40" fmla="*/ 196 w 1302"/>
                    <a:gd name="T41" fmla="*/ 195 h 946"/>
                    <a:gd name="T42" fmla="*/ 200 w 1302"/>
                    <a:gd name="T43" fmla="*/ 198 h 946"/>
                    <a:gd name="T44" fmla="*/ 201 w 1302"/>
                    <a:gd name="T45" fmla="*/ 200 h 946"/>
                    <a:gd name="T46" fmla="*/ 205 w 1302"/>
                    <a:gd name="T47" fmla="*/ 202 h 946"/>
                    <a:gd name="T48" fmla="*/ 212 w 1302"/>
                    <a:gd name="T49" fmla="*/ 201 h 946"/>
                    <a:gd name="T50" fmla="*/ 220 w 1302"/>
                    <a:gd name="T51" fmla="*/ 202 h 946"/>
                    <a:gd name="T52" fmla="*/ 226 w 1302"/>
                    <a:gd name="T53" fmla="*/ 201 h 946"/>
                    <a:gd name="T54" fmla="*/ 230 w 1302"/>
                    <a:gd name="T55" fmla="*/ 202 h 946"/>
                    <a:gd name="T56" fmla="*/ 234 w 1302"/>
                    <a:gd name="T57" fmla="*/ 202 h 946"/>
                    <a:gd name="T58" fmla="*/ 238 w 1302"/>
                    <a:gd name="T59" fmla="*/ 195 h 946"/>
                    <a:gd name="T60" fmla="*/ 234 w 1302"/>
                    <a:gd name="T61" fmla="*/ 188 h 946"/>
                    <a:gd name="T62" fmla="*/ 228 w 1302"/>
                    <a:gd name="T63" fmla="*/ 175 h 946"/>
                    <a:gd name="T64" fmla="*/ 241 w 1302"/>
                    <a:gd name="T65" fmla="*/ 173 h 946"/>
                    <a:gd name="T66" fmla="*/ 253 w 1302"/>
                    <a:gd name="T67" fmla="*/ 170 h 946"/>
                    <a:gd name="T68" fmla="*/ 262 w 1302"/>
                    <a:gd name="T69" fmla="*/ 163 h 946"/>
                    <a:gd name="T70" fmla="*/ 265 w 1302"/>
                    <a:gd name="T71" fmla="*/ 156 h 946"/>
                    <a:gd name="T72" fmla="*/ 267 w 1302"/>
                    <a:gd name="T73" fmla="*/ 151 h 946"/>
                    <a:gd name="T74" fmla="*/ 270 w 1302"/>
                    <a:gd name="T75" fmla="*/ 148 h 946"/>
                    <a:gd name="T76" fmla="*/ 277 w 1302"/>
                    <a:gd name="T77" fmla="*/ 147 h 946"/>
                    <a:gd name="T78" fmla="*/ 280 w 1302"/>
                    <a:gd name="T79" fmla="*/ 138 h 946"/>
                    <a:gd name="T80" fmla="*/ 281 w 1302"/>
                    <a:gd name="T81" fmla="*/ 128 h 946"/>
                    <a:gd name="T82" fmla="*/ 282 w 1302"/>
                    <a:gd name="T83" fmla="*/ 120 h 946"/>
                    <a:gd name="T84" fmla="*/ 289 w 1302"/>
                    <a:gd name="T85" fmla="*/ 123 h 946"/>
                    <a:gd name="T86" fmla="*/ 300 w 1302"/>
                    <a:gd name="T87" fmla="*/ 134 h 946"/>
                    <a:gd name="T88" fmla="*/ 306 w 1302"/>
                    <a:gd name="T89" fmla="*/ 135 h 946"/>
                    <a:gd name="T90" fmla="*/ 308 w 1302"/>
                    <a:gd name="T91" fmla="*/ 137 h 946"/>
                    <a:gd name="T92" fmla="*/ 301 w 1302"/>
                    <a:gd name="T93" fmla="*/ 130 h 946"/>
                    <a:gd name="T94" fmla="*/ 312 w 1302"/>
                    <a:gd name="T95" fmla="*/ 123 h 946"/>
                    <a:gd name="T96" fmla="*/ 320 w 1302"/>
                    <a:gd name="T97" fmla="*/ 118 h 946"/>
                    <a:gd name="T98" fmla="*/ 323 w 1302"/>
                    <a:gd name="T99" fmla="*/ 110 h 946"/>
                    <a:gd name="T100" fmla="*/ 325 w 1302"/>
                    <a:gd name="T101" fmla="*/ 96 h 946"/>
                    <a:gd name="T102" fmla="*/ 308 w 1302"/>
                    <a:gd name="T103" fmla="*/ 93 h 946"/>
                    <a:gd name="T104" fmla="*/ 287 w 1302"/>
                    <a:gd name="T105" fmla="*/ 77 h 946"/>
                    <a:gd name="T106" fmla="*/ 257 w 1302"/>
                    <a:gd name="T107" fmla="*/ 96 h 946"/>
                    <a:gd name="T108" fmla="*/ 228 w 1302"/>
                    <a:gd name="T109" fmla="*/ 78 h 946"/>
                    <a:gd name="T110" fmla="*/ 215 w 1302"/>
                    <a:gd name="T111" fmla="*/ 79 h 946"/>
                    <a:gd name="T112" fmla="*/ 192 w 1302"/>
                    <a:gd name="T113" fmla="*/ 61 h 946"/>
                    <a:gd name="T114" fmla="*/ 172 w 1302"/>
                    <a:gd name="T115" fmla="*/ 39 h 946"/>
                    <a:gd name="T116" fmla="*/ 123 w 1302"/>
                    <a:gd name="T117" fmla="*/ 32 h 946"/>
                    <a:gd name="T118" fmla="*/ 102 w 1302"/>
                    <a:gd name="T119" fmla="*/ 35 h 946"/>
                    <a:gd name="T120" fmla="*/ 78 w 1302"/>
                    <a:gd name="T121" fmla="*/ 27 h 946"/>
                    <a:gd name="T122" fmla="*/ 69 w 1302"/>
                    <a:gd name="T123" fmla="*/ 0 h 946"/>
                    <a:gd name="T124" fmla="*/ 33 w 1302"/>
                    <a:gd name="T125" fmla="*/ 15 h 94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1302" h="946">
                      <a:moveTo>
                        <a:pt x="0" y="138"/>
                      </a:moveTo>
                      <a:lnTo>
                        <a:pt x="29" y="132"/>
                      </a:lnTo>
                      <a:lnTo>
                        <a:pt x="41" y="169"/>
                      </a:lnTo>
                      <a:lnTo>
                        <a:pt x="54" y="171"/>
                      </a:lnTo>
                      <a:lnTo>
                        <a:pt x="72" y="212"/>
                      </a:lnTo>
                      <a:lnTo>
                        <a:pt x="52" y="274"/>
                      </a:lnTo>
                      <a:lnTo>
                        <a:pt x="68" y="330"/>
                      </a:lnTo>
                      <a:lnTo>
                        <a:pt x="95" y="353"/>
                      </a:lnTo>
                      <a:lnTo>
                        <a:pt x="95" y="382"/>
                      </a:lnTo>
                      <a:lnTo>
                        <a:pt x="103" y="388"/>
                      </a:lnTo>
                      <a:lnTo>
                        <a:pt x="126" y="386"/>
                      </a:lnTo>
                      <a:lnTo>
                        <a:pt x="188" y="332"/>
                      </a:lnTo>
                      <a:lnTo>
                        <a:pt x="201" y="330"/>
                      </a:lnTo>
                      <a:lnTo>
                        <a:pt x="207" y="357"/>
                      </a:lnTo>
                      <a:lnTo>
                        <a:pt x="238" y="390"/>
                      </a:lnTo>
                      <a:lnTo>
                        <a:pt x="236" y="410"/>
                      </a:lnTo>
                      <a:lnTo>
                        <a:pt x="255" y="433"/>
                      </a:lnTo>
                      <a:lnTo>
                        <a:pt x="273" y="479"/>
                      </a:lnTo>
                      <a:lnTo>
                        <a:pt x="267" y="489"/>
                      </a:lnTo>
                      <a:lnTo>
                        <a:pt x="255" y="489"/>
                      </a:lnTo>
                      <a:lnTo>
                        <a:pt x="257" y="499"/>
                      </a:lnTo>
                      <a:lnTo>
                        <a:pt x="246" y="499"/>
                      </a:lnTo>
                      <a:lnTo>
                        <a:pt x="248" y="510"/>
                      </a:lnTo>
                      <a:lnTo>
                        <a:pt x="263" y="520"/>
                      </a:lnTo>
                      <a:lnTo>
                        <a:pt x="265" y="510"/>
                      </a:lnTo>
                      <a:lnTo>
                        <a:pt x="282" y="528"/>
                      </a:lnTo>
                      <a:lnTo>
                        <a:pt x="298" y="526"/>
                      </a:lnTo>
                      <a:lnTo>
                        <a:pt x="298" y="520"/>
                      </a:lnTo>
                      <a:lnTo>
                        <a:pt x="302" y="510"/>
                      </a:lnTo>
                      <a:lnTo>
                        <a:pt x="304" y="506"/>
                      </a:lnTo>
                      <a:lnTo>
                        <a:pt x="307" y="504"/>
                      </a:lnTo>
                      <a:lnTo>
                        <a:pt x="315" y="506"/>
                      </a:lnTo>
                      <a:lnTo>
                        <a:pt x="317" y="510"/>
                      </a:lnTo>
                      <a:lnTo>
                        <a:pt x="315" y="516"/>
                      </a:lnTo>
                      <a:lnTo>
                        <a:pt x="321" y="520"/>
                      </a:lnTo>
                      <a:lnTo>
                        <a:pt x="327" y="526"/>
                      </a:lnTo>
                      <a:lnTo>
                        <a:pt x="333" y="530"/>
                      </a:lnTo>
                      <a:lnTo>
                        <a:pt x="336" y="535"/>
                      </a:lnTo>
                      <a:lnTo>
                        <a:pt x="342" y="537"/>
                      </a:lnTo>
                      <a:lnTo>
                        <a:pt x="350" y="534"/>
                      </a:lnTo>
                      <a:lnTo>
                        <a:pt x="360" y="543"/>
                      </a:lnTo>
                      <a:lnTo>
                        <a:pt x="377" y="545"/>
                      </a:lnTo>
                      <a:lnTo>
                        <a:pt x="379" y="547"/>
                      </a:lnTo>
                      <a:lnTo>
                        <a:pt x="379" y="553"/>
                      </a:lnTo>
                      <a:lnTo>
                        <a:pt x="398" y="567"/>
                      </a:lnTo>
                      <a:lnTo>
                        <a:pt x="398" y="572"/>
                      </a:lnTo>
                      <a:lnTo>
                        <a:pt x="391" y="578"/>
                      </a:lnTo>
                      <a:lnTo>
                        <a:pt x="391" y="584"/>
                      </a:lnTo>
                      <a:lnTo>
                        <a:pt x="400" y="588"/>
                      </a:lnTo>
                      <a:lnTo>
                        <a:pt x="402" y="592"/>
                      </a:lnTo>
                      <a:lnTo>
                        <a:pt x="392" y="599"/>
                      </a:lnTo>
                      <a:lnTo>
                        <a:pt x="392" y="603"/>
                      </a:lnTo>
                      <a:lnTo>
                        <a:pt x="398" y="603"/>
                      </a:lnTo>
                      <a:lnTo>
                        <a:pt x="408" y="613"/>
                      </a:lnTo>
                      <a:lnTo>
                        <a:pt x="412" y="603"/>
                      </a:lnTo>
                      <a:lnTo>
                        <a:pt x="421" y="599"/>
                      </a:lnTo>
                      <a:lnTo>
                        <a:pt x="431" y="578"/>
                      </a:lnTo>
                      <a:lnTo>
                        <a:pt x="437" y="567"/>
                      </a:lnTo>
                      <a:lnTo>
                        <a:pt x="447" y="557"/>
                      </a:lnTo>
                      <a:lnTo>
                        <a:pt x="456" y="551"/>
                      </a:lnTo>
                      <a:lnTo>
                        <a:pt x="458" y="551"/>
                      </a:lnTo>
                      <a:lnTo>
                        <a:pt x="456" y="568"/>
                      </a:lnTo>
                      <a:lnTo>
                        <a:pt x="460" y="584"/>
                      </a:lnTo>
                      <a:lnTo>
                        <a:pt x="458" y="603"/>
                      </a:lnTo>
                      <a:lnTo>
                        <a:pt x="462" y="613"/>
                      </a:lnTo>
                      <a:lnTo>
                        <a:pt x="466" y="613"/>
                      </a:lnTo>
                      <a:lnTo>
                        <a:pt x="472" y="607"/>
                      </a:lnTo>
                      <a:lnTo>
                        <a:pt x="476" y="609"/>
                      </a:lnTo>
                      <a:lnTo>
                        <a:pt x="479" y="615"/>
                      </a:lnTo>
                      <a:lnTo>
                        <a:pt x="481" y="632"/>
                      </a:lnTo>
                      <a:lnTo>
                        <a:pt x="483" y="632"/>
                      </a:lnTo>
                      <a:lnTo>
                        <a:pt x="489" y="642"/>
                      </a:lnTo>
                      <a:lnTo>
                        <a:pt x="497" y="638"/>
                      </a:lnTo>
                      <a:lnTo>
                        <a:pt x="501" y="663"/>
                      </a:lnTo>
                      <a:lnTo>
                        <a:pt x="514" y="673"/>
                      </a:lnTo>
                      <a:lnTo>
                        <a:pt x="516" y="694"/>
                      </a:lnTo>
                      <a:lnTo>
                        <a:pt x="530" y="694"/>
                      </a:lnTo>
                      <a:lnTo>
                        <a:pt x="539" y="724"/>
                      </a:lnTo>
                      <a:lnTo>
                        <a:pt x="543" y="714"/>
                      </a:lnTo>
                      <a:lnTo>
                        <a:pt x="553" y="716"/>
                      </a:lnTo>
                      <a:lnTo>
                        <a:pt x="555" y="716"/>
                      </a:lnTo>
                      <a:lnTo>
                        <a:pt x="561" y="720"/>
                      </a:lnTo>
                      <a:lnTo>
                        <a:pt x="561" y="724"/>
                      </a:lnTo>
                      <a:lnTo>
                        <a:pt x="553" y="725"/>
                      </a:lnTo>
                      <a:lnTo>
                        <a:pt x="539" y="755"/>
                      </a:lnTo>
                      <a:lnTo>
                        <a:pt x="541" y="758"/>
                      </a:lnTo>
                      <a:lnTo>
                        <a:pt x="543" y="758"/>
                      </a:lnTo>
                      <a:lnTo>
                        <a:pt x="543" y="760"/>
                      </a:lnTo>
                      <a:lnTo>
                        <a:pt x="541" y="764"/>
                      </a:lnTo>
                      <a:lnTo>
                        <a:pt x="543" y="784"/>
                      </a:lnTo>
                      <a:lnTo>
                        <a:pt x="549" y="789"/>
                      </a:lnTo>
                      <a:lnTo>
                        <a:pt x="545" y="809"/>
                      </a:lnTo>
                      <a:lnTo>
                        <a:pt x="559" y="807"/>
                      </a:lnTo>
                      <a:lnTo>
                        <a:pt x="562" y="809"/>
                      </a:lnTo>
                      <a:lnTo>
                        <a:pt x="568" y="819"/>
                      </a:lnTo>
                      <a:lnTo>
                        <a:pt x="568" y="828"/>
                      </a:lnTo>
                      <a:lnTo>
                        <a:pt x="580" y="842"/>
                      </a:lnTo>
                      <a:lnTo>
                        <a:pt x="580" y="848"/>
                      </a:lnTo>
                      <a:lnTo>
                        <a:pt x="584" y="857"/>
                      </a:lnTo>
                      <a:lnTo>
                        <a:pt x="593" y="863"/>
                      </a:lnTo>
                      <a:lnTo>
                        <a:pt x="597" y="867"/>
                      </a:lnTo>
                      <a:lnTo>
                        <a:pt x="599" y="879"/>
                      </a:lnTo>
                      <a:lnTo>
                        <a:pt x="601" y="879"/>
                      </a:lnTo>
                      <a:lnTo>
                        <a:pt x="603" y="877"/>
                      </a:lnTo>
                      <a:lnTo>
                        <a:pt x="613" y="881"/>
                      </a:lnTo>
                      <a:lnTo>
                        <a:pt x="613" y="890"/>
                      </a:lnTo>
                      <a:lnTo>
                        <a:pt x="620" y="892"/>
                      </a:lnTo>
                      <a:lnTo>
                        <a:pt x="620" y="900"/>
                      </a:lnTo>
                      <a:lnTo>
                        <a:pt x="613" y="908"/>
                      </a:lnTo>
                      <a:lnTo>
                        <a:pt x="615" y="910"/>
                      </a:lnTo>
                      <a:lnTo>
                        <a:pt x="609" y="931"/>
                      </a:lnTo>
                      <a:lnTo>
                        <a:pt x="603" y="937"/>
                      </a:lnTo>
                      <a:lnTo>
                        <a:pt x="597" y="941"/>
                      </a:lnTo>
                      <a:lnTo>
                        <a:pt x="599" y="945"/>
                      </a:lnTo>
                      <a:lnTo>
                        <a:pt x="601" y="945"/>
                      </a:lnTo>
                      <a:lnTo>
                        <a:pt x="607" y="941"/>
                      </a:lnTo>
                      <a:lnTo>
                        <a:pt x="613" y="941"/>
                      </a:lnTo>
                      <a:lnTo>
                        <a:pt x="620" y="946"/>
                      </a:lnTo>
                      <a:lnTo>
                        <a:pt x="624" y="945"/>
                      </a:lnTo>
                      <a:lnTo>
                        <a:pt x="626" y="941"/>
                      </a:lnTo>
                      <a:lnTo>
                        <a:pt x="628" y="941"/>
                      </a:lnTo>
                      <a:lnTo>
                        <a:pt x="630" y="941"/>
                      </a:lnTo>
                      <a:lnTo>
                        <a:pt x="632" y="946"/>
                      </a:lnTo>
                      <a:lnTo>
                        <a:pt x="634" y="945"/>
                      </a:lnTo>
                      <a:lnTo>
                        <a:pt x="638" y="941"/>
                      </a:lnTo>
                      <a:lnTo>
                        <a:pt x="642" y="939"/>
                      </a:lnTo>
                      <a:lnTo>
                        <a:pt x="644" y="939"/>
                      </a:lnTo>
                      <a:lnTo>
                        <a:pt x="646" y="937"/>
                      </a:lnTo>
                      <a:lnTo>
                        <a:pt x="647" y="941"/>
                      </a:lnTo>
                      <a:lnTo>
                        <a:pt x="649" y="941"/>
                      </a:lnTo>
                      <a:lnTo>
                        <a:pt x="653" y="941"/>
                      </a:lnTo>
                      <a:lnTo>
                        <a:pt x="655" y="937"/>
                      </a:lnTo>
                      <a:lnTo>
                        <a:pt x="659" y="937"/>
                      </a:lnTo>
                      <a:lnTo>
                        <a:pt x="661" y="935"/>
                      </a:lnTo>
                      <a:lnTo>
                        <a:pt x="659" y="931"/>
                      </a:lnTo>
                      <a:lnTo>
                        <a:pt x="655" y="935"/>
                      </a:lnTo>
                      <a:lnTo>
                        <a:pt x="655" y="931"/>
                      </a:lnTo>
                      <a:lnTo>
                        <a:pt x="657" y="929"/>
                      </a:lnTo>
                      <a:lnTo>
                        <a:pt x="661" y="931"/>
                      </a:lnTo>
                      <a:lnTo>
                        <a:pt x="663" y="929"/>
                      </a:lnTo>
                      <a:lnTo>
                        <a:pt x="663" y="925"/>
                      </a:lnTo>
                      <a:lnTo>
                        <a:pt x="667" y="921"/>
                      </a:lnTo>
                      <a:lnTo>
                        <a:pt x="667" y="919"/>
                      </a:lnTo>
                      <a:lnTo>
                        <a:pt x="665" y="917"/>
                      </a:lnTo>
                      <a:lnTo>
                        <a:pt x="669" y="915"/>
                      </a:lnTo>
                      <a:lnTo>
                        <a:pt x="669" y="910"/>
                      </a:lnTo>
                      <a:lnTo>
                        <a:pt x="673" y="906"/>
                      </a:lnTo>
                      <a:lnTo>
                        <a:pt x="669" y="902"/>
                      </a:lnTo>
                      <a:lnTo>
                        <a:pt x="669" y="900"/>
                      </a:lnTo>
                      <a:lnTo>
                        <a:pt x="676" y="900"/>
                      </a:lnTo>
                      <a:lnTo>
                        <a:pt x="678" y="892"/>
                      </a:lnTo>
                      <a:lnTo>
                        <a:pt x="682" y="890"/>
                      </a:lnTo>
                      <a:lnTo>
                        <a:pt x="684" y="888"/>
                      </a:lnTo>
                      <a:lnTo>
                        <a:pt x="688" y="886"/>
                      </a:lnTo>
                      <a:lnTo>
                        <a:pt x="692" y="882"/>
                      </a:lnTo>
                      <a:lnTo>
                        <a:pt x="688" y="881"/>
                      </a:lnTo>
                      <a:lnTo>
                        <a:pt x="694" y="879"/>
                      </a:lnTo>
                      <a:lnTo>
                        <a:pt x="694" y="869"/>
                      </a:lnTo>
                      <a:lnTo>
                        <a:pt x="698" y="867"/>
                      </a:lnTo>
                      <a:lnTo>
                        <a:pt x="698" y="861"/>
                      </a:lnTo>
                      <a:lnTo>
                        <a:pt x="698" y="859"/>
                      </a:lnTo>
                      <a:lnTo>
                        <a:pt x="704" y="853"/>
                      </a:lnTo>
                      <a:lnTo>
                        <a:pt x="704" y="851"/>
                      </a:lnTo>
                      <a:lnTo>
                        <a:pt x="705" y="850"/>
                      </a:lnTo>
                      <a:lnTo>
                        <a:pt x="707" y="844"/>
                      </a:lnTo>
                      <a:lnTo>
                        <a:pt x="711" y="842"/>
                      </a:lnTo>
                      <a:lnTo>
                        <a:pt x="715" y="840"/>
                      </a:lnTo>
                      <a:lnTo>
                        <a:pt x="715" y="842"/>
                      </a:lnTo>
                      <a:lnTo>
                        <a:pt x="715" y="844"/>
                      </a:lnTo>
                      <a:lnTo>
                        <a:pt x="717" y="844"/>
                      </a:lnTo>
                      <a:lnTo>
                        <a:pt x="721" y="840"/>
                      </a:lnTo>
                      <a:lnTo>
                        <a:pt x="715" y="834"/>
                      </a:lnTo>
                      <a:lnTo>
                        <a:pt x="715" y="828"/>
                      </a:lnTo>
                      <a:lnTo>
                        <a:pt x="715" y="824"/>
                      </a:lnTo>
                      <a:lnTo>
                        <a:pt x="717" y="820"/>
                      </a:lnTo>
                      <a:lnTo>
                        <a:pt x="717" y="819"/>
                      </a:lnTo>
                      <a:lnTo>
                        <a:pt x="717" y="815"/>
                      </a:lnTo>
                      <a:lnTo>
                        <a:pt x="717" y="811"/>
                      </a:lnTo>
                      <a:lnTo>
                        <a:pt x="723" y="807"/>
                      </a:lnTo>
                      <a:lnTo>
                        <a:pt x="723" y="805"/>
                      </a:lnTo>
                      <a:lnTo>
                        <a:pt x="723" y="803"/>
                      </a:lnTo>
                      <a:lnTo>
                        <a:pt x="717" y="795"/>
                      </a:lnTo>
                      <a:lnTo>
                        <a:pt x="721" y="795"/>
                      </a:lnTo>
                      <a:lnTo>
                        <a:pt x="723" y="791"/>
                      </a:lnTo>
                      <a:lnTo>
                        <a:pt x="723" y="789"/>
                      </a:lnTo>
                      <a:lnTo>
                        <a:pt x="723" y="787"/>
                      </a:lnTo>
                      <a:lnTo>
                        <a:pt x="723" y="786"/>
                      </a:lnTo>
                      <a:lnTo>
                        <a:pt x="727" y="786"/>
                      </a:lnTo>
                      <a:lnTo>
                        <a:pt x="732" y="784"/>
                      </a:lnTo>
                      <a:lnTo>
                        <a:pt x="732" y="780"/>
                      </a:lnTo>
                      <a:lnTo>
                        <a:pt x="734" y="778"/>
                      </a:lnTo>
                      <a:lnTo>
                        <a:pt x="736" y="778"/>
                      </a:lnTo>
                      <a:lnTo>
                        <a:pt x="736" y="776"/>
                      </a:lnTo>
                      <a:lnTo>
                        <a:pt x="736" y="774"/>
                      </a:lnTo>
                      <a:lnTo>
                        <a:pt x="732" y="774"/>
                      </a:lnTo>
                      <a:lnTo>
                        <a:pt x="732" y="772"/>
                      </a:lnTo>
                      <a:lnTo>
                        <a:pt x="731" y="770"/>
                      </a:lnTo>
                      <a:lnTo>
                        <a:pt x="732" y="768"/>
                      </a:lnTo>
                      <a:lnTo>
                        <a:pt x="734" y="768"/>
                      </a:lnTo>
                      <a:lnTo>
                        <a:pt x="740" y="772"/>
                      </a:lnTo>
                      <a:lnTo>
                        <a:pt x="742" y="774"/>
                      </a:lnTo>
                      <a:lnTo>
                        <a:pt x="744" y="776"/>
                      </a:lnTo>
                      <a:lnTo>
                        <a:pt x="746" y="778"/>
                      </a:lnTo>
                      <a:lnTo>
                        <a:pt x="746" y="770"/>
                      </a:lnTo>
                      <a:lnTo>
                        <a:pt x="746" y="768"/>
                      </a:lnTo>
                      <a:lnTo>
                        <a:pt x="750" y="766"/>
                      </a:lnTo>
                      <a:lnTo>
                        <a:pt x="750" y="770"/>
                      </a:lnTo>
                      <a:lnTo>
                        <a:pt x="750" y="772"/>
                      </a:lnTo>
                      <a:lnTo>
                        <a:pt x="752" y="770"/>
                      </a:lnTo>
                      <a:lnTo>
                        <a:pt x="752" y="766"/>
                      </a:lnTo>
                      <a:lnTo>
                        <a:pt x="754" y="758"/>
                      </a:lnTo>
                      <a:lnTo>
                        <a:pt x="756" y="756"/>
                      </a:lnTo>
                      <a:lnTo>
                        <a:pt x="761" y="755"/>
                      </a:lnTo>
                      <a:lnTo>
                        <a:pt x="763" y="755"/>
                      </a:lnTo>
                      <a:lnTo>
                        <a:pt x="765" y="756"/>
                      </a:lnTo>
                      <a:lnTo>
                        <a:pt x="763" y="758"/>
                      </a:lnTo>
                      <a:lnTo>
                        <a:pt x="763" y="760"/>
                      </a:lnTo>
                      <a:lnTo>
                        <a:pt x="769" y="758"/>
                      </a:lnTo>
                      <a:lnTo>
                        <a:pt x="769" y="760"/>
                      </a:lnTo>
                      <a:lnTo>
                        <a:pt x="773" y="760"/>
                      </a:lnTo>
                      <a:lnTo>
                        <a:pt x="775" y="764"/>
                      </a:lnTo>
                      <a:lnTo>
                        <a:pt x="779" y="762"/>
                      </a:lnTo>
                      <a:lnTo>
                        <a:pt x="781" y="770"/>
                      </a:lnTo>
                      <a:lnTo>
                        <a:pt x="785" y="770"/>
                      </a:lnTo>
                      <a:lnTo>
                        <a:pt x="785" y="772"/>
                      </a:lnTo>
                      <a:lnTo>
                        <a:pt x="781" y="772"/>
                      </a:lnTo>
                      <a:lnTo>
                        <a:pt x="779" y="776"/>
                      </a:lnTo>
                      <a:lnTo>
                        <a:pt x="781" y="778"/>
                      </a:lnTo>
                      <a:lnTo>
                        <a:pt x="783" y="778"/>
                      </a:lnTo>
                      <a:lnTo>
                        <a:pt x="785" y="780"/>
                      </a:lnTo>
                      <a:lnTo>
                        <a:pt x="790" y="782"/>
                      </a:lnTo>
                      <a:lnTo>
                        <a:pt x="789" y="786"/>
                      </a:lnTo>
                      <a:lnTo>
                        <a:pt x="792" y="784"/>
                      </a:lnTo>
                      <a:lnTo>
                        <a:pt x="792" y="786"/>
                      </a:lnTo>
                      <a:lnTo>
                        <a:pt x="792" y="787"/>
                      </a:lnTo>
                      <a:lnTo>
                        <a:pt x="794" y="787"/>
                      </a:lnTo>
                      <a:lnTo>
                        <a:pt x="798" y="787"/>
                      </a:lnTo>
                      <a:lnTo>
                        <a:pt x="800" y="787"/>
                      </a:lnTo>
                      <a:lnTo>
                        <a:pt x="800" y="789"/>
                      </a:lnTo>
                      <a:lnTo>
                        <a:pt x="796" y="789"/>
                      </a:lnTo>
                      <a:lnTo>
                        <a:pt x="796" y="793"/>
                      </a:lnTo>
                      <a:lnTo>
                        <a:pt x="794" y="793"/>
                      </a:lnTo>
                      <a:lnTo>
                        <a:pt x="794" y="797"/>
                      </a:lnTo>
                      <a:lnTo>
                        <a:pt x="792" y="797"/>
                      </a:lnTo>
                      <a:lnTo>
                        <a:pt x="790" y="797"/>
                      </a:lnTo>
                      <a:lnTo>
                        <a:pt x="792" y="799"/>
                      </a:lnTo>
                      <a:lnTo>
                        <a:pt x="796" y="797"/>
                      </a:lnTo>
                      <a:lnTo>
                        <a:pt x="798" y="799"/>
                      </a:lnTo>
                      <a:lnTo>
                        <a:pt x="800" y="797"/>
                      </a:lnTo>
                      <a:lnTo>
                        <a:pt x="802" y="799"/>
                      </a:lnTo>
                      <a:lnTo>
                        <a:pt x="806" y="797"/>
                      </a:lnTo>
                      <a:lnTo>
                        <a:pt x="808" y="801"/>
                      </a:lnTo>
                      <a:lnTo>
                        <a:pt x="810" y="799"/>
                      </a:lnTo>
                      <a:lnTo>
                        <a:pt x="810" y="801"/>
                      </a:lnTo>
                      <a:lnTo>
                        <a:pt x="812" y="803"/>
                      </a:lnTo>
                      <a:lnTo>
                        <a:pt x="816" y="801"/>
                      </a:lnTo>
                      <a:lnTo>
                        <a:pt x="817" y="801"/>
                      </a:lnTo>
                      <a:lnTo>
                        <a:pt x="817" y="803"/>
                      </a:lnTo>
                      <a:lnTo>
                        <a:pt x="814" y="805"/>
                      </a:lnTo>
                      <a:lnTo>
                        <a:pt x="816" y="807"/>
                      </a:lnTo>
                      <a:lnTo>
                        <a:pt x="819" y="805"/>
                      </a:lnTo>
                      <a:lnTo>
                        <a:pt x="821" y="807"/>
                      </a:lnTo>
                      <a:lnTo>
                        <a:pt x="827" y="807"/>
                      </a:lnTo>
                      <a:lnTo>
                        <a:pt x="829" y="805"/>
                      </a:lnTo>
                      <a:lnTo>
                        <a:pt x="831" y="803"/>
                      </a:lnTo>
                      <a:lnTo>
                        <a:pt x="831" y="805"/>
                      </a:lnTo>
                      <a:lnTo>
                        <a:pt x="837" y="809"/>
                      </a:lnTo>
                      <a:lnTo>
                        <a:pt x="839" y="807"/>
                      </a:lnTo>
                      <a:lnTo>
                        <a:pt x="841" y="807"/>
                      </a:lnTo>
                      <a:lnTo>
                        <a:pt x="845" y="801"/>
                      </a:lnTo>
                      <a:lnTo>
                        <a:pt x="845" y="803"/>
                      </a:lnTo>
                      <a:lnTo>
                        <a:pt x="848" y="803"/>
                      </a:lnTo>
                      <a:lnTo>
                        <a:pt x="850" y="803"/>
                      </a:lnTo>
                      <a:lnTo>
                        <a:pt x="854" y="803"/>
                      </a:lnTo>
                      <a:lnTo>
                        <a:pt x="856" y="809"/>
                      </a:lnTo>
                      <a:lnTo>
                        <a:pt x="858" y="809"/>
                      </a:lnTo>
                      <a:lnTo>
                        <a:pt x="866" y="809"/>
                      </a:lnTo>
                      <a:lnTo>
                        <a:pt x="868" y="813"/>
                      </a:lnTo>
                      <a:lnTo>
                        <a:pt x="870" y="813"/>
                      </a:lnTo>
                      <a:lnTo>
                        <a:pt x="868" y="809"/>
                      </a:lnTo>
                      <a:lnTo>
                        <a:pt x="870" y="809"/>
                      </a:lnTo>
                      <a:lnTo>
                        <a:pt x="879" y="807"/>
                      </a:lnTo>
                      <a:lnTo>
                        <a:pt x="885" y="807"/>
                      </a:lnTo>
                      <a:lnTo>
                        <a:pt x="887" y="809"/>
                      </a:lnTo>
                      <a:lnTo>
                        <a:pt x="889" y="807"/>
                      </a:lnTo>
                      <a:lnTo>
                        <a:pt x="893" y="809"/>
                      </a:lnTo>
                      <a:lnTo>
                        <a:pt x="895" y="807"/>
                      </a:lnTo>
                      <a:lnTo>
                        <a:pt x="897" y="807"/>
                      </a:lnTo>
                      <a:lnTo>
                        <a:pt x="897" y="803"/>
                      </a:lnTo>
                      <a:lnTo>
                        <a:pt x="899" y="801"/>
                      </a:lnTo>
                      <a:lnTo>
                        <a:pt x="899" y="803"/>
                      </a:lnTo>
                      <a:lnTo>
                        <a:pt x="903" y="803"/>
                      </a:lnTo>
                      <a:lnTo>
                        <a:pt x="904" y="801"/>
                      </a:lnTo>
                      <a:lnTo>
                        <a:pt x="904" y="799"/>
                      </a:lnTo>
                      <a:lnTo>
                        <a:pt x="908" y="799"/>
                      </a:lnTo>
                      <a:lnTo>
                        <a:pt x="908" y="801"/>
                      </a:lnTo>
                      <a:lnTo>
                        <a:pt x="912" y="801"/>
                      </a:lnTo>
                      <a:lnTo>
                        <a:pt x="912" y="803"/>
                      </a:lnTo>
                      <a:lnTo>
                        <a:pt x="914" y="803"/>
                      </a:lnTo>
                      <a:lnTo>
                        <a:pt x="914" y="799"/>
                      </a:lnTo>
                      <a:lnTo>
                        <a:pt x="916" y="801"/>
                      </a:lnTo>
                      <a:lnTo>
                        <a:pt x="916" y="803"/>
                      </a:lnTo>
                      <a:lnTo>
                        <a:pt x="918" y="805"/>
                      </a:lnTo>
                      <a:lnTo>
                        <a:pt x="920" y="803"/>
                      </a:lnTo>
                      <a:lnTo>
                        <a:pt x="922" y="805"/>
                      </a:lnTo>
                      <a:lnTo>
                        <a:pt x="922" y="809"/>
                      </a:lnTo>
                      <a:lnTo>
                        <a:pt x="924" y="807"/>
                      </a:lnTo>
                      <a:lnTo>
                        <a:pt x="928" y="809"/>
                      </a:lnTo>
                      <a:lnTo>
                        <a:pt x="928" y="807"/>
                      </a:lnTo>
                      <a:lnTo>
                        <a:pt x="930" y="807"/>
                      </a:lnTo>
                      <a:lnTo>
                        <a:pt x="928" y="811"/>
                      </a:lnTo>
                      <a:lnTo>
                        <a:pt x="931" y="811"/>
                      </a:lnTo>
                      <a:lnTo>
                        <a:pt x="933" y="809"/>
                      </a:lnTo>
                      <a:lnTo>
                        <a:pt x="935" y="807"/>
                      </a:lnTo>
                      <a:lnTo>
                        <a:pt x="937" y="805"/>
                      </a:lnTo>
                      <a:lnTo>
                        <a:pt x="941" y="801"/>
                      </a:lnTo>
                      <a:lnTo>
                        <a:pt x="943" y="801"/>
                      </a:lnTo>
                      <a:lnTo>
                        <a:pt x="943" y="797"/>
                      </a:lnTo>
                      <a:lnTo>
                        <a:pt x="945" y="793"/>
                      </a:lnTo>
                      <a:lnTo>
                        <a:pt x="947" y="793"/>
                      </a:lnTo>
                      <a:lnTo>
                        <a:pt x="945" y="791"/>
                      </a:lnTo>
                      <a:lnTo>
                        <a:pt x="947" y="789"/>
                      </a:lnTo>
                      <a:lnTo>
                        <a:pt x="945" y="786"/>
                      </a:lnTo>
                      <a:lnTo>
                        <a:pt x="949" y="782"/>
                      </a:lnTo>
                      <a:lnTo>
                        <a:pt x="951" y="778"/>
                      </a:lnTo>
                      <a:lnTo>
                        <a:pt x="951" y="776"/>
                      </a:lnTo>
                      <a:lnTo>
                        <a:pt x="953" y="770"/>
                      </a:lnTo>
                      <a:lnTo>
                        <a:pt x="955" y="768"/>
                      </a:lnTo>
                      <a:lnTo>
                        <a:pt x="953" y="766"/>
                      </a:lnTo>
                      <a:lnTo>
                        <a:pt x="953" y="764"/>
                      </a:lnTo>
                      <a:lnTo>
                        <a:pt x="951" y="762"/>
                      </a:lnTo>
                      <a:lnTo>
                        <a:pt x="949" y="758"/>
                      </a:lnTo>
                      <a:lnTo>
                        <a:pt x="945" y="755"/>
                      </a:lnTo>
                      <a:lnTo>
                        <a:pt x="943" y="753"/>
                      </a:lnTo>
                      <a:lnTo>
                        <a:pt x="937" y="753"/>
                      </a:lnTo>
                      <a:lnTo>
                        <a:pt x="933" y="751"/>
                      </a:lnTo>
                      <a:lnTo>
                        <a:pt x="930" y="749"/>
                      </a:lnTo>
                      <a:lnTo>
                        <a:pt x="928" y="745"/>
                      </a:lnTo>
                      <a:lnTo>
                        <a:pt x="924" y="739"/>
                      </a:lnTo>
                      <a:lnTo>
                        <a:pt x="920" y="733"/>
                      </a:lnTo>
                      <a:lnTo>
                        <a:pt x="918" y="731"/>
                      </a:lnTo>
                      <a:lnTo>
                        <a:pt x="918" y="725"/>
                      </a:lnTo>
                      <a:lnTo>
                        <a:pt x="916" y="720"/>
                      </a:lnTo>
                      <a:lnTo>
                        <a:pt x="914" y="710"/>
                      </a:lnTo>
                      <a:lnTo>
                        <a:pt x="912" y="706"/>
                      </a:lnTo>
                      <a:lnTo>
                        <a:pt x="912" y="704"/>
                      </a:lnTo>
                      <a:lnTo>
                        <a:pt x="912" y="700"/>
                      </a:lnTo>
                      <a:lnTo>
                        <a:pt x="916" y="700"/>
                      </a:lnTo>
                      <a:lnTo>
                        <a:pt x="920" y="696"/>
                      </a:lnTo>
                      <a:lnTo>
                        <a:pt x="920" y="694"/>
                      </a:lnTo>
                      <a:lnTo>
                        <a:pt x="924" y="693"/>
                      </a:lnTo>
                      <a:lnTo>
                        <a:pt x="930" y="693"/>
                      </a:lnTo>
                      <a:lnTo>
                        <a:pt x="939" y="685"/>
                      </a:lnTo>
                      <a:lnTo>
                        <a:pt x="947" y="685"/>
                      </a:lnTo>
                      <a:lnTo>
                        <a:pt x="951" y="685"/>
                      </a:lnTo>
                      <a:lnTo>
                        <a:pt x="957" y="685"/>
                      </a:lnTo>
                      <a:lnTo>
                        <a:pt x="962" y="685"/>
                      </a:lnTo>
                      <a:lnTo>
                        <a:pt x="964" y="691"/>
                      </a:lnTo>
                      <a:lnTo>
                        <a:pt x="972" y="687"/>
                      </a:lnTo>
                      <a:lnTo>
                        <a:pt x="978" y="687"/>
                      </a:lnTo>
                      <a:lnTo>
                        <a:pt x="984" y="681"/>
                      </a:lnTo>
                      <a:lnTo>
                        <a:pt x="988" y="681"/>
                      </a:lnTo>
                      <a:lnTo>
                        <a:pt x="991" y="685"/>
                      </a:lnTo>
                      <a:lnTo>
                        <a:pt x="993" y="683"/>
                      </a:lnTo>
                      <a:lnTo>
                        <a:pt x="997" y="677"/>
                      </a:lnTo>
                      <a:lnTo>
                        <a:pt x="1001" y="675"/>
                      </a:lnTo>
                      <a:lnTo>
                        <a:pt x="1003" y="675"/>
                      </a:lnTo>
                      <a:lnTo>
                        <a:pt x="1011" y="675"/>
                      </a:lnTo>
                      <a:lnTo>
                        <a:pt x="1011" y="677"/>
                      </a:lnTo>
                      <a:lnTo>
                        <a:pt x="1016" y="677"/>
                      </a:lnTo>
                      <a:lnTo>
                        <a:pt x="1020" y="677"/>
                      </a:lnTo>
                      <a:lnTo>
                        <a:pt x="1028" y="675"/>
                      </a:lnTo>
                      <a:lnTo>
                        <a:pt x="1028" y="673"/>
                      </a:lnTo>
                      <a:lnTo>
                        <a:pt x="1028" y="665"/>
                      </a:lnTo>
                      <a:lnTo>
                        <a:pt x="1036" y="661"/>
                      </a:lnTo>
                      <a:lnTo>
                        <a:pt x="1038" y="658"/>
                      </a:lnTo>
                      <a:lnTo>
                        <a:pt x="1038" y="656"/>
                      </a:lnTo>
                      <a:lnTo>
                        <a:pt x="1040" y="652"/>
                      </a:lnTo>
                      <a:lnTo>
                        <a:pt x="1045" y="654"/>
                      </a:lnTo>
                      <a:lnTo>
                        <a:pt x="1047" y="652"/>
                      </a:lnTo>
                      <a:lnTo>
                        <a:pt x="1049" y="652"/>
                      </a:lnTo>
                      <a:lnTo>
                        <a:pt x="1049" y="646"/>
                      </a:lnTo>
                      <a:lnTo>
                        <a:pt x="1051" y="646"/>
                      </a:lnTo>
                      <a:lnTo>
                        <a:pt x="1051" y="644"/>
                      </a:lnTo>
                      <a:lnTo>
                        <a:pt x="1059" y="636"/>
                      </a:lnTo>
                      <a:lnTo>
                        <a:pt x="1055" y="634"/>
                      </a:lnTo>
                      <a:lnTo>
                        <a:pt x="1055" y="632"/>
                      </a:lnTo>
                      <a:lnTo>
                        <a:pt x="1051" y="632"/>
                      </a:lnTo>
                      <a:lnTo>
                        <a:pt x="1051" y="629"/>
                      </a:lnTo>
                      <a:lnTo>
                        <a:pt x="1055" y="627"/>
                      </a:lnTo>
                      <a:lnTo>
                        <a:pt x="1057" y="623"/>
                      </a:lnTo>
                      <a:lnTo>
                        <a:pt x="1055" y="623"/>
                      </a:lnTo>
                      <a:lnTo>
                        <a:pt x="1057" y="623"/>
                      </a:lnTo>
                      <a:lnTo>
                        <a:pt x="1057" y="619"/>
                      </a:lnTo>
                      <a:lnTo>
                        <a:pt x="1055" y="619"/>
                      </a:lnTo>
                      <a:lnTo>
                        <a:pt x="1055" y="617"/>
                      </a:lnTo>
                      <a:lnTo>
                        <a:pt x="1057" y="617"/>
                      </a:lnTo>
                      <a:lnTo>
                        <a:pt x="1059" y="613"/>
                      </a:lnTo>
                      <a:lnTo>
                        <a:pt x="1055" y="613"/>
                      </a:lnTo>
                      <a:lnTo>
                        <a:pt x="1055" y="605"/>
                      </a:lnTo>
                      <a:lnTo>
                        <a:pt x="1065" y="603"/>
                      </a:lnTo>
                      <a:lnTo>
                        <a:pt x="1067" y="601"/>
                      </a:lnTo>
                      <a:lnTo>
                        <a:pt x="1065" y="599"/>
                      </a:lnTo>
                      <a:lnTo>
                        <a:pt x="1065" y="596"/>
                      </a:lnTo>
                      <a:lnTo>
                        <a:pt x="1067" y="594"/>
                      </a:lnTo>
                      <a:lnTo>
                        <a:pt x="1069" y="598"/>
                      </a:lnTo>
                      <a:lnTo>
                        <a:pt x="1071" y="596"/>
                      </a:lnTo>
                      <a:lnTo>
                        <a:pt x="1069" y="592"/>
                      </a:lnTo>
                      <a:lnTo>
                        <a:pt x="1071" y="590"/>
                      </a:lnTo>
                      <a:lnTo>
                        <a:pt x="1071" y="594"/>
                      </a:lnTo>
                      <a:lnTo>
                        <a:pt x="1074" y="594"/>
                      </a:lnTo>
                      <a:lnTo>
                        <a:pt x="1076" y="590"/>
                      </a:lnTo>
                      <a:lnTo>
                        <a:pt x="1078" y="590"/>
                      </a:lnTo>
                      <a:lnTo>
                        <a:pt x="1082" y="590"/>
                      </a:lnTo>
                      <a:lnTo>
                        <a:pt x="1086" y="592"/>
                      </a:lnTo>
                      <a:lnTo>
                        <a:pt x="1090" y="594"/>
                      </a:lnTo>
                      <a:lnTo>
                        <a:pt x="1092" y="598"/>
                      </a:lnTo>
                      <a:lnTo>
                        <a:pt x="1096" y="598"/>
                      </a:lnTo>
                      <a:lnTo>
                        <a:pt x="1096" y="599"/>
                      </a:lnTo>
                      <a:lnTo>
                        <a:pt x="1100" y="601"/>
                      </a:lnTo>
                      <a:lnTo>
                        <a:pt x="1100" y="598"/>
                      </a:lnTo>
                      <a:lnTo>
                        <a:pt x="1100" y="594"/>
                      </a:lnTo>
                      <a:lnTo>
                        <a:pt x="1103" y="592"/>
                      </a:lnTo>
                      <a:lnTo>
                        <a:pt x="1105" y="588"/>
                      </a:lnTo>
                      <a:lnTo>
                        <a:pt x="1101" y="586"/>
                      </a:lnTo>
                      <a:lnTo>
                        <a:pt x="1107" y="582"/>
                      </a:lnTo>
                      <a:lnTo>
                        <a:pt x="1109" y="588"/>
                      </a:lnTo>
                      <a:lnTo>
                        <a:pt x="1119" y="586"/>
                      </a:lnTo>
                      <a:lnTo>
                        <a:pt x="1119" y="584"/>
                      </a:lnTo>
                      <a:lnTo>
                        <a:pt x="1121" y="578"/>
                      </a:lnTo>
                      <a:lnTo>
                        <a:pt x="1121" y="576"/>
                      </a:lnTo>
                      <a:lnTo>
                        <a:pt x="1121" y="568"/>
                      </a:lnTo>
                      <a:lnTo>
                        <a:pt x="1119" y="561"/>
                      </a:lnTo>
                      <a:lnTo>
                        <a:pt x="1123" y="553"/>
                      </a:lnTo>
                      <a:lnTo>
                        <a:pt x="1119" y="551"/>
                      </a:lnTo>
                      <a:lnTo>
                        <a:pt x="1119" y="549"/>
                      </a:lnTo>
                      <a:lnTo>
                        <a:pt x="1117" y="547"/>
                      </a:lnTo>
                      <a:lnTo>
                        <a:pt x="1119" y="545"/>
                      </a:lnTo>
                      <a:lnTo>
                        <a:pt x="1121" y="547"/>
                      </a:lnTo>
                      <a:lnTo>
                        <a:pt x="1121" y="543"/>
                      </a:lnTo>
                      <a:lnTo>
                        <a:pt x="1123" y="539"/>
                      </a:lnTo>
                      <a:lnTo>
                        <a:pt x="1119" y="537"/>
                      </a:lnTo>
                      <a:lnTo>
                        <a:pt x="1117" y="535"/>
                      </a:lnTo>
                      <a:lnTo>
                        <a:pt x="1121" y="520"/>
                      </a:lnTo>
                      <a:lnTo>
                        <a:pt x="1121" y="516"/>
                      </a:lnTo>
                      <a:lnTo>
                        <a:pt x="1121" y="510"/>
                      </a:lnTo>
                      <a:lnTo>
                        <a:pt x="1123" y="506"/>
                      </a:lnTo>
                      <a:lnTo>
                        <a:pt x="1123" y="499"/>
                      </a:lnTo>
                      <a:lnTo>
                        <a:pt x="1125" y="495"/>
                      </a:lnTo>
                      <a:lnTo>
                        <a:pt x="1123" y="491"/>
                      </a:lnTo>
                      <a:lnTo>
                        <a:pt x="1123" y="489"/>
                      </a:lnTo>
                      <a:lnTo>
                        <a:pt x="1125" y="487"/>
                      </a:lnTo>
                      <a:lnTo>
                        <a:pt x="1127" y="487"/>
                      </a:lnTo>
                      <a:lnTo>
                        <a:pt x="1130" y="485"/>
                      </a:lnTo>
                      <a:lnTo>
                        <a:pt x="1127" y="485"/>
                      </a:lnTo>
                      <a:lnTo>
                        <a:pt x="1125" y="481"/>
                      </a:lnTo>
                      <a:lnTo>
                        <a:pt x="1127" y="479"/>
                      </a:lnTo>
                      <a:lnTo>
                        <a:pt x="1134" y="479"/>
                      </a:lnTo>
                      <a:lnTo>
                        <a:pt x="1136" y="481"/>
                      </a:lnTo>
                      <a:lnTo>
                        <a:pt x="1144" y="481"/>
                      </a:lnTo>
                      <a:lnTo>
                        <a:pt x="1152" y="479"/>
                      </a:lnTo>
                      <a:lnTo>
                        <a:pt x="1154" y="477"/>
                      </a:lnTo>
                      <a:lnTo>
                        <a:pt x="1161" y="479"/>
                      </a:lnTo>
                      <a:lnTo>
                        <a:pt x="1156" y="481"/>
                      </a:lnTo>
                      <a:lnTo>
                        <a:pt x="1159" y="485"/>
                      </a:lnTo>
                      <a:lnTo>
                        <a:pt x="1161" y="487"/>
                      </a:lnTo>
                      <a:lnTo>
                        <a:pt x="1159" y="489"/>
                      </a:lnTo>
                      <a:lnTo>
                        <a:pt x="1156" y="489"/>
                      </a:lnTo>
                      <a:lnTo>
                        <a:pt x="1159" y="491"/>
                      </a:lnTo>
                      <a:lnTo>
                        <a:pt x="1163" y="491"/>
                      </a:lnTo>
                      <a:lnTo>
                        <a:pt x="1163" y="489"/>
                      </a:lnTo>
                      <a:lnTo>
                        <a:pt x="1179" y="489"/>
                      </a:lnTo>
                      <a:lnTo>
                        <a:pt x="1181" y="491"/>
                      </a:lnTo>
                      <a:lnTo>
                        <a:pt x="1179" y="508"/>
                      </a:lnTo>
                      <a:lnTo>
                        <a:pt x="1181" y="518"/>
                      </a:lnTo>
                      <a:lnTo>
                        <a:pt x="1181" y="524"/>
                      </a:lnTo>
                      <a:lnTo>
                        <a:pt x="1188" y="528"/>
                      </a:lnTo>
                      <a:lnTo>
                        <a:pt x="1192" y="534"/>
                      </a:lnTo>
                      <a:lnTo>
                        <a:pt x="1200" y="535"/>
                      </a:lnTo>
                      <a:lnTo>
                        <a:pt x="1202" y="539"/>
                      </a:lnTo>
                      <a:lnTo>
                        <a:pt x="1208" y="539"/>
                      </a:lnTo>
                      <a:lnTo>
                        <a:pt x="1210" y="539"/>
                      </a:lnTo>
                      <a:lnTo>
                        <a:pt x="1208" y="545"/>
                      </a:lnTo>
                      <a:lnTo>
                        <a:pt x="1212" y="549"/>
                      </a:lnTo>
                      <a:lnTo>
                        <a:pt x="1217" y="547"/>
                      </a:lnTo>
                      <a:lnTo>
                        <a:pt x="1217" y="545"/>
                      </a:lnTo>
                      <a:lnTo>
                        <a:pt x="1214" y="539"/>
                      </a:lnTo>
                      <a:lnTo>
                        <a:pt x="1214" y="537"/>
                      </a:lnTo>
                      <a:lnTo>
                        <a:pt x="1217" y="535"/>
                      </a:lnTo>
                      <a:lnTo>
                        <a:pt x="1221" y="537"/>
                      </a:lnTo>
                      <a:lnTo>
                        <a:pt x="1221" y="543"/>
                      </a:lnTo>
                      <a:lnTo>
                        <a:pt x="1223" y="549"/>
                      </a:lnTo>
                      <a:lnTo>
                        <a:pt x="1225" y="551"/>
                      </a:lnTo>
                      <a:lnTo>
                        <a:pt x="1227" y="557"/>
                      </a:lnTo>
                      <a:lnTo>
                        <a:pt x="1231" y="559"/>
                      </a:lnTo>
                      <a:lnTo>
                        <a:pt x="1231" y="567"/>
                      </a:lnTo>
                      <a:lnTo>
                        <a:pt x="1239" y="567"/>
                      </a:lnTo>
                      <a:lnTo>
                        <a:pt x="1235" y="561"/>
                      </a:lnTo>
                      <a:lnTo>
                        <a:pt x="1229" y="549"/>
                      </a:lnTo>
                      <a:lnTo>
                        <a:pt x="1227" y="545"/>
                      </a:lnTo>
                      <a:lnTo>
                        <a:pt x="1229" y="545"/>
                      </a:lnTo>
                      <a:lnTo>
                        <a:pt x="1235" y="545"/>
                      </a:lnTo>
                      <a:lnTo>
                        <a:pt x="1235" y="543"/>
                      </a:lnTo>
                      <a:lnTo>
                        <a:pt x="1235" y="537"/>
                      </a:lnTo>
                      <a:lnTo>
                        <a:pt x="1233" y="530"/>
                      </a:lnTo>
                      <a:lnTo>
                        <a:pt x="1229" y="528"/>
                      </a:lnTo>
                      <a:lnTo>
                        <a:pt x="1225" y="524"/>
                      </a:lnTo>
                      <a:lnTo>
                        <a:pt x="1219" y="520"/>
                      </a:lnTo>
                      <a:lnTo>
                        <a:pt x="1210" y="526"/>
                      </a:lnTo>
                      <a:lnTo>
                        <a:pt x="1208" y="520"/>
                      </a:lnTo>
                      <a:lnTo>
                        <a:pt x="1204" y="520"/>
                      </a:lnTo>
                      <a:lnTo>
                        <a:pt x="1202" y="518"/>
                      </a:lnTo>
                      <a:lnTo>
                        <a:pt x="1208" y="514"/>
                      </a:lnTo>
                      <a:lnTo>
                        <a:pt x="1208" y="510"/>
                      </a:lnTo>
                      <a:lnTo>
                        <a:pt x="1212" y="506"/>
                      </a:lnTo>
                      <a:lnTo>
                        <a:pt x="1214" y="506"/>
                      </a:lnTo>
                      <a:lnTo>
                        <a:pt x="1217" y="499"/>
                      </a:lnTo>
                      <a:lnTo>
                        <a:pt x="1225" y="499"/>
                      </a:lnTo>
                      <a:lnTo>
                        <a:pt x="1233" y="491"/>
                      </a:lnTo>
                      <a:lnTo>
                        <a:pt x="1235" y="489"/>
                      </a:lnTo>
                      <a:lnTo>
                        <a:pt x="1241" y="491"/>
                      </a:lnTo>
                      <a:lnTo>
                        <a:pt x="1243" y="489"/>
                      </a:lnTo>
                      <a:lnTo>
                        <a:pt x="1248" y="489"/>
                      </a:lnTo>
                      <a:lnTo>
                        <a:pt x="1248" y="487"/>
                      </a:lnTo>
                      <a:lnTo>
                        <a:pt x="1248" y="485"/>
                      </a:lnTo>
                      <a:lnTo>
                        <a:pt x="1252" y="481"/>
                      </a:lnTo>
                      <a:lnTo>
                        <a:pt x="1256" y="481"/>
                      </a:lnTo>
                      <a:lnTo>
                        <a:pt x="1258" y="485"/>
                      </a:lnTo>
                      <a:lnTo>
                        <a:pt x="1264" y="485"/>
                      </a:lnTo>
                      <a:lnTo>
                        <a:pt x="1266" y="479"/>
                      </a:lnTo>
                      <a:lnTo>
                        <a:pt x="1273" y="481"/>
                      </a:lnTo>
                      <a:lnTo>
                        <a:pt x="1279" y="479"/>
                      </a:lnTo>
                      <a:lnTo>
                        <a:pt x="1279" y="477"/>
                      </a:lnTo>
                      <a:lnTo>
                        <a:pt x="1277" y="472"/>
                      </a:lnTo>
                      <a:lnTo>
                        <a:pt x="1279" y="468"/>
                      </a:lnTo>
                      <a:lnTo>
                        <a:pt x="1283" y="468"/>
                      </a:lnTo>
                      <a:lnTo>
                        <a:pt x="1289" y="468"/>
                      </a:lnTo>
                      <a:lnTo>
                        <a:pt x="1293" y="466"/>
                      </a:lnTo>
                      <a:lnTo>
                        <a:pt x="1293" y="458"/>
                      </a:lnTo>
                      <a:lnTo>
                        <a:pt x="1289" y="458"/>
                      </a:lnTo>
                      <a:lnTo>
                        <a:pt x="1287" y="456"/>
                      </a:lnTo>
                      <a:lnTo>
                        <a:pt x="1285" y="448"/>
                      </a:lnTo>
                      <a:lnTo>
                        <a:pt x="1287" y="446"/>
                      </a:lnTo>
                      <a:lnTo>
                        <a:pt x="1287" y="441"/>
                      </a:lnTo>
                      <a:lnTo>
                        <a:pt x="1289" y="439"/>
                      </a:lnTo>
                      <a:lnTo>
                        <a:pt x="1289" y="437"/>
                      </a:lnTo>
                      <a:lnTo>
                        <a:pt x="1295" y="429"/>
                      </a:lnTo>
                      <a:lnTo>
                        <a:pt x="1297" y="427"/>
                      </a:lnTo>
                      <a:lnTo>
                        <a:pt x="1295" y="421"/>
                      </a:lnTo>
                      <a:lnTo>
                        <a:pt x="1295" y="419"/>
                      </a:lnTo>
                      <a:lnTo>
                        <a:pt x="1293" y="417"/>
                      </a:lnTo>
                      <a:lnTo>
                        <a:pt x="1295" y="410"/>
                      </a:lnTo>
                      <a:lnTo>
                        <a:pt x="1297" y="404"/>
                      </a:lnTo>
                      <a:lnTo>
                        <a:pt x="1299" y="398"/>
                      </a:lnTo>
                      <a:lnTo>
                        <a:pt x="1299" y="394"/>
                      </a:lnTo>
                      <a:lnTo>
                        <a:pt x="1299" y="384"/>
                      </a:lnTo>
                      <a:lnTo>
                        <a:pt x="1302" y="378"/>
                      </a:lnTo>
                      <a:lnTo>
                        <a:pt x="1299" y="375"/>
                      </a:lnTo>
                      <a:lnTo>
                        <a:pt x="1299" y="371"/>
                      </a:lnTo>
                      <a:lnTo>
                        <a:pt x="1299" y="367"/>
                      </a:lnTo>
                      <a:lnTo>
                        <a:pt x="1287" y="377"/>
                      </a:lnTo>
                      <a:lnTo>
                        <a:pt x="1279" y="378"/>
                      </a:lnTo>
                      <a:lnTo>
                        <a:pt x="1266" y="369"/>
                      </a:lnTo>
                      <a:lnTo>
                        <a:pt x="1260" y="369"/>
                      </a:lnTo>
                      <a:lnTo>
                        <a:pt x="1246" y="382"/>
                      </a:lnTo>
                      <a:lnTo>
                        <a:pt x="1239" y="382"/>
                      </a:lnTo>
                      <a:lnTo>
                        <a:pt x="1231" y="369"/>
                      </a:lnTo>
                      <a:lnTo>
                        <a:pt x="1214" y="363"/>
                      </a:lnTo>
                      <a:lnTo>
                        <a:pt x="1208" y="355"/>
                      </a:lnTo>
                      <a:lnTo>
                        <a:pt x="1181" y="353"/>
                      </a:lnTo>
                      <a:lnTo>
                        <a:pt x="1175" y="347"/>
                      </a:lnTo>
                      <a:lnTo>
                        <a:pt x="1175" y="338"/>
                      </a:lnTo>
                      <a:lnTo>
                        <a:pt x="1165" y="305"/>
                      </a:lnTo>
                      <a:lnTo>
                        <a:pt x="1161" y="303"/>
                      </a:lnTo>
                      <a:lnTo>
                        <a:pt x="1163" y="293"/>
                      </a:lnTo>
                      <a:lnTo>
                        <a:pt x="1159" y="284"/>
                      </a:lnTo>
                      <a:lnTo>
                        <a:pt x="1150" y="305"/>
                      </a:lnTo>
                      <a:lnTo>
                        <a:pt x="1146" y="305"/>
                      </a:lnTo>
                      <a:lnTo>
                        <a:pt x="1130" y="330"/>
                      </a:lnTo>
                      <a:lnTo>
                        <a:pt x="1119" y="324"/>
                      </a:lnTo>
                      <a:lnTo>
                        <a:pt x="1113" y="303"/>
                      </a:lnTo>
                      <a:lnTo>
                        <a:pt x="1094" y="305"/>
                      </a:lnTo>
                      <a:lnTo>
                        <a:pt x="1086" y="315"/>
                      </a:lnTo>
                      <a:lnTo>
                        <a:pt x="1084" y="324"/>
                      </a:lnTo>
                      <a:lnTo>
                        <a:pt x="1049" y="334"/>
                      </a:lnTo>
                      <a:lnTo>
                        <a:pt x="1036" y="351"/>
                      </a:lnTo>
                      <a:lnTo>
                        <a:pt x="1018" y="353"/>
                      </a:lnTo>
                      <a:lnTo>
                        <a:pt x="1020" y="377"/>
                      </a:lnTo>
                      <a:lnTo>
                        <a:pt x="1026" y="384"/>
                      </a:lnTo>
                      <a:lnTo>
                        <a:pt x="1020" y="396"/>
                      </a:lnTo>
                      <a:lnTo>
                        <a:pt x="993" y="408"/>
                      </a:lnTo>
                      <a:lnTo>
                        <a:pt x="974" y="404"/>
                      </a:lnTo>
                      <a:lnTo>
                        <a:pt x="964" y="382"/>
                      </a:lnTo>
                      <a:lnTo>
                        <a:pt x="955" y="375"/>
                      </a:lnTo>
                      <a:lnTo>
                        <a:pt x="955" y="367"/>
                      </a:lnTo>
                      <a:lnTo>
                        <a:pt x="947" y="357"/>
                      </a:lnTo>
                      <a:lnTo>
                        <a:pt x="943" y="347"/>
                      </a:lnTo>
                      <a:lnTo>
                        <a:pt x="937" y="346"/>
                      </a:lnTo>
                      <a:lnTo>
                        <a:pt x="933" y="334"/>
                      </a:lnTo>
                      <a:lnTo>
                        <a:pt x="912" y="309"/>
                      </a:lnTo>
                      <a:lnTo>
                        <a:pt x="906" y="295"/>
                      </a:lnTo>
                      <a:lnTo>
                        <a:pt x="897" y="251"/>
                      </a:lnTo>
                      <a:lnTo>
                        <a:pt x="889" y="241"/>
                      </a:lnTo>
                      <a:lnTo>
                        <a:pt x="870" y="262"/>
                      </a:lnTo>
                      <a:lnTo>
                        <a:pt x="868" y="276"/>
                      </a:lnTo>
                      <a:lnTo>
                        <a:pt x="854" y="274"/>
                      </a:lnTo>
                      <a:lnTo>
                        <a:pt x="854" y="284"/>
                      </a:lnTo>
                      <a:lnTo>
                        <a:pt x="858" y="291"/>
                      </a:lnTo>
                      <a:lnTo>
                        <a:pt x="858" y="299"/>
                      </a:lnTo>
                      <a:lnTo>
                        <a:pt x="860" y="301"/>
                      </a:lnTo>
                      <a:lnTo>
                        <a:pt x="858" y="313"/>
                      </a:lnTo>
                      <a:lnTo>
                        <a:pt x="864" y="318"/>
                      </a:lnTo>
                      <a:lnTo>
                        <a:pt x="841" y="332"/>
                      </a:lnTo>
                      <a:lnTo>
                        <a:pt x="821" y="334"/>
                      </a:lnTo>
                      <a:lnTo>
                        <a:pt x="814" y="315"/>
                      </a:lnTo>
                      <a:lnTo>
                        <a:pt x="808" y="320"/>
                      </a:lnTo>
                      <a:lnTo>
                        <a:pt x="796" y="309"/>
                      </a:lnTo>
                      <a:lnTo>
                        <a:pt x="798" y="301"/>
                      </a:lnTo>
                      <a:lnTo>
                        <a:pt x="781" y="284"/>
                      </a:lnTo>
                      <a:lnTo>
                        <a:pt x="773" y="262"/>
                      </a:lnTo>
                      <a:lnTo>
                        <a:pt x="785" y="252"/>
                      </a:lnTo>
                      <a:lnTo>
                        <a:pt x="767" y="243"/>
                      </a:lnTo>
                      <a:lnTo>
                        <a:pt x="744" y="243"/>
                      </a:lnTo>
                      <a:lnTo>
                        <a:pt x="742" y="247"/>
                      </a:lnTo>
                      <a:lnTo>
                        <a:pt x="731" y="243"/>
                      </a:lnTo>
                      <a:lnTo>
                        <a:pt x="717" y="256"/>
                      </a:lnTo>
                      <a:lnTo>
                        <a:pt x="715" y="247"/>
                      </a:lnTo>
                      <a:lnTo>
                        <a:pt x="715" y="237"/>
                      </a:lnTo>
                      <a:lnTo>
                        <a:pt x="705" y="221"/>
                      </a:lnTo>
                      <a:lnTo>
                        <a:pt x="705" y="204"/>
                      </a:lnTo>
                      <a:lnTo>
                        <a:pt x="711" y="192"/>
                      </a:lnTo>
                      <a:lnTo>
                        <a:pt x="692" y="165"/>
                      </a:lnTo>
                      <a:lnTo>
                        <a:pt x="688" y="156"/>
                      </a:lnTo>
                      <a:lnTo>
                        <a:pt x="667" y="159"/>
                      </a:lnTo>
                      <a:lnTo>
                        <a:pt x="649" y="146"/>
                      </a:lnTo>
                      <a:lnTo>
                        <a:pt x="617" y="148"/>
                      </a:lnTo>
                      <a:lnTo>
                        <a:pt x="607" y="165"/>
                      </a:lnTo>
                      <a:lnTo>
                        <a:pt x="578" y="169"/>
                      </a:lnTo>
                      <a:lnTo>
                        <a:pt x="535" y="158"/>
                      </a:lnTo>
                      <a:lnTo>
                        <a:pt x="520" y="140"/>
                      </a:lnTo>
                      <a:lnTo>
                        <a:pt x="516" y="113"/>
                      </a:lnTo>
                      <a:lnTo>
                        <a:pt x="505" y="113"/>
                      </a:lnTo>
                      <a:lnTo>
                        <a:pt x="493" y="123"/>
                      </a:lnTo>
                      <a:lnTo>
                        <a:pt x="491" y="128"/>
                      </a:lnTo>
                      <a:lnTo>
                        <a:pt x="487" y="128"/>
                      </a:lnTo>
                      <a:lnTo>
                        <a:pt x="474" y="138"/>
                      </a:lnTo>
                      <a:lnTo>
                        <a:pt x="468" y="134"/>
                      </a:lnTo>
                      <a:lnTo>
                        <a:pt x="466" y="140"/>
                      </a:lnTo>
                      <a:lnTo>
                        <a:pt x="460" y="136"/>
                      </a:lnTo>
                      <a:lnTo>
                        <a:pt x="441" y="144"/>
                      </a:lnTo>
                      <a:lnTo>
                        <a:pt x="431" y="126"/>
                      </a:lnTo>
                      <a:lnTo>
                        <a:pt x="418" y="126"/>
                      </a:lnTo>
                      <a:lnTo>
                        <a:pt x="412" y="123"/>
                      </a:lnTo>
                      <a:lnTo>
                        <a:pt x="410" y="138"/>
                      </a:lnTo>
                      <a:lnTo>
                        <a:pt x="406" y="140"/>
                      </a:lnTo>
                      <a:lnTo>
                        <a:pt x="400" y="134"/>
                      </a:lnTo>
                      <a:lnTo>
                        <a:pt x="379" y="144"/>
                      </a:lnTo>
                      <a:lnTo>
                        <a:pt x="373" y="140"/>
                      </a:lnTo>
                      <a:lnTo>
                        <a:pt x="369" y="148"/>
                      </a:lnTo>
                      <a:lnTo>
                        <a:pt x="358" y="142"/>
                      </a:lnTo>
                      <a:lnTo>
                        <a:pt x="348" y="144"/>
                      </a:lnTo>
                      <a:lnTo>
                        <a:pt x="342" y="128"/>
                      </a:lnTo>
                      <a:lnTo>
                        <a:pt x="333" y="128"/>
                      </a:lnTo>
                      <a:lnTo>
                        <a:pt x="323" y="115"/>
                      </a:lnTo>
                      <a:lnTo>
                        <a:pt x="315" y="119"/>
                      </a:lnTo>
                      <a:lnTo>
                        <a:pt x="309" y="105"/>
                      </a:lnTo>
                      <a:lnTo>
                        <a:pt x="298" y="99"/>
                      </a:lnTo>
                      <a:lnTo>
                        <a:pt x="302" y="97"/>
                      </a:lnTo>
                      <a:lnTo>
                        <a:pt x="294" y="95"/>
                      </a:lnTo>
                      <a:lnTo>
                        <a:pt x="296" y="70"/>
                      </a:lnTo>
                      <a:lnTo>
                        <a:pt x="288" y="68"/>
                      </a:lnTo>
                      <a:lnTo>
                        <a:pt x="286" y="49"/>
                      </a:lnTo>
                      <a:lnTo>
                        <a:pt x="292" y="47"/>
                      </a:lnTo>
                      <a:lnTo>
                        <a:pt x="284" y="37"/>
                      </a:lnTo>
                      <a:lnTo>
                        <a:pt x="284" y="22"/>
                      </a:lnTo>
                      <a:lnTo>
                        <a:pt x="278" y="22"/>
                      </a:lnTo>
                      <a:lnTo>
                        <a:pt x="275" y="0"/>
                      </a:lnTo>
                      <a:lnTo>
                        <a:pt x="269" y="6"/>
                      </a:lnTo>
                      <a:lnTo>
                        <a:pt x="267" y="0"/>
                      </a:lnTo>
                      <a:lnTo>
                        <a:pt x="257" y="0"/>
                      </a:lnTo>
                      <a:lnTo>
                        <a:pt x="255" y="6"/>
                      </a:lnTo>
                      <a:lnTo>
                        <a:pt x="226" y="16"/>
                      </a:lnTo>
                      <a:lnTo>
                        <a:pt x="219" y="12"/>
                      </a:lnTo>
                      <a:lnTo>
                        <a:pt x="201" y="20"/>
                      </a:lnTo>
                      <a:lnTo>
                        <a:pt x="180" y="16"/>
                      </a:lnTo>
                      <a:lnTo>
                        <a:pt x="176" y="20"/>
                      </a:lnTo>
                      <a:lnTo>
                        <a:pt x="157" y="49"/>
                      </a:lnTo>
                      <a:lnTo>
                        <a:pt x="130" y="57"/>
                      </a:lnTo>
                      <a:lnTo>
                        <a:pt x="124" y="125"/>
                      </a:lnTo>
                      <a:lnTo>
                        <a:pt x="78" y="88"/>
                      </a:lnTo>
                      <a:lnTo>
                        <a:pt x="64" y="109"/>
                      </a:lnTo>
                      <a:lnTo>
                        <a:pt x="8" y="76"/>
                      </a:lnTo>
                      <a:lnTo>
                        <a:pt x="0" y="80"/>
                      </a:lnTo>
                      <a:lnTo>
                        <a:pt x="0" y="138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63" name="Freeform 228">
                  <a:extLst>
                    <a:ext uri="{FF2B5EF4-FFF2-40B4-BE49-F238E27FC236}">
                      <a16:creationId xmlns:a16="http://schemas.microsoft.com/office/drawing/2014/main" id="{437666A2-F3B5-5848-9ED9-634F3C5221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2" y="1751"/>
                  <a:ext cx="470" cy="454"/>
                </a:xfrm>
                <a:custGeom>
                  <a:avLst/>
                  <a:gdLst>
                    <a:gd name="T0" fmla="*/ 16 w 939"/>
                    <a:gd name="T1" fmla="*/ 149 h 908"/>
                    <a:gd name="T2" fmla="*/ 38 w 939"/>
                    <a:gd name="T3" fmla="*/ 173 h 908"/>
                    <a:gd name="T4" fmla="*/ 47 w 939"/>
                    <a:gd name="T5" fmla="*/ 167 h 908"/>
                    <a:gd name="T6" fmla="*/ 59 w 939"/>
                    <a:gd name="T7" fmla="*/ 159 h 908"/>
                    <a:gd name="T8" fmla="*/ 60 w 939"/>
                    <a:gd name="T9" fmla="*/ 151 h 908"/>
                    <a:gd name="T10" fmla="*/ 67 w 939"/>
                    <a:gd name="T11" fmla="*/ 143 h 908"/>
                    <a:gd name="T12" fmla="*/ 74 w 939"/>
                    <a:gd name="T13" fmla="*/ 136 h 908"/>
                    <a:gd name="T14" fmla="*/ 74 w 939"/>
                    <a:gd name="T15" fmla="*/ 133 h 908"/>
                    <a:gd name="T16" fmla="*/ 79 w 939"/>
                    <a:gd name="T17" fmla="*/ 127 h 908"/>
                    <a:gd name="T18" fmla="*/ 85 w 939"/>
                    <a:gd name="T19" fmla="*/ 126 h 908"/>
                    <a:gd name="T20" fmla="*/ 91 w 939"/>
                    <a:gd name="T21" fmla="*/ 126 h 908"/>
                    <a:gd name="T22" fmla="*/ 100 w 939"/>
                    <a:gd name="T23" fmla="*/ 126 h 908"/>
                    <a:gd name="T24" fmla="*/ 107 w 939"/>
                    <a:gd name="T25" fmla="*/ 130 h 908"/>
                    <a:gd name="T26" fmla="*/ 114 w 939"/>
                    <a:gd name="T27" fmla="*/ 137 h 908"/>
                    <a:gd name="T28" fmla="*/ 118 w 939"/>
                    <a:gd name="T29" fmla="*/ 148 h 908"/>
                    <a:gd name="T30" fmla="*/ 111 w 939"/>
                    <a:gd name="T31" fmla="*/ 158 h 908"/>
                    <a:gd name="T32" fmla="*/ 108 w 939"/>
                    <a:gd name="T33" fmla="*/ 166 h 908"/>
                    <a:gd name="T34" fmla="*/ 100 w 939"/>
                    <a:gd name="T35" fmla="*/ 172 h 908"/>
                    <a:gd name="T36" fmla="*/ 95 w 939"/>
                    <a:gd name="T37" fmla="*/ 180 h 908"/>
                    <a:gd name="T38" fmla="*/ 98 w 939"/>
                    <a:gd name="T39" fmla="*/ 186 h 908"/>
                    <a:gd name="T40" fmla="*/ 93 w 939"/>
                    <a:gd name="T41" fmla="*/ 192 h 908"/>
                    <a:gd name="T42" fmla="*/ 91 w 939"/>
                    <a:gd name="T43" fmla="*/ 194 h 908"/>
                    <a:gd name="T44" fmla="*/ 96 w 939"/>
                    <a:gd name="T45" fmla="*/ 193 h 908"/>
                    <a:gd name="T46" fmla="*/ 105 w 939"/>
                    <a:gd name="T47" fmla="*/ 195 h 908"/>
                    <a:gd name="T48" fmla="*/ 109 w 939"/>
                    <a:gd name="T49" fmla="*/ 195 h 908"/>
                    <a:gd name="T50" fmla="*/ 103 w 939"/>
                    <a:gd name="T51" fmla="*/ 203 h 908"/>
                    <a:gd name="T52" fmla="*/ 104 w 939"/>
                    <a:gd name="T53" fmla="*/ 209 h 908"/>
                    <a:gd name="T54" fmla="*/ 93 w 939"/>
                    <a:gd name="T55" fmla="*/ 215 h 908"/>
                    <a:gd name="T56" fmla="*/ 87 w 939"/>
                    <a:gd name="T57" fmla="*/ 221 h 908"/>
                    <a:gd name="T58" fmla="*/ 90 w 939"/>
                    <a:gd name="T59" fmla="*/ 226 h 908"/>
                    <a:gd name="T60" fmla="*/ 97 w 939"/>
                    <a:gd name="T61" fmla="*/ 222 h 908"/>
                    <a:gd name="T62" fmla="*/ 107 w 939"/>
                    <a:gd name="T63" fmla="*/ 218 h 908"/>
                    <a:gd name="T64" fmla="*/ 106 w 939"/>
                    <a:gd name="T65" fmla="*/ 212 h 908"/>
                    <a:gd name="T66" fmla="*/ 113 w 939"/>
                    <a:gd name="T67" fmla="*/ 215 h 908"/>
                    <a:gd name="T68" fmla="*/ 113 w 939"/>
                    <a:gd name="T69" fmla="*/ 208 h 908"/>
                    <a:gd name="T70" fmla="*/ 120 w 939"/>
                    <a:gd name="T71" fmla="*/ 205 h 908"/>
                    <a:gd name="T72" fmla="*/ 124 w 939"/>
                    <a:gd name="T73" fmla="*/ 198 h 908"/>
                    <a:gd name="T74" fmla="*/ 129 w 939"/>
                    <a:gd name="T75" fmla="*/ 190 h 908"/>
                    <a:gd name="T76" fmla="*/ 137 w 939"/>
                    <a:gd name="T77" fmla="*/ 185 h 908"/>
                    <a:gd name="T78" fmla="*/ 147 w 939"/>
                    <a:gd name="T79" fmla="*/ 179 h 908"/>
                    <a:gd name="T80" fmla="*/ 152 w 939"/>
                    <a:gd name="T81" fmla="*/ 176 h 908"/>
                    <a:gd name="T82" fmla="*/ 156 w 939"/>
                    <a:gd name="T83" fmla="*/ 173 h 908"/>
                    <a:gd name="T84" fmla="*/ 161 w 939"/>
                    <a:gd name="T85" fmla="*/ 171 h 908"/>
                    <a:gd name="T86" fmla="*/ 168 w 939"/>
                    <a:gd name="T87" fmla="*/ 168 h 908"/>
                    <a:gd name="T88" fmla="*/ 174 w 939"/>
                    <a:gd name="T89" fmla="*/ 167 h 908"/>
                    <a:gd name="T90" fmla="*/ 186 w 939"/>
                    <a:gd name="T91" fmla="*/ 165 h 908"/>
                    <a:gd name="T92" fmla="*/ 193 w 939"/>
                    <a:gd name="T93" fmla="*/ 157 h 908"/>
                    <a:gd name="T94" fmla="*/ 201 w 939"/>
                    <a:gd name="T95" fmla="*/ 143 h 908"/>
                    <a:gd name="T96" fmla="*/ 214 w 939"/>
                    <a:gd name="T97" fmla="*/ 132 h 908"/>
                    <a:gd name="T98" fmla="*/ 225 w 939"/>
                    <a:gd name="T99" fmla="*/ 123 h 908"/>
                    <a:gd name="T100" fmla="*/ 235 w 939"/>
                    <a:gd name="T101" fmla="*/ 116 h 908"/>
                    <a:gd name="T102" fmla="*/ 234 w 939"/>
                    <a:gd name="T103" fmla="*/ 102 h 908"/>
                    <a:gd name="T104" fmla="*/ 225 w 939"/>
                    <a:gd name="T105" fmla="*/ 85 h 908"/>
                    <a:gd name="T106" fmla="*/ 218 w 939"/>
                    <a:gd name="T107" fmla="*/ 56 h 908"/>
                    <a:gd name="T108" fmla="*/ 201 w 939"/>
                    <a:gd name="T109" fmla="*/ 32 h 908"/>
                    <a:gd name="T110" fmla="*/ 189 w 939"/>
                    <a:gd name="T111" fmla="*/ 16 h 908"/>
                    <a:gd name="T112" fmla="*/ 179 w 939"/>
                    <a:gd name="T113" fmla="*/ 16 h 908"/>
                    <a:gd name="T114" fmla="*/ 159 w 939"/>
                    <a:gd name="T115" fmla="*/ 1 h 908"/>
                    <a:gd name="T116" fmla="*/ 106 w 939"/>
                    <a:gd name="T117" fmla="*/ 42 h 908"/>
                    <a:gd name="T118" fmla="*/ 30 w 939"/>
                    <a:gd name="T119" fmla="*/ 70 h 908"/>
                    <a:gd name="T120" fmla="*/ 11 w 939"/>
                    <a:gd name="T121" fmla="*/ 120 h 908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939" h="908">
                      <a:moveTo>
                        <a:pt x="0" y="543"/>
                      </a:moveTo>
                      <a:lnTo>
                        <a:pt x="2" y="551"/>
                      </a:lnTo>
                      <a:lnTo>
                        <a:pt x="4" y="553"/>
                      </a:lnTo>
                      <a:lnTo>
                        <a:pt x="8" y="557"/>
                      </a:lnTo>
                      <a:lnTo>
                        <a:pt x="14" y="561"/>
                      </a:lnTo>
                      <a:lnTo>
                        <a:pt x="24" y="570"/>
                      </a:lnTo>
                      <a:lnTo>
                        <a:pt x="37" y="574"/>
                      </a:lnTo>
                      <a:lnTo>
                        <a:pt x="43" y="565"/>
                      </a:lnTo>
                      <a:lnTo>
                        <a:pt x="49" y="570"/>
                      </a:lnTo>
                      <a:lnTo>
                        <a:pt x="47" y="584"/>
                      </a:lnTo>
                      <a:lnTo>
                        <a:pt x="53" y="584"/>
                      </a:lnTo>
                      <a:lnTo>
                        <a:pt x="57" y="592"/>
                      </a:lnTo>
                      <a:lnTo>
                        <a:pt x="62" y="596"/>
                      </a:lnTo>
                      <a:lnTo>
                        <a:pt x="97" y="590"/>
                      </a:lnTo>
                      <a:lnTo>
                        <a:pt x="105" y="592"/>
                      </a:lnTo>
                      <a:lnTo>
                        <a:pt x="101" y="596"/>
                      </a:lnTo>
                      <a:lnTo>
                        <a:pt x="107" y="603"/>
                      </a:lnTo>
                      <a:lnTo>
                        <a:pt x="109" y="621"/>
                      </a:lnTo>
                      <a:lnTo>
                        <a:pt x="118" y="640"/>
                      </a:lnTo>
                      <a:lnTo>
                        <a:pt x="114" y="646"/>
                      </a:lnTo>
                      <a:lnTo>
                        <a:pt x="120" y="646"/>
                      </a:lnTo>
                      <a:lnTo>
                        <a:pt x="132" y="652"/>
                      </a:lnTo>
                      <a:lnTo>
                        <a:pt x="140" y="679"/>
                      </a:lnTo>
                      <a:lnTo>
                        <a:pt x="145" y="679"/>
                      </a:lnTo>
                      <a:lnTo>
                        <a:pt x="149" y="691"/>
                      </a:lnTo>
                      <a:lnTo>
                        <a:pt x="151" y="689"/>
                      </a:lnTo>
                      <a:lnTo>
                        <a:pt x="153" y="689"/>
                      </a:lnTo>
                      <a:lnTo>
                        <a:pt x="155" y="689"/>
                      </a:lnTo>
                      <a:lnTo>
                        <a:pt x="157" y="689"/>
                      </a:lnTo>
                      <a:lnTo>
                        <a:pt x="159" y="685"/>
                      </a:lnTo>
                      <a:lnTo>
                        <a:pt x="159" y="683"/>
                      </a:lnTo>
                      <a:lnTo>
                        <a:pt x="159" y="681"/>
                      </a:lnTo>
                      <a:lnTo>
                        <a:pt x="161" y="679"/>
                      </a:lnTo>
                      <a:lnTo>
                        <a:pt x="165" y="675"/>
                      </a:lnTo>
                      <a:lnTo>
                        <a:pt x="170" y="673"/>
                      </a:lnTo>
                      <a:lnTo>
                        <a:pt x="172" y="671"/>
                      </a:lnTo>
                      <a:lnTo>
                        <a:pt x="174" y="671"/>
                      </a:lnTo>
                      <a:lnTo>
                        <a:pt x="184" y="669"/>
                      </a:lnTo>
                      <a:lnTo>
                        <a:pt x="186" y="665"/>
                      </a:lnTo>
                      <a:lnTo>
                        <a:pt x="190" y="663"/>
                      </a:lnTo>
                      <a:lnTo>
                        <a:pt x="194" y="661"/>
                      </a:lnTo>
                      <a:lnTo>
                        <a:pt x="196" y="660"/>
                      </a:lnTo>
                      <a:lnTo>
                        <a:pt x="199" y="660"/>
                      </a:lnTo>
                      <a:lnTo>
                        <a:pt x="209" y="654"/>
                      </a:lnTo>
                      <a:lnTo>
                        <a:pt x="209" y="652"/>
                      </a:lnTo>
                      <a:lnTo>
                        <a:pt x="211" y="650"/>
                      </a:lnTo>
                      <a:lnTo>
                        <a:pt x="213" y="650"/>
                      </a:lnTo>
                      <a:lnTo>
                        <a:pt x="219" y="646"/>
                      </a:lnTo>
                      <a:lnTo>
                        <a:pt x="227" y="644"/>
                      </a:lnTo>
                      <a:lnTo>
                        <a:pt x="230" y="644"/>
                      </a:lnTo>
                      <a:lnTo>
                        <a:pt x="232" y="640"/>
                      </a:lnTo>
                      <a:lnTo>
                        <a:pt x="236" y="636"/>
                      </a:lnTo>
                      <a:lnTo>
                        <a:pt x="236" y="632"/>
                      </a:lnTo>
                      <a:lnTo>
                        <a:pt x="232" y="630"/>
                      </a:lnTo>
                      <a:lnTo>
                        <a:pt x="236" y="629"/>
                      </a:lnTo>
                      <a:lnTo>
                        <a:pt x="236" y="623"/>
                      </a:lnTo>
                      <a:lnTo>
                        <a:pt x="238" y="619"/>
                      </a:lnTo>
                      <a:lnTo>
                        <a:pt x="240" y="617"/>
                      </a:lnTo>
                      <a:lnTo>
                        <a:pt x="246" y="613"/>
                      </a:lnTo>
                      <a:lnTo>
                        <a:pt x="248" y="613"/>
                      </a:lnTo>
                      <a:lnTo>
                        <a:pt x="246" y="609"/>
                      </a:lnTo>
                      <a:lnTo>
                        <a:pt x="242" y="611"/>
                      </a:lnTo>
                      <a:lnTo>
                        <a:pt x="240" y="611"/>
                      </a:lnTo>
                      <a:lnTo>
                        <a:pt x="240" y="603"/>
                      </a:lnTo>
                      <a:lnTo>
                        <a:pt x="246" y="603"/>
                      </a:lnTo>
                      <a:lnTo>
                        <a:pt x="248" y="599"/>
                      </a:lnTo>
                      <a:lnTo>
                        <a:pt x="246" y="596"/>
                      </a:lnTo>
                      <a:lnTo>
                        <a:pt x="248" y="594"/>
                      </a:lnTo>
                      <a:lnTo>
                        <a:pt x="250" y="592"/>
                      </a:lnTo>
                      <a:lnTo>
                        <a:pt x="252" y="590"/>
                      </a:lnTo>
                      <a:lnTo>
                        <a:pt x="256" y="586"/>
                      </a:lnTo>
                      <a:lnTo>
                        <a:pt x="257" y="582"/>
                      </a:lnTo>
                      <a:lnTo>
                        <a:pt x="259" y="580"/>
                      </a:lnTo>
                      <a:lnTo>
                        <a:pt x="261" y="574"/>
                      </a:lnTo>
                      <a:lnTo>
                        <a:pt x="267" y="572"/>
                      </a:lnTo>
                      <a:lnTo>
                        <a:pt x="267" y="570"/>
                      </a:lnTo>
                      <a:lnTo>
                        <a:pt x="269" y="567"/>
                      </a:lnTo>
                      <a:lnTo>
                        <a:pt x="269" y="565"/>
                      </a:lnTo>
                      <a:lnTo>
                        <a:pt x="271" y="565"/>
                      </a:lnTo>
                      <a:lnTo>
                        <a:pt x="271" y="563"/>
                      </a:lnTo>
                      <a:lnTo>
                        <a:pt x="275" y="557"/>
                      </a:lnTo>
                      <a:lnTo>
                        <a:pt x="275" y="555"/>
                      </a:lnTo>
                      <a:lnTo>
                        <a:pt x="277" y="551"/>
                      </a:lnTo>
                      <a:lnTo>
                        <a:pt x="281" y="551"/>
                      </a:lnTo>
                      <a:lnTo>
                        <a:pt x="288" y="547"/>
                      </a:lnTo>
                      <a:lnTo>
                        <a:pt x="288" y="545"/>
                      </a:lnTo>
                      <a:lnTo>
                        <a:pt x="294" y="543"/>
                      </a:lnTo>
                      <a:lnTo>
                        <a:pt x="296" y="543"/>
                      </a:lnTo>
                      <a:lnTo>
                        <a:pt x="298" y="543"/>
                      </a:lnTo>
                      <a:lnTo>
                        <a:pt x="300" y="543"/>
                      </a:lnTo>
                      <a:lnTo>
                        <a:pt x="296" y="537"/>
                      </a:lnTo>
                      <a:lnTo>
                        <a:pt x="290" y="541"/>
                      </a:lnTo>
                      <a:lnTo>
                        <a:pt x="288" y="541"/>
                      </a:lnTo>
                      <a:lnTo>
                        <a:pt x="288" y="537"/>
                      </a:lnTo>
                      <a:lnTo>
                        <a:pt x="288" y="534"/>
                      </a:lnTo>
                      <a:lnTo>
                        <a:pt x="290" y="534"/>
                      </a:lnTo>
                      <a:lnTo>
                        <a:pt x="296" y="532"/>
                      </a:lnTo>
                      <a:lnTo>
                        <a:pt x="294" y="528"/>
                      </a:lnTo>
                      <a:lnTo>
                        <a:pt x="290" y="528"/>
                      </a:lnTo>
                      <a:lnTo>
                        <a:pt x="294" y="522"/>
                      </a:lnTo>
                      <a:lnTo>
                        <a:pt x="296" y="522"/>
                      </a:lnTo>
                      <a:lnTo>
                        <a:pt x="296" y="518"/>
                      </a:lnTo>
                      <a:lnTo>
                        <a:pt x="300" y="522"/>
                      </a:lnTo>
                      <a:lnTo>
                        <a:pt x="306" y="522"/>
                      </a:lnTo>
                      <a:lnTo>
                        <a:pt x="306" y="518"/>
                      </a:lnTo>
                      <a:lnTo>
                        <a:pt x="306" y="514"/>
                      </a:lnTo>
                      <a:lnTo>
                        <a:pt x="308" y="512"/>
                      </a:lnTo>
                      <a:lnTo>
                        <a:pt x="313" y="512"/>
                      </a:lnTo>
                      <a:lnTo>
                        <a:pt x="315" y="506"/>
                      </a:lnTo>
                      <a:lnTo>
                        <a:pt x="319" y="501"/>
                      </a:lnTo>
                      <a:lnTo>
                        <a:pt x="319" y="499"/>
                      </a:lnTo>
                      <a:lnTo>
                        <a:pt x="323" y="501"/>
                      </a:lnTo>
                      <a:lnTo>
                        <a:pt x="325" y="501"/>
                      </a:lnTo>
                      <a:lnTo>
                        <a:pt x="325" y="503"/>
                      </a:lnTo>
                      <a:lnTo>
                        <a:pt x="325" y="501"/>
                      </a:lnTo>
                      <a:lnTo>
                        <a:pt x="325" y="503"/>
                      </a:lnTo>
                      <a:lnTo>
                        <a:pt x="327" y="503"/>
                      </a:lnTo>
                      <a:lnTo>
                        <a:pt x="329" y="501"/>
                      </a:lnTo>
                      <a:lnTo>
                        <a:pt x="329" y="497"/>
                      </a:lnTo>
                      <a:lnTo>
                        <a:pt x="329" y="501"/>
                      </a:lnTo>
                      <a:lnTo>
                        <a:pt x="333" y="503"/>
                      </a:lnTo>
                      <a:lnTo>
                        <a:pt x="337" y="503"/>
                      </a:lnTo>
                      <a:lnTo>
                        <a:pt x="337" y="499"/>
                      </a:lnTo>
                      <a:lnTo>
                        <a:pt x="339" y="497"/>
                      </a:lnTo>
                      <a:lnTo>
                        <a:pt x="342" y="499"/>
                      </a:lnTo>
                      <a:lnTo>
                        <a:pt x="344" y="499"/>
                      </a:lnTo>
                      <a:lnTo>
                        <a:pt x="344" y="501"/>
                      </a:lnTo>
                      <a:lnTo>
                        <a:pt x="346" y="503"/>
                      </a:lnTo>
                      <a:lnTo>
                        <a:pt x="354" y="503"/>
                      </a:lnTo>
                      <a:lnTo>
                        <a:pt x="356" y="504"/>
                      </a:lnTo>
                      <a:lnTo>
                        <a:pt x="358" y="504"/>
                      </a:lnTo>
                      <a:lnTo>
                        <a:pt x="360" y="504"/>
                      </a:lnTo>
                      <a:lnTo>
                        <a:pt x="360" y="503"/>
                      </a:lnTo>
                      <a:lnTo>
                        <a:pt x="362" y="501"/>
                      </a:lnTo>
                      <a:lnTo>
                        <a:pt x="364" y="503"/>
                      </a:lnTo>
                      <a:lnTo>
                        <a:pt x="366" y="503"/>
                      </a:lnTo>
                      <a:lnTo>
                        <a:pt x="368" y="504"/>
                      </a:lnTo>
                      <a:lnTo>
                        <a:pt x="369" y="506"/>
                      </a:lnTo>
                      <a:lnTo>
                        <a:pt x="369" y="508"/>
                      </a:lnTo>
                      <a:lnTo>
                        <a:pt x="371" y="508"/>
                      </a:lnTo>
                      <a:lnTo>
                        <a:pt x="373" y="512"/>
                      </a:lnTo>
                      <a:lnTo>
                        <a:pt x="377" y="512"/>
                      </a:lnTo>
                      <a:lnTo>
                        <a:pt x="383" y="512"/>
                      </a:lnTo>
                      <a:lnTo>
                        <a:pt x="393" y="512"/>
                      </a:lnTo>
                      <a:lnTo>
                        <a:pt x="395" y="512"/>
                      </a:lnTo>
                      <a:lnTo>
                        <a:pt x="398" y="508"/>
                      </a:lnTo>
                      <a:lnTo>
                        <a:pt x="400" y="506"/>
                      </a:lnTo>
                      <a:lnTo>
                        <a:pt x="400" y="504"/>
                      </a:lnTo>
                      <a:lnTo>
                        <a:pt x="404" y="497"/>
                      </a:lnTo>
                      <a:lnTo>
                        <a:pt x="402" y="493"/>
                      </a:lnTo>
                      <a:lnTo>
                        <a:pt x="402" y="491"/>
                      </a:lnTo>
                      <a:lnTo>
                        <a:pt x="404" y="487"/>
                      </a:lnTo>
                      <a:lnTo>
                        <a:pt x="408" y="491"/>
                      </a:lnTo>
                      <a:lnTo>
                        <a:pt x="408" y="495"/>
                      </a:lnTo>
                      <a:lnTo>
                        <a:pt x="408" y="499"/>
                      </a:lnTo>
                      <a:lnTo>
                        <a:pt x="412" y="508"/>
                      </a:lnTo>
                      <a:lnTo>
                        <a:pt x="416" y="512"/>
                      </a:lnTo>
                      <a:lnTo>
                        <a:pt x="418" y="514"/>
                      </a:lnTo>
                      <a:lnTo>
                        <a:pt x="420" y="514"/>
                      </a:lnTo>
                      <a:lnTo>
                        <a:pt x="424" y="518"/>
                      </a:lnTo>
                      <a:lnTo>
                        <a:pt x="427" y="518"/>
                      </a:lnTo>
                      <a:lnTo>
                        <a:pt x="424" y="514"/>
                      </a:lnTo>
                      <a:lnTo>
                        <a:pt x="427" y="514"/>
                      </a:lnTo>
                      <a:lnTo>
                        <a:pt x="427" y="516"/>
                      </a:lnTo>
                      <a:lnTo>
                        <a:pt x="433" y="522"/>
                      </a:lnTo>
                      <a:lnTo>
                        <a:pt x="441" y="524"/>
                      </a:lnTo>
                      <a:lnTo>
                        <a:pt x="449" y="532"/>
                      </a:lnTo>
                      <a:lnTo>
                        <a:pt x="453" y="534"/>
                      </a:lnTo>
                      <a:lnTo>
                        <a:pt x="458" y="534"/>
                      </a:lnTo>
                      <a:lnTo>
                        <a:pt x="458" y="535"/>
                      </a:lnTo>
                      <a:lnTo>
                        <a:pt x="458" y="537"/>
                      </a:lnTo>
                      <a:lnTo>
                        <a:pt x="456" y="543"/>
                      </a:lnTo>
                      <a:lnTo>
                        <a:pt x="456" y="545"/>
                      </a:lnTo>
                      <a:lnTo>
                        <a:pt x="460" y="551"/>
                      </a:lnTo>
                      <a:lnTo>
                        <a:pt x="468" y="555"/>
                      </a:lnTo>
                      <a:lnTo>
                        <a:pt x="472" y="557"/>
                      </a:lnTo>
                      <a:lnTo>
                        <a:pt x="476" y="563"/>
                      </a:lnTo>
                      <a:lnTo>
                        <a:pt x="480" y="565"/>
                      </a:lnTo>
                      <a:lnTo>
                        <a:pt x="478" y="570"/>
                      </a:lnTo>
                      <a:lnTo>
                        <a:pt x="478" y="574"/>
                      </a:lnTo>
                      <a:lnTo>
                        <a:pt x="476" y="576"/>
                      </a:lnTo>
                      <a:lnTo>
                        <a:pt x="472" y="580"/>
                      </a:lnTo>
                      <a:lnTo>
                        <a:pt x="470" y="580"/>
                      </a:lnTo>
                      <a:lnTo>
                        <a:pt x="470" y="584"/>
                      </a:lnTo>
                      <a:lnTo>
                        <a:pt x="470" y="586"/>
                      </a:lnTo>
                      <a:lnTo>
                        <a:pt x="470" y="590"/>
                      </a:lnTo>
                      <a:lnTo>
                        <a:pt x="468" y="596"/>
                      </a:lnTo>
                      <a:lnTo>
                        <a:pt x="462" y="596"/>
                      </a:lnTo>
                      <a:lnTo>
                        <a:pt x="462" y="599"/>
                      </a:lnTo>
                      <a:lnTo>
                        <a:pt x="460" y="603"/>
                      </a:lnTo>
                      <a:lnTo>
                        <a:pt x="458" y="605"/>
                      </a:lnTo>
                      <a:lnTo>
                        <a:pt x="456" y="607"/>
                      </a:lnTo>
                      <a:lnTo>
                        <a:pt x="458" y="609"/>
                      </a:lnTo>
                      <a:lnTo>
                        <a:pt x="458" y="613"/>
                      </a:lnTo>
                      <a:lnTo>
                        <a:pt x="458" y="617"/>
                      </a:lnTo>
                      <a:lnTo>
                        <a:pt x="453" y="621"/>
                      </a:lnTo>
                      <a:lnTo>
                        <a:pt x="451" y="625"/>
                      </a:lnTo>
                      <a:lnTo>
                        <a:pt x="443" y="627"/>
                      </a:lnTo>
                      <a:lnTo>
                        <a:pt x="443" y="629"/>
                      </a:lnTo>
                      <a:lnTo>
                        <a:pt x="447" y="634"/>
                      </a:lnTo>
                      <a:lnTo>
                        <a:pt x="447" y="638"/>
                      </a:lnTo>
                      <a:lnTo>
                        <a:pt x="443" y="640"/>
                      </a:lnTo>
                      <a:lnTo>
                        <a:pt x="439" y="642"/>
                      </a:lnTo>
                      <a:lnTo>
                        <a:pt x="437" y="646"/>
                      </a:lnTo>
                      <a:lnTo>
                        <a:pt x="437" y="650"/>
                      </a:lnTo>
                      <a:lnTo>
                        <a:pt x="429" y="660"/>
                      </a:lnTo>
                      <a:lnTo>
                        <a:pt x="427" y="660"/>
                      </a:lnTo>
                      <a:lnTo>
                        <a:pt x="424" y="660"/>
                      </a:lnTo>
                      <a:lnTo>
                        <a:pt x="424" y="661"/>
                      </a:lnTo>
                      <a:lnTo>
                        <a:pt x="429" y="661"/>
                      </a:lnTo>
                      <a:lnTo>
                        <a:pt x="433" y="661"/>
                      </a:lnTo>
                      <a:lnTo>
                        <a:pt x="431" y="663"/>
                      </a:lnTo>
                      <a:lnTo>
                        <a:pt x="429" y="665"/>
                      </a:lnTo>
                      <a:lnTo>
                        <a:pt x="424" y="671"/>
                      </a:lnTo>
                      <a:lnTo>
                        <a:pt x="420" y="673"/>
                      </a:lnTo>
                      <a:lnTo>
                        <a:pt x="424" y="675"/>
                      </a:lnTo>
                      <a:lnTo>
                        <a:pt x="422" y="675"/>
                      </a:lnTo>
                      <a:lnTo>
                        <a:pt x="420" y="675"/>
                      </a:lnTo>
                      <a:lnTo>
                        <a:pt x="418" y="681"/>
                      </a:lnTo>
                      <a:lnTo>
                        <a:pt x="412" y="681"/>
                      </a:lnTo>
                      <a:lnTo>
                        <a:pt x="408" y="679"/>
                      </a:lnTo>
                      <a:lnTo>
                        <a:pt x="404" y="681"/>
                      </a:lnTo>
                      <a:lnTo>
                        <a:pt x="402" y="683"/>
                      </a:lnTo>
                      <a:lnTo>
                        <a:pt x="398" y="685"/>
                      </a:lnTo>
                      <a:lnTo>
                        <a:pt x="398" y="689"/>
                      </a:lnTo>
                      <a:lnTo>
                        <a:pt x="397" y="691"/>
                      </a:lnTo>
                      <a:lnTo>
                        <a:pt x="391" y="693"/>
                      </a:lnTo>
                      <a:lnTo>
                        <a:pt x="387" y="693"/>
                      </a:lnTo>
                      <a:lnTo>
                        <a:pt x="385" y="694"/>
                      </a:lnTo>
                      <a:lnTo>
                        <a:pt x="383" y="698"/>
                      </a:lnTo>
                      <a:lnTo>
                        <a:pt x="381" y="702"/>
                      </a:lnTo>
                      <a:lnTo>
                        <a:pt x="379" y="702"/>
                      </a:lnTo>
                      <a:lnTo>
                        <a:pt x="377" y="704"/>
                      </a:lnTo>
                      <a:lnTo>
                        <a:pt x="381" y="710"/>
                      </a:lnTo>
                      <a:lnTo>
                        <a:pt x="379" y="712"/>
                      </a:lnTo>
                      <a:lnTo>
                        <a:pt x="377" y="714"/>
                      </a:lnTo>
                      <a:lnTo>
                        <a:pt x="377" y="718"/>
                      </a:lnTo>
                      <a:lnTo>
                        <a:pt x="379" y="718"/>
                      </a:lnTo>
                      <a:lnTo>
                        <a:pt x="381" y="720"/>
                      </a:lnTo>
                      <a:lnTo>
                        <a:pt x="383" y="722"/>
                      </a:lnTo>
                      <a:lnTo>
                        <a:pt x="385" y="722"/>
                      </a:lnTo>
                      <a:lnTo>
                        <a:pt x="387" y="724"/>
                      </a:lnTo>
                      <a:lnTo>
                        <a:pt x="391" y="727"/>
                      </a:lnTo>
                      <a:lnTo>
                        <a:pt x="389" y="731"/>
                      </a:lnTo>
                      <a:lnTo>
                        <a:pt x="387" y="733"/>
                      </a:lnTo>
                      <a:lnTo>
                        <a:pt x="391" y="739"/>
                      </a:lnTo>
                      <a:lnTo>
                        <a:pt x="391" y="741"/>
                      </a:lnTo>
                      <a:lnTo>
                        <a:pt x="393" y="739"/>
                      </a:lnTo>
                      <a:lnTo>
                        <a:pt x="391" y="743"/>
                      </a:lnTo>
                      <a:lnTo>
                        <a:pt x="391" y="747"/>
                      </a:lnTo>
                      <a:lnTo>
                        <a:pt x="393" y="751"/>
                      </a:lnTo>
                      <a:lnTo>
                        <a:pt x="389" y="749"/>
                      </a:lnTo>
                      <a:lnTo>
                        <a:pt x="385" y="753"/>
                      </a:lnTo>
                      <a:lnTo>
                        <a:pt x="387" y="755"/>
                      </a:lnTo>
                      <a:lnTo>
                        <a:pt x="383" y="756"/>
                      </a:lnTo>
                      <a:lnTo>
                        <a:pt x="377" y="758"/>
                      </a:lnTo>
                      <a:lnTo>
                        <a:pt x="379" y="764"/>
                      </a:lnTo>
                      <a:lnTo>
                        <a:pt x="383" y="768"/>
                      </a:lnTo>
                      <a:lnTo>
                        <a:pt x="381" y="768"/>
                      </a:lnTo>
                      <a:lnTo>
                        <a:pt x="377" y="764"/>
                      </a:lnTo>
                      <a:lnTo>
                        <a:pt x="371" y="764"/>
                      </a:lnTo>
                      <a:lnTo>
                        <a:pt x="369" y="766"/>
                      </a:lnTo>
                      <a:lnTo>
                        <a:pt x="366" y="762"/>
                      </a:lnTo>
                      <a:lnTo>
                        <a:pt x="364" y="764"/>
                      </a:lnTo>
                      <a:lnTo>
                        <a:pt x="362" y="770"/>
                      </a:lnTo>
                      <a:lnTo>
                        <a:pt x="360" y="772"/>
                      </a:lnTo>
                      <a:lnTo>
                        <a:pt x="356" y="772"/>
                      </a:lnTo>
                      <a:lnTo>
                        <a:pt x="356" y="776"/>
                      </a:lnTo>
                      <a:lnTo>
                        <a:pt x="352" y="778"/>
                      </a:lnTo>
                      <a:lnTo>
                        <a:pt x="354" y="780"/>
                      </a:lnTo>
                      <a:lnTo>
                        <a:pt x="354" y="782"/>
                      </a:lnTo>
                      <a:lnTo>
                        <a:pt x="356" y="786"/>
                      </a:lnTo>
                      <a:lnTo>
                        <a:pt x="358" y="782"/>
                      </a:lnTo>
                      <a:lnTo>
                        <a:pt x="360" y="780"/>
                      </a:lnTo>
                      <a:lnTo>
                        <a:pt x="364" y="776"/>
                      </a:lnTo>
                      <a:lnTo>
                        <a:pt x="366" y="772"/>
                      </a:lnTo>
                      <a:lnTo>
                        <a:pt x="371" y="772"/>
                      </a:lnTo>
                      <a:lnTo>
                        <a:pt x="371" y="774"/>
                      </a:lnTo>
                      <a:lnTo>
                        <a:pt x="368" y="780"/>
                      </a:lnTo>
                      <a:lnTo>
                        <a:pt x="366" y="782"/>
                      </a:lnTo>
                      <a:lnTo>
                        <a:pt x="364" y="784"/>
                      </a:lnTo>
                      <a:lnTo>
                        <a:pt x="368" y="784"/>
                      </a:lnTo>
                      <a:lnTo>
                        <a:pt x="373" y="786"/>
                      </a:lnTo>
                      <a:lnTo>
                        <a:pt x="377" y="784"/>
                      </a:lnTo>
                      <a:lnTo>
                        <a:pt x="379" y="778"/>
                      </a:lnTo>
                      <a:lnTo>
                        <a:pt x="379" y="776"/>
                      </a:lnTo>
                      <a:lnTo>
                        <a:pt x="377" y="772"/>
                      </a:lnTo>
                      <a:lnTo>
                        <a:pt x="381" y="772"/>
                      </a:lnTo>
                      <a:lnTo>
                        <a:pt x="381" y="770"/>
                      </a:lnTo>
                      <a:lnTo>
                        <a:pt x="383" y="770"/>
                      </a:lnTo>
                      <a:lnTo>
                        <a:pt x="387" y="776"/>
                      </a:lnTo>
                      <a:lnTo>
                        <a:pt x="387" y="778"/>
                      </a:lnTo>
                      <a:lnTo>
                        <a:pt x="389" y="780"/>
                      </a:lnTo>
                      <a:lnTo>
                        <a:pt x="391" y="784"/>
                      </a:lnTo>
                      <a:lnTo>
                        <a:pt x="393" y="784"/>
                      </a:lnTo>
                      <a:lnTo>
                        <a:pt x="397" y="782"/>
                      </a:lnTo>
                      <a:lnTo>
                        <a:pt x="402" y="782"/>
                      </a:lnTo>
                      <a:lnTo>
                        <a:pt x="404" y="782"/>
                      </a:lnTo>
                      <a:lnTo>
                        <a:pt x="410" y="784"/>
                      </a:lnTo>
                      <a:lnTo>
                        <a:pt x="414" y="780"/>
                      </a:lnTo>
                      <a:lnTo>
                        <a:pt x="418" y="780"/>
                      </a:lnTo>
                      <a:lnTo>
                        <a:pt x="416" y="774"/>
                      </a:lnTo>
                      <a:lnTo>
                        <a:pt x="418" y="774"/>
                      </a:lnTo>
                      <a:lnTo>
                        <a:pt x="420" y="776"/>
                      </a:lnTo>
                      <a:lnTo>
                        <a:pt x="424" y="778"/>
                      </a:lnTo>
                      <a:lnTo>
                        <a:pt x="427" y="776"/>
                      </a:lnTo>
                      <a:lnTo>
                        <a:pt x="433" y="776"/>
                      </a:lnTo>
                      <a:lnTo>
                        <a:pt x="437" y="774"/>
                      </a:lnTo>
                      <a:lnTo>
                        <a:pt x="443" y="772"/>
                      </a:lnTo>
                      <a:lnTo>
                        <a:pt x="449" y="772"/>
                      </a:lnTo>
                      <a:lnTo>
                        <a:pt x="443" y="774"/>
                      </a:lnTo>
                      <a:lnTo>
                        <a:pt x="443" y="776"/>
                      </a:lnTo>
                      <a:lnTo>
                        <a:pt x="439" y="780"/>
                      </a:lnTo>
                      <a:lnTo>
                        <a:pt x="433" y="780"/>
                      </a:lnTo>
                      <a:lnTo>
                        <a:pt x="431" y="780"/>
                      </a:lnTo>
                      <a:lnTo>
                        <a:pt x="424" y="780"/>
                      </a:lnTo>
                      <a:lnTo>
                        <a:pt x="424" y="782"/>
                      </a:lnTo>
                      <a:lnTo>
                        <a:pt x="424" y="789"/>
                      </a:lnTo>
                      <a:lnTo>
                        <a:pt x="422" y="791"/>
                      </a:lnTo>
                      <a:lnTo>
                        <a:pt x="418" y="797"/>
                      </a:lnTo>
                      <a:lnTo>
                        <a:pt x="416" y="797"/>
                      </a:lnTo>
                      <a:lnTo>
                        <a:pt x="410" y="799"/>
                      </a:lnTo>
                      <a:lnTo>
                        <a:pt x="408" y="797"/>
                      </a:lnTo>
                      <a:lnTo>
                        <a:pt x="402" y="801"/>
                      </a:lnTo>
                      <a:lnTo>
                        <a:pt x="406" y="807"/>
                      </a:lnTo>
                      <a:lnTo>
                        <a:pt x="410" y="807"/>
                      </a:lnTo>
                      <a:lnTo>
                        <a:pt x="410" y="809"/>
                      </a:lnTo>
                      <a:lnTo>
                        <a:pt x="404" y="809"/>
                      </a:lnTo>
                      <a:lnTo>
                        <a:pt x="408" y="811"/>
                      </a:lnTo>
                      <a:lnTo>
                        <a:pt x="406" y="813"/>
                      </a:lnTo>
                      <a:lnTo>
                        <a:pt x="404" y="813"/>
                      </a:lnTo>
                      <a:lnTo>
                        <a:pt x="404" y="817"/>
                      </a:lnTo>
                      <a:lnTo>
                        <a:pt x="406" y="819"/>
                      </a:lnTo>
                      <a:lnTo>
                        <a:pt x="410" y="819"/>
                      </a:lnTo>
                      <a:lnTo>
                        <a:pt x="414" y="822"/>
                      </a:lnTo>
                      <a:lnTo>
                        <a:pt x="418" y="822"/>
                      </a:lnTo>
                      <a:lnTo>
                        <a:pt x="420" y="828"/>
                      </a:lnTo>
                      <a:lnTo>
                        <a:pt x="416" y="830"/>
                      </a:lnTo>
                      <a:lnTo>
                        <a:pt x="414" y="836"/>
                      </a:lnTo>
                      <a:lnTo>
                        <a:pt x="406" y="840"/>
                      </a:lnTo>
                      <a:lnTo>
                        <a:pt x="402" y="840"/>
                      </a:lnTo>
                      <a:lnTo>
                        <a:pt x="398" y="842"/>
                      </a:lnTo>
                      <a:lnTo>
                        <a:pt x="395" y="848"/>
                      </a:lnTo>
                      <a:lnTo>
                        <a:pt x="389" y="850"/>
                      </a:lnTo>
                      <a:lnTo>
                        <a:pt x="381" y="850"/>
                      </a:lnTo>
                      <a:lnTo>
                        <a:pt x="375" y="842"/>
                      </a:lnTo>
                      <a:lnTo>
                        <a:pt x="375" y="846"/>
                      </a:lnTo>
                      <a:lnTo>
                        <a:pt x="371" y="848"/>
                      </a:lnTo>
                      <a:lnTo>
                        <a:pt x="369" y="855"/>
                      </a:lnTo>
                      <a:lnTo>
                        <a:pt x="371" y="855"/>
                      </a:lnTo>
                      <a:lnTo>
                        <a:pt x="373" y="857"/>
                      </a:lnTo>
                      <a:lnTo>
                        <a:pt x="371" y="859"/>
                      </a:lnTo>
                      <a:lnTo>
                        <a:pt x="368" y="861"/>
                      </a:lnTo>
                      <a:lnTo>
                        <a:pt x="364" y="861"/>
                      </a:lnTo>
                      <a:lnTo>
                        <a:pt x="358" y="865"/>
                      </a:lnTo>
                      <a:lnTo>
                        <a:pt x="358" y="867"/>
                      </a:lnTo>
                      <a:lnTo>
                        <a:pt x="352" y="869"/>
                      </a:lnTo>
                      <a:lnTo>
                        <a:pt x="352" y="865"/>
                      </a:lnTo>
                      <a:lnTo>
                        <a:pt x="346" y="865"/>
                      </a:lnTo>
                      <a:lnTo>
                        <a:pt x="342" y="867"/>
                      </a:lnTo>
                      <a:lnTo>
                        <a:pt x="339" y="871"/>
                      </a:lnTo>
                      <a:lnTo>
                        <a:pt x="339" y="877"/>
                      </a:lnTo>
                      <a:lnTo>
                        <a:pt x="342" y="877"/>
                      </a:lnTo>
                      <a:lnTo>
                        <a:pt x="346" y="877"/>
                      </a:lnTo>
                      <a:lnTo>
                        <a:pt x="348" y="881"/>
                      </a:lnTo>
                      <a:lnTo>
                        <a:pt x="346" y="881"/>
                      </a:lnTo>
                      <a:lnTo>
                        <a:pt x="342" y="881"/>
                      </a:lnTo>
                      <a:lnTo>
                        <a:pt x="342" y="884"/>
                      </a:lnTo>
                      <a:lnTo>
                        <a:pt x="344" y="890"/>
                      </a:lnTo>
                      <a:lnTo>
                        <a:pt x="348" y="896"/>
                      </a:lnTo>
                      <a:lnTo>
                        <a:pt x="346" y="898"/>
                      </a:lnTo>
                      <a:lnTo>
                        <a:pt x="344" y="898"/>
                      </a:lnTo>
                      <a:lnTo>
                        <a:pt x="344" y="900"/>
                      </a:lnTo>
                      <a:lnTo>
                        <a:pt x="346" y="904"/>
                      </a:lnTo>
                      <a:lnTo>
                        <a:pt x="348" y="906"/>
                      </a:lnTo>
                      <a:lnTo>
                        <a:pt x="352" y="908"/>
                      </a:lnTo>
                      <a:lnTo>
                        <a:pt x="356" y="906"/>
                      </a:lnTo>
                      <a:lnTo>
                        <a:pt x="360" y="904"/>
                      </a:lnTo>
                      <a:lnTo>
                        <a:pt x="360" y="900"/>
                      </a:lnTo>
                      <a:lnTo>
                        <a:pt x="362" y="896"/>
                      </a:lnTo>
                      <a:lnTo>
                        <a:pt x="362" y="894"/>
                      </a:lnTo>
                      <a:lnTo>
                        <a:pt x="358" y="896"/>
                      </a:lnTo>
                      <a:lnTo>
                        <a:pt x="360" y="892"/>
                      </a:lnTo>
                      <a:lnTo>
                        <a:pt x="364" y="894"/>
                      </a:lnTo>
                      <a:lnTo>
                        <a:pt x="369" y="892"/>
                      </a:lnTo>
                      <a:lnTo>
                        <a:pt x="373" y="890"/>
                      </a:lnTo>
                      <a:lnTo>
                        <a:pt x="373" y="888"/>
                      </a:lnTo>
                      <a:lnTo>
                        <a:pt x="377" y="886"/>
                      </a:lnTo>
                      <a:lnTo>
                        <a:pt x="383" y="888"/>
                      </a:lnTo>
                      <a:lnTo>
                        <a:pt x="383" y="884"/>
                      </a:lnTo>
                      <a:lnTo>
                        <a:pt x="385" y="888"/>
                      </a:lnTo>
                      <a:lnTo>
                        <a:pt x="387" y="886"/>
                      </a:lnTo>
                      <a:lnTo>
                        <a:pt x="387" y="888"/>
                      </a:lnTo>
                      <a:lnTo>
                        <a:pt x="389" y="886"/>
                      </a:lnTo>
                      <a:lnTo>
                        <a:pt x="395" y="886"/>
                      </a:lnTo>
                      <a:lnTo>
                        <a:pt x="397" y="886"/>
                      </a:lnTo>
                      <a:lnTo>
                        <a:pt x="398" y="881"/>
                      </a:lnTo>
                      <a:lnTo>
                        <a:pt x="402" y="877"/>
                      </a:lnTo>
                      <a:lnTo>
                        <a:pt x="406" y="871"/>
                      </a:lnTo>
                      <a:lnTo>
                        <a:pt x="412" y="877"/>
                      </a:lnTo>
                      <a:lnTo>
                        <a:pt x="420" y="877"/>
                      </a:lnTo>
                      <a:lnTo>
                        <a:pt x="424" y="871"/>
                      </a:lnTo>
                      <a:lnTo>
                        <a:pt x="424" y="875"/>
                      </a:lnTo>
                      <a:lnTo>
                        <a:pt x="427" y="869"/>
                      </a:lnTo>
                      <a:lnTo>
                        <a:pt x="422" y="865"/>
                      </a:lnTo>
                      <a:lnTo>
                        <a:pt x="418" y="861"/>
                      </a:lnTo>
                      <a:lnTo>
                        <a:pt x="410" y="861"/>
                      </a:lnTo>
                      <a:lnTo>
                        <a:pt x="406" y="861"/>
                      </a:lnTo>
                      <a:lnTo>
                        <a:pt x="410" y="857"/>
                      </a:lnTo>
                      <a:lnTo>
                        <a:pt x="414" y="857"/>
                      </a:lnTo>
                      <a:lnTo>
                        <a:pt x="418" y="855"/>
                      </a:lnTo>
                      <a:lnTo>
                        <a:pt x="418" y="850"/>
                      </a:lnTo>
                      <a:lnTo>
                        <a:pt x="414" y="850"/>
                      </a:lnTo>
                      <a:lnTo>
                        <a:pt x="414" y="848"/>
                      </a:lnTo>
                      <a:lnTo>
                        <a:pt x="418" y="848"/>
                      </a:lnTo>
                      <a:lnTo>
                        <a:pt x="422" y="846"/>
                      </a:lnTo>
                      <a:lnTo>
                        <a:pt x="427" y="850"/>
                      </a:lnTo>
                      <a:lnTo>
                        <a:pt x="429" y="848"/>
                      </a:lnTo>
                      <a:lnTo>
                        <a:pt x="424" y="848"/>
                      </a:lnTo>
                      <a:lnTo>
                        <a:pt x="422" y="840"/>
                      </a:lnTo>
                      <a:lnTo>
                        <a:pt x="424" y="840"/>
                      </a:lnTo>
                      <a:lnTo>
                        <a:pt x="429" y="840"/>
                      </a:lnTo>
                      <a:lnTo>
                        <a:pt x="431" y="842"/>
                      </a:lnTo>
                      <a:lnTo>
                        <a:pt x="433" y="842"/>
                      </a:lnTo>
                      <a:lnTo>
                        <a:pt x="433" y="848"/>
                      </a:lnTo>
                      <a:lnTo>
                        <a:pt x="439" y="850"/>
                      </a:lnTo>
                      <a:lnTo>
                        <a:pt x="443" y="855"/>
                      </a:lnTo>
                      <a:lnTo>
                        <a:pt x="443" y="857"/>
                      </a:lnTo>
                      <a:lnTo>
                        <a:pt x="449" y="857"/>
                      </a:lnTo>
                      <a:lnTo>
                        <a:pt x="451" y="851"/>
                      </a:lnTo>
                      <a:lnTo>
                        <a:pt x="449" y="850"/>
                      </a:lnTo>
                      <a:lnTo>
                        <a:pt x="447" y="848"/>
                      </a:lnTo>
                      <a:lnTo>
                        <a:pt x="443" y="848"/>
                      </a:lnTo>
                      <a:lnTo>
                        <a:pt x="443" y="846"/>
                      </a:lnTo>
                      <a:lnTo>
                        <a:pt x="439" y="840"/>
                      </a:lnTo>
                      <a:lnTo>
                        <a:pt x="441" y="840"/>
                      </a:lnTo>
                      <a:lnTo>
                        <a:pt x="449" y="840"/>
                      </a:lnTo>
                      <a:lnTo>
                        <a:pt x="453" y="842"/>
                      </a:lnTo>
                      <a:lnTo>
                        <a:pt x="453" y="840"/>
                      </a:lnTo>
                      <a:lnTo>
                        <a:pt x="449" y="840"/>
                      </a:lnTo>
                      <a:lnTo>
                        <a:pt x="447" y="838"/>
                      </a:lnTo>
                      <a:lnTo>
                        <a:pt x="449" y="832"/>
                      </a:lnTo>
                      <a:lnTo>
                        <a:pt x="451" y="832"/>
                      </a:lnTo>
                      <a:lnTo>
                        <a:pt x="453" y="836"/>
                      </a:lnTo>
                      <a:lnTo>
                        <a:pt x="458" y="840"/>
                      </a:lnTo>
                      <a:lnTo>
                        <a:pt x="460" y="840"/>
                      </a:lnTo>
                      <a:lnTo>
                        <a:pt x="460" y="832"/>
                      </a:lnTo>
                      <a:lnTo>
                        <a:pt x="466" y="830"/>
                      </a:lnTo>
                      <a:lnTo>
                        <a:pt x="470" y="832"/>
                      </a:lnTo>
                      <a:lnTo>
                        <a:pt x="470" y="828"/>
                      </a:lnTo>
                      <a:lnTo>
                        <a:pt x="468" y="822"/>
                      </a:lnTo>
                      <a:lnTo>
                        <a:pt x="468" y="820"/>
                      </a:lnTo>
                      <a:lnTo>
                        <a:pt x="470" y="822"/>
                      </a:lnTo>
                      <a:lnTo>
                        <a:pt x="476" y="820"/>
                      </a:lnTo>
                      <a:lnTo>
                        <a:pt x="478" y="819"/>
                      </a:lnTo>
                      <a:lnTo>
                        <a:pt x="482" y="817"/>
                      </a:lnTo>
                      <a:lnTo>
                        <a:pt x="480" y="813"/>
                      </a:lnTo>
                      <a:lnTo>
                        <a:pt x="478" y="813"/>
                      </a:lnTo>
                      <a:lnTo>
                        <a:pt x="476" y="811"/>
                      </a:lnTo>
                      <a:lnTo>
                        <a:pt x="470" y="809"/>
                      </a:lnTo>
                      <a:lnTo>
                        <a:pt x="470" y="807"/>
                      </a:lnTo>
                      <a:lnTo>
                        <a:pt x="476" y="809"/>
                      </a:lnTo>
                      <a:lnTo>
                        <a:pt x="478" y="807"/>
                      </a:lnTo>
                      <a:lnTo>
                        <a:pt x="476" y="807"/>
                      </a:lnTo>
                      <a:lnTo>
                        <a:pt x="478" y="803"/>
                      </a:lnTo>
                      <a:lnTo>
                        <a:pt x="485" y="797"/>
                      </a:lnTo>
                      <a:lnTo>
                        <a:pt x="487" y="793"/>
                      </a:lnTo>
                      <a:lnTo>
                        <a:pt x="495" y="789"/>
                      </a:lnTo>
                      <a:lnTo>
                        <a:pt x="495" y="786"/>
                      </a:lnTo>
                      <a:lnTo>
                        <a:pt x="497" y="784"/>
                      </a:lnTo>
                      <a:lnTo>
                        <a:pt x="495" y="782"/>
                      </a:lnTo>
                      <a:lnTo>
                        <a:pt x="489" y="780"/>
                      </a:lnTo>
                      <a:lnTo>
                        <a:pt x="495" y="782"/>
                      </a:lnTo>
                      <a:lnTo>
                        <a:pt x="497" y="780"/>
                      </a:lnTo>
                      <a:lnTo>
                        <a:pt x="499" y="778"/>
                      </a:lnTo>
                      <a:lnTo>
                        <a:pt x="497" y="774"/>
                      </a:lnTo>
                      <a:lnTo>
                        <a:pt x="507" y="770"/>
                      </a:lnTo>
                      <a:lnTo>
                        <a:pt x="507" y="768"/>
                      </a:lnTo>
                      <a:lnTo>
                        <a:pt x="511" y="764"/>
                      </a:lnTo>
                      <a:lnTo>
                        <a:pt x="514" y="760"/>
                      </a:lnTo>
                      <a:lnTo>
                        <a:pt x="516" y="762"/>
                      </a:lnTo>
                      <a:lnTo>
                        <a:pt x="526" y="760"/>
                      </a:lnTo>
                      <a:lnTo>
                        <a:pt x="526" y="758"/>
                      </a:lnTo>
                      <a:lnTo>
                        <a:pt x="528" y="755"/>
                      </a:lnTo>
                      <a:lnTo>
                        <a:pt x="534" y="751"/>
                      </a:lnTo>
                      <a:lnTo>
                        <a:pt x="534" y="747"/>
                      </a:lnTo>
                      <a:lnTo>
                        <a:pt x="538" y="749"/>
                      </a:lnTo>
                      <a:lnTo>
                        <a:pt x="536" y="751"/>
                      </a:lnTo>
                      <a:lnTo>
                        <a:pt x="540" y="747"/>
                      </a:lnTo>
                      <a:lnTo>
                        <a:pt x="543" y="747"/>
                      </a:lnTo>
                      <a:lnTo>
                        <a:pt x="543" y="741"/>
                      </a:lnTo>
                      <a:lnTo>
                        <a:pt x="543" y="737"/>
                      </a:lnTo>
                      <a:lnTo>
                        <a:pt x="545" y="737"/>
                      </a:lnTo>
                      <a:lnTo>
                        <a:pt x="549" y="741"/>
                      </a:lnTo>
                      <a:lnTo>
                        <a:pt x="553" y="733"/>
                      </a:lnTo>
                      <a:lnTo>
                        <a:pt x="555" y="733"/>
                      </a:lnTo>
                      <a:lnTo>
                        <a:pt x="557" y="731"/>
                      </a:lnTo>
                      <a:lnTo>
                        <a:pt x="559" y="731"/>
                      </a:lnTo>
                      <a:lnTo>
                        <a:pt x="563" y="729"/>
                      </a:lnTo>
                      <a:lnTo>
                        <a:pt x="559" y="724"/>
                      </a:lnTo>
                      <a:lnTo>
                        <a:pt x="563" y="727"/>
                      </a:lnTo>
                      <a:lnTo>
                        <a:pt x="565" y="727"/>
                      </a:lnTo>
                      <a:lnTo>
                        <a:pt x="570" y="724"/>
                      </a:lnTo>
                      <a:lnTo>
                        <a:pt x="578" y="720"/>
                      </a:lnTo>
                      <a:lnTo>
                        <a:pt x="582" y="718"/>
                      </a:lnTo>
                      <a:lnTo>
                        <a:pt x="586" y="714"/>
                      </a:lnTo>
                      <a:lnTo>
                        <a:pt x="588" y="718"/>
                      </a:lnTo>
                      <a:lnTo>
                        <a:pt x="588" y="714"/>
                      </a:lnTo>
                      <a:lnTo>
                        <a:pt x="590" y="712"/>
                      </a:lnTo>
                      <a:lnTo>
                        <a:pt x="588" y="710"/>
                      </a:lnTo>
                      <a:lnTo>
                        <a:pt x="592" y="708"/>
                      </a:lnTo>
                      <a:lnTo>
                        <a:pt x="594" y="704"/>
                      </a:lnTo>
                      <a:lnTo>
                        <a:pt x="596" y="708"/>
                      </a:lnTo>
                      <a:lnTo>
                        <a:pt x="597" y="704"/>
                      </a:lnTo>
                      <a:lnTo>
                        <a:pt x="599" y="708"/>
                      </a:lnTo>
                      <a:lnTo>
                        <a:pt x="599" y="704"/>
                      </a:lnTo>
                      <a:lnTo>
                        <a:pt x="601" y="708"/>
                      </a:lnTo>
                      <a:lnTo>
                        <a:pt x="603" y="702"/>
                      </a:lnTo>
                      <a:lnTo>
                        <a:pt x="605" y="702"/>
                      </a:lnTo>
                      <a:lnTo>
                        <a:pt x="609" y="708"/>
                      </a:lnTo>
                      <a:lnTo>
                        <a:pt x="611" y="710"/>
                      </a:lnTo>
                      <a:lnTo>
                        <a:pt x="613" y="704"/>
                      </a:lnTo>
                      <a:lnTo>
                        <a:pt x="615" y="702"/>
                      </a:lnTo>
                      <a:lnTo>
                        <a:pt x="621" y="702"/>
                      </a:lnTo>
                      <a:lnTo>
                        <a:pt x="621" y="700"/>
                      </a:lnTo>
                      <a:lnTo>
                        <a:pt x="625" y="700"/>
                      </a:lnTo>
                      <a:lnTo>
                        <a:pt x="628" y="698"/>
                      </a:lnTo>
                      <a:lnTo>
                        <a:pt x="625" y="698"/>
                      </a:lnTo>
                      <a:lnTo>
                        <a:pt x="625" y="693"/>
                      </a:lnTo>
                      <a:lnTo>
                        <a:pt x="619" y="693"/>
                      </a:lnTo>
                      <a:lnTo>
                        <a:pt x="623" y="691"/>
                      </a:lnTo>
                      <a:lnTo>
                        <a:pt x="621" y="691"/>
                      </a:lnTo>
                      <a:lnTo>
                        <a:pt x="625" y="691"/>
                      </a:lnTo>
                      <a:lnTo>
                        <a:pt x="628" y="689"/>
                      </a:lnTo>
                      <a:lnTo>
                        <a:pt x="628" y="683"/>
                      </a:lnTo>
                      <a:lnTo>
                        <a:pt x="625" y="681"/>
                      </a:lnTo>
                      <a:lnTo>
                        <a:pt x="621" y="681"/>
                      </a:lnTo>
                      <a:lnTo>
                        <a:pt x="623" y="679"/>
                      </a:lnTo>
                      <a:lnTo>
                        <a:pt x="628" y="681"/>
                      </a:lnTo>
                      <a:lnTo>
                        <a:pt x="628" y="675"/>
                      </a:lnTo>
                      <a:lnTo>
                        <a:pt x="628" y="673"/>
                      </a:lnTo>
                      <a:lnTo>
                        <a:pt x="630" y="681"/>
                      </a:lnTo>
                      <a:lnTo>
                        <a:pt x="630" y="683"/>
                      </a:lnTo>
                      <a:lnTo>
                        <a:pt x="644" y="681"/>
                      </a:lnTo>
                      <a:lnTo>
                        <a:pt x="648" y="683"/>
                      </a:lnTo>
                      <a:lnTo>
                        <a:pt x="644" y="689"/>
                      </a:lnTo>
                      <a:lnTo>
                        <a:pt x="648" y="691"/>
                      </a:lnTo>
                      <a:lnTo>
                        <a:pt x="652" y="691"/>
                      </a:lnTo>
                      <a:lnTo>
                        <a:pt x="653" y="685"/>
                      </a:lnTo>
                      <a:lnTo>
                        <a:pt x="653" y="681"/>
                      </a:lnTo>
                      <a:lnTo>
                        <a:pt x="659" y="679"/>
                      </a:lnTo>
                      <a:lnTo>
                        <a:pt x="661" y="679"/>
                      </a:lnTo>
                      <a:lnTo>
                        <a:pt x="667" y="681"/>
                      </a:lnTo>
                      <a:lnTo>
                        <a:pt x="667" y="683"/>
                      </a:lnTo>
                      <a:lnTo>
                        <a:pt x="669" y="679"/>
                      </a:lnTo>
                      <a:lnTo>
                        <a:pt x="667" y="675"/>
                      </a:lnTo>
                      <a:lnTo>
                        <a:pt x="671" y="671"/>
                      </a:lnTo>
                      <a:lnTo>
                        <a:pt x="673" y="671"/>
                      </a:lnTo>
                      <a:lnTo>
                        <a:pt x="677" y="671"/>
                      </a:lnTo>
                      <a:lnTo>
                        <a:pt x="677" y="665"/>
                      </a:lnTo>
                      <a:lnTo>
                        <a:pt x="673" y="661"/>
                      </a:lnTo>
                      <a:lnTo>
                        <a:pt x="677" y="654"/>
                      </a:lnTo>
                      <a:lnTo>
                        <a:pt x="677" y="652"/>
                      </a:lnTo>
                      <a:lnTo>
                        <a:pt x="677" y="661"/>
                      </a:lnTo>
                      <a:lnTo>
                        <a:pt x="681" y="663"/>
                      </a:lnTo>
                      <a:lnTo>
                        <a:pt x="682" y="663"/>
                      </a:lnTo>
                      <a:lnTo>
                        <a:pt x="686" y="665"/>
                      </a:lnTo>
                      <a:lnTo>
                        <a:pt x="686" y="669"/>
                      </a:lnTo>
                      <a:lnTo>
                        <a:pt x="692" y="669"/>
                      </a:lnTo>
                      <a:lnTo>
                        <a:pt x="696" y="665"/>
                      </a:lnTo>
                      <a:lnTo>
                        <a:pt x="698" y="669"/>
                      </a:lnTo>
                      <a:lnTo>
                        <a:pt x="700" y="663"/>
                      </a:lnTo>
                      <a:lnTo>
                        <a:pt x="708" y="661"/>
                      </a:lnTo>
                      <a:lnTo>
                        <a:pt x="708" y="660"/>
                      </a:lnTo>
                      <a:lnTo>
                        <a:pt x="708" y="663"/>
                      </a:lnTo>
                      <a:lnTo>
                        <a:pt x="708" y="665"/>
                      </a:lnTo>
                      <a:lnTo>
                        <a:pt x="717" y="665"/>
                      </a:lnTo>
                      <a:lnTo>
                        <a:pt x="725" y="669"/>
                      </a:lnTo>
                      <a:lnTo>
                        <a:pt x="729" y="665"/>
                      </a:lnTo>
                      <a:lnTo>
                        <a:pt x="735" y="661"/>
                      </a:lnTo>
                      <a:lnTo>
                        <a:pt x="744" y="660"/>
                      </a:lnTo>
                      <a:lnTo>
                        <a:pt x="740" y="654"/>
                      </a:lnTo>
                      <a:lnTo>
                        <a:pt x="744" y="660"/>
                      </a:lnTo>
                      <a:lnTo>
                        <a:pt x="744" y="652"/>
                      </a:lnTo>
                      <a:lnTo>
                        <a:pt x="744" y="660"/>
                      </a:lnTo>
                      <a:lnTo>
                        <a:pt x="746" y="660"/>
                      </a:lnTo>
                      <a:lnTo>
                        <a:pt x="746" y="656"/>
                      </a:lnTo>
                      <a:lnTo>
                        <a:pt x="750" y="650"/>
                      </a:lnTo>
                      <a:lnTo>
                        <a:pt x="748" y="654"/>
                      </a:lnTo>
                      <a:lnTo>
                        <a:pt x="754" y="652"/>
                      </a:lnTo>
                      <a:lnTo>
                        <a:pt x="754" y="642"/>
                      </a:lnTo>
                      <a:lnTo>
                        <a:pt x="758" y="640"/>
                      </a:lnTo>
                      <a:lnTo>
                        <a:pt x="762" y="638"/>
                      </a:lnTo>
                      <a:lnTo>
                        <a:pt x="764" y="634"/>
                      </a:lnTo>
                      <a:lnTo>
                        <a:pt x="769" y="630"/>
                      </a:lnTo>
                      <a:lnTo>
                        <a:pt x="771" y="627"/>
                      </a:lnTo>
                      <a:lnTo>
                        <a:pt x="771" y="619"/>
                      </a:lnTo>
                      <a:lnTo>
                        <a:pt x="767" y="619"/>
                      </a:lnTo>
                      <a:lnTo>
                        <a:pt x="766" y="615"/>
                      </a:lnTo>
                      <a:lnTo>
                        <a:pt x="771" y="607"/>
                      </a:lnTo>
                      <a:lnTo>
                        <a:pt x="773" y="603"/>
                      </a:lnTo>
                      <a:lnTo>
                        <a:pt x="777" y="596"/>
                      </a:lnTo>
                      <a:lnTo>
                        <a:pt x="783" y="596"/>
                      </a:lnTo>
                      <a:lnTo>
                        <a:pt x="787" y="590"/>
                      </a:lnTo>
                      <a:lnTo>
                        <a:pt x="789" y="586"/>
                      </a:lnTo>
                      <a:lnTo>
                        <a:pt x="791" y="580"/>
                      </a:lnTo>
                      <a:lnTo>
                        <a:pt x="796" y="576"/>
                      </a:lnTo>
                      <a:lnTo>
                        <a:pt x="800" y="572"/>
                      </a:lnTo>
                      <a:lnTo>
                        <a:pt x="802" y="570"/>
                      </a:lnTo>
                      <a:lnTo>
                        <a:pt x="810" y="565"/>
                      </a:lnTo>
                      <a:lnTo>
                        <a:pt x="816" y="561"/>
                      </a:lnTo>
                      <a:lnTo>
                        <a:pt x="816" y="555"/>
                      </a:lnTo>
                      <a:lnTo>
                        <a:pt x="820" y="547"/>
                      </a:lnTo>
                      <a:lnTo>
                        <a:pt x="825" y="545"/>
                      </a:lnTo>
                      <a:lnTo>
                        <a:pt x="829" y="543"/>
                      </a:lnTo>
                      <a:lnTo>
                        <a:pt x="833" y="534"/>
                      </a:lnTo>
                      <a:lnTo>
                        <a:pt x="835" y="528"/>
                      </a:lnTo>
                      <a:lnTo>
                        <a:pt x="841" y="534"/>
                      </a:lnTo>
                      <a:lnTo>
                        <a:pt x="843" y="534"/>
                      </a:lnTo>
                      <a:lnTo>
                        <a:pt x="845" y="532"/>
                      </a:lnTo>
                      <a:lnTo>
                        <a:pt x="854" y="532"/>
                      </a:lnTo>
                      <a:lnTo>
                        <a:pt x="854" y="526"/>
                      </a:lnTo>
                      <a:lnTo>
                        <a:pt x="851" y="524"/>
                      </a:lnTo>
                      <a:lnTo>
                        <a:pt x="851" y="522"/>
                      </a:lnTo>
                      <a:lnTo>
                        <a:pt x="851" y="516"/>
                      </a:lnTo>
                      <a:lnTo>
                        <a:pt x="854" y="514"/>
                      </a:lnTo>
                      <a:lnTo>
                        <a:pt x="860" y="512"/>
                      </a:lnTo>
                      <a:lnTo>
                        <a:pt x="870" y="503"/>
                      </a:lnTo>
                      <a:lnTo>
                        <a:pt x="872" y="501"/>
                      </a:lnTo>
                      <a:lnTo>
                        <a:pt x="880" y="499"/>
                      </a:lnTo>
                      <a:lnTo>
                        <a:pt x="881" y="497"/>
                      </a:lnTo>
                      <a:lnTo>
                        <a:pt x="883" y="491"/>
                      </a:lnTo>
                      <a:lnTo>
                        <a:pt x="889" y="491"/>
                      </a:lnTo>
                      <a:lnTo>
                        <a:pt x="891" y="493"/>
                      </a:lnTo>
                      <a:lnTo>
                        <a:pt x="897" y="489"/>
                      </a:lnTo>
                      <a:lnTo>
                        <a:pt x="901" y="493"/>
                      </a:lnTo>
                      <a:lnTo>
                        <a:pt x="903" y="493"/>
                      </a:lnTo>
                      <a:lnTo>
                        <a:pt x="903" y="485"/>
                      </a:lnTo>
                      <a:lnTo>
                        <a:pt x="907" y="485"/>
                      </a:lnTo>
                      <a:lnTo>
                        <a:pt x="907" y="481"/>
                      </a:lnTo>
                      <a:lnTo>
                        <a:pt x="909" y="477"/>
                      </a:lnTo>
                      <a:lnTo>
                        <a:pt x="912" y="475"/>
                      </a:lnTo>
                      <a:lnTo>
                        <a:pt x="918" y="473"/>
                      </a:lnTo>
                      <a:lnTo>
                        <a:pt x="920" y="466"/>
                      </a:lnTo>
                      <a:lnTo>
                        <a:pt x="922" y="464"/>
                      </a:lnTo>
                      <a:lnTo>
                        <a:pt x="926" y="466"/>
                      </a:lnTo>
                      <a:lnTo>
                        <a:pt x="932" y="464"/>
                      </a:lnTo>
                      <a:lnTo>
                        <a:pt x="937" y="464"/>
                      </a:lnTo>
                      <a:lnTo>
                        <a:pt x="936" y="460"/>
                      </a:lnTo>
                      <a:lnTo>
                        <a:pt x="930" y="458"/>
                      </a:lnTo>
                      <a:lnTo>
                        <a:pt x="930" y="454"/>
                      </a:lnTo>
                      <a:lnTo>
                        <a:pt x="936" y="448"/>
                      </a:lnTo>
                      <a:lnTo>
                        <a:pt x="939" y="444"/>
                      </a:lnTo>
                      <a:lnTo>
                        <a:pt x="932" y="439"/>
                      </a:lnTo>
                      <a:lnTo>
                        <a:pt x="926" y="439"/>
                      </a:lnTo>
                      <a:lnTo>
                        <a:pt x="920" y="442"/>
                      </a:lnTo>
                      <a:lnTo>
                        <a:pt x="918" y="442"/>
                      </a:lnTo>
                      <a:lnTo>
                        <a:pt x="916" y="439"/>
                      </a:lnTo>
                      <a:lnTo>
                        <a:pt x="922" y="435"/>
                      </a:lnTo>
                      <a:lnTo>
                        <a:pt x="928" y="427"/>
                      </a:lnTo>
                      <a:lnTo>
                        <a:pt x="936" y="408"/>
                      </a:lnTo>
                      <a:lnTo>
                        <a:pt x="932" y="406"/>
                      </a:lnTo>
                      <a:lnTo>
                        <a:pt x="939" y="396"/>
                      </a:lnTo>
                      <a:lnTo>
                        <a:pt x="939" y="390"/>
                      </a:lnTo>
                      <a:lnTo>
                        <a:pt x="932" y="388"/>
                      </a:lnTo>
                      <a:lnTo>
                        <a:pt x="932" y="378"/>
                      </a:lnTo>
                      <a:lnTo>
                        <a:pt x="922" y="375"/>
                      </a:lnTo>
                      <a:lnTo>
                        <a:pt x="920" y="375"/>
                      </a:lnTo>
                      <a:lnTo>
                        <a:pt x="918" y="375"/>
                      </a:lnTo>
                      <a:lnTo>
                        <a:pt x="916" y="365"/>
                      </a:lnTo>
                      <a:lnTo>
                        <a:pt x="912" y="361"/>
                      </a:lnTo>
                      <a:lnTo>
                        <a:pt x="903" y="353"/>
                      </a:lnTo>
                      <a:lnTo>
                        <a:pt x="899" y="344"/>
                      </a:lnTo>
                      <a:lnTo>
                        <a:pt x="899" y="340"/>
                      </a:lnTo>
                      <a:lnTo>
                        <a:pt x="887" y="324"/>
                      </a:lnTo>
                      <a:lnTo>
                        <a:pt x="887" y="315"/>
                      </a:lnTo>
                      <a:lnTo>
                        <a:pt x="880" y="307"/>
                      </a:lnTo>
                      <a:lnTo>
                        <a:pt x="878" y="305"/>
                      </a:lnTo>
                      <a:lnTo>
                        <a:pt x="864" y="307"/>
                      </a:lnTo>
                      <a:lnTo>
                        <a:pt x="868" y="287"/>
                      </a:lnTo>
                      <a:lnTo>
                        <a:pt x="862" y="280"/>
                      </a:lnTo>
                      <a:lnTo>
                        <a:pt x="860" y="260"/>
                      </a:lnTo>
                      <a:lnTo>
                        <a:pt x="862" y="258"/>
                      </a:lnTo>
                      <a:lnTo>
                        <a:pt x="862" y="256"/>
                      </a:lnTo>
                      <a:lnTo>
                        <a:pt x="860" y="256"/>
                      </a:lnTo>
                      <a:lnTo>
                        <a:pt x="858" y="251"/>
                      </a:lnTo>
                      <a:lnTo>
                        <a:pt x="872" y="223"/>
                      </a:lnTo>
                      <a:lnTo>
                        <a:pt x="880" y="220"/>
                      </a:lnTo>
                      <a:lnTo>
                        <a:pt x="880" y="218"/>
                      </a:lnTo>
                      <a:lnTo>
                        <a:pt x="874" y="212"/>
                      </a:lnTo>
                      <a:lnTo>
                        <a:pt x="872" y="214"/>
                      </a:lnTo>
                      <a:lnTo>
                        <a:pt x="862" y="210"/>
                      </a:lnTo>
                      <a:lnTo>
                        <a:pt x="858" y="220"/>
                      </a:lnTo>
                      <a:lnTo>
                        <a:pt x="849" y="190"/>
                      </a:lnTo>
                      <a:lnTo>
                        <a:pt x="835" y="190"/>
                      </a:lnTo>
                      <a:lnTo>
                        <a:pt x="833" y="169"/>
                      </a:lnTo>
                      <a:lnTo>
                        <a:pt x="820" y="159"/>
                      </a:lnTo>
                      <a:lnTo>
                        <a:pt x="816" y="134"/>
                      </a:lnTo>
                      <a:lnTo>
                        <a:pt x="808" y="138"/>
                      </a:lnTo>
                      <a:lnTo>
                        <a:pt x="802" y="128"/>
                      </a:lnTo>
                      <a:lnTo>
                        <a:pt x="800" y="128"/>
                      </a:lnTo>
                      <a:lnTo>
                        <a:pt x="798" y="111"/>
                      </a:lnTo>
                      <a:lnTo>
                        <a:pt x="795" y="105"/>
                      </a:lnTo>
                      <a:lnTo>
                        <a:pt x="791" y="103"/>
                      </a:lnTo>
                      <a:lnTo>
                        <a:pt x="785" y="111"/>
                      </a:lnTo>
                      <a:lnTo>
                        <a:pt x="781" y="109"/>
                      </a:lnTo>
                      <a:lnTo>
                        <a:pt x="777" y="101"/>
                      </a:lnTo>
                      <a:lnTo>
                        <a:pt x="779" y="80"/>
                      </a:lnTo>
                      <a:lnTo>
                        <a:pt x="775" y="64"/>
                      </a:lnTo>
                      <a:lnTo>
                        <a:pt x="777" y="47"/>
                      </a:lnTo>
                      <a:lnTo>
                        <a:pt x="775" y="47"/>
                      </a:lnTo>
                      <a:lnTo>
                        <a:pt x="766" y="53"/>
                      </a:lnTo>
                      <a:lnTo>
                        <a:pt x="756" y="63"/>
                      </a:lnTo>
                      <a:lnTo>
                        <a:pt x="750" y="74"/>
                      </a:lnTo>
                      <a:lnTo>
                        <a:pt x="740" y="95"/>
                      </a:lnTo>
                      <a:lnTo>
                        <a:pt x="731" y="101"/>
                      </a:lnTo>
                      <a:lnTo>
                        <a:pt x="727" y="109"/>
                      </a:lnTo>
                      <a:lnTo>
                        <a:pt x="715" y="101"/>
                      </a:lnTo>
                      <a:lnTo>
                        <a:pt x="711" y="101"/>
                      </a:lnTo>
                      <a:lnTo>
                        <a:pt x="711" y="95"/>
                      </a:lnTo>
                      <a:lnTo>
                        <a:pt x="721" y="90"/>
                      </a:lnTo>
                      <a:lnTo>
                        <a:pt x="719" y="84"/>
                      </a:lnTo>
                      <a:lnTo>
                        <a:pt x="708" y="80"/>
                      </a:lnTo>
                      <a:lnTo>
                        <a:pt x="710" y="74"/>
                      </a:lnTo>
                      <a:lnTo>
                        <a:pt x="715" y="68"/>
                      </a:lnTo>
                      <a:lnTo>
                        <a:pt x="715" y="63"/>
                      </a:lnTo>
                      <a:lnTo>
                        <a:pt x="698" y="49"/>
                      </a:lnTo>
                      <a:lnTo>
                        <a:pt x="698" y="43"/>
                      </a:lnTo>
                      <a:lnTo>
                        <a:pt x="696" y="41"/>
                      </a:lnTo>
                      <a:lnTo>
                        <a:pt x="679" y="39"/>
                      </a:lnTo>
                      <a:lnTo>
                        <a:pt x="669" y="30"/>
                      </a:lnTo>
                      <a:lnTo>
                        <a:pt x="661" y="33"/>
                      </a:lnTo>
                      <a:lnTo>
                        <a:pt x="653" y="31"/>
                      </a:lnTo>
                      <a:lnTo>
                        <a:pt x="652" y="26"/>
                      </a:lnTo>
                      <a:lnTo>
                        <a:pt x="644" y="22"/>
                      </a:lnTo>
                      <a:lnTo>
                        <a:pt x="640" y="16"/>
                      </a:lnTo>
                      <a:lnTo>
                        <a:pt x="634" y="12"/>
                      </a:lnTo>
                      <a:lnTo>
                        <a:pt x="634" y="6"/>
                      </a:lnTo>
                      <a:lnTo>
                        <a:pt x="634" y="2"/>
                      </a:lnTo>
                      <a:lnTo>
                        <a:pt x="625" y="0"/>
                      </a:lnTo>
                      <a:lnTo>
                        <a:pt x="623" y="2"/>
                      </a:lnTo>
                      <a:lnTo>
                        <a:pt x="621" y="6"/>
                      </a:lnTo>
                      <a:lnTo>
                        <a:pt x="615" y="16"/>
                      </a:lnTo>
                      <a:lnTo>
                        <a:pt x="615" y="22"/>
                      </a:lnTo>
                      <a:lnTo>
                        <a:pt x="607" y="90"/>
                      </a:lnTo>
                      <a:lnTo>
                        <a:pt x="561" y="99"/>
                      </a:lnTo>
                      <a:lnTo>
                        <a:pt x="563" y="125"/>
                      </a:lnTo>
                      <a:lnTo>
                        <a:pt x="511" y="152"/>
                      </a:lnTo>
                      <a:lnTo>
                        <a:pt x="451" y="134"/>
                      </a:lnTo>
                      <a:lnTo>
                        <a:pt x="453" y="163"/>
                      </a:lnTo>
                      <a:lnTo>
                        <a:pt x="427" y="159"/>
                      </a:lnTo>
                      <a:lnTo>
                        <a:pt x="422" y="167"/>
                      </a:lnTo>
                      <a:lnTo>
                        <a:pt x="410" y="163"/>
                      </a:lnTo>
                      <a:lnTo>
                        <a:pt x="391" y="173"/>
                      </a:lnTo>
                      <a:lnTo>
                        <a:pt x="393" y="187"/>
                      </a:lnTo>
                      <a:lnTo>
                        <a:pt x="360" y="220"/>
                      </a:lnTo>
                      <a:lnTo>
                        <a:pt x="352" y="206"/>
                      </a:lnTo>
                      <a:lnTo>
                        <a:pt x="313" y="221"/>
                      </a:lnTo>
                      <a:lnTo>
                        <a:pt x="277" y="260"/>
                      </a:lnTo>
                      <a:lnTo>
                        <a:pt x="261" y="258"/>
                      </a:lnTo>
                      <a:lnTo>
                        <a:pt x="205" y="291"/>
                      </a:lnTo>
                      <a:lnTo>
                        <a:pt x="201" y="316"/>
                      </a:lnTo>
                      <a:lnTo>
                        <a:pt x="192" y="318"/>
                      </a:lnTo>
                      <a:lnTo>
                        <a:pt x="159" y="375"/>
                      </a:lnTo>
                      <a:lnTo>
                        <a:pt x="118" y="280"/>
                      </a:lnTo>
                      <a:lnTo>
                        <a:pt x="91" y="280"/>
                      </a:lnTo>
                      <a:lnTo>
                        <a:pt x="76" y="256"/>
                      </a:lnTo>
                      <a:lnTo>
                        <a:pt x="41" y="280"/>
                      </a:lnTo>
                      <a:lnTo>
                        <a:pt x="39" y="291"/>
                      </a:lnTo>
                      <a:lnTo>
                        <a:pt x="58" y="307"/>
                      </a:lnTo>
                      <a:lnTo>
                        <a:pt x="51" y="378"/>
                      </a:lnTo>
                      <a:lnTo>
                        <a:pt x="68" y="400"/>
                      </a:lnTo>
                      <a:lnTo>
                        <a:pt x="68" y="417"/>
                      </a:lnTo>
                      <a:lnTo>
                        <a:pt x="58" y="448"/>
                      </a:lnTo>
                      <a:lnTo>
                        <a:pt x="47" y="454"/>
                      </a:lnTo>
                      <a:lnTo>
                        <a:pt x="47" y="464"/>
                      </a:lnTo>
                      <a:lnTo>
                        <a:pt x="39" y="472"/>
                      </a:lnTo>
                      <a:lnTo>
                        <a:pt x="41" y="479"/>
                      </a:lnTo>
                      <a:lnTo>
                        <a:pt x="29" y="485"/>
                      </a:lnTo>
                      <a:lnTo>
                        <a:pt x="24" y="499"/>
                      </a:lnTo>
                      <a:lnTo>
                        <a:pt x="12" y="497"/>
                      </a:lnTo>
                      <a:lnTo>
                        <a:pt x="10" y="501"/>
                      </a:lnTo>
                      <a:lnTo>
                        <a:pt x="12" y="504"/>
                      </a:lnTo>
                      <a:lnTo>
                        <a:pt x="24" y="512"/>
                      </a:lnTo>
                      <a:lnTo>
                        <a:pt x="22" y="516"/>
                      </a:lnTo>
                      <a:lnTo>
                        <a:pt x="18" y="522"/>
                      </a:lnTo>
                      <a:lnTo>
                        <a:pt x="12" y="522"/>
                      </a:lnTo>
                      <a:lnTo>
                        <a:pt x="4" y="524"/>
                      </a:lnTo>
                      <a:lnTo>
                        <a:pt x="4" y="534"/>
                      </a:lnTo>
                      <a:lnTo>
                        <a:pt x="0" y="543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64" name="Freeform 229">
                  <a:extLst>
                    <a:ext uri="{FF2B5EF4-FFF2-40B4-BE49-F238E27FC236}">
                      <a16:creationId xmlns:a16="http://schemas.microsoft.com/office/drawing/2014/main" id="{BE6EDE6A-C429-FF4A-9CCD-F10E085BBC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95" y="2917"/>
                  <a:ext cx="307" cy="374"/>
                </a:xfrm>
                <a:custGeom>
                  <a:avLst/>
                  <a:gdLst>
                    <a:gd name="T0" fmla="*/ 10 w 614"/>
                    <a:gd name="T1" fmla="*/ 86 h 749"/>
                    <a:gd name="T2" fmla="*/ 26 w 614"/>
                    <a:gd name="T3" fmla="*/ 66 h 749"/>
                    <a:gd name="T4" fmla="*/ 30 w 614"/>
                    <a:gd name="T5" fmla="*/ 48 h 749"/>
                    <a:gd name="T6" fmla="*/ 45 w 614"/>
                    <a:gd name="T7" fmla="*/ 39 h 749"/>
                    <a:gd name="T8" fmla="*/ 42 w 614"/>
                    <a:gd name="T9" fmla="*/ 31 h 749"/>
                    <a:gd name="T10" fmla="*/ 50 w 614"/>
                    <a:gd name="T11" fmla="*/ 19 h 749"/>
                    <a:gd name="T12" fmla="*/ 66 w 614"/>
                    <a:gd name="T13" fmla="*/ 1 h 749"/>
                    <a:gd name="T14" fmla="*/ 92 w 614"/>
                    <a:gd name="T15" fmla="*/ 12 h 749"/>
                    <a:gd name="T16" fmla="*/ 108 w 614"/>
                    <a:gd name="T17" fmla="*/ 10 h 749"/>
                    <a:gd name="T18" fmla="*/ 113 w 614"/>
                    <a:gd name="T19" fmla="*/ 23 h 749"/>
                    <a:gd name="T20" fmla="*/ 106 w 614"/>
                    <a:gd name="T21" fmla="*/ 33 h 749"/>
                    <a:gd name="T22" fmla="*/ 92 w 614"/>
                    <a:gd name="T23" fmla="*/ 35 h 749"/>
                    <a:gd name="T24" fmla="*/ 83 w 614"/>
                    <a:gd name="T25" fmla="*/ 43 h 749"/>
                    <a:gd name="T26" fmla="*/ 93 w 614"/>
                    <a:gd name="T27" fmla="*/ 44 h 749"/>
                    <a:gd name="T28" fmla="*/ 100 w 614"/>
                    <a:gd name="T29" fmla="*/ 47 h 749"/>
                    <a:gd name="T30" fmla="*/ 114 w 614"/>
                    <a:gd name="T31" fmla="*/ 38 h 749"/>
                    <a:gd name="T32" fmla="*/ 132 w 614"/>
                    <a:gd name="T33" fmla="*/ 46 h 749"/>
                    <a:gd name="T34" fmla="*/ 139 w 614"/>
                    <a:gd name="T35" fmla="*/ 51 h 749"/>
                    <a:gd name="T36" fmla="*/ 152 w 614"/>
                    <a:gd name="T37" fmla="*/ 54 h 749"/>
                    <a:gd name="T38" fmla="*/ 144 w 614"/>
                    <a:gd name="T39" fmla="*/ 62 h 749"/>
                    <a:gd name="T40" fmla="*/ 134 w 614"/>
                    <a:gd name="T41" fmla="*/ 71 h 749"/>
                    <a:gd name="T42" fmla="*/ 129 w 614"/>
                    <a:gd name="T43" fmla="*/ 77 h 749"/>
                    <a:gd name="T44" fmla="*/ 132 w 614"/>
                    <a:gd name="T45" fmla="*/ 79 h 749"/>
                    <a:gd name="T46" fmla="*/ 142 w 614"/>
                    <a:gd name="T47" fmla="*/ 73 h 749"/>
                    <a:gd name="T48" fmla="*/ 145 w 614"/>
                    <a:gd name="T49" fmla="*/ 67 h 749"/>
                    <a:gd name="T50" fmla="*/ 149 w 614"/>
                    <a:gd name="T51" fmla="*/ 70 h 749"/>
                    <a:gd name="T52" fmla="*/ 149 w 614"/>
                    <a:gd name="T53" fmla="*/ 76 h 749"/>
                    <a:gd name="T54" fmla="*/ 150 w 614"/>
                    <a:gd name="T55" fmla="*/ 84 h 749"/>
                    <a:gd name="T56" fmla="*/ 145 w 614"/>
                    <a:gd name="T57" fmla="*/ 84 h 749"/>
                    <a:gd name="T58" fmla="*/ 143 w 614"/>
                    <a:gd name="T59" fmla="*/ 83 h 749"/>
                    <a:gd name="T60" fmla="*/ 142 w 614"/>
                    <a:gd name="T61" fmla="*/ 86 h 749"/>
                    <a:gd name="T62" fmla="*/ 136 w 614"/>
                    <a:gd name="T63" fmla="*/ 86 h 749"/>
                    <a:gd name="T64" fmla="*/ 134 w 614"/>
                    <a:gd name="T65" fmla="*/ 88 h 749"/>
                    <a:gd name="T66" fmla="*/ 131 w 614"/>
                    <a:gd name="T67" fmla="*/ 91 h 749"/>
                    <a:gd name="T68" fmla="*/ 139 w 614"/>
                    <a:gd name="T69" fmla="*/ 91 h 749"/>
                    <a:gd name="T70" fmla="*/ 137 w 614"/>
                    <a:gd name="T71" fmla="*/ 95 h 749"/>
                    <a:gd name="T72" fmla="*/ 142 w 614"/>
                    <a:gd name="T73" fmla="*/ 99 h 749"/>
                    <a:gd name="T74" fmla="*/ 135 w 614"/>
                    <a:gd name="T75" fmla="*/ 100 h 749"/>
                    <a:gd name="T76" fmla="*/ 140 w 614"/>
                    <a:gd name="T77" fmla="*/ 104 h 749"/>
                    <a:gd name="T78" fmla="*/ 133 w 614"/>
                    <a:gd name="T79" fmla="*/ 112 h 749"/>
                    <a:gd name="T80" fmla="*/ 140 w 614"/>
                    <a:gd name="T81" fmla="*/ 127 h 749"/>
                    <a:gd name="T82" fmla="*/ 139 w 614"/>
                    <a:gd name="T83" fmla="*/ 129 h 749"/>
                    <a:gd name="T84" fmla="*/ 132 w 614"/>
                    <a:gd name="T85" fmla="*/ 134 h 749"/>
                    <a:gd name="T86" fmla="*/ 128 w 614"/>
                    <a:gd name="T87" fmla="*/ 135 h 749"/>
                    <a:gd name="T88" fmla="*/ 127 w 614"/>
                    <a:gd name="T89" fmla="*/ 128 h 749"/>
                    <a:gd name="T90" fmla="*/ 121 w 614"/>
                    <a:gd name="T91" fmla="*/ 133 h 749"/>
                    <a:gd name="T92" fmla="*/ 118 w 614"/>
                    <a:gd name="T93" fmla="*/ 140 h 749"/>
                    <a:gd name="T94" fmla="*/ 106 w 614"/>
                    <a:gd name="T95" fmla="*/ 145 h 749"/>
                    <a:gd name="T96" fmla="*/ 109 w 614"/>
                    <a:gd name="T97" fmla="*/ 157 h 749"/>
                    <a:gd name="T98" fmla="*/ 106 w 614"/>
                    <a:gd name="T99" fmla="*/ 166 h 749"/>
                    <a:gd name="T100" fmla="*/ 108 w 614"/>
                    <a:gd name="T101" fmla="*/ 172 h 749"/>
                    <a:gd name="T102" fmla="*/ 104 w 614"/>
                    <a:gd name="T103" fmla="*/ 177 h 749"/>
                    <a:gd name="T104" fmla="*/ 104 w 614"/>
                    <a:gd name="T105" fmla="*/ 181 h 749"/>
                    <a:gd name="T106" fmla="*/ 99 w 614"/>
                    <a:gd name="T107" fmla="*/ 185 h 749"/>
                    <a:gd name="T108" fmla="*/ 74 w 614"/>
                    <a:gd name="T109" fmla="*/ 183 h 749"/>
                    <a:gd name="T110" fmla="*/ 59 w 614"/>
                    <a:gd name="T111" fmla="*/ 172 h 749"/>
                    <a:gd name="T112" fmla="*/ 37 w 614"/>
                    <a:gd name="T113" fmla="*/ 167 h 749"/>
                    <a:gd name="T114" fmla="*/ 30 w 614"/>
                    <a:gd name="T115" fmla="*/ 140 h 749"/>
                    <a:gd name="T116" fmla="*/ 19 w 614"/>
                    <a:gd name="T117" fmla="*/ 132 h 749"/>
                    <a:gd name="T118" fmla="*/ 14 w 614"/>
                    <a:gd name="T119" fmla="*/ 115 h 749"/>
                    <a:gd name="T120" fmla="*/ 2 w 614"/>
                    <a:gd name="T121" fmla="*/ 105 h 749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614" h="749">
                      <a:moveTo>
                        <a:pt x="0" y="400"/>
                      </a:moveTo>
                      <a:lnTo>
                        <a:pt x="2" y="392"/>
                      </a:lnTo>
                      <a:lnTo>
                        <a:pt x="5" y="392"/>
                      </a:lnTo>
                      <a:lnTo>
                        <a:pt x="5" y="377"/>
                      </a:lnTo>
                      <a:lnTo>
                        <a:pt x="9" y="380"/>
                      </a:lnTo>
                      <a:lnTo>
                        <a:pt x="11" y="377"/>
                      </a:lnTo>
                      <a:lnTo>
                        <a:pt x="15" y="377"/>
                      </a:lnTo>
                      <a:lnTo>
                        <a:pt x="19" y="375"/>
                      </a:lnTo>
                      <a:lnTo>
                        <a:pt x="25" y="365"/>
                      </a:lnTo>
                      <a:lnTo>
                        <a:pt x="23" y="355"/>
                      </a:lnTo>
                      <a:lnTo>
                        <a:pt x="27" y="353"/>
                      </a:lnTo>
                      <a:lnTo>
                        <a:pt x="38" y="345"/>
                      </a:lnTo>
                      <a:lnTo>
                        <a:pt x="38" y="336"/>
                      </a:lnTo>
                      <a:lnTo>
                        <a:pt x="44" y="338"/>
                      </a:lnTo>
                      <a:lnTo>
                        <a:pt x="48" y="332"/>
                      </a:lnTo>
                      <a:lnTo>
                        <a:pt x="52" y="336"/>
                      </a:lnTo>
                      <a:lnTo>
                        <a:pt x="58" y="332"/>
                      </a:lnTo>
                      <a:lnTo>
                        <a:pt x="65" y="332"/>
                      </a:lnTo>
                      <a:lnTo>
                        <a:pt x="65" y="322"/>
                      </a:lnTo>
                      <a:lnTo>
                        <a:pt x="77" y="307"/>
                      </a:lnTo>
                      <a:lnTo>
                        <a:pt x="83" y="303"/>
                      </a:lnTo>
                      <a:lnTo>
                        <a:pt x="87" y="305"/>
                      </a:lnTo>
                      <a:lnTo>
                        <a:pt x="100" y="287"/>
                      </a:lnTo>
                      <a:lnTo>
                        <a:pt x="104" y="266"/>
                      </a:lnTo>
                      <a:lnTo>
                        <a:pt x="110" y="264"/>
                      </a:lnTo>
                      <a:lnTo>
                        <a:pt x="114" y="256"/>
                      </a:lnTo>
                      <a:lnTo>
                        <a:pt x="112" y="247"/>
                      </a:lnTo>
                      <a:lnTo>
                        <a:pt x="117" y="247"/>
                      </a:lnTo>
                      <a:lnTo>
                        <a:pt x="114" y="216"/>
                      </a:lnTo>
                      <a:lnTo>
                        <a:pt x="117" y="208"/>
                      </a:lnTo>
                      <a:lnTo>
                        <a:pt x="117" y="206"/>
                      </a:lnTo>
                      <a:lnTo>
                        <a:pt x="112" y="206"/>
                      </a:lnTo>
                      <a:lnTo>
                        <a:pt x="112" y="204"/>
                      </a:lnTo>
                      <a:lnTo>
                        <a:pt x="121" y="196"/>
                      </a:lnTo>
                      <a:lnTo>
                        <a:pt x="121" y="194"/>
                      </a:lnTo>
                      <a:lnTo>
                        <a:pt x="117" y="194"/>
                      </a:lnTo>
                      <a:lnTo>
                        <a:pt x="114" y="175"/>
                      </a:lnTo>
                      <a:lnTo>
                        <a:pt x="121" y="167"/>
                      </a:lnTo>
                      <a:lnTo>
                        <a:pt x="129" y="167"/>
                      </a:lnTo>
                      <a:lnTo>
                        <a:pt x="131" y="171"/>
                      </a:lnTo>
                      <a:lnTo>
                        <a:pt x="143" y="175"/>
                      </a:lnTo>
                      <a:lnTo>
                        <a:pt x="144" y="171"/>
                      </a:lnTo>
                      <a:lnTo>
                        <a:pt x="152" y="175"/>
                      </a:lnTo>
                      <a:lnTo>
                        <a:pt x="166" y="175"/>
                      </a:lnTo>
                      <a:lnTo>
                        <a:pt x="170" y="175"/>
                      </a:lnTo>
                      <a:lnTo>
                        <a:pt x="170" y="165"/>
                      </a:lnTo>
                      <a:lnTo>
                        <a:pt x="172" y="165"/>
                      </a:lnTo>
                      <a:lnTo>
                        <a:pt x="179" y="159"/>
                      </a:lnTo>
                      <a:lnTo>
                        <a:pt x="181" y="159"/>
                      </a:lnTo>
                      <a:lnTo>
                        <a:pt x="187" y="163"/>
                      </a:lnTo>
                      <a:lnTo>
                        <a:pt x="193" y="157"/>
                      </a:lnTo>
                      <a:lnTo>
                        <a:pt x="193" y="156"/>
                      </a:lnTo>
                      <a:lnTo>
                        <a:pt x="189" y="156"/>
                      </a:lnTo>
                      <a:lnTo>
                        <a:pt x="187" y="152"/>
                      </a:lnTo>
                      <a:lnTo>
                        <a:pt x="181" y="152"/>
                      </a:lnTo>
                      <a:lnTo>
                        <a:pt x="179" y="132"/>
                      </a:lnTo>
                      <a:lnTo>
                        <a:pt x="177" y="128"/>
                      </a:lnTo>
                      <a:lnTo>
                        <a:pt x="172" y="132"/>
                      </a:lnTo>
                      <a:lnTo>
                        <a:pt x="168" y="130"/>
                      </a:lnTo>
                      <a:lnTo>
                        <a:pt x="166" y="125"/>
                      </a:lnTo>
                      <a:lnTo>
                        <a:pt x="168" y="123"/>
                      </a:lnTo>
                      <a:lnTo>
                        <a:pt x="166" y="115"/>
                      </a:lnTo>
                      <a:lnTo>
                        <a:pt x="170" y="115"/>
                      </a:lnTo>
                      <a:lnTo>
                        <a:pt x="177" y="111"/>
                      </a:lnTo>
                      <a:lnTo>
                        <a:pt x="179" y="105"/>
                      </a:lnTo>
                      <a:lnTo>
                        <a:pt x="181" y="101"/>
                      </a:lnTo>
                      <a:lnTo>
                        <a:pt x="187" y="99"/>
                      </a:lnTo>
                      <a:lnTo>
                        <a:pt x="189" y="107"/>
                      </a:lnTo>
                      <a:lnTo>
                        <a:pt x="197" y="105"/>
                      </a:lnTo>
                      <a:lnTo>
                        <a:pt x="202" y="90"/>
                      </a:lnTo>
                      <a:lnTo>
                        <a:pt x="199" y="80"/>
                      </a:lnTo>
                      <a:lnTo>
                        <a:pt x="199" y="78"/>
                      </a:lnTo>
                      <a:lnTo>
                        <a:pt x="206" y="80"/>
                      </a:lnTo>
                      <a:lnTo>
                        <a:pt x="214" y="68"/>
                      </a:lnTo>
                      <a:lnTo>
                        <a:pt x="212" y="59"/>
                      </a:lnTo>
                      <a:lnTo>
                        <a:pt x="212" y="43"/>
                      </a:lnTo>
                      <a:lnTo>
                        <a:pt x="218" y="37"/>
                      </a:lnTo>
                      <a:lnTo>
                        <a:pt x="222" y="16"/>
                      </a:lnTo>
                      <a:lnTo>
                        <a:pt x="218" y="10"/>
                      </a:lnTo>
                      <a:lnTo>
                        <a:pt x="224" y="6"/>
                      </a:lnTo>
                      <a:lnTo>
                        <a:pt x="241" y="2"/>
                      </a:lnTo>
                      <a:lnTo>
                        <a:pt x="241" y="6"/>
                      </a:lnTo>
                      <a:lnTo>
                        <a:pt x="258" y="0"/>
                      </a:lnTo>
                      <a:lnTo>
                        <a:pt x="264" y="6"/>
                      </a:lnTo>
                      <a:lnTo>
                        <a:pt x="268" y="18"/>
                      </a:lnTo>
                      <a:lnTo>
                        <a:pt x="276" y="28"/>
                      </a:lnTo>
                      <a:lnTo>
                        <a:pt x="297" y="41"/>
                      </a:lnTo>
                      <a:lnTo>
                        <a:pt x="328" y="39"/>
                      </a:lnTo>
                      <a:lnTo>
                        <a:pt x="328" y="49"/>
                      </a:lnTo>
                      <a:lnTo>
                        <a:pt x="338" y="47"/>
                      </a:lnTo>
                      <a:lnTo>
                        <a:pt x="338" y="43"/>
                      </a:lnTo>
                      <a:lnTo>
                        <a:pt x="340" y="43"/>
                      </a:lnTo>
                      <a:lnTo>
                        <a:pt x="340" y="57"/>
                      </a:lnTo>
                      <a:lnTo>
                        <a:pt x="349" y="68"/>
                      </a:lnTo>
                      <a:lnTo>
                        <a:pt x="355" y="68"/>
                      </a:lnTo>
                      <a:lnTo>
                        <a:pt x="367" y="51"/>
                      </a:lnTo>
                      <a:lnTo>
                        <a:pt x="376" y="51"/>
                      </a:lnTo>
                      <a:lnTo>
                        <a:pt x="384" y="43"/>
                      </a:lnTo>
                      <a:lnTo>
                        <a:pt x="378" y="33"/>
                      </a:lnTo>
                      <a:lnTo>
                        <a:pt x="388" y="31"/>
                      </a:lnTo>
                      <a:lnTo>
                        <a:pt x="392" y="24"/>
                      </a:lnTo>
                      <a:lnTo>
                        <a:pt x="398" y="22"/>
                      </a:lnTo>
                      <a:lnTo>
                        <a:pt x="403" y="24"/>
                      </a:lnTo>
                      <a:lnTo>
                        <a:pt x="407" y="20"/>
                      </a:lnTo>
                      <a:lnTo>
                        <a:pt x="417" y="18"/>
                      </a:lnTo>
                      <a:lnTo>
                        <a:pt x="423" y="20"/>
                      </a:lnTo>
                      <a:lnTo>
                        <a:pt x="425" y="41"/>
                      </a:lnTo>
                      <a:lnTo>
                        <a:pt x="430" y="43"/>
                      </a:lnTo>
                      <a:lnTo>
                        <a:pt x="425" y="53"/>
                      </a:lnTo>
                      <a:lnTo>
                        <a:pt x="430" y="51"/>
                      </a:lnTo>
                      <a:lnTo>
                        <a:pt x="434" y="57"/>
                      </a:lnTo>
                      <a:lnTo>
                        <a:pt x="434" y="49"/>
                      </a:lnTo>
                      <a:lnTo>
                        <a:pt x="442" y="47"/>
                      </a:lnTo>
                      <a:lnTo>
                        <a:pt x="446" y="51"/>
                      </a:lnTo>
                      <a:lnTo>
                        <a:pt x="450" y="59"/>
                      </a:lnTo>
                      <a:lnTo>
                        <a:pt x="459" y="59"/>
                      </a:lnTo>
                      <a:lnTo>
                        <a:pt x="469" y="68"/>
                      </a:lnTo>
                      <a:lnTo>
                        <a:pt x="469" y="76"/>
                      </a:lnTo>
                      <a:lnTo>
                        <a:pt x="456" y="86"/>
                      </a:lnTo>
                      <a:lnTo>
                        <a:pt x="452" y="92"/>
                      </a:lnTo>
                      <a:lnTo>
                        <a:pt x="452" y="95"/>
                      </a:lnTo>
                      <a:lnTo>
                        <a:pt x="444" y="97"/>
                      </a:lnTo>
                      <a:lnTo>
                        <a:pt x="442" y="97"/>
                      </a:lnTo>
                      <a:lnTo>
                        <a:pt x="434" y="101"/>
                      </a:lnTo>
                      <a:lnTo>
                        <a:pt x="425" y="111"/>
                      </a:lnTo>
                      <a:lnTo>
                        <a:pt x="425" y="117"/>
                      </a:lnTo>
                      <a:lnTo>
                        <a:pt x="423" y="121"/>
                      </a:lnTo>
                      <a:lnTo>
                        <a:pt x="425" y="126"/>
                      </a:lnTo>
                      <a:lnTo>
                        <a:pt x="427" y="128"/>
                      </a:lnTo>
                      <a:lnTo>
                        <a:pt x="425" y="132"/>
                      </a:lnTo>
                      <a:lnTo>
                        <a:pt x="423" y="132"/>
                      </a:lnTo>
                      <a:lnTo>
                        <a:pt x="421" y="134"/>
                      </a:lnTo>
                      <a:lnTo>
                        <a:pt x="423" y="138"/>
                      </a:lnTo>
                      <a:lnTo>
                        <a:pt x="421" y="140"/>
                      </a:lnTo>
                      <a:lnTo>
                        <a:pt x="417" y="140"/>
                      </a:lnTo>
                      <a:lnTo>
                        <a:pt x="411" y="144"/>
                      </a:lnTo>
                      <a:lnTo>
                        <a:pt x="411" y="146"/>
                      </a:lnTo>
                      <a:lnTo>
                        <a:pt x="405" y="148"/>
                      </a:lnTo>
                      <a:lnTo>
                        <a:pt x="398" y="146"/>
                      </a:lnTo>
                      <a:lnTo>
                        <a:pt x="394" y="142"/>
                      </a:lnTo>
                      <a:lnTo>
                        <a:pt x="388" y="140"/>
                      </a:lnTo>
                      <a:lnTo>
                        <a:pt x="382" y="138"/>
                      </a:lnTo>
                      <a:lnTo>
                        <a:pt x="372" y="140"/>
                      </a:lnTo>
                      <a:lnTo>
                        <a:pt x="367" y="140"/>
                      </a:lnTo>
                      <a:lnTo>
                        <a:pt x="357" y="140"/>
                      </a:lnTo>
                      <a:lnTo>
                        <a:pt x="345" y="144"/>
                      </a:lnTo>
                      <a:lnTo>
                        <a:pt x="342" y="146"/>
                      </a:lnTo>
                      <a:lnTo>
                        <a:pt x="340" y="152"/>
                      </a:lnTo>
                      <a:lnTo>
                        <a:pt x="338" y="159"/>
                      </a:lnTo>
                      <a:lnTo>
                        <a:pt x="338" y="163"/>
                      </a:lnTo>
                      <a:lnTo>
                        <a:pt x="336" y="163"/>
                      </a:lnTo>
                      <a:lnTo>
                        <a:pt x="330" y="161"/>
                      </a:lnTo>
                      <a:lnTo>
                        <a:pt x="326" y="163"/>
                      </a:lnTo>
                      <a:lnTo>
                        <a:pt x="326" y="167"/>
                      </a:lnTo>
                      <a:lnTo>
                        <a:pt x="328" y="169"/>
                      </a:lnTo>
                      <a:lnTo>
                        <a:pt x="332" y="175"/>
                      </a:lnTo>
                      <a:lnTo>
                        <a:pt x="338" y="175"/>
                      </a:lnTo>
                      <a:lnTo>
                        <a:pt x="345" y="175"/>
                      </a:lnTo>
                      <a:lnTo>
                        <a:pt x="345" y="171"/>
                      </a:lnTo>
                      <a:lnTo>
                        <a:pt x="345" y="167"/>
                      </a:lnTo>
                      <a:lnTo>
                        <a:pt x="345" y="163"/>
                      </a:lnTo>
                      <a:lnTo>
                        <a:pt x="349" y="161"/>
                      </a:lnTo>
                      <a:lnTo>
                        <a:pt x="355" y="156"/>
                      </a:lnTo>
                      <a:lnTo>
                        <a:pt x="359" y="156"/>
                      </a:lnTo>
                      <a:lnTo>
                        <a:pt x="369" y="161"/>
                      </a:lnTo>
                      <a:lnTo>
                        <a:pt x="371" y="165"/>
                      </a:lnTo>
                      <a:lnTo>
                        <a:pt x="371" y="169"/>
                      </a:lnTo>
                      <a:lnTo>
                        <a:pt x="372" y="177"/>
                      </a:lnTo>
                      <a:lnTo>
                        <a:pt x="376" y="185"/>
                      </a:lnTo>
                      <a:lnTo>
                        <a:pt x="380" y="188"/>
                      </a:lnTo>
                      <a:lnTo>
                        <a:pt x="378" y="194"/>
                      </a:lnTo>
                      <a:lnTo>
                        <a:pt x="380" y="190"/>
                      </a:lnTo>
                      <a:lnTo>
                        <a:pt x="384" y="194"/>
                      </a:lnTo>
                      <a:lnTo>
                        <a:pt x="386" y="194"/>
                      </a:lnTo>
                      <a:lnTo>
                        <a:pt x="390" y="196"/>
                      </a:lnTo>
                      <a:lnTo>
                        <a:pt x="392" y="196"/>
                      </a:lnTo>
                      <a:lnTo>
                        <a:pt x="384" y="187"/>
                      </a:lnTo>
                      <a:lnTo>
                        <a:pt x="392" y="190"/>
                      </a:lnTo>
                      <a:lnTo>
                        <a:pt x="396" y="190"/>
                      </a:lnTo>
                      <a:lnTo>
                        <a:pt x="398" y="188"/>
                      </a:lnTo>
                      <a:lnTo>
                        <a:pt x="407" y="188"/>
                      </a:lnTo>
                      <a:lnTo>
                        <a:pt x="417" y="185"/>
                      </a:lnTo>
                      <a:lnTo>
                        <a:pt x="421" y="181"/>
                      </a:lnTo>
                      <a:lnTo>
                        <a:pt x="423" y="185"/>
                      </a:lnTo>
                      <a:lnTo>
                        <a:pt x="425" y="177"/>
                      </a:lnTo>
                      <a:lnTo>
                        <a:pt x="432" y="175"/>
                      </a:lnTo>
                      <a:lnTo>
                        <a:pt x="434" y="171"/>
                      </a:lnTo>
                      <a:lnTo>
                        <a:pt x="440" y="169"/>
                      </a:lnTo>
                      <a:lnTo>
                        <a:pt x="444" y="161"/>
                      </a:lnTo>
                      <a:lnTo>
                        <a:pt x="450" y="159"/>
                      </a:lnTo>
                      <a:lnTo>
                        <a:pt x="450" y="157"/>
                      </a:lnTo>
                      <a:lnTo>
                        <a:pt x="454" y="154"/>
                      </a:lnTo>
                      <a:lnTo>
                        <a:pt x="456" y="154"/>
                      </a:lnTo>
                      <a:lnTo>
                        <a:pt x="463" y="148"/>
                      </a:lnTo>
                      <a:lnTo>
                        <a:pt x="471" y="146"/>
                      </a:lnTo>
                      <a:lnTo>
                        <a:pt x="479" y="146"/>
                      </a:lnTo>
                      <a:lnTo>
                        <a:pt x="486" y="148"/>
                      </a:lnTo>
                      <a:lnTo>
                        <a:pt x="494" y="152"/>
                      </a:lnTo>
                      <a:lnTo>
                        <a:pt x="506" y="159"/>
                      </a:lnTo>
                      <a:lnTo>
                        <a:pt x="508" y="163"/>
                      </a:lnTo>
                      <a:lnTo>
                        <a:pt x="512" y="165"/>
                      </a:lnTo>
                      <a:lnTo>
                        <a:pt x="519" y="175"/>
                      </a:lnTo>
                      <a:lnTo>
                        <a:pt x="521" y="177"/>
                      </a:lnTo>
                      <a:lnTo>
                        <a:pt x="527" y="185"/>
                      </a:lnTo>
                      <a:lnTo>
                        <a:pt x="531" y="190"/>
                      </a:lnTo>
                      <a:lnTo>
                        <a:pt x="535" y="194"/>
                      </a:lnTo>
                      <a:lnTo>
                        <a:pt x="537" y="198"/>
                      </a:lnTo>
                      <a:lnTo>
                        <a:pt x="541" y="204"/>
                      </a:lnTo>
                      <a:lnTo>
                        <a:pt x="544" y="206"/>
                      </a:lnTo>
                      <a:lnTo>
                        <a:pt x="548" y="206"/>
                      </a:lnTo>
                      <a:lnTo>
                        <a:pt x="550" y="208"/>
                      </a:lnTo>
                      <a:lnTo>
                        <a:pt x="554" y="206"/>
                      </a:lnTo>
                      <a:lnTo>
                        <a:pt x="556" y="204"/>
                      </a:lnTo>
                      <a:lnTo>
                        <a:pt x="564" y="206"/>
                      </a:lnTo>
                      <a:lnTo>
                        <a:pt x="566" y="210"/>
                      </a:lnTo>
                      <a:lnTo>
                        <a:pt x="568" y="210"/>
                      </a:lnTo>
                      <a:lnTo>
                        <a:pt x="570" y="210"/>
                      </a:lnTo>
                      <a:lnTo>
                        <a:pt x="575" y="214"/>
                      </a:lnTo>
                      <a:lnTo>
                        <a:pt x="577" y="210"/>
                      </a:lnTo>
                      <a:lnTo>
                        <a:pt x="585" y="216"/>
                      </a:lnTo>
                      <a:lnTo>
                        <a:pt x="593" y="216"/>
                      </a:lnTo>
                      <a:lnTo>
                        <a:pt x="597" y="218"/>
                      </a:lnTo>
                      <a:lnTo>
                        <a:pt x="597" y="216"/>
                      </a:lnTo>
                      <a:lnTo>
                        <a:pt x="602" y="216"/>
                      </a:lnTo>
                      <a:lnTo>
                        <a:pt x="608" y="216"/>
                      </a:lnTo>
                      <a:lnTo>
                        <a:pt x="608" y="214"/>
                      </a:lnTo>
                      <a:lnTo>
                        <a:pt x="612" y="210"/>
                      </a:lnTo>
                      <a:lnTo>
                        <a:pt x="614" y="216"/>
                      </a:lnTo>
                      <a:lnTo>
                        <a:pt x="610" y="218"/>
                      </a:lnTo>
                      <a:lnTo>
                        <a:pt x="600" y="225"/>
                      </a:lnTo>
                      <a:lnTo>
                        <a:pt x="599" y="227"/>
                      </a:lnTo>
                      <a:lnTo>
                        <a:pt x="593" y="229"/>
                      </a:lnTo>
                      <a:lnTo>
                        <a:pt x="589" y="235"/>
                      </a:lnTo>
                      <a:lnTo>
                        <a:pt x="583" y="237"/>
                      </a:lnTo>
                      <a:lnTo>
                        <a:pt x="579" y="239"/>
                      </a:lnTo>
                      <a:lnTo>
                        <a:pt x="575" y="243"/>
                      </a:lnTo>
                      <a:lnTo>
                        <a:pt x="575" y="249"/>
                      </a:lnTo>
                      <a:lnTo>
                        <a:pt x="575" y="256"/>
                      </a:lnTo>
                      <a:lnTo>
                        <a:pt x="566" y="258"/>
                      </a:lnTo>
                      <a:lnTo>
                        <a:pt x="558" y="274"/>
                      </a:lnTo>
                      <a:lnTo>
                        <a:pt x="556" y="276"/>
                      </a:lnTo>
                      <a:lnTo>
                        <a:pt x="554" y="276"/>
                      </a:lnTo>
                      <a:lnTo>
                        <a:pt x="556" y="280"/>
                      </a:lnTo>
                      <a:lnTo>
                        <a:pt x="548" y="285"/>
                      </a:lnTo>
                      <a:lnTo>
                        <a:pt x="546" y="280"/>
                      </a:lnTo>
                      <a:lnTo>
                        <a:pt x="546" y="285"/>
                      </a:lnTo>
                      <a:lnTo>
                        <a:pt x="541" y="285"/>
                      </a:lnTo>
                      <a:lnTo>
                        <a:pt x="539" y="287"/>
                      </a:lnTo>
                      <a:lnTo>
                        <a:pt x="535" y="285"/>
                      </a:lnTo>
                      <a:lnTo>
                        <a:pt x="531" y="289"/>
                      </a:lnTo>
                      <a:lnTo>
                        <a:pt x="529" y="293"/>
                      </a:lnTo>
                      <a:lnTo>
                        <a:pt x="527" y="295"/>
                      </a:lnTo>
                      <a:lnTo>
                        <a:pt x="527" y="291"/>
                      </a:lnTo>
                      <a:lnTo>
                        <a:pt x="525" y="285"/>
                      </a:lnTo>
                      <a:lnTo>
                        <a:pt x="521" y="289"/>
                      </a:lnTo>
                      <a:lnTo>
                        <a:pt x="519" y="293"/>
                      </a:lnTo>
                      <a:lnTo>
                        <a:pt x="515" y="295"/>
                      </a:lnTo>
                      <a:lnTo>
                        <a:pt x="519" y="297"/>
                      </a:lnTo>
                      <a:lnTo>
                        <a:pt x="514" y="303"/>
                      </a:lnTo>
                      <a:lnTo>
                        <a:pt x="515" y="307"/>
                      </a:lnTo>
                      <a:lnTo>
                        <a:pt x="515" y="311"/>
                      </a:lnTo>
                      <a:lnTo>
                        <a:pt x="517" y="313"/>
                      </a:lnTo>
                      <a:lnTo>
                        <a:pt x="521" y="313"/>
                      </a:lnTo>
                      <a:lnTo>
                        <a:pt x="521" y="307"/>
                      </a:lnTo>
                      <a:lnTo>
                        <a:pt x="521" y="303"/>
                      </a:lnTo>
                      <a:lnTo>
                        <a:pt x="527" y="297"/>
                      </a:lnTo>
                      <a:lnTo>
                        <a:pt x="525" y="303"/>
                      </a:lnTo>
                      <a:lnTo>
                        <a:pt x="529" y="305"/>
                      </a:lnTo>
                      <a:lnTo>
                        <a:pt x="531" y="301"/>
                      </a:lnTo>
                      <a:lnTo>
                        <a:pt x="527" y="311"/>
                      </a:lnTo>
                      <a:lnTo>
                        <a:pt x="521" y="314"/>
                      </a:lnTo>
                      <a:lnTo>
                        <a:pt x="525" y="322"/>
                      </a:lnTo>
                      <a:lnTo>
                        <a:pt x="525" y="316"/>
                      </a:lnTo>
                      <a:lnTo>
                        <a:pt x="531" y="309"/>
                      </a:lnTo>
                      <a:lnTo>
                        <a:pt x="535" y="303"/>
                      </a:lnTo>
                      <a:lnTo>
                        <a:pt x="537" y="299"/>
                      </a:lnTo>
                      <a:lnTo>
                        <a:pt x="544" y="295"/>
                      </a:lnTo>
                      <a:lnTo>
                        <a:pt x="548" y="295"/>
                      </a:lnTo>
                      <a:lnTo>
                        <a:pt x="550" y="291"/>
                      </a:lnTo>
                      <a:lnTo>
                        <a:pt x="556" y="285"/>
                      </a:lnTo>
                      <a:lnTo>
                        <a:pt x="560" y="287"/>
                      </a:lnTo>
                      <a:lnTo>
                        <a:pt x="560" y="289"/>
                      </a:lnTo>
                      <a:lnTo>
                        <a:pt x="566" y="285"/>
                      </a:lnTo>
                      <a:lnTo>
                        <a:pt x="566" y="291"/>
                      </a:lnTo>
                      <a:lnTo>
                        <a:pt x="566" y="293"/>
                      </a:lnTo>
                      <a:lnTo>
                        <a:pt x="566" y="299"/>
                      </a:lnTo>
                      <a:lnTo>
                        <a:pt x="573" y="295"/>
                      </a:lnTo>
                      <a:lnTo>
                        <a:pt x="573" y="289"/>
                      </a:lnTo>
                      <a:lnTo>
                        <a:pt x="575" y="285"/>
                      </a:lnTo>
                      <a:lnTo>
                        <a:pt x="575" y="283"/>
                      </a:lnTo>
                      <a:lnTo>
                        <a:pt x="570" y="283"/>
                      </a:lnTo>
                      <a:lnTo>
                        <a:pt x="560" y="285"/>
                      </a:lnTo>
                      <a:lnTo>
                        <a:pt x="560" y="282"/>
                      </a:lnTo>
                      <a:lnTo>
                        <a:pt x="566" y="280"/>
                      </a:lnTo>
                      <a:lnTo>
                        <a:pt x="568" y="272"/>
                      </a:lnTo>
                      <a:lnTo>
                        <a:pt x="575" y="270"/>
                      </a:lnTo>
                      <a:lnTo>
                        <a:pt x="577" y="270"/>
                      </a:lnTo>
                      <a:lnTo>
                        <a:pt x="583" y="268"/>
                      </a:lnTo>
                      <a:lnTo>
                        <a:pt x="585" y="264"/>
                      </a:lnTo>
                      <a:lnTo>
                        <a:pt x="593" y="264"/>
                      </a:lnTo>
                      <a:lnTo>
                        <a:pt x="593" y="266"/>
                      </a:lnTo>
                      <a:lnTo>
                        <a:pt x="593" y="270"/>
                      </a:lnTo>
                      <a:lnTo>
                        <a:pt x="593" y="268"/>
                      </a:lnTo>
                      <a:lnTo>
                        <a:pt x="595" y="272"/>
                      </a:lnTo>
                      <a:lnTo>
                        <a:pt x="597" y="270"/>
                      </a:lnTo>
                      <a:lnTo>
                        <a:pt x="599" y="274"/>
                      </a:lnTo>
                      <a:lnTo>
                        <a:pt x="597" y="276"/>
                      </a:lnTo>
                      <a:lnTo>
                        <a:pt x="593" y="278"/>
                      </a:lnTo>
                      <a:lnTo>
                        <a:pt x="593" y="282"/>
                      </a:lnTo>
                      <a:lnTo>
                        <a:pt x="589" y="282"/>
                      </a:lnTo>
                      <a:lnTo>
                        <a:pt x="587" y="285"/>
                      </a:lnTo>
                      <a:lnTo>
                        <a:pt x="589" y="287"/>
                      </a:lnTo>
                      <a:lnTo>
                        <a:pt x="593" y="287"/>
                      </a:lnTo>
                      <a:lnTo>
                        <a:pt x="593" y="293"/>
                      </a:lnTo>
                      <a:lnTo>
                        <a:pt x="593" y="295"/>
                      </a:lnTo>
                      <a:lnTo>
                        <a:pt x="599" y="297"/>
                      </a:lnTo>
                      <a:lnTo>
                        <a:pt x="597" y="299"/>
                      </a:lnTo>
                      <a:lnTo>
                        <a:pt x="597" y="301"/>
                      </a:lnTo>
                      <a:lnTo>
                        <a:pt x="597" y="305"/>
                      </a:lnTo>
                      <a:lnTo>
                        <a:pt x="593" y="303"/>
                      </a:lnTo>
                      <a:lnTo>
                        <a:pt x="593" y="305"/>
                      </a:lnTo>
                      <a:lnTo>
                        <a:pt x="587" y="313"/>
                      </a:lnTo>
                      <a:lnTo>
                        <a:pt x="593" y="314"/>
                      </a:lnTo>
                      <a:lnTo>
                        <a:pt x="593" y="318"/>
                      </a:lnTo>
                      <a:lnTo>
                        <a:pt x="593" y="322"/>
                      </a:lnTo>
                      <a:lnTo>
                        <a:pt x="593" y="324"/>
                      </a:lnTo>
                      <a:lnTo>
                        <a:pt x="593" y="328"/>
                      </a:lnTo>
                      <a:lnTo>
                        <a:pt x="593" y="332"/>
                      </a:lnTo>
                      <a:lnTo>
                        <a:pt x="597" y="332"/>
                      </a:lnTo>
                      <a:lnTo>
                        <a:pt x="602" y="328"/>
                      </a:lnTo>
                      <a:lnTo>
                        <a:pt x="604" y="332"/>
                      </a:lnTo>
                      <a:lnTo>
                        <a:pt x="599" y="334"/>
                      </a:lnTo>
                      <a:lnTo>
                        <a:pt x="599" y="338"/>
                      </a:lnTo>
                      <a:lnTo>
                        <a:pt x="600" y="342"/>
                      </a:lnTo>
                      <a:lnTo>
                        <a:pt x="599" y="344"/>
                      </a:lnTo>
                      <a:lnTo>
                        <a:pt x="599" y="342"/>
                      </a:lnTo>
                      <a:lnTo>
                        <a:pt x="597" y="342"/>
                      </a:lnTo>
                      <a:lnTo>
                        <a:pt x="597" y="345"/>
                      </a:lnTo>
                      <a:lnTo>
                        <a:pt x="589" y="351"/>
                      </a:lnTo>
                      <a:lnTo>
                        <a:pt x="583" y="353"/>
                      </a:lnTo>
                      <a:lnTo>
                        <a:pt x="579" y="353"/>
                      </a:lnTo>
                      <a:lnTo>
                        <a:pt x="577" y="347"/>
                      </a:lnTo>
                      <a:lnTo>
                        <a:pt x="575" y="347"/>
                      </a:lnTo>
                      <a:lnTo>
                        <a:pt x="579" y="342"/>
                      </a:lnTo>
                      <a:lnTo>
                        <a:pt x="577" y="336"/>
                      </a:lnTo>
                      <a:lnTo>
                        <a:pt x="575" y="332"/>
                      </a:lnTo>
                      <a:lnTo>
                        <a:pt x="579" y="328"/>
                      </a:lnTo>
                      <a:lnTo>
                        <a:pt x="575" y="332"/>
                      </a:lnTo>
                      <a:lnTo>
                        <a:pt x="575" y="324"/>
                      </a:lnTo>
                      <a:lnTo>
                        <a:pt x="577" y="322"/>
                      </a:lnTo>
                      <a:lnTo>
                        <a:pt x="573" y="324"/>
                      </a:lnTo>
                      <a:lnTo>
                        <a:pt x="573" y="318"/>
                      </a:lnTo>
                      <a:lnTo>
                        <a:pt x="575" y="314"/>
                      </a:lnTo>
                      <a:lnTo>
                        <a:pt x="568" y="316"/>
                      </a:lnTo>
                      <a:lnTo>
                        <a:pt x="570" y="322"/>
                      </a:lnTo>
                      <a:lnTo>
                        <a:pt x="568" y="326"/>
                      </a:lnTo>
                      <a:lnTo>
                        <a:pt x="570" y="332"/>
                      </a:lnTo>
                      <a:lnTo>
                        <a:pt x="570" y="334"/>
                      </a:lnTo>
                      <a:lnTo>
                        <a:pt x="570" y="344"/>
                      </a:lnTo>
                      <a:lnTo>
                        <a:pt x="566" y="351"/>
                      </a:lnTo>
                      <a:lnTo>
                        <a:pt x="566" y="347"/>
                      </a:lnTo>
                      <a:lnTo>
                        <a:pt x="566" y="344"/>
                      </a:lnTo>
                      <a:lnTo>
                        <a:pt x="566" y="338"/>
                      </a:lnTo>
                      <a:lnTo>
                        <a:pt x="566" y="332"/>
                      </a:lnTo>
                      <a:lnTo>
                        <a:pt x="564" y="332"/>
                      </a:lnTo>
                      <a:lnTo>
                        <a:pt x="564" y="336"/>
                      </a:lnTo>
                      <a:lnTo>
                        <a:pt x="566" y="336"/>
                      </a:lnTo>
                      <a:lnTo>
                        <a:pt x="566" y="338"/>
                      </a:lnTo>
                      <a:lnTo>
                        <a:pt x="566" y="344"/>
                      </a:lnTo>
                      <a:lnTo>
                        <a:pt x="560" y="353"/>
                      </a:lnTo>
                      <a:lnTo>
                        <a:pt x="554" y="353"/>
                      </a:lnTo>
                      <a:lnTo>
                        <a:pt x="550" y="345"/>
                      </a:lnTo>
                      <a:lnTo>
                        <a:pt x="550" y="334"/>
                      </a:lnTo>
                      <a:lnTo>
                        <a:pt x="554" y="332"/>
                      </a:lnTo>
                      <a:lnTo>
                        <a:pt x="554" y="326"/>
                      </a:lnTo>
                      <a:lnTo>
                        <a:pt x="548" y="332"/>
                      </a:lnTo>
                      <a:lnTo>
                        <a:pt x="548" y="334"/>
                      </a:lnTo>
                      <a:lnTo>
                        <a:pt x="550" y="351"/>
                      </a:lnTo>
                      <a:lnTo>
                        <a:pt x="548" y="353"/>
                      </a:lnTo>
                      <a:lnTo>
                        <a:pt x="544" y="344"/>
                      </a:lnTo>
                      <a:lnTo>
                        <a:pt x="544" y="336"/>
                      </a:lnTo>
                      <a:lnTo>
                        <a:pt x="541" y="338"/>
                      </a:lnTo>
                      <a:lnTo>
                        <a:pt x="539" y="338"/>
                      </a:lnTo>
                      <a:lnTo>
                        <a:pt x="535" y="336"/>
                      </a:lnTo>
                      <a:lnTo>
                        <a:pt x="531" y="338"/>
                      </a:lnTo>
                      <a:lnTo>
                        <a:pt x="525" y="338"/>
                      </a:lnTo>
                      <a:lnTo>
                        <a:pt x="535" y="338"/>
                      </a:lnTo>
                      <a:lnTo>
                        <a:pt x="537" y="342"/>
                      </a:lnTo>
                      <a:lnTo>
                        <a:pt x="537" y="344"/>
                      </a:lnTo>
                      <a:lnTo>
                        <a:pt x="535" y="347"/>
                      </a:lnTo>
                      <a:lnTo>
                        <a:pt x="531" y="353"/>
                      </a:lnTo>
                      <a:lnTo>
                        <a:pt x="535" y="353"/>
                      </a:lnTo>
                      <a:lnTo>
                        <a:pt x="531" y="357"/>
                      </a:lnTo>
                      <a:lnTo>
                        <a:pt x="529" y="361"/>
                      </a:lnTo>
                      <a:lnTo>
                        <a:pt x="529" y="353"/>
                      </a:lnTo>
                      <a:lnTo>
                        <a:pt x="527" y="353"/>
                      </a:lnTo>
                      <a:lnTo>
                        <a:pt x="527" y="361"/>
                      </a:lnTo>
                      <a:lnTo>
                        <a:pt x="525" y="363"/>
                      </a:lnTo>
                      <a:lnTo>
                        <a:pt x="521" y="361"/>
                      </a:lnTo>
                      <a:lnTo>
                        <a:pt x="517" y="361"/>
                      </a:lnTo>
                      <a:lnTo>
                        <a:pt x="517" y="365"/>
                      </a:lnTo>
                      <a:lnTo>
                        <a:pt x="521" y="363"/>
                      </a:lnTo>
                      <a:lnTo>
                        <a:pt x="521" y="365"/>
                      </a:lnTo>
                      <a:lnTo>
                        <a:pt x="525" y="365"/>
                      </a:lnTo>
                      <a:lnTo>
                        <a:pt x="525" y="371"/>
                      </a:lnTo>
                      <a:lnTo>
                        <a:pt x="515" y="371"/>
                      </a:lnTo>
                      <a:lnTo>
                        <a:pt x="517" y="373"/>
                      </a:lnTo>
                      <a:lnTo>
                        <a:pt x="521" y="371"/>
                      </a:lnTo>
                      <a:lnTo>
                        <a:pt x="525" y="373"/>
                      </a:lnTo>
                      <a:lnTo>
                        <a:pt x="539" y="367"/>
                      </a:lnTo>
                      <a:lnTo>
                        <a:pt x="541" y="365"/>
                      </a:lnTo>
                      <a:lnTo>
                        <a:pt x="546" y="371"/>
                      </a:lnTo>
                      <a:lnTo>
                        <a:pt x="548" y="371"/>
                      </a:lnTo>
                      <a:lnTo>
                        <a:pt x="548" y="367"/>
                      </a:lnTo>
                      <a:lnTo>
                        <a:pt x="554" y="367"/>
                      </a:lnTo>
                      <a:lnTo>
                        <a:pt x="550" y="371"/>
                      </a:lnTo>
                      <a:lnTo>
                        <a:pt x="554" y="380"/>
                      </a:lnTo>
                      <a:lnTo>
                        <a:pt x="546" y="380"/>
                      </a:lnTo>
                      <a:lnTo>
                        <a:pt x="541" y="377"/>
                      </a:lnTo>
                      <a:lnTo>
                        <a:pt x="539" y="380"/>
                      </a:lnTo>
                      <a:lnTo>
                        <a:pt x="537" y="384"/>
                      </a:lnTo>
                      <a:lnTo>
                        <a:pt x="539" y="390"/>
                      </a:lnTo>
                      <a:lnTo>
                        <a:pt x="544" y="384"/>
                      </a:lnTo>
                      <a:lnTo>
                        <a:pt x="539" y="384"/>
                      </a:lnTo>
                      <a:lnTo>
                        <a:pt x="539" y="382"/>
                      </a:lnTo>
                      <a:lnTo>
                        <a:pt x="544" y="380"/>
                      </a:lnTo>
                      <a:lnTo>
                        <a:pt x="546" y="382"/>
                      </a:lnTo>
                      <a:lnTo>
                        <a:pt x="550" y="382"/>
                      </a:lnTo>
                      <a:lnTo>
                        <a:pt x="556" y="377"/>
                      </a:lnTo>
                      <a:lnTo>
                        <a:pt x="556" y="382"/>
                      </a:lnTo>
                      <a:lnTo>
                        <a:pt x="558" y="382"/>
                      </a:lnTo>
                      <a:lnTo>
                        <a:pt x="560" y="384"/>
                      </a:lnTo>
                      <a:lnTo>
                        <a:pt x="566" y="384"/>
                      </a:lnTo>
                      <a:lnTo>
                        <a:pt x="560" y="384"/>
                      </a:lnTo>
                      <a:lnTo>
                        <a:pt x="560" y="390"/>
                      </a:lnTo>
                      <a:lnTo>
                        <a:pt x="558" y="390"/>
                      </a:lnTo>
                      <a:lnTo>
                        <a:pt x="560" y="394"/>
                      </a:lnTo>
                      <a:lnTo>
                        <a:pt x="564" y="394"/>
                      </a:lnTo>
                      <a:lnTo>
                        <a:pt x="566" y="396"/>
                      </a:lnTo>
                      <a:lnTo>
                        <a:pt x="568" y="396"/>
                      </a:lnTo>
                      <a:lnTo>
                        <a:pt x="566" y="400"/>
                      </a:lnTo>
                      <a:lnTo>
                        <a:pt x="566" y="404"/>
                      </a:lnTo>
                      <a:lnTo>
                        <a:pt x="556" y="404"/>
                      </a:lnTo>
                      <a:lnTo>
                        <a:pt x="554" y="402"/>
                      </a:lnTo>
                      <a:lnTo>
                        <a:pt x="548" y="400"/>
                      </a:lnTo>
                      <a:lnTo>
                        <a:pt x="548" y="402"/>
                      </a:lnTo>
                      <a:lnTo>
                        <a:pt x="544" y="402"/>
                      </a:lnTo>
                      <a:lnTo>
                        <a:pt x="541" y="396"/>
                      </a:lnTo>
                      <a:lnTo>
                        <a:pt x="539" y="396"/>
                      </a:lnTo>
                      <a:lnTo>
                        <a:pt x="539" y="400"/>
                      </a:lnTo>
                      <a:lnTo>
                        <a:pt x="535" y="400"/>
                      </a:lnTo>
                      <a:lnTo>
                        <a:pt x="535" y="404"/>
                      </a:lnTo>
                      <a:lnTo>
                        <a:pt x="539" y="402"/>
                      </a:lnTo>
                      <a:lnTo>
                        <a:pt x="539" y="406"/>
                      </a:lnTo>
                      <a:lnTo>
                        <a:pt x="546" y="406"/>
                      </a:lnTo>
                      <a:lnTo>
                        <a:pt x="548" y="409"/>
                      </a:lnTo>
                      <a:lnTo>
                        <a:pt x="550" y="406"/>
                      </a:lnTo>
                      <a:lnTo>
                        <a:pt x="556" y="411"/>
                      </a:lnTo>
                      <a:lnTo>
                        <a:pt x="556" y="417"/>
                      </a:lnTo>
                      <a:lnTo>
                        <a:pt x="560" y="417"/>
                      </a:lnTo>
                      <a:lnTo>
                        <a:pt x="564" y="419"/>
                      </a:lnTo>
                      <a:lnTo>
                        <a:pt x="558" y="425"/>
                      </a:lnTo>
                      <a:lnTo>
                        <a:pt x="564" y="425"/>
                      </a:lnTo>
                      <a:lnTo>
                        <a:pt x="564" y="429"/>
                      </a:lnTo>
                      <a:lnTo>
                        <a:pt x="558" y="429"/>
                      </a:lnTo>
                      <a:lnTo>
                        <a:pt x="556" y="433"/>
                      </a:lnTo>
                      <a:lnTo>
                        <a:pt x="556" y="440"/>
                      </a:lnTo>
                      <a:lnTo>
                        <a:pt x="548" y="442"/>
                      </a:lnTo>
                      <a:lnTo>
                        <a:pt x="541" y="448"/>
                      </a:lnTo>
                      <a:lnTo>
                        <a:pt x="539" y="446"/>
                      </a:lnTo>
                      <a:lnTo>
                        <a:pt x="529" y="448"/>
                      </a:lnTo>
                      <a:lnTo>
                        <a:pt x="531" y="450"/>
                      </a:lnTo>
                      <a:lnTo>
                        <a:pt x="539" y="454"/>
                      </a:lnTo>
                      <a:lnTo>
                        <a:pt x="544" y="470"/>
                      </a:lnTo>
                      <a:lnTo>
                        <a:pt x="548" y="479"/>
                      </a:lnTo>
                      <a:lnTo>
                        <a:pt x="550" y="483"/>
                      </a:lnTo>
                      <a:lnTo>
                        <a:pt x="548" y="485"/>
                      </a:lnTo>
                      <a:lnTo>
                        <a:pt x="554" y="485"/>
                      </a:lnTo>
                      <a:lnTo>
                        <a:pt x="554" y="491"/>
                      </a:lnTo>
                      <a:lnTo>
                        <a:pt x="554" y="495"/>
                      </a:lnTo>
                      <a:lnTo>
                        <a:pt x="550" y="499"/>
                      </a:lnTo>
                      <a:lnTo>
                        <a:pt x="556" y="504"/>
                      </a:lnTo>
                      <a:lnTo>
                        <a:pt x="556" y="510"/>
                      </a:lnTo>
                      <a:lnTo>
                        <a:pt x="560" y="510"/>
                      </a:lnTo>
                      <a:lnTo>
                        <a:pt x="564" y="512"/>
                      </a:lnTo>
                      <a:lnTo>
                        <a:pt x="566" y="512"/>
                      </a:lnTo>
                      <a:lnTo>
                        <a:pt x="568" y="512"/>
                      </a:lnTo>
                      <a:lnTo>
                        <a:pt x="566" y="514"/>
                      </a:lnTo>
                      <a:lnTo>
                        <a:pt x="566" y="522"/>
                      </a:lnTo>
                      <a:lnTo>
                        <a:pt x="564" y="524"/>
                      </a:lnTo>
                      <a:lnTo>
                        <a:pt x="566" y="528"/>
                      </a:lnTo>
                      <a:lnTo>
                        <a:pt x="558" y="532"/>
                      </a:lnTo>
                      <a:lnTo>
                        <a:pt x="556" y="530"/>
                      </a:lnTo>
                      <a:lnTo>
                        <a:pt x="558" y="522"/>
                      </a:lnTo>
                      <a:lnTo>
                        <a:pt x="556" y="520"/>
                      </a:lnTo>
                      <a:lnTo>
                        <a:pt x="554" y="518"/>
                      </a:lnTo>
                      <a:lnTo>
                        <a:pt x="548" y="514"/>
                      </a:lnTo>
                      <a:lnTo>
                        <a:pt x="541" y="514"/>
                      </a:lnTo>
                      <a:lnTo>
                        <a:pt x="539" y="518"/>
                      </a:lnTo>
                      <a:lnTo>
                        <a:pt x="537" y="520"/>
                      </a:lnTo>
                      <a:lnTo>
                        <a:pt x="537" y="522"/>
                      </a:lnTo>
                      <a:lnTo>
                        <a:pt x="531" y="522"/>
                      </a:lnTo>
                      <a:lnTo>
                        <a:pt x="531" y="528"/>
                      </a:lnTo>
                      <a:lnTo>
                        <a:pt x="535" y="530"/>
                      </a:lnTo>
                      <a:lnTo>
                        <a:pt x="535" y="534"/>
                      </a:lnTo>
                      <a:lnTo>
                        <a:pt x="531" y="537"/>
                      </a:lnTo>
                      <a:lnTo>
                        <a:pt x="527" y="537"/>
                      </a:lnTo>
                      <a:lnTo>
                        <a:pt x="525" y="539"/>
                      </a:lnTo>
                      <a:lnTo>
                        <a:pt x="527" y="543"/>
                      </a:lnTo>
                      <a:lnTo>
                        <a:pt x="525" y="543"/>
                      </a:lnTo>
                      <a:lnTo>
                        <a:pt x="529" y="547"/>
                      </a:lnTo>
                      <a:lnTo>
                        <a:pt x="529" y="543"/>
                      </a:lnTo>
                      <a:lnTo>
                        <a:pt x="529" y="549"/>
                      </a:lnTo>
                      <a:lnTo>
                        <a:pt x="527" y="553"/>
                      </a:lnTo>
                      <a:lnTo>
                        <a:pt x="521" y="553"/>
                      </a:lnTo>
                      <a:lnTo>
                        <a:pt x="521" y="549"/>
                      </a:lnTo>
                      <a:lnTo>
                        <a:pt x="519" y="549"/>
                      </a:lnTo>
                      <a:lnTo>
                        <a:pt x="515" y="543"/>
                      </a:lnTo>
                      <a:lnTo>
                        <a:pt x="512" y="543"/>
                      </a:lnTo>
                      <a:lnTo>
                        <a:pt x="510" y="537"/>
                      </a:lnTo>
                      <a:lnTo>
                        <a:pt x="508" y="534"/>
                      </a:lnTo>
                      <a:lnTo>
                        <a:pt x="508" y="532"/>
                      </a:lnTo>
                      <a:lnTo>
                        <a:pt x="510" y="530"/>
                      </a:lnTo>
                      <a:lnTo>
                        <a:pt x="508" y="530"/>
                      </a:lnTo>
                      <a:lnTo>
                        <a:pt x="506" y="528"/>
                      </a:lnTo>
                      <a:lnTo>
                        <a:pt x="504" y="524"/>
                      </a:lnTo>
                      <a:lnTo>
                        <a:pt x="502" y="522"/>
                      </a:lnTo>
                      <a:lnTo>
                        <a:pt x="500" y="522"/>
                      </a:lnTo>
                      <a:lnTo>
                        <a:pt x="500" y="520"/>
                      </a:lnTo>
                      <a:lnTo>
                        <a:pt x="506" y="518"/>
                      </a:lnTo>
                      <a:lnTo>
                        <a:pt x="506" y="514"/>
                      </a:lnTo>
                      <a:lnTo>
                        <a:pt x="500" y="514"/>
                      </a:lnTo>
                      <a:lnTo>
                        <a:pt x="500" y="512"/>
                      </a:lnTo>
                      <a:lnTo>
                        <a:pt x="496" y="510"/>
                      </a:lnTo>
                      <a:lnTo>
                        <a:pt x="492" y="510"/>
                      </a:lnTo>
                      <a:lnTo>
                        <a:pt x="492" y="512"/>
                      </a:lnTo>
                      <a:lnTo>
                        <a:pt x="494" y="514"/>
                      </a:lnTo>
                      <a:lnTo>
                        <a:pt x="494" y="518"/>
                      </a:lnTo>
                      <a:lnTo>
                        <a:pt x="488" y="520"/>
                      </a:lnTo>
                      <a:lnTo>
                        <a:pt x="490" y="522"/>
                      </a:lnTo>
                      <a:lnTo>
                        <a:pt x="486" y="528"/>
                      </a:lnTo>
                      <a:lnTo>
                        <a:pt x="485" y="532"/>
                      </a:lnTo>
                      <a:lnTo>
                        <a:pt x="481" y="532"/>
                      </a:lnTo>
                      <a:lnTo>
                        <a:pt x="479" y="528"/>
                      </a:lnTo>
                      <a:lnTo>
                        <a:pt x="473" y="532"/>
                      </a:lnTo>
                      <a:lnTo>
                        <a:pt x="485" y="534"/>
                      </a:lnTo>
                      <a:lnTo>
                        <a:pt x="488" y="537"/>
                      </a:lnTo>
                      <a:lnTo>
                        <a:pt x="485" y="549"/>
                      </a:lnTo>
                      <a:lnTo>
                        <a:pt x="485" y="551"/>
                      </a:lnTo>
                      <a:lnTo>
                        <a:pt x="485" y="553"/>
                      </a:lnTo>
                      <a:lnTo>
                        <a:pt x="481" y="553"/>
                      </a:lnTo>
                      <a:lnTo>
                        <a:pt x="479" y="557"/>
                      </a:lnTo>
                      <a:lnTo>
                        <a:pt x="473" y="559"/>
                      </a:lnTo>
                      <a:lnTo>
                        <a:pt x="471" y="563"/>
                      </a:lnTo>
                      <a:lnTo>
                        <a:pt x="469" y="568"/>
                      </a:lnTo>
                      <a:lnTo>
                        <a:pt x="471" y="576"/>
                      </a:lnTo>
                      <a:lnTo>
                        <a:pt x="463" y="590"/>
                      </a:lnTo>
                      <a:lnTo>
                        <a:pt x="461" y="588"/>
                      </a:lnTo>
                      <a:lnTo>
                        <a:pt x="454" y="588"/>
                      </a:lnTo>
                      <a:lnTo>
                        <a:pt x="452" y="588"/>
                      </a:lnTo>
                      <a:lnTo>
                        <a:pt x="444" y="590"/>
                      </a:lnTo>
                      <a:lnTo>
                        <a:pt x="442" y="588"/>
                      </a:lnTo>
                      <a:lnTo>
                        <a:pt x="436" y="584"/>
                      </a:lnTo>
                      <a:lnTo>
                        <a:pt x="432" y="582"/>
                      </a:lnTo>
                      <a:lnTo>
                        <a:pt x="425" y="582"/>
                      </a:lnTo>
                      <a:lnTo>
                        <a:pt x="421" y="580"/>
                      </a:lnTo>
                      <a:lnTo>
                        <a:pt x="417" y="584"/>
                      </a:lnTo>
                      <a:lnTo>
                        <a:pt x="417" y="586"/>
                      </a:lnTo>
                      <a:lnTo>
                        <a:pt x="427" y="586"/>
                      </a:lnTo>
                      <a:lnTo>
                        <a:pt x="432" y="592"/>
                      </a:lnTo>
                      <a:lnTo>
                        <a:pt x="436" y="594"/>
                      </a:lnTo>
                      <a:lnTo>
                        <a:pt x="442" y="594"/>
                      </a:lnTo>
                      <a:lnTo>
                        <a:pt x="452" y="597"/>
                      </a:lnTo>
                      <a:lnTo>
                        <a:pt x="452" y="607"/>
                      </a:lnTo>
                      <a:lnTo>
                        <a:pt x="452" y="611"/>
                      </a:lnTo>
                      <a:lnTo>
                        <a:pt x="444" y="617"/>
                      </a:lnTo>
                      <a:lnTo>
                        <a:pt x="440" y="623"/>
                      </a:lnTo>
                      <a:lnTo>
                        <a:pt x="436" y="629"/>
                      </a:lnTo>
                      <a:lnTo>
                        <a:pt x="434" y="638"/>
                      </a:lnTo>
                      <a:lnTo>
                        <a:pt x="432" y="642"/>
                      </a:lnTo>
                      <a:lnTo>
                        <a:pt x="427" y="640"/>
                      </a:lnTo>
                      <a:lnTo>
                        <a:pt x="425" y="646"/>
                      </a:lnTo>
                      <a:lnTo>
                        <a:pt x="427" y="648"/>
                      </a:lnTo>
                      <a:lnTo>
                        <a:pt x="425" y="648"/>
                      </a:lnTo>
                      <a:lnTo>
                        <a:pt x="425" y="656"/>
                      </a:lnTo>
                      <a:lnTo>
                        <a:pt x="427" y="658"/>
                      </a:lnTo>
                      <a:lnTo>
                        <a:pt x="427" y="660"/>
                      </a:lnTo>
                      <a:lnTo>
                        <a:pt x="425" y="661"/>
                      </a:lnTo>
                      <a:lnTo>
                        <a:pt x="423" y="661"/>
                      </a:lnTo>
                      <a:lnTo>
                        <a:pt x="423" y="667"/>
                      </a:lnTo>
                      <a:lnTo>
                        <a:pt x="417" y="665"/>
                      </a:lnTo>
                      <a:lnTo>
                        <a:pt x="417" y="667"/>
                      </a:lnTo>
                      <a:lnTo>
                        <a:pt x="417" y="669"/>
                      </a:lnTo>
                      <a:lnTo>
                        <a:pt x="417" y="677"/>
                      </a:lnTo>
                      <a:lnTo>
                        <a:pt x="421" y="681"/>
                      </a:lnTo>
                      <a:lnTo>
                        <a:pt x="421" y="685"/>
                      </a:lnTo>
                      <a:lnTo>
                        <a:pt x="425" y="687"/>
                      </a:lnTo>
                      <a:lnTo>
                        <a:pt x="425" y="685"/>
                      </a:lnTo>
                      <a:lnTo>
                        <a:pt x="427" y="685"/>
                      </a:lnTo>
                      <a:lnTo>
                        <a:pt x="427" y="687"/>
                      </a:lnTo>
                      <a:lnTo>
                        <a:pt x="432" y="689"/>
                      </a:lnTo>
                      <a:lnTo>
                        <a:pt x="432" y="691"/>
                      </a:lnTo>
                      <a:lnTo>
                        <a:pt x="425" y="694"/>
                      </a:lnTo>
                      <a:lnTo>
                        <a:pt x="425" y="698"/>
                      </a:lnTo>
                      <a:lnTo>
                        <a:pt x="427" y="706"/>
                      </a:lnTo>
                      <a:lnTo>
                        <a:pt x="427" y="710"/>
                      </a:lnTo>
                      <a:lnTo>
                        <a:pt x="423" y="710"/>
                      </a:lnTo>
                      <a:lnTo>
                        <a:pt x="421" y="706"/>
                      </a:lnTo>
                      <a:lnTo>
                        <a:pt x="417" y="708"/>
                      </a:lnTo>
                      <a:lnTo>
                        <a:pt x="417" y="704"/>
                      </a:lnTo>
                      <a:lnTo>
                        <a:pt x="413" y="704"/>
                      </a:lnTo>
                      <a:lnTo>
                        <a:pt x="411" y="704"/>
                      </a:lnTo>
                      <a:lnTo>
                        <a:pt x="411" y="708"/>
                      </a:lnTo>
                      <a:lnTo>
                        <a:pt x="413" y="708"/>
                      </a:lnTo>
                      <a:lnTo>
                        <a:pt x="413" y="710"/>
                      </a:lnTo>
                      <a:lnTo>
                        <a:pt x="411" y="712"/>
                      </a:lnTo>
                      <a:lnTo>
                        <a:pt x="411" y="716"/>
                      </a:lnTo>
                      <a:lnTo>
                        <a:pt x="407" y="716"/>
                      </a:lnTo>
                      <a:lnTo>
                        <a:pt x="407" y="718"/>
                      </a:lnTo>
                      <a:lnTo>
                        <a:pt x="411" y="718"/>
                      </a:lnTo>
                      <a:lnTo>
                        <a:pt x="413" y="720"/>
                      </a:lnTo>
                      <a:lnTo>
                        <a:pt x="415" y="718"/>
                      </a:lnTo>
                      <a:lnTo>
                        <a:pt x="415" y="722"/>
                      </a:lnTo>
                      <a:lnTo>
                        <a:pt x="413" y="723"/>
                      </a:lnTo>
                      <a:lnTo>
                        <a:pt x="415" y="723"/>
                      </a:lnTo>
                      <a:lnTo>
                        <a:pt x="413" y="727"/>
                      </a:lnTo>
                      <a:lnTo>
                        <a:pt x="411" y="729"/>
                      </a:lnTo>
                      <a:lnTo>
                        <a:pt x="407" y="733"/>
                      </a:lnTo>
                      <a:lnTo>
                        <a:pt x="413" y="733"/>
                      </a:lnTo>
                      <a:lnTo>
                        <a:pt x="407" y="741"/>
                      </a:lnTo>
                      <a:lnTo>
                        <a:pt x="411" y="743"/>
                      </a:lnTo>
                      <a:lnTo>
                        <a:pt x="407" y="745"/>
                      </a:lnTo>
                      <a:lnTo>
                        <a:pt x="405" y="749"/>
                      </a:lnTo>
                      <a:lnTo>
                        <a:pt x="403" y="749"/>
                      </a:lnTo>
                      <a:lnTo>
                        <a:pt x="403" y="741"/>
                      </a:lnTo>
                      <a:lnTo>
                        <a:pt x="400" y="739"/>
                      </a:lnTo>
                      <a:lnTo>
                        <a:pt x="396" y="745"/>
                      </a:lnTo>
                      <a:lnTo>
                        <a:pt x="394" y="743"/>
                      </a:lnTo>
                      <a:lnTo>
                        <a:pt x="396" y="733"/>
                      </a:lnTo>
                      <a:lnTo>
                        <a:pt x="380" y="708"/>
                      </a:lnTo>
                      <a:lnTo>
                        <a:pt x="369" y="710"/>
                      </a:lnTo>
                      <a:lnTo>
                        <a:pt x="367" y="702"/>
                      </a:lnTo>
                      <a:lnTo>
                        <a:pt x="347" y="706"/>
                      </a:lnTo>
                      <a:lnTo>
                        <a:pt x="345" y="710"/>
                      </a:lnTo>
                      <a:lnTo>
                        <a:pt x="332" y="722"/>
                      </a:lnTo>
                      <a:lnTo>
                        <a:pt x="328" y="716"/>
                      </a:lnTo>
                      <a:lnTo>
                        <a:pt x="318" y="729"/>
                      </a:lnTo>
                      <a:lnTo>
                        <a:pt x="303" y="729"/>
                      </a:lnTo>
                      <a:lnTo>
                        <a:pt x="303" y="731"/>
                      </a:lnTo>
                      <a:lnTo>
                        <a:pt x="293" y="733"/>
                      </a:lnTo>
                      <a:lnTo>
                        <a:pt x="278" y="710"/>
                      </a:lnTo>
                      <a:lnTo>
                        <a:pt x="280" y="694"/>
                      </a:lnTo>
                      <a:lnTo>
                        <a:pt x="274" y="691"/>
                      </a:lnTo>
                      <a:lnTo>
                        <a:pt x="274" y="685"/>
                      </a:lnTo>
                      <a:lnTo>
                        <a:pt x="268" y="681"/>
                      </a:lnTo>
                      <a:lnTo>
                        <a:pt x="266" y="665"/>
                      </a:lnTo>
                      <a:lnTo>
                        <a:pt x="255" y="667"/>
                      </a:lnTo>
                      <a:lnTo>
                        <a:pt x="253" y="669"/>
                      </a:lnTo>
                      <a:lnTo>
                        <a:pt x="245" y="671"/>
                      </a:lnTo>
                      <a:lnTo>
                        <a:pt x="243" y="694"/>
                      </a:lnTo>
                      <a:lnTo>
                        <a:pt x="241" y="698"/>
                      </a:lnTo>
                      <a:lnTo>
                        <a:pt x="233" y="691"/>
                      </a:lnTo>
                      <a:lnTo>
                        <a:pt x="224" y="696"/>
                      </a:lnTo>
                      <a:lnTo>
                        <a:pt x="224" y="704"/>
                      </a:lnTo>
                      <a:lnTo>
                        <a:pt x="206" y="720"/>
                      </a:lnTo>
                      <a:lnTo>
                        <a:pt x="189" y="716"/>
                      </a:lnTo>
                      <a:lnTo>
                        <a:pt x="189" y="708"/>
                      </a:lnTo>
                      <a:lnTo>
                        <a:pt x="181" y="710"/>
                      </a:lnTo>
                      <a:lnTo>
                        <a:pt x="172" y="706"/>
                      </a:lnTo>
                      <a:lnTo>
                        <a:pt x="162" y="712"/>
                      </a:lnTo>
                      <a:lnTo>
                        <a:pt x="156" y="712"/>
                      </a:lnTo>
                      <a:lnTo>
                        <a:pt x="150" y="700"/>
                      </a:lnTo>
                      <a:lnTo>
                        <a:pt x="152" y="698"/>
                      </a:lnTo>
                      <a:lnTo>
                        <a:pt x="148" y="669"/>
                      </a:lnTo>
                      <a:lnTo>
                        <a:pt x="150" y="667"/>
                      </a:lnTo>
                      <a:lnTo>
                        <a:pt x="144" y="658"/>
                      </a:lnTo>
                      <a:lnTo>
                        <a:pt x="137" y="630"/>
                      </a:lnTo>
                      <a:lnTo>
                        <a:pt x="121" y="619"/>
                      </a:lnTo>
                      <a:lnTo>
                        <a:pt x="117" y="601"/>
                      </a:lnTo>
                      <a:lnTo>
                        <a:pt x="131" y="588"/>
                      </a:lnTo>
                      <a:lnTo>
                        <a:pt x="129" y="582"/>
                      </a:lnTo>
                      <a:lnTo>
                        <a:pt x="123" y="580"/>
                      </a:lnTo>
                      <a:lnTo>
                        <a:pt x="129" y="566"/>
                      </a:lnTo>
                      <a:lnTo>
                        <a:pt x="127" y="565"/>
                      </a:lnTo>
                      <a:lnTo>
                        <a:pt x="123" y="566"/>
                      </a:lnTo>
                      <a:lnTo>
                        <a:pt x="117" y="563"/>
                      </a:lnTo>
                      <a:lnTo>
                        <a:pt x="114" y="553"/>
                      </a:lnTo>
                      <a:lnTo>
                        <a:pt x="110" y="557"/>
                      </a:lnTo>
                      <a:lnTo>
                        <a:pt x="110" y="563"/>
                      </a:lnTo>
                      <a:lnTo>
                        <a:pt x="100" y="566"/>
                      </a:lnTo>
                      <a:lnTo>
                        <a:pt x="94" y="561"/>
                      </a:lnTo>
                      <a:lnTo>
                        <a:pt x="83" y="565"/>
                      </a:lnTo>
                      <a:lnTo>
                        <a:pt x="83" y="570"/>
                      </a:lnTo>
                      <a:lnTo>
                        <a:pt x="75" y="566"/>
                      </a:lnTo>
                      <a:lnTo>
                        <a:pt x="73" y="561"/>
                      </a:lnTo>
                      <a:lnTo>
                        <a:pt x="81" y="553"/>
                      </a:lnTo>
                      <a:lnTo>
                        <a:pt x="73" y="539"/>
                      </a:lnTo>
                      <a:lnTo>
                        <a:pt x="75" y="528"/>
                      </a:lnTo>
                      <a:lnTo>
                        <a:pt x="65" y="522"/>
                      </a:lnTo>
                      <a:lnTo>
                        <a:pt x="71" y="520"/>
                      </a:lnTo>
                      <a:lnTo>
                        <a:pt x="65" y="512"/>
                      </a:lnTo>
                      <a:lnTo>
                        <a:pt x="65" y="504"/>
                      </a:lnTo>
                      <a:lnTo>
                        <a:pt x="67" y="501"/>
                      </a:lnTo>
                      <a:lnTo>
                        <a:pt x="65" y="495"/>
                      </a:lnTo>
                      <a:lnTo>
                        <a:pt x="67" y="491"/>
                      </a:lnTo>
                      <a:lnTo>
                        <a:pt x="65" y="483"/>
                      </a:lnTo>
                      <a:lnTo>
                        <a:pt x="61" y="483"/>
                      </a:lnTo>
                      <a:lnTo>
                        <a:pt x="63" y="479"/>
                      </a:lnTo>
                      <a:lnTo>
                        <a:pt x="58" y="470"/>
                      </a:lnTo>
                      <a:lnTo>
                        <a:pt x="54" y="462"/>
                      </a:lnTo>
                      <a:lnTo>
                        <a:pt x="48" y="462"/>
                      </a:lnTo>
                      <a:lnTo>
                        <a:pt x="44" y="460"/>
                      </a:lnTo>
                      <a:lnTo>
                        <a:pt x="42" y="448"/>
                      </a:lnTo>
                      <a:lnTo>
                        <a:pt x="38" y="446"/>
                      </a:lnTo>
                      <a:lnTo>
                        <a:pt x="34" y="444"/>
                      </a:lnTo>
                      <a:lnTo>
                        <a:pt x="31" y="448"/>
                      </a:lnTo>
                      <a:lnTo>
                        <a:pt x="29" y="446"/>
                      </a:lnTo>
                      <a:lnTo>
                        <a:pt x="34" y="442"/>
                      </a:lnTo>
                      <a:lnTo>
                        <a:pt x="25" y="435"/>
                      </a:lnTo>
                      <a:lnTo>
                        <a:pt x="21" y="435"/>
                      </a:lnTo>
                      <a:lnTo>
                        <a:pt x="13" y="433"/>
                      </a:lnTo>
                      <a:lnTo>
                        <a:pt x="7" y="421"/>
                      </a:lnTo>
                      <a:lnTo>
                        <a:pt x="7" y="419"/>
                      </a:lnTo>
                      <a:lnTo>
                        <a:pt x="3" y="415"/>
                      </a:lnTo>
                      <a:lnTo>
                        <a:pt x="0" y="40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65" name="Freeform 230">
                  <a:extLst>
                    <a:ext uri="{FF2B5EF4-FFF2-40B4-BE49-F238E27FC236}">
                      <a16:creationId xmlns:a16="http://schemas.microsoft.com/office/drawing/2014/main" id="{635E109F-5957-E44B-96F5-01FC350E7F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3" y="3193"/>
                  <a:ext cx="353" cy="452"/>
                </a:xfrm>
                <a:custGeom>
                  <a:avLst/>
                  <a:gdLst>
                    <a:gd name="T0" fmla="*/ 12 w 705"/>
                    <a:gd name="T1" fmla="*/ 127 h 903"/>
                    <a:gd name="T2" fmla="*/ 25 w 705"/>
                    <a:gd name="T3" fmla="*/ 96 h 903"/>
                    <a:gd name="T4" fmla="*/ 44 w 705"/>
                    <a:gd name="T5" fmla="*/ 49 h 903"/>
                    <a:gd name="T6" fmla="*/ 51 w 705"/>
                    <a:gd name="T7" fmla="*/ 27 h 903"/>
                    <a:gd name="T8" fmla="*/ 70 w 705"/>
                    <a:gd name="T9" fmla="*/ 25 h 903"/>
                    <a:gd name="T10" fmla="*/ 90 w 705"/>
                    <a:gd name="T11" fmla="*/ 4 h 903"/>
                    <a:gd name="T12" fmla="*/ 109 w 705"/>
                    <a:gd name="T13" fmla="*/ 4 h 903"/>
                    <a:gd name="T14" fmla="*/ 117 w 705"/>
                    <a:gd name="T15" fmla="*/ 40 h 903"/>
                    <a:gd name="T16" fmla="*/ 141 w 705"/>
                    <a:gd name="T17" fmla="*/ 28 h 903"/>
                    <a:gd name="T18" fmla="*/ 164 w 705"/>
                    <a:gd name="T19" fmla="*/ 39 h 903"/>
                    <a:gd name="T20" fmla="*/ 176 w 705"/>
                    <a:gd name="T21" fmla="*/ 52 h 903"/>
                    <a:gd name="T22" fmla="*/ 171 w 705"/>
                    <a:gd name="T23" fmla="*/ 58 h 903"/>
                    <a:gd name="T24" fmla="*/ 162 w 705"/>
                    <a:gd name="T25" fmla="*/ 64 h 903"/>
                    <a:gd name="T26" fmla="*/ 166 w 705"/>
                    <a:gd name="T27" fmla="*/ 76 h 903"/>
                    <a:gd name="T28" fmla="*/ 159 w 705"/>
                    <a:gd name="T29" fmla="*/ 77 h 903"/>
                    <a:gd name="T30" fmla="*/ 161 w 705"/>
                    <a:gd name="T31" fmla="*/ 68 h 903"/>
                    <a:gd name="T32" fmla="*/ 154 w 705"/>
                    <a:gd name="T33" fmla="*/ 70 h 903"/>
                    <a:gd name="T34" fmla="*/ 149 w 705"/>
                    <a:gd name="T35" fmla="*/ 68 h 903"/>
                    <a:gd name="T36" fmla="*/ 144 w 705"/>
                    <a:gd name="T37" fmla="*/ 74 h 903"/>
                    <a:gd name="T38" fmla="*/ 154 w 705"/>
                    <a:gd name="T39" fmla="*/ 81 h 903"/>
                    <a:gd name="T40" fmla="*/ 150 w 705"/>
                    <a:gd name="T41" fmla="*/ 85 h 903"/>
                    <a:gd name="T42" fmla="*/ 150 w 705"/>
                    <a:gd name="T43" fmla="*/ 91 h 903"/>
                    <a:gd name="T44" fmla="*/ 161 w 705"/>
                    <a:gd name="T45" fmla="*/ 89 h 903"/>
                    <a:gd name="T46" fmla="*/ 149 w 705"/>
                    <a:gd name="T47" fmla="*/ 97 h 903"/>
                    <a:gd name="T48" fmla="*/ 152 w 705"/>
                    <a:gd name="T49" fmla="*/ 109 h 903"/>
                    <a:gd name="T50" fmla="*/ 145 w 705"/>
                    <a:gd name="T51" fmla="*/ 122 h 903"/>
                    <a:gd name="T52" fmla="*/ 149 w 705"/>
                    <a:gd name="T53" fmla="*/ 129 h 903"/>
                    <a:gd name="T54" fmla="*/ 152 w 705"/>
                    <a:gd name="T55" fmla="*/ 137 h 903"/>
                    <a:gd name="T56" fmla="*/ 145 w 705"/>
                    <a:gd name="T57" fmla="*/ 137 h 903"/>
                    <a:gd name="T58" fmla="*/ 139 w 705"/>
                    <a:gd name="T59" fmla="*/ 126 h 903"/>
                    <a:gd name="T60" fmla="*/ 131 w 705"/>
                    <a:gd name="T61" fmla="*/ 137 h 903"/>
                    <a:gd name="T62" fmla="*/ 138 w 705"/>
                    <a:gd name="T63" fmla="*/ 140 h 903"/>
                    <a:gd name="T64" fmla="*/ 133 w 705"/>
                    <a:gd name="T65" fmla="*/ 145 h 903"/>
                    <a:gd name="T66" fmla="*/ 130 w 705"/>
                    <a:gd name="T67" fmla="*/ 148 h 903"/>
                    <a:gd name="T68" fmla="*/ 127 w 705"/>
                    <a:gd name="T69" fmla="*/ 144 h 903"/>
                    <a:gd name="T70" fmla="*/ 124 w 705"/>
                    <a:gd name="T71" fmla="*/ 146 h 903"/>
                    <a:gd name="T72" fmla="*/ 127 w 705"/>
                    <a:gd name="T73" fmla="*/ 153 h 903"/>
                    <a:gd name="T74" fmla="*/ 124 w 705"/>
                    <a:gd name="T75" fmla="*/ 162 h 903"/>
                    <a:gd name="T76" fmla="*/ 115 w 705"/>
                    <a:gd name="T77" fmla="*/ 164 h 903"/>
                    <a:gd name="T78" fmla="*/ 114 w 705"/>
                    <a:gd name="T79" fmla="*/ 159 h 903"/>
                    <a:gd name="T80" fmla="*/ 114 w 705"/>
                    <a:gd name="T81" fmla="*/ 167 h 903"/>
                    <a:gd name="T82" fmla="*/ 117 w 705"/>
                    <a:gd name="T83" fmla="*/ 171 h 903"/>
                    <a:gd name="T84" fmla="*/ 114 w 705"/>
                    <a:gd name="T85" fmla="*/ 178 h 903"/>
                    <a:gd name="T86" fmla="*/ 106 w 705"/>
                    <a:gd name="T87" fmla="*/ 174 h 903"/>
                    <a:gd name="T88" fmla="*/ 99 w 705"/>
                    <a:gd name="T89" fmla="*/ 177 h 903"/>
                    <a:gd name="T90" fmla="*/ 97 w 705"/>
                    <a:gd name="T91" fmla="*/ 174 h 903"/>
                    <a:gd name="T92" fmla="*/ 91 w 705"/>
                    <a:gd name="T93" fmla="*/ 177 h 903"/>
                    <a:gd name="T94" fmla="*/ 90 w 705"/>
                    <a:gd name="T95" fmla="*/ 183 h 903"/>
                    <a:gd name="T96" fmla="*/ 84 w 705"/>
                    <a:gd name="T97" fmla="*/ 186 h 903"/>
                    <a:gd name="T98" fmla="*/ 90 w 705"/>
                    <a:gd name="T99" fmla="*/ 190 h 903"/>
                    <a:gd name="T100" fmla="*/ 93 w 705"/>
                    <a:gd name="T101" fmla="*/ 193 h 903"/>
                    <a:gd name="T102" fmla="*/ 87 w 705"/>
                    <a:gd name="T103" fmla="*/ 196 h 903"/>
                    <a:gd name="T104" fmla="*/ 83 w 705"/>
                    <a:gd name="T105" fmla="*/ 205 h 903"/>
                    <a:gd name="T106" fmla="*/ 81 w 705"/>
                    <a:gd name="T107" fmla="*/ 204 h 903"/>
                    <a:gd name="T108" fmla="*/ 78 w 705"/>
                    <a:gd name="T109" fmla="*/ 209 h 903"/>
                    <a:gd name="T110" fmla="*/ 74 w 705"/>
                    <a:gd name="T111" fmla="*/ 216 h 903"/>
                    <a:gd name="T112" fmla="*/ 69 w 705"/>
                    <a:gd name="T113" fmla="*/ 214 h 903"/>
                    <a:gd name="T114" fmla="*/ 61 w 705"/>
                    <a:gd name="T115" fmla="*/ 221 h 903"/>
                    <a:gd name="T116" fmla="*/ 58 w 705"/>
                    <a:gd name="T117" fmla="*/ 224 h 903"/>
                    <a:gd name="T118" fmla="*/ 39 w 705"/>
                    <a:gd name="T119" fmla="*/ 183 h 903"/>
                    <a:gd name="T120" fmla="*/ 18 w 705"/>
                    <a:gd name="T121" fmla="*/ 172 h 903"/>
                    <a:gd name="T122" fmla="*/ 2 w 705"/>
                    <a:gd name="T123" fmla="*/ 159 h 903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705" h="903">
                      <a:moveTo>
                        <a:pt x="0" y="622"/>
                      </a:moveTo>
                      <a:lnTo>
                        <a:pt x="0" y="614"/>
                      </a:lnTo>
                      <a:lnTo>
                        <a:pt x="14" y="605"/>
                      </a:lnTo>
                      <a:lnTo>
                        <a:pt x="20" y="597"/>
                      </a:lnTo>
                      <a:lnTo>
                        <a:pt x="23" y="595"/>
                      </a:lnTo>
                      <a:lnTo>
                        <a:pt x="22" y="570"/>
                      </a:lnTo>
                      <a:lnTo>
                        <a:pt x="31" y="541"/>
                      </a:lnTo>
                      <a:lnTo>
                        <a:pt x="27" y="535"/>
                      </a:lnTo>
                      <a:lnTo>
                        <a:pt x="31" y="517"/>
                      </a:lnTo>
                      <a:lnTo>
                        <a:pt x="37" y="516"/>
                      </a:lnTo>
                      <a:lnTo>
                        <a:pt x="39" y="510"/>
                      </a:lnTo>
                      <a:lnTo>
                        <a:pt x="41" y="506"/>
                      </a:lnTo>
                      <a:lnTo>
                        <a:pt x="47" y="508"/>
                      </a:lnTo>
                      <a:lnTo>
                        <a:pt x="47" y="502"/>
                      </a:lnTo>
                      <a:lnTo>
                        <a:pt x="41" y="492"/>
                      </a:lnTo>
                      <a:lnTo>
                        <a:pt x="43" y="485"/>
                      </a:lnTo>
                      <a:lnTo>
                        <a:pt x="66" y="475"/>
                      </a:lnTo>
                      <a:lnTo>
                        <a:pt x="76" y="467"/>
                      </a:lnTo>
                      <a:lnTo>
                        <a:pt x="79" y="452"/>
                      </a:lnTo>
                      <a:lnTo>
                        <a:pt x="95" y="438"/>
                      </a:lnTo>
                      <a:lnTo>
                        <a:pt x="95" y="432"/>
                      </a:lnTo>
                      <a:lnTo>
                        <a:pt x="89" y="428"/>
                      </a:lnTo>
                      <a:lnTo>
                        <a:pt x="78" y="430"/>
                      </a:lnTo>
                      <a:lnTo>
                        <a:pt x="78" y="417"/>
                      </a:lnTo>
                      <a:lnTo>
                        <a:pt x="85" y="397"/>
                      </a:lnTo>
                      <a:lnTo>
                        <a:pt x="97" y="382"/>
                      </a:lnTo>
                      <a:lnTo>
                        <a:pt x="107" y="390"/>
                      </a:lnTo>
                      <a:lnTo>
                        <a:pt x="108" y="370"/>
                      </a:lnTo>
                      <a:lnTo>
                        <a:pt x="97" y="353"/>
                      </a:lnTo>
                      <a:lnTo>
                        <a:pt x="97" y="302"/>
                      </a:lnTo>
                      <a:lnTo>
                        <a:pt x="118" y="271"/>
                      </a:lnTo>
                      <a:lnTo>
                        <a:pt x="137" y="264"/>
                      </a:lnTo>
                      <a:lnTo>
                        <a:pt x="143" y="264"/>
                      </a:lnTo>
                      <a:lnTo>
                        <a:pt x="174" y="246"/>
                      </a:lnTo>
                      <a:lnTo>
                        <a:pt x="168" y="238"/>
                      </a:lnTo>
                      <a:lnTo>
                        <a:pt x="184" y="223"/>
                      </a:lnTo>
                      <a:lnTo>
                        <a:pt x="186" y="207"/>
                      </a:lnTo>
                      <a:lnTo>
                        <a:pt x="178" y="203"/>
                      </a:lnTo>
                      <a:lnTo>
                        <a:pt x="176" y="196"/>
                      </a:lnTo>
                      <a:lnTo>
                        <a:pt x="182" y="180"/>
                      </a:lnTo>
                      <a:lnTo>
                        <a:pt x="172" y="161"/>
                      </a:lnTo>
                      <a:lnTo>
                        <a:pt x="164" y="163"/>
                      </a:lnTo>
                      <a:lnTo>
                        <a:pt x="159" y="147"/>
                      </a:lnTo>
                      <a:lnTo>
                        <a:pt x="163" y="143"/>
                      </a:lnTo>
                      <a:lnTo>
                        <a:pt x="166" y="143"/>
                      </a:lnTo>
                      <a:lnTo>
                        <a:pt x="174" y="145"/>
                      </a:lnTo>
                      <a:lnTo>
                        <a:pt x="174" y="136"/>
                      </a:lnTo>
                      <a:lnTo>
                        <a:pt x="188" y="134"/>
                      </a:lnTo>
                      <a:lnTo>
                        <a:pt x="192" y="132"/>
                      </a:lnTo>
                      <a:lnTo>
                        <a:pt x="195" y="128"/>
                      </a:lnTo>
                      <a:lnTo>
                        <a:pt x="203" y="118"/>
                      </a:lnTo>
                      <a:lnTo>
                        <a:pt x="203" y="108"/>
                      </a:lnTo>
                      <a:lnTo>
                        <a:pt x="201" y="101"/>
                      </a:lnTo>
                      <a:lnTo>
                        <a:pt x="203" y="97"/>
                      </a:lnTo>
                      <a:lnTo>
                        <a:pt x="211" y="101"/>
                      </a:lnTo>
                      <a:lnTo>
                        <a:pt x="222" y="85"/>
                      </a:lnTo>
                      <a:lnTo>
                        <a:pt x="230" y="87"/>
                      </a:lnTo>
                      <a:lnTo>
                        <a:pt x="236" y="79"/>
                      </a:lnTo>
                      <a:lnTo>
                        <a:pt x="250" y="87"/>
                      </a:lnTo>
                      <a:lnTo>
                        <a:pt x="250" y="95"/>
                      </a:lnTo>
                      <a:lnTo>
                        <a:pt x="263" y="105"/>
                      </a:lnTo>
                      <a:lnTo>
                        <a:pt x="269" y="105"/>
                      </a:lnTo>
                      <a:lnTo>
                        <a:pt x="269" y="108"/>
                      </a:lnTo>
                      <a:lnTo>
                        <a:pt x="273" y="108"/>
                      </a:lnTo>
                      <a:lnTo>
                        <a:pt x="278" y="99"/>
                      </a:lnTo>
                      <a:lnTo>
                        <a:pt x="278" y="87"/>
                      </a:lnTo>
                      <a:lnTo>
                        <a:pt x="302" y="74"/>
                      </a:lnTo>
                      <a:lnTo>
                        <a:pt x="306" y="76"/>
                      </a:lnTo>
                      <a:lnTo>
                        <a:pt x="313" y="70"/>
                      </a:lnTo>
                      <a:lnTo>
                        <a:pt x="325" y="76"/>
                      </a:lnTo>
                      <a:lnTo>
                        <a:pt x="323" y="66"/>
                      </a:lnTo>
                      <a:lnTo>
                        <a:pt x="329" y="62"/>
                      </a:lnTo>
                      <a:lnTo>
                        <a:pt x="329" y="58"/>
                      </a:lnTo>
                      <a:lnTo>
                        <a:pt x="338" y="54"/>
                      </a:lnTo>
                      <a:lnTo>
                        <a:pt x="367" y="43"/>
                      </a:lnTo>
                      <a:lnTo>
                        <a:pt x="367" y="33"/>
                      </a:lnTo>
                      <a:lnTo>
                        <a:pt x="356" y="23"/>
                      </a:lnTo>
                      <a:lnTo>
                        <a:pt x="360" y="15"/>
                      </a:lnTo>
                      <a:lnTo>
                        <a:pt x="375" y="6"/>
                      </a:lnTo>
                      <a:lnTo>
                        <a:pt x="377" y="13"/>
                      </a:lnTo>
                      <a:lnTo>
                        <a:pt x="385" y="15"/>
                      </a:lnTo>
                      <a:lnTo>
                        <a:pt x="385" y="10"/>
                      </a:lnTo>
                      <a:lnTo>
                        <a:pt x="398" y="6"/>
                      </a:lnTo>
                      <a:lnTo>
                        <a:pt x="402" y="13"/>
                      </a:lnTo>
                      <a:lnTo>
                        <a:pt x="412" y="8"/>
                      </a:lnTo>
                      <a:lnTo>
                        <a:pt x="414" y="4"/>
                      </a:lnTo>
                      <a:lnTo>
                        <a:pt x="418" y="0"/>
                      </a:lnTo>
                      <a:lnTo>
                        <a:pt x="421" y="8"/>
                      </a:lnTo>
                      <a:lnTo>
                        <a:pt x="427" y="13"/>
                      </a:lnTo>
                      <a:lnTo>
                        <a:pt x="431" y="10"/>
                      </a:lnTo>
                      <a:lnTo>
                        <a:pt x="433" y="13"/>
                      </a:lnTo>
                      <a:lnTo>
                        <a:pt x="427" y="27"/>
                      </a:lnTo>
                      <a:lnTo>
                        <a:pt x="433" y="27"/>
                      </a:lnTo>
                      <a:lnTo>
                        <a:pt x="435" y="35"/>
                      </a:lnTo>
                      <a:lnTo>
                        <a:pt x="421" y="48"/>
                      </a:lnTo>
                      <a:lnTo>
                        <a:pt x="425" y="66"/>
                      </a:lnTo>
                      <a:lnTo>
                        <a:pt x="441" y="77"/>
                      </a:lnTo>
                      <a:lnTo>
                        <a:pt x="447" y="103"/>
                      </a:lnTo>
                      <a:lnTo>
                        <a:pt x="454" y="112"/>
                      </a:lnTo>
                      <a:lnTo>
                        <a:pt x="452" y="114"/>
                      </a:lnTo>
                      <a:lnTo>
                        <a:pt x="456" y="143"/>
                      </a:lnTo>
                      <a:lnTo>
                        <a:pt x="454" y="145"/>
                      </a:lnTo>
                      <a:lnTo>
                        <a:pt x="460" y="157"/>
                      </a:lnTo>
                      <a:lnTo>
                        <a:pt x="466" y="157"/>
                      </a:lnTo>
                      <a:lnTo>
                        <a:pt x="476" y="153"/>
                      </a:lnTo>
                      <a:lnTo>
                        <a:pt x="485" y="155"/>
                      </a:lnTo>
                      <a:lnTo>
                        <a:pt x="493" y="153"/>
                      </a:lnTo>
                      <a:lnTo>
                        <a:pt x="493" y="163"/>
                      </a:lnTo>
                      <a:lnTo>
                        <a:pt x="510" y="165"/>
                      </a:lnTo>
                      <a:lnTo>
                        <a:pt x="530" y="151"/>
                      </a:lnTo>
                      <a:lnTo>
                        <a:pt x="530" y="143"/>
                      </a:lnTo>
                      <a:lnTo>
                        <a:pt x="539" y="138"/>
                      </a:lnTo>
                      <a:lnTo>
                        <a:pt x="545" y="143"/>
                      </a:lnTo>
                      <a:lnTo>
                        <a:pt x="549" y="141"/>
                      </a:lnTo>
                      <a:lnTo>
                        <a:pt x="551" y="118"/>
                      </a:lnTo>
                      <a:lnTo>
                        <a:pt x="559" y="116"/>
                      </a:lnTo>
                      <a:lnTo>
                        <a:pt x="561" y="112"/>
                      </a:lnTo>
                      <a:lnTo>
                        <a:pt x="570" y="112"/>
                      </a:lnTo>
                      <a:lnTo>
                        <a:pt x="574" y="128"/>
                      </a:lnTo>
                      <a:lnTo>
                        <a:pt x="578" y="132"/>
                      </a:lnTo>
                      <a:lnTo>
                        <a:pt x="578" y="138"/>
                      </a:lnTo>
                      <a:lnTo>
                        <a:pt x="586" y="141"/>
                      </a:lnTo>
                      <a:lnTo>
                        <a:pt x="584" y="155"/>
                      </a:lnTo>
                      <a:lnTo>
                        <a:pt x="597" y="180"/>
                      </a:lnTo>
                      <a:lnTo>
                        <a:pt x="609" y="176"/>
                      </a:lnTo>
                      <a:lnTo>
                        <a:pt x="609" y="174"/>
                      </a:lnTo>
                      <a:lnTo>
                        <a:pt x="624" y="174"/>
                      </a:lnTo>
                      <a:lnTo>
                        <a:pt x="634" y="163"/>
                      </a:lnTo>
                      <a:lnTo>
                        <a:pt x="638" y="167"/>
                      </a:lnTo>
                      <a:lnTo>
                        <a:pt x="653" y="155"/>
                      </a:lnTo>
                      <a:lnTo>
                        <a:pt x="653" y="153"/>
                      </a:lnTo>
                      <a:lnTo>
                        <a:pt x="673" y="147"/>
                      </a:lnTo>
                      <a:lnTo>
                        <a:pt x="675" y="155"/>
                      </a:lnTo>
                      <a:lnTo>
                        <a:pt x="686" y="153"/>
                      </a:lnTo>
                      <a:lnTo>
                        <a:pt x="702" y="180"/>
                      </a:lnTo>
                      <a:lnTo>
                        <a:pt x="702" y="190"/>
                      </a:lnTo>
                      <a:lnTo>
                        <a:pt x="704" y="196"/>
                      </a:lnTo>
                      <a:lnTo>
                        <a:pt x="696" y="190"/>
                      </a:lnTo>
                      <a:lnTo>
                        <a:pt x="694" y="192"/>
                      </a:lnTo>
                      <a:lnTo>
                        <a:pt x="702" y="200"/>
                      </a:lnTo>
                      <a:lnTo>
                        <a:pt x="705" y="200"/>
                      </a:lnTo>
                      <a:lnTo>
                        <a:pt x="696" y="203"/>
                      </a:lnTo>
                      <a:lnTo>
                        <a:pt x="702" y="205"/>
                      </a:lnTo>
                      <a:lnTo>
                        <a:pt x="696" y="207"/>
                      </a:lnTo>
                      <a:lnTo>
                        <a:pt x="700" y="213"/>
                      </a:lnTo>
                      <a:lnTo>
                        <a:pt x="690" y="211"/>
                      </a:lnTo>
                      <a:lnTo>
                        <a:pt x="682" y="211"/>
                      </a:lnTo>
                      <a:lnTo>
                        <a:pt x="676" y="205"/>
                      </a:lnTo>
                      <a:lnTo>
                        <a:pt x="676" y="213"/>
                      </a:lnTo>
                      <a:lnTo>
                        <a:pt x="682" y="213"/>
                      </a:lnTo>
                      <a:lnTo>
                        <a:pt x="682" y="221"/>
                      </a:lnTo>
                      <a:lnTo>
                        <a:pt x="676" y="217"/>
                      </a:lnTo>
                      <a:lnTo>
                        <a:pt x="675" y="219"/>
                      </a:lnTo>
                      <a:lnTo>
                        <a:pt x="680" y="221"/>
                      </a:lnTo>
                      <a:lnTo>
                        <a:pt x="682" y="227"/>
                      </a:lnTo>
                      <a:lnTo>
                        <a:pt x="682" y="231"/>
                      </a:lnTo>
                      <a:lnTo>
                        <a:pt x="673" y="234"/>
                      </a:lnTo>
                      <a:lnTo>
                        <a:pt x="673" y="233"/>
                      </a:lnTo>
                      <a:lnTo>
                        <a:pt x="663" y="236"/>
                      </a:lnTo>
                      <a:lnTo>
                        <a:pt x="673" y="238"/>
                      </a:lnTo>
                      <a:lnTo>
                        <a:pt x="676" y="236"/>
                      </a:lnTo>
                      <a:lnTo>
                        <a:pt x="676" y="244"/>
                      </a:lnTo>
                      <a:lnTo>
                        <a:pt x="671" y="246"/>
                      </a:lnTo>
                      <a:lnTo>
                        <a:pt x="663" y="244"/>
                      </a:lnTo>
                      <a:lnTo>
                        <a:pt x="657" y="244"/>
                      </a:lnTo>
                      <a:lnTo>
                        <a:pt x="655" y="254"/>
                      </a:lnTo>
                      <a:lnTo>
                        <a:pt x="646" y="252"/>
                      </a:lnTo>
                      <a:lnTo>
                        <a:pt x="651" y="256"/>
                      </a:lnTo>
                      <a:lnTo>
                        <a:pt x="646" y="256"/>
                      </a:lnTo>
                      <a:lnTo>
                        <a:pt x="644" y="260"/>
                      </a:lnTo>
                      <a:lnTo>
                        <a:pt x="646" y="265"/>
                      </a:lnTo>
                      <a:lnTo>
                        <a:pt x="653" y="265"/>
                      </a:lnTo>
                      <a:lnTo>
                        <a:pt x="655" y="271"/>
                      </a:lnTo>
                      <a:lnTo>
                        <a:pt x="663" y="271"/>
                      </a:lnTo>
                      <a:lnTo>
                        <a:pt x="657" y="279"/>
                      </a:lnTo>
                      <a:lnTo>
                        <a:pt x="661" y="281"/>
                      </a:lnTo>
                      <a:lnTo>
                        <a:pt x="667" y="281"/>
                      </a:lnTo>
                      <a:lnTo>
                        <a:pt x="665" y="285"/>
                      </a:lnTo>
                      <a:lnTo>
                        <a:pt x="661" y="291"/>
                      </a:lnTo>
                      <a:lnTo>
                        <a:pt x="663" y="298"/>
                      </a:lnTo>
                      <a:lnTo>
                        <a:pt x="661" y="302"/>
                      </a:lnTo>
                      <a:lnTo>
                        <a:pt x="657" y="298"/>
                      </a:lnTo>
                      <a:lnTo>
                        <a:pt x="644" y="308"/>
                      </a:lnTo>
                      <a:lnTo>
                        <a:pt x="636" y="308"/>
                      </a:lnTo>
                      <a:lnTo>
                        <a:pt x="634" y="314"/>
                      </a:lnTo>
                      <a:lnTo>
                        <a:pt x="634" y="318"/>
                      </a:lnTo>
                      <a:lnTo>
                        <a:pt x="632" y="320"/>
                      </a:lnTo>
                      <a:lnTo>
                        <a:pt x="626" y="324"/>
                      </a:lnTo>
                      <a:lnTo>
                        <a:pt x="619" y="324"/>
                      </a:lnTo>
                      <a:lnTo>
                        <a:pt x="619" y="318"/>
                      </a:lnTo>
                      <a:lnTo>
                        <a:pt x="622" y="312"/>
                      </a:lnTo>
                      <a:lnTo>
                        <a:pt x="626" y="310"/>
                      </a:lnTo>
                      <a:lnTo>
                        <a:pt x="628" y="304"/>
                      </a:lnTo>
                      <a:lnTo>
                        <a:pt x="634" y="308"/>
                      </a:lnTo>
                      <a:lnTo>
                        <a:pt x="636" y="304"/>
                      </a:lnTo>
                      <a:lnTo>
                        <a:pt x="638" y="302"/>
                      </a:lnTo>
                      <a:lnTo>
                        <a:pt x="644" y="302"/>
                      </a:lnTo>
                      <a:lnTo>
                        <a:pt x="638" y="295"/>
                      </a:lnTo>
                      <a:lnTo>
                        <a:pt x="642" y="291"/>
                      </a:lnTo>
                      <a:lnTo>
                        <a:pt x="647" y="289"/>
                      </a:lnTo>
                      <a:lnTo>
                        <a:pt x="646" y="281"/>
                      </a:lnTo>
                      <a:lnTo>
                        <a:pt x="651" y="281"/>
                      </a:lnTo>
                      <a:lnTo>
                        <a:pt x="651" y="279"/>
                      </a:lnTo>
                      <a:lnTo>
                        <a:pt x="655" y="271"/>
                      </a:lnTo>
                      <a:lnTo>
                        <a:pt x="653" y="271"/>
                      </a:lnTo>
                      <a:lnTo>
                        <a:pt x="651" y="271"/>
                      </a:lnTo>
                      <a:lnTo>
                        <a:pt x="644" y="271"/>
                      </a:lnTo>
                      <a:lnTo>
                        <a:pt x="632" y="273"/>
                      </a:lnTo>
                      <a:lnTo>
                        <a:pt x="628" y="275"/>
                      </a:lnTo>
                      <a:lnTo>
                        <a:pt x="632" y="281"/>
                      </a:lnTo>
                      <a:lnTo>
                        <a:pt x="626" y="293"/>
                      </a:lnTo>
                      <a:lnTo>
                        <a:pt x="626" y="298"/>
                      </a:lnTo>
                      <a:lnTo>
                        <a:pt x="622" y="302"/>
                      </a:lnTo>
                      <a:lnTo>
                        <a:pt x="624" y="295"/>
                      </a:lnTo>
                      <a:lnTo>
                        <a:pt x="617" y="293"/>
                      </a:lnTo>
                      <a:lnTo>
                        <a:pt x="617" y="289"/>
                      </a:lnTo>
                      <a:lnTo>
                        <a:pt x="613" y="293"/>
                      </a:lnTo>
                      <a:lnTo>
                        <a:pt x="613" y="285"/>
                      </a:lnTo>
                      <a:lnTo>
                        <a:pt x="609" y="283"/>
                      </a:lnTo>
                      <a:lnTo>
                        <a:pt x="613" y="279"/>
                      </a:lnTo>
                      <a:lnTo>
                        <a:pt x="619" y="275"/>
                      </a:lnTo>
                      <a:lnTo>
                        <a:pt x="617" y="271"/>
                      </a:lnTo>
                      <a:lnTo>
                        <a:pt x="615" y="273"/>
                      </a:lnTo>
                      <a:lnTo>
                        <a:pt x="607" y="275"/>
                      </a:lnTo>
                      <a:lnTo>
                        <a:pt x="607" y="271"/>
                      </a:lnTo>
                      <a:lnTo>
                        <a:pt x="617" y="264"/>
                      </a:lnTo>
                      <a:lnTo>
                        <a:pt x="609" y="265"/>
                      </a:lnTo>
                      <a:lnTo>
                        <a:pt x="605" y="271"/>
                      </a:lnTo>
                      <a:lnTo>
                        <a:pt x="605" y="275"/>
                      </a:lnTo>
                      <a:lnTo>
                        <a:pt x="607" y="283"/>
                      </a:lnTo>
                      <a:lnTo>
                        <a:pt x="603" y="283"/>
                      </a:lnTo>
                      <a:lnTo>
                        <a:pt x="597" y="275"/>
                      </a:lnTo>
                      <a:lnTo>
                        <a:pt x="595" y="271"/>
                      </a:lnTo>
                      <a:lnTo>
                        <a:pt x="590" y="281"/>
                      </a:lnTo>
                      <a:lnTo>
                        <a:pt x="597" y="289"/>
                      </a:lnTo>
                      <a:lnTo>
                        <a:pt x="599" y="291"/>
                      </a:lnTo>
                      <a:lnTo>
                        <a:pt x="599" y="293"/>
                      </a:lnTo>
                      <a:lnTo>
                        <a:pt x="595" y="293"/>
                      </a:lnTo>
                      <a:lnTo>
                        <a:pt x="588" y="289"/>
                      </a:lnTo>
                      <a:lnTo>
                        <a:pt x="588" y="283"/>
                      </a:lnTo>
                      <a:lnTo>
                        <a:pt x="580" y="283"/>
                      </a:lnTo>
                      <a:lnTo>
                        <a:pt x="584" y="275"/>
                      </a:lnTo>
                      <a:lnTo>
                        <a:pt x="578" y="279"/>
                      </a:lnTo>
                      <a:lnTo>
                        <a:pt x="574" y="283"/>
                      </a:lnTo>
                      <a:lnTo>
                        <a:pt x="570" y="293"/>
                      </a:lnTo>
                      <a:lnTo>
                        <a:pt x="574" y="293"/>
                      </a:lnTo>
                      <a:lnTo>
                        <a:pt x="578" y="293"/>
                      </a:lnTo>
                      <a:lnTo>
                        <a:pt x="580" y="298"/>
                      </a:lnTo>
                      <a:lnTo>
                        <a:pt x="580" y="302"/>
                      </a:lnTo>
                      <a:lnTo>
                        <a:pt x="578" y="302"/>
                      </a:lnTo>
                      <a:lnTo>
                        <a:pt x="570" y="310"/>
                      </a:lnTo>
                      <a:lnTo>
                        <a:pt x="584" y="320"/>
                      </a:lnTo>
                      <a:lnTo>
                        <a:pt x="588" y="312"/>
                      </a:lnTo>
                      <a:lnTo>
                        <a:pt x="593" y="310"/>
                      </a:lnTo>
                      <a:lnTo>
                        <a:pt x="597" y="312"/>
                      </a:lnTo>
                      <a:lnTo>
                        <a:pt x="603" y="310"/>
                      </a:lnTo>
                      <a:lnTo>
                        <a:pt x="607" y="314"/>
                      </a:lnTo>
                      <a:lnTo>
                        <a:pt x="609" y="314"/>
                      </a:lnTo>
                      <a:lnTo>
                        <a:pt x="613" y="322"/>
                      </a:lnTo>
                      <a:lnTo>
                        <a:pt x="609" y="320"/>
                      </a:lnTo>
                      <a:lnTo>
                        <a:pt x="607" y="322"/>
                      </a:lnTo>
                      <a:lnTo>
                        <a:pt x="613" y="324"/>
                      </a:lnTo>
                      <a:lnTo>
                        <a:pt x="615" y="328"/>
                      </a:lnTo>
                      <a:lnTo>
                        <a:pt x="613" y="331"/>
                      </a:lnTo>
                      <a:lnTo>
                        <a:pt x="617" y="331"/>
                      </a:lnTo>
                      <a:lnTo>
                        <a:pt x="617" y="339"/>
                      </a:lnTo>
                      <a:lnTo>
                        <a:pt x="617" y="343"/>
                      </a:lnTo>
                      <a:lnTo>
                        <a:pt x="609" y="349"/>
                      </a:lnTo>
                      <a:lnTo>
                        <a:pt x="607" y="345"/>
                      </a:lnTo>
                      <a:lnTo>
                        <a:pt x="599" y="341"/>
                      </a:lnTo>
                      <a:lnTo>
                        <a:pt x="603" y="339"/>
                      </a:lnTo>
                      <a:lnTo>
                        <a:pt x="597" y="339"/>
                      </a:lnTo>
                      <a:lnTo>
                        <a:pt x="593" y="333"/>
                      </a:lnTo>
                      <a:lnTo>
                        <a:pt x="590" y="331"/>
                      </a:lnTo>
                      <a:lnTo>
                        <a:pt x="588" y="337"/>
                      </a:lnTo>
                      <a:lnTo>
                        <a:pt x="588" y="339"/>
                      </a:lnTo>
                      <a:lnTo>
                        <a:pt x="578" y="337"/>
                      </a:lnTo>
                      <a:lnTo>
                        <a:pt x="578" y="343"/>
                      </a:lnTo>
                      <a:lnTo>
                        <a:pt x="580" y="347"/>
                      </a:lnTo>
                      <a:lnTo>
                        <a:pt x="584" y="345"/>
                      </a:lnTo>
                      <a:lnTo>
                        <a:pt x="590" y="343"/>
                      </a:lnTo>
                      <a:lnTo>
                        <a:pt x="595" y="349"/>
                      </a:lnTo>
                      <a:lnTo>
                        <a:pt x="595" y="355"/>
                      </a:lnTo>
                      <a:lnTo>
                        <a:pt x="593" y="359"/>
                      </a:lnTo>
                      <a:lnTo>
                        <a:pt x="597" y="362"/>
                      </a:lnTo>
                      <a:lnTo>
                        <a:pt x="603" y="364"/>
                      </a:lnTo>
                      <a:lnTo>
                        <a:pt x="607" y="366"/>
                      </a:lnTo>
                      <a:lnTo>
                        <a:pt x="609" y="362"/>
                      </a:lnTo>
                      <a:lnTo>
                        <a:pt x="607" y="357"/>
                      </a:lnTo>
                      <a:lnTo>
                        <a:pt x="613" y="355"/>
                      </a:lnTo>
                      <a:lnTo>
                        <a:pt x="617" y="347"/>
                      </a:lnTo>
                      <a:lnTo>
                        <a:pt x="622" y="345"/>
                      </a:lnTo>
                      <a:lnTo>
                        <a:pt x="626" y="349"/>
                      </a:lnTo>
                      <a:lnTo>
                        <a:pt x="624" y="353"/>
                      </a:lnTo>
                      <a:lnTo>
                        <a:pt x="626" y="353"/>
                      </a:lnTo>
                      <a:lnTo>
                        <a:pt x="626" y="359"/>
                      </a:lnTo>
                      <a:lnTo>
                        <a:pt x="632" y="359"/>
                      </a:lnTo>
                      <a:lnTo>
                        <a:pt x="642" y="353"/>
                      </a:lnTo>
                      <a:lnTo>
                        <a:pt x="632" y="364"/>
                      </a:lnTo>
                      <a:lnTo>
                        <a:pt x="624" y="360"/>
                      </a:lnTo>
                      <a:lnTo>
                        <a:pt x="619" y="364"/>
                      </a:lnTo>
                      <a:lnTo>
                        <a:pt x="617" y="368"/>
                      </a:lnTo>
                      <a:lnTo>
                        <a:pt x="619" y="370"/>
                      </a:lnTo>
                      <a:lnTo>
                        <a:pt x="617" y="372"/>
                      </a:lnTo>
                      <a:lnTo>
                        <a:pt x="615" y="368"/>
                      </a:lnTo>
                      <a:lnTo>
                        <a:pt x="605" y="374"/>
                      </a:lnTo>
                      <a:lnTo>
                        <a:pt x="597" y="374"/>
                      </a:lnTo>
                      <a:lnTo>
                        <a:pt x="593" y="378"/>
                      </a:lnTo>
                      <a:lnTo>
                        <a:pt x="597" y="382"/>
                      </a:lnTo>
                      <a:lnTo>
                        <a:pt x="595" y="388"/>
                      </a:lnTo>
                      <a:lnTo>
                        <a:pt x="588" y="393"/>
                      </a:lnTo>
                      <a:lnTo>
                        <a:pt x="588" y="399"/>
                      </a:lnTo>
                      <a:lnTo>
                        <a:pt x="586" y="401"/>
                      </a:lnTo>
                      <a:lnTo>
                        <a:pt x="593" y="407"/>
                      </a:lnTo>
                      <a:lnTo>
                        <a:pt x="597" y="413"/>
                      </a:lnTo>
                      <a:lnTo>
                        <a:pt x="593" y="417"/>
                      </a:lnTo>
                      <a:lnTo>
                        <a:pt x="586" y="419"/>
                      </a:lnTo>
                      <a:lnTo>
                        <a:pt x="599" y="422"/>
                      </a:lnTo>
                      <a:lnTo>
                        <a:pt x="607" y="421"/>
                      </a:lnTo>
                      <a:lnTo>
                        <a:pt x="607" y="426"/>
                      </a:lnTo>
                      <a:lnTo>
                        <a:pt x="607" y="430"/>
                      </a:lnTo>
                      <a:lnTo>
                        <a:pt x="607" y="436"/>
                      </a:lnTo>
                      <a:lnTo>
                        <a:pt x="605" y="442"/>
                      </a:lnTo>
                      <a:lnTo>
                        <a:pt x="597" y="442"/>
                      </a:lnTo>
                      <a:lnTo>
                        <a:pt x="593" y="455"/>
                      </a:lnTo>
                      <a:lnTo>
                        <a:pt x="588" y="448"/>
                      </a:lnTo>
                      <a:lnTo>
                        <a:pt x="590" y="459"/>
                      </a:lnTo>
                      <a:lnTo>
                        <a:pt x="593" y="461"/>
                      </a:lnTo>
                      <a:lnTo>
                        <a:pt x="597" y="471"/>
                      </a:lnTo>
                      <a:lnTo>
                        <a:pt x="597" y="473"/>
                      </a:lnTo>
                      <a:lnTo>
                        <a:pt x="593" y="481"/>
                      </a:lnTo>
                      <a:lnTo>
                        <a:pt x="593" y="485"/>
                      </a:lnTo>
                      <a:lnTo>
                        <a:pt x="588" y="485"/>
                      </a:lnTo>
                      <a:lnTo>
                        <a:pt x="584" y="483"/>
                      </a:lnTo>
                      <a:lnTo>
                        <a:pt x="580" y="486"/>
                      </a:lnTo>
                      <a:lnTo>
                        <a:pt x="576" y="486"/>
                      </a:lnTo>
                      <a:lnTo>
                        <a:pt x="574" y="488"/>
                      </a:lnTo>
                      <a:lnTo>
                        <a:pt x="574" y="494"/>
                      </a:lnTo>
                      <a:lnTo>
                        <a:pt x="574" y="500"/>
                      </a:lnTo>
                      <a:lnTo>
                        <a:pt x="578" y="500"/>
                      </a:lnTo>
                      <a:lnTo>
                        <a:pt x="578" y="506"/>
                      </a:lnTo>
                      <a:lnTo>
                        <a:pt x="578" y="508"/>
                      </a:lnTo>
                      <a:lnTo>
                        <a:pt x="584" y="512"/>
                      </a:lnTo>
                      <a:lnTo>
                        <a:pt x="586" y="506"/>
                      </a:lnTo>
                      <a:lnTo>
                        <a:pt x="588" y="508"/>
                      </a:lnTo>
                      <a:lnTo>
                        <a:pt x="595" y="504"/>
                      </a:lnTo>
                      <a:lnTo>
                        <a:pt x="590" y="510"/>
                      </a:lnTo>
                      <a:lnTo>
                        <a:pt x="593" y="516"/>
                      </a:lnTo>
                      <a:lnTo>
                        <a:pt x="588" y="519"/>
                      </a:lnTo>
                      <a:lnTo>
                        <a:pt x="597" y="519"/>
                      </a:lnTo>
                      <a:lnTo>
                        <a:pt x="595" y="525"/>
                      </a:lnTo>
                      <a:lnTo>
                        <a:pt x="597" y="521"/>
                      </a:lnTo>
                      <a:lnTo>
                        <a:pt x="597" y="527"/>
                      </a:lnTo>
                      <a:lnTo>
                        <a:pt x="603" y="527"/>
                      </a:lnTo>
                      <a:lnTo>
                        <a:pt x="603" y="529"/>
                      </a:lnTo>
                      <a:lnTo>
                        <a:pt x="597" y="535"/>
                      </a:lnTo>
                      <a:lnTo>
                        <a:pt x="605" y="535"/>
                      </a:lnTo>
                      <a:lnTo>
                        <a:pt x="607" y="541"/>
                      </a:lnTo>
                      <a:lnTo>
                        <a:pt x="603" y="547"/>
                      </a:lnTo>
                      <a:lnTo>
                        <a:pt x="607" y="547"/>
                      </a:lnTo>
                      <a:lnTo>
                        <a:pt x="597" y="550"/>
                      </a:lnTo>
                      <a:lnTo>
                        <a:pt x="597" y="541"/>
                      </a:lnTo>
                      <a:lnTo>
                        <a:pt x="595" y="537"/>
                      </a:lnTo>
                      <a:lnTo>
                        <a:pt x="597" y="535"/>
                      </a:lnTo>
                      <a:lnTo>
                        <a:pt x="595" y="535"/>
                      </a:lnTo>
                      <a:lnTo>
                        <a:pt x="595" y="529"/>
                      </a:lnTo>
                      <a:lnTo>
                        <a:pt x="588" y="529"/>
                      </a:lnTo>
                      <a:lnTo>
                        <a:pt x="588" y="537"/>
                      </a:lnTo>
                      <a:lnTo>
                        <a:pt x="586" y="541"/>
                      </a:lnTo>
                      <a:lnTo>
                        <a:pt x="593" y="537"/>
                      </a:lnTo>
                      <a:lnTo>
                        <a:pt x="590" y="545"/>
                      </a:lnTo>
                      <a:lnTo>
                        <a:pt x="586" y="547"/>
                      </a:lnTo>
                      <a:lnTo>
                        <a:pt x="578" y="547"/>
                      </a:lnTo>
                      <a:lnTo>
                        <a:pt x="584" y="545"/>
                      </a:lnTo>
                      <a:lnTo>
                        <a:pt x="580" y="537"/>
                      </a:lnTo>
                      <a:lnTo>
                        <a:pt x="584" y="537"/>
                      </a:lnTo>
                      <a:lnTo>
                        <a:pt x="578" y="535"/>
                      </a:lnTo>
                      <a:lnTo>
                        <a:pt x="580" y="531"/>
                      </a:lnTo>
                      <a:lnTo>
                        <a:pt x="576" y="529"/>
                      </a:lnTo>
                      <a:lnTo>
                        <a:pt x="574" y="519"/>
                      </a:lnTo>
                      <a:lnTo>
                        <a:pt x="568" y="521"/>
                      </a:lnTo>
                      <a:lnTo>
                        <a:pt x="564" y="517"/>
                      </a:lnTo>
                      <a:lnTo>
                        <a:pt x="559" y="517"/>
                      </a:lnTo>
                      <a:lnTo>
                        <a:pt x="559" y="516"/>
                      </a:lnTo>
                      <a:lnTo>
                        <a:pt x="561" y="508"/>
                      </a:lnTo>
                      <a:lnTo>
                        <a:pt x="555" y="502"/>
                      </a:lnTo>
                      <a:lnTo>
                        <a:pt x="551" y="502"/>
                      </a:lnTo>
                      <a:lnTo>
                        <a:pt x="555" y="506"/>
                      </a:lnTo>
                      <a:lnTo>
                        <a:pt x="549" y="512"/>
                      </a:lnTo>
                      <a:lnTo>
                        <a:pt x="547" y="510"/>
                      </a:lnTo>
                      <a:lnTo>
                        <a:pt x="545" y="512"/>
                      </a:lnTo>
                      <a:lnTo>
                        <a:pt x="547" y="517"/>
                      </a:lnTo>
                      <a:lnTo>
                        <a:pt x="541" y="525"/>
                      </a:lnTo>
                      <a:lnTo>
                        <a:pt x="537" y="529"/>
                      </a:lnTo>
                      <a:lnTo>
                        <a:pt x="535" y="529"/>
                      </a:lnTo>
                      <a:lnTo>
                        <a:pt x="528" y="535"/>
                      </a:lnTo>
                      <a:lnTo>
                        <a:pt x="522" y="545"/>
                      </a:lnTo>
                      <a:lnTo>
                        <a:pt x="520" y="539"/>
                      </a:lnTo>
                      <a:lnTo>
                        <a:pt x="522" y="547"/>
                      </a:lnTo>
                      <a:lnTo>
                        <a:pt x="528" y="548"/>
                      </a:lnTo>
                      <a:lnTo>
                        <a:pt x="530" y="554"/>
                      </a:lnTo>
                      <a:lnTo>
                        <a:pt x="532" y="556"/>
                      </a:lnTo>
                      <a:lnTo>
                        <a:pt x="535" y="550"/>
                      </a:lnTo>
                      <a:lnTo>
                        <a:pt x="541" y="560"/>
                      </a:lnTo>
                      <a:lnTo>
                        <a:pt x="535" y="564"/>
                      </a:lnTo>
                      <a:lnTo>
                        <a:pt x="537" y="568"/>
                      </a:lnTo>
                      <a:lnTo>
                        <a:pt x="541" y="570"/>
                      </a:lnTo>
                      <a:lnTo>
                        <a:pt x="541" y="568"/>
                      </a:lnTo>
                      <a:lnTo>
                        <a:pt x="545" y="564"/>
                      </a:lnTo>
                      <a:lnTo>
                        <a:pt x="545" y="558"/>
                      </a:lnTo>
                      <a:lnTo>
                        <a:pt x="549" y="558"/>
                      </a:lnTo>
                      <a:lnTo>
                        <a:pt x="551" y="558"/>
                      </a:lnTo>
                      <a:lnTo>
                        <a:pt x="551" y="560"/>
                      </a:lnTo>
                      <a:lnTo>
                        <a:pt x="559" y="566"/>
                      </a:lnTo>
                      <a:lnTo>
                        <a:pt x="564" y="568"/>
                      </a:lnTo>
                      <a:lnTo>
                        <a:pt x="559" y="576"/>
                      </a:lnTo>
                      <a:lnTo>
                        <a:pt x="551" y="576"/>
                      </a:lnTo>
                      <a:lnTo>
                        <a:pt x="555" y="583"/>
                      </a:lnTo>
                      <a:lnTo>
                        <a:pt x="551" y="587"/>
                      </a:lnTo>
                      <a:lnTo>
                        <a:pt x="549" y="585"/>
                      </a:lnTo>
                      <a:lnTo>
                        <a:pt x="541" y="583"/>
                      </a:lnTo>
                      <a:lnTo>
                        <a:pt x="537" y="585"/>
                      </a:lnTo>
                      <a:lnTo>
                        <a:pt x="532" y="585"/>
                      </a:lnTo>
                      <a:lnTo>
                        <a:pt x="530" y="579"/>
                      </a:lnTo>
                      <a:lnTo>
                        <a:pt x="532" y="578"/>
                      </a:lnTo>
                      <a:lnTo>
                        <a:pt x="526" y="568"/>
                      </a:lnTo>
                      <a:lnTo>
                        <a:pt x="526" y="574"/>
                      </a:lnTo>
                      <a:lnTo>
                        <a:pt x="522" y="583"/>
                      </a:lnTo>
                      <a:lnTo>
                        <a:pt x="520" y="587"/>
                      </a:lnTo>
                      <a:lnTo>
                        <a:pt x="522" y="589"/>
                      </a:lnTo>
                      <a:lnTo>
                        <a:pt x="530" y="589"/>
                      </a:lnTo>
                      <a:lnTo>
                        <a:pt x="532" y="593"/>
                      </a:lnTo>
                      <a:lnTo>
                        <a:pt x="532" y="597"/>
                      </a:lnTo>
                      <a:lnTo>
                        <a:pt x="528" y="595"/>
                      </a:lnTo>
                      <a:lnTo>
                        <a:pt x="522" y="593"/>
                      </a:lnTo>
                      <a:lnTo>
                        <a:pt x="522" y="599"/>
                      </a:lnTo>
                      <a:lnTo>
                        <a:pt x="518" y="597"/>
                      </a:lnTo>
                      <a:lnTo>
                        <a:pt x="520" y="589"/>
                      </a:lnTo>
                      <a:lnTo>
                        <a:pt x="512" y="593"/>
                      </a:lnTo>
                      <a:lnTo>
                        <a:pt x="516" y="599"/>
                      </a:lnTo>
                      <a:lnTo>
                        <a:pt x="512" y="597"/>
                      </a:lnTo>
                      <a:lnTo>
                        <a:pt x="510" y="589"/>
                      </a:lnTo>
                      <a:lnTo>
                        <a:pt x="516" y="589"/>
                      </a:lnTo>
                      <a:lnTo>
                        <a:pt x="520" y="579"/>
                      </a:lnTo>
                      <a:lnTo>
                        <a:pt x="518" y="576"/>
                      </a:lnTo>
                      <a:lnTo>
                        <a:pt x="510" y="578"/>
                      </a:lnTo>
                      <a:lnTo>
                        <a:pt x="506" y="579"/>
                      </a:lnTo>
                      <a:lnTo>
                        <a:pt x="501" y="579"/>
                      </a:lnTo>
                      <a:lnTo>
                        <a:pt x="503" y="578"/>
                      </a:lnTo>
                      <a:lnTo>
                        <a:pt x="503" y="570"/>
                      </a:lnTo>
                      <a:lnTo>
                        <a:pt x="506" y="576"/>
                      </a:lnTo>
                      <a:lnTo>
                        <a:pt x="508" y="574"/>
                      </a:lnTo>
                      <a:lnTo>
                        <a:pt x="512" y="574"/>
                      </a:lnTo>
                      <a:lnTo>
                        <a:pt x="516" y="568"/>
                      </a:lnTo>
                      <a:lnTo>
                        <a:pt x="512" y="568"/>
                      </a:lnTo>
                      <a:lnTo>
                        <a:pt x="508" y="568"/>
                      </a:lnTo>
                      <a:lnTo>
                        <a:pt x="501" y="568"/>
                      </a:lnTo>
                      <a:lnTo>
                        <a:pt x="491" y="574"/>
                      </a:lnTo>
                      <a:lnTo>
                        <a:pt x="483" y="578"/>
                      </a:lnTo>
                      <a:lnTo>
                        <a:pt x="485" y="579"/>
                      </a:lnTo>
                      <a:lnTo>
                        <a:pt x="489" y="578"/>
                      </a:lnTo>
                      <a:lnTo>
                        <a:pt x="493" y="579"/>
                      </a:lnTo>
                      <a:lnTo>
                        <a:pt x="491" y="587"/>
                      </a:lnTo>
                      <a:lnTo>
                        <a:pt x="493" y="583"/>
                      </a:lnTo>
                      <a:lnTo>
                        <a:pt x="503" y="585"/>
                      </a:lnTo>
                      <a:lnTo>
                        <a:pt x="503" y="589"/>
                      </a:lnTo>
                      <a:lnTo>
                        <a:pt x="499" y="589"/>
                      </a:lnTo>
                      <a:lnTo>
                        <a:pt x="493" y="597"/>
                      </a:lnTo>
                      <a:lnTo>
                        <a:pt x="501" y="601"/>
                      </a:lnTo>
                      <a:lnTo>
                        <a:pt x="489" y="603"/>
                      </a:lnTo>
                      <a:lnTo>
                        <a:pt x="485" y="603"/>
                      </a:lnTo>
                      <a:lnTo>
                        <a:pt x="483" y="609"/>
                      </a:lnTo>
                      <a:lnTo>
                        <a:pt x="485" y="614"/>
                      </a:lnTo>
                      <a:lnTo>
                        <a:pt x="493" y="618"/>
                      </a:lnTo>
                      <a:lnTo>
                        <a:pt x="501" y="622"/>
                      </a:lnTo>
                      <a:lnTo>
                        <a:pt x="503" y="620"/>
                      </a:lnTo>
                      <a:lnTo>
                        <a:pt x="506" y="612"/>
                      </a:lnTo>
                      <a:lnTo>
                        <a:pt x="508" y="620"/>
                      </a:lnTo>
                      <a:lnTo>
                        <a:pt x="503" y="624"/>
                      </a:lnTo>
                      <a:lnTo>
                        <a:pt x="503" y="628"/>
                      </a:lnTo>
                      <a:lnTo>
                        <a:pt x="510" y="630"/>
                      </a:lnTo>
                      <a:lnTo>
                        <a:pt x="506" y="634"/>
                      </a:lnTo>
                      <a:lnTo>
                        <a:pt x="503" y="630"/>
                      </a:lnTo>
                      <a:lnTo>
                        <a:pt x="501" y="630"/>
                      </a:lnTo>
                      <a:lnTo>
                        <a:pt x="493" y="632"/>
                      </a:lnTo>
                      <a:lnTo>
                        <a:pt x="493" y="634"/>
                      </a:lnTo>
                      <a:lnTo>
                        <a:pt x="493" y="640"/>
                      </a:lnTo>
                      <a:lnTo>
                        <a:pt x="501" y="643"/>
                      </a:lnTo>
                      <a:lnTo>
                        <a:pt x="497" y="645"/>
                      </a:lnTo>
                      <a:lnTo>
                        <a:pt x="493" y="645"/>
                      </a:lnTo>
                      <a:lnTo>
                        <a:pt x="493" y="643"/>
                      </a:lnTo>
                      <a:lnTo>
                        <a:pt x="489" y="643"/>
                      </a:lnTo>
                      <a:lnTo>
                        <a:pt x="483" y="647"/>
                      </a:lnTo>
                      <a:lnTo>
                        <a:pt x="481" y="647"/>
                      </a:lnTo>
                      <a:lnTo>
                        <a:pt x="481" y="643"/>
                      </a:lnTo>
                      <a:lnTo>
                        <a:pt x="476" y="643"/>
                      </a:lnTo>
                      <a:lnTo>
                        <a:pt x="474" y="647"/>
                      </a:lnTo>
                      <a:lnTo>
                        <a:pt x="476" y="647"/>
                      </a:lnTo>
                      <a:lnTo>
                        <a:pt x="476" y="653"/>
                      </a:lnTo>
                      <a:lnTo>
                        <a:pt x="472" y="653"/>
                      </a:lnTo>
                      <a:lnTo>
                        <a:pt x="470" y="653"/>
                      </a:lnTo>
                      <a:lnTo>
                        <a:pt x="466" y="653"/>
                      </a:lnTo>
                      <a:lnTo>
                        <a:pt x="460" y="653"/>
                      </a:lnTo>
                      <a:lnTo>
                        <a:pt x="464" y="649"/>
                      </a:lnTo>
                      <a:lnTo>
                        <a:pt x="460" y="647"/>
                      </a:lnTo>
                      <a:lnTo>
                        <a:pt x="466" y="645"/>
                      </a:lnTo>
                      <a:lnTo>
                        <a:pt x="466" y="643"/>
                      </a:lnTo>
                      <a:lnTo>
                        <a:pt x="464" y="636"/>
                      </a:lnTo>
                      <a:lnTo>
                        <a:pt x="462" y="638"/>
                      </a:lnTo>
                      <a:lnTo>
                        <a:pt x="462" y="643"/>
                      </a:lnTo>
                      <a:lnTo>
                        <a:pt x="460" y="645"/>
                      </a:lnTo>
                      <a:lnTo>
                        <a:pt x="456" y="643"/>
                      </a:lnTo>
                      <a:lnTo>
                        <a:pt x="462" y="638"/>
                      </a:lnTo>
                      <a:lnTo>
                        <a:pt x="452" y="630"/>
                      </a:lnTo>
                      <a:lnTo>
                        <a:pt x="454" y="634"/>
                      </a:lnTo>
                      <a:lnTo>
                        <a:pt x="456" y="636"/>
                      </a:lnTo>
                      <a:lnTo>
                        <a:pt x="454" y="638"/>
                      </a:lnTo>
                      <a:lnTo>
                        <a:pt x="452" y="638"/>
                      </a:lnTo>
                      <a:lnTo>
                        <a:pt x="450" y="640"/>
                      </a:lnTo>
                      <a:lnTo>
                        <a:pt x="452" y="643"/>
                      </a:lnTo>
                      <a:lnTo>
                        <a:pt x="456" y="647"/>
                      </a:lnTo>
                      <a:lnTo>
                        <a:pt x="456" y="653"/>
                      </a:lnTo>
                      <a:lnTo>
                        <a:pt x="450" y="655"/>
                      </a:lnTo>
                      <a:lnTo>
                        <a:pt x="447" y="657"/>
                      </a:lnTo>
                      <a:lnTo>
                        <a:pt x="450" y="665"/>
                      </a:lnTo>
                      <a:lnTo>
                        <a:pt x="452" y="667"/>
                      </a:lnTo>
                      <a:lnTo>
                        <a:pt x="454" y="665"/>
                      </a:lnTo>
                      <a:lnTo>
                        <a:pt x="456" y="667"/>
                      </a:lnTo>
                      <a:lnTo>
                        <a:pt x="460" y="665"/>
                      </a:lnTo>
                      <a:lnTo>
                        <a:pt x="462" y="665"/>
                      </a:lnTo>
                      <a:lnTo>
                        <a:pt x="464" y="663"/>
                      </a:lnTo>
                      <a:lnTo>
                        <a:pt x="466" y="665"/>
                      </a:lnTo>
                      <a:lnTo>
                        <a:pt x="470" y="669"/>
                      </a:lnTo>
                      <a:lnTo>
                        <a:pt x="470" y="667"/>
                      </a:lnTo>
                      <a:lnTo>
                        <a:pt x="476" y="667"/>
                      </a:lnTo>
                      <a:lnTo>
                        <a:pt x="476" y="673"/>
                      </a:lnTo>
                      <a:lnTo>
                        <a:pt x="472" y="674"/>
                      </a:lnTo>
                      <a:lnTo>
                        <a:pt x="474" y="674"/>
                      </a:lnTo>
                      <a:lnTo>
                        <a:pt x="470" y="676"/>
                      </a:lnTo>
                      <a:lnTo>
                        <a:pt x="466" y="684"/>
                      </a:lnTo>
                      <a:lnTo>
                        <a:pt x="462" y="688"/>
                      </a:lnTo>
                      <a:lnTo>
                        <a:pt x="460" y="686"/>
                      </a:lnTo>
                      <a:lnTo>
                        <a:pt x="456" y="686"/>
                      </a:lnTo>
                      <a:lnTo>
                        <a:pt x="454" y="692"/>
                      </a:lnTo>
                      <a:lnTo>
                        <a:pt x="456" y="696"/>
                      </a:lnTo>
                      <a:lnTo>
                        <a:pt x="460" y="696"/>
                      </a:lnTo>
                      <a:lnTo>
                        <a:pt x="462" y="696"/>
                      </a:lnTo>
                      <a:lnTo>
                        <a:pt x="460" y="705"/>
                      </a:lnTo>
                      <a:lnTo>
                        <a:pt x="456" y="705"/>
                      </a:lnTo>
                      <a:lnTo>
                        <a:pt x="456" y="707"/>
                      </a:lnTo>
                      <a:lnTo>
                        <a:pt x="454" y="711"/>
                      </a:lnTo>
                      <a:lnTo>
                        <a:pt x="447" y="717"/>
                      </a:lnTo>
                      <a:lnTo>
                        <a:pt x="447" y="715"/>
                      </a:lnTo>
                      <a:lnTo>
                        <a:pt x="445" y="717"/>
                      </a:lnTo>
                      <a:lnTo>
                        <a:pt x="445" y="713"/>
                      </a:lnTo>
                      <a:lnTo>
                        <a:pt x="447" y="707"/>
                      </a:lnTo>
                      <a:lnTo>
                        <a:pt x="443" y="707"/>
                      </a:lnTo>
                      <a:lnTo>
                        <a:pt x="437" y="704"/>
                      </a:lnTo>
                      <a:lnTo>
                        <a:pt x="437" y="702"/>
                      </a:lnTo>
                      <a:lnTo>
                        <a:pt x="433" y="702"/>
                      </a:lnTo>
                      <a:lnTo>
                        <a:pt x="431" y="698"/>
                      </a:lnTo>
                      <a:lnTo>
                        <a:pt x="423" y="696"/>
                      </a:lnTo>
                      <a:lnTo>
                        <a:pt x="425" y="696"/>
                      </a:lnTo>
                      <a:lnTo>
                        <a:pt x="423" y="696"/>
                      </a:lnTo>
                      <a:lnTo>
                        <a:pt x="421" y="696"/>
                      </a:lnTo>
                      <a:lnTo>
                        <a:pt x="423" y="688"/>
                      </a:lnTo>
                      <a:lnTo>
                        <a:pt x="423" y="684"/>
                      </a:lnTo>
                      <a:lnTo>
                        <a:pt x="420" y="682"/>
                      </a:lnTo>
                      <a:lnTo>
                        <a:pt x="420" y="688"/>
                      </a:lnTo>
                      <a:lnTo>
                        <a:pt x="418" y="692"/>
                      </a:lnTo>
                      <a:lnTo>
                        <a:pt x="421" y="698"/>
                      </a:lnTo>
                      <a:lnTo>
                        <a:pt x="420" y="704"/>
                      </a:lnTo>
                      <a:lnTo>
                        <a:pt x="414" y="705"/>
                      </a:lnTo>
                      <a:lnTo>
                        <a:pt x="410" y="707"/>
                      </a:lnTo>
                      <a:lnTo>
                        <a:pt x="402" y="707"/>
                      </a:lnTo>
                      <a:lnTo>
                        <a:pt x="400" y="707"/>
                      </a:lnTo>
                      <a:lnTo>
                        <a:pt x="396" y="707"/>
                      </a:lnTo>
                      <a:lnTo>
                        <a:pt x="398" y="711"/>
                      </a:lnTo>
                      <a:lnTo>
                        <a:pt x="394" y="713"/>
                      </a:lnTo>
                      <a:lnTo>
                        <a:pt x="391" y="717"/>
                      </a:lnTo>
                      <a:lnTo>
                        <a:pt x="389" y="715"/>
                      </a:lnTo>
                      <a:lnTo>
                        <a:pt x="387" y="715"/>
                      </a:lnTo>
                      <a:lnTo>
                        <a:pt x="383" y="713"/>
                      </a:lnTo>
                      <a:lnTo>
                        <a:pt x="383" y="705"/>
                      </a:lnTo>
                      <a:lnTo>
                        <a:pt x="385" y="705"/>
                      </a:lnTo>
                      <a:lnTo>
                        <a:pt x="389" y="705"/>
                      </a:lnTo>
                      <a:lnTo>
                        <a:pt x="389" y="702"/>
                      </a:lnTo>
                      <a:lnTo>
                        <a:pt x="381" y="704"/>
                      </a:lnTo>
                      <a:lnTo>
                        <a:pt x="383" y="698"/>
                      </a:lnTo>
                      <a:lnTo>
                        <a:pt x="385" y="696"/>
                      </a:lnTo>
                      <a:lnTo>
                        <a:pt x="381" y="696"/>
                      </a:lnTo>
                      <a:lnTo>
                        <a:pt x="381" y="692"/>
                      </a:lnTo>
                      <a:lnTo>
                        <a:pt x="379" y="688"/>
                      </a:lnTo>
                      <a:lnTo>
                        <a:pt x="377" y="694"/>
                      </a:lnTo>
                      <a:lnTo>
                        <a:pt x="375" y="696"/>
                      </a:lnTo>
                      <a:lnTo>
                        <a:pt x="375" y="698"/>
                      </a:lnTo>
                      <a:lnTo>
                        <a:pt x="373" y="707"/>
                      </a:lnTo>
                      <a:lnTo>
                        <a:pt x="369" y="711"/>
                      </a:lnTo>
                      <a:lnTo>
                        <a:pt x="367" y="713"/>
                      </a:lnTo>
                      <a:lnTo>
                        <a:pt x="365" y="707"/>
                      </a:lnTo>
                      <a:lnTo>
                        <a:pt x="363" y="705"/>
                      </a:lnTo>
                      <a:lnTo>
                        <a:pt x="360" y="705"/>
                      </a:lnTo>
                      <a:lnTo>
                        <a:pt x="362" y="707"/>
                      </a:lnTo>
                      <a:lnTo>
                        <a:pt x="362" y="715"/>
                      </a:lnTo>
                      <a:lnTo>
                        <a:pt x="360" y="717"/>
                      </a:lnTo>
                      <a:lnTo>
                        <a:pt x="358" y="715"/>
                      </a:lnTo>
                      <a:lnTo>
                        <a:pt x="358" y="717"/>
                      </a:lnTo>
                      <a:lnTo>
                        <a:pt x="354" y="717"/>
                      </a:lnTo>
                      <a:lnTo>
                        <a:pt x="352" y="713"/>
                      </a:lnTo>
                      <a:lnTo>
                        <a:pt x="352" y="717"/>
                      </a:lnTo>
                      <a:lnTo>
                        <a:pt x="348" y="717"/>
                      </a:lnTo>
                      <a:lnTo>
                        <a:pt x="354" y="721"/>
                      </a:lnTo>
                      <a:lnTo>
                        <a:pt x="358" y="721"/>
                      </a:lnTo>
                      <a:lnTo>
                        <a:pt x="360" y="721"/>
                      </a:lnTo>
                      <a:lnTo>
                        <a:pt x="363" y="725"/>
                      </a:lnTo>
                      <a:lnTo>
                        <a:pt x="360" y="729"/>
                      </a:lnTo>
                      <a:lnTo>
                        <a:pt x="354" y="735"/>
                      </a:lnTo>
                      <a:lnTo>
                        <a:pt x="358" y="735"/>
                      </a:lnTo>
                      <a:lnTo>
                        <a:pt x="360" y="737"/>
                      </a:lnTo>
                      <a:lnTo>
                        <a:pt x="360" y="738"/>
                      </a:lnTo>
                      <a:lnTo>
                        <a:pt x="352" y="737"/>
                      </a:lnTo>
                      <a:lnTo>
                        <a:pt x="344" y="735"/>
                      </a:lnTo>
                      <a:lnTo>
                        <a:pt x="340" y="733"/>
                      </a:lnTo>
                      <a:lnTo>
                        <a:pt x="340" y="737"/>
                      </a:lnTo>
                      <a:lnTo>
                        <a:pt x="338" y="735"/>
                      </a:lnTo>
                      <a:lnTo>
                        <a:pt x="338" y="738"/>
                      </a:lnTo>
                      <a:lnTo>
                        <a:pt x="333" y="740"/>
                      </a:lnTo>
                      <a:lnTo>
                        <a:pt x="333" y="742"/>
                      </a:lnTo>
                      <a:lnTo>
                        <a:pt x="336" y="744"/>
                      </a:lnTo>
                      <a:lnTo>
                        <a:pt x="335" y="746"/>
                      </a:lnTo>
                      <a:lnTo>
                        <a:pt x="338" y="746"/>
                      </a:lnTo>
                      <a:lnTo>
                        <a:pt x="338" y="748"/>
                      </a:lnTo>
                      <a:lnTo>
                        <a:pt x="342" y="748"/>
                      </a:lnTo>
                      <a:lnTo>
                        <a:pt x="344" y="748"/>
                      </a:lnTo>
                      <a:lnTo>
                        <a:pt x="350" y="746"/>
                      </a:lnTo>
                      <a:lnTo>
                        <a:pt x="358" y="744"/>
                      </a:lnTo>
                      <a:lnTo>
                        <a:pt x="363" y="744"/>
                      </a:lnTo>
                      <a:lnTo>
                        <a:pt x="362" y="748"/>
                      </a:lnTo>
                      <a:lnTo>
                        <a:pt x="362" y="752"/>
                      </a:lnTo>
                      <a:lnTo>
                        <a:pt x="360" y="756"/>
                      </a:lnTo>
                      <a:lnTo>
                        <a:pt x="358" y="758"/>
                      </a:lnTo>
                      <a:lnTo>
                        <a:pt x="358" y="760"/>
                      </a:lnTo>
                      <a:lnTo>
                        <a:pt x="363" y="756"/>
                      </a:lnTo>
                      <a:lnTo>
                        <a:pt x="365" y="754"/>
                      </a:lnTo>
                      <a:lnTo>
                        <a:pt x="367" y="756"/>
                      </a:lnTo>
                      <a:lnTo>
                        <a:pt x="371" y="754"/>
                      </a:lnTo>
                      <a:lnTo>
                        <a:pt x="373" y="758"/>
                      </a:lnTo>
                      <a:lnTo>
                        <a:pt x="373" y="760"/>
                      </a:lnTo>
                      <a:lnTo>
                        <a:pt x="377" y="762"/>
                      </a:lnTo>
                      <a:lnTo>
                        <a:pt x="375" y="766"/>
                      </a:lnTo>
                      <a:lnTo>
                        <a:pt x="377" y="769"/>
                      </a:lnTo>
                      <a:lnTo>
                        <a:pt x="375" y="769"/>
                      </a:lnTo>
                      <a:lnTo>
                        <a:pt x="373" y="771"/>
                      </a:lnTo>
                      <a:lnTo>
                        <a:pt x="371" y="775"/>
                      </a:lnTo>
                      <a:lnTo>
                        <a:pt x="369" y="771"/>
                      </a:lnTo>
                      <a:lnTo>
                        <a:pt x="363" y="777"/>
                      </a:lnTo>
                      <a:lnTo>
                        <a:pt x="360" y="783"/>
                      </a:lnTo>
                      <a:lnTo>
                        <a:pt x="358" y="777"/>
                      </a:lnTo>
                      <a:lnTo>
                        <a:pt x="356" y="781"/>
                      </a:lnTo>
                      <a:lnTo>
                        <a:pt x="356" y="785"/>
                      </a:lnTo>
                      <a:lnTo>
                        <a:pt x="354" y="787"/>
                      </a:lnTo>
                      <a:lnTo>
                        <a:pt x="354" y="791"/>
                      </a:lnTo>
                      <a:lnTo>
                        <a:pt x="352" y="793"/>
                      </a:lnTo>
                      <a:lnTo>
                        <a:pt x="352" y="791"/>
                      </a:lnTo>
                      <a:lnTo>
                        <a:pt x="354" y="785"/>
                      </a:lnTo>
                      <a:lnTo>
                        <a:pt x="350" y="783"/>
                      </a:lnTo>
                      <a:lnTo>
                        <a:pt x="350" y="781"/>
                      </a:lnTo>
                      <a:lnTo>
                        <a:pt x="346" y="781"/>
                      </a:lnTo>
                      <a:lnTo>
                        <a:pt x="346" y="785"/>
                      </a:lnTo>
                      <a:lnTo>
                        <a:pt x="342" y="787"/>
                      </a:lnTo>
                      <a:lnTo>
                        <a:pt x="344" y="791"/>
                      </a:lnTo>
                      <a:lnTo>
                        <a:pt x="346" y="791"/>
                      </a:lnTo>
                      <a:lnTo>
                        <a:pt x="350" y="791"/>
                      </a:lnTo>
                      <a:lnTo>
                        <a:pt x="340" y="804"/>
                      </a:lnTo>
                      <a:lnTo>
                        <a:pt x="342" y="812"/>
                      </a:lnTo>
                      <a:lnTo>
                        <a:pt x="342" y="816"/>
                      </a:lnTo>
                      <a:lnTo>
                        <a:pt x="342" y="820"/>
                      </a:lnTo>
                      <a:lnTo>
                        <a:pt x="338" y="816"/>
                      </a:lnTo>
                      <a:lnTo>
                        <a:pt x="336" y="812"/>
                      </a:lnTo>
                      <a:lnTo>
                        <a:pt x="336" y="816"/>
                      </a:lnTo>
                      <a:lnTo>
                        <a:pt x="331" y="820"/>
                      </a:lnTo>
                      <a:lnTo>
                        <a:pt x="331" y="822"/>
                      </a:lnTo>
                      <a:lnTo>
                        <a:pt x="327" y="824"/>
                      </a:lnTo>
                      <a:lnTo>
                        <a:pt x="325" y="830"/>
                      </a:lnTo>
                      <a:lnTo>
                        <a:pt x="321" y="833"/>
                      </a:lnTo>
                      <a:lnTo>
                        <a:pt x="321" y="839"/>
                      </a:lnTo>
                      <a:lnTo>
                        <a:pt x="315" y="841"/>
                      </a:lnTo>
                      <a:lnTo>
                        <a:pt x="313" y="833"/>
                      </a:lnTo>
                      <a:lnTo>
                        <a:pt x="319" y="833"/>
                      </a:lnTo>
                      <a:lnTo>
                        <a:pt x="319" y="830"/>
                      </a:lnTo>
                      <a:lnTo>
                        <a:pt x="325" y="822"/>
                      </a:lnTo>
                      <a:lnTo>
                        <a:pt x="325" y="820"/>
                      </a:lnTo>
                      <a:lnTo>
                        <a:pt x="319" y="822"/>
                      </a:lnTo>
                      <a:lnTo>
                        <a:pt x="321" y="814"/>
                      </a:lnTo>
                      <a:lnTo>
                        <a:pt x="319" y="820"/>
                      </a:lnTo>
                      <a:lnTo>
                        <a:pt x="315" y="820"/>
                      </a:lnTo>
                      <a:lnTo>
                        <a:pt x="311" y="820"/>
                      </a:lnTo>
                      <a:lnTo>
                        <a:pt x="311" y="816"/>
                      </a:lnTo>
                      <a:lnTo>
                        <a:pt x="306" y="814"/>
                      </a:lnTo>
                      <a:lnTo>
                        <a:pt x="304" y="812"/>
                      </a:lnTo>
                      <a:lnTo>
                        <a:pt x="300" y="812"/>
                      </a:lnTo>
                      <a:lnTo>
                        <a:pt x="300" y="814"/>
                      </a:lnTo>
                      <a:lnTo>
                        <a:pt x="311" y="820"/>
                      </a:lnTo>
                      <a:lnTo>
                        <a:pt x="311" y="822"/>
                      </a:lnTo>
                      <a:lnTo>
                        <a:pt x="309" y="824"/>
                      </a:lnTo>
                      <a:lnTo>
                        <a:pt x="307" y="826"/>
                      </a:lnTo>
                      <a:lnTo>
                        <a:pt x="309" y="833"/>
                      </a:lnTo>
                      <a:lnTo>
                        <a:pt x="304" y="835"/>
                      </a:lnTo>
                      <a:lnTo>
                        <a:pt x="300" y="843"/>
                      </a:lnTo>
                      <a:lnTo>
                        <a:pt x="298" y="851"/>
                      </a:lnTo>
                      <a:lnTo>
                        <a:pt x="300" y="861"/>
                      </a:lnTo>
                      <a:lnTo>
                        <a:pt x="302" y="864"/>
                      </a:lnTo>
                      <a:lnTo>
                        <a:pt x="300" y="868"/>
                      </a:lnTo>
                      <a:lnTo>
                        <a:pt x="296" y="872"/>
                      </a:lnTo>
                      <a:lnTo>
                        <a:pt x="294" y="874"/>
                      </a:lnTo>
                      <a:lnTo>
                        <a:pt x="294" y="878"/>
                      </a:lnTo>
                      <a:lnTo>
                        <a:pt x="292" y="876"/>
                      </a:lnTo>
                      <a:lnTo>
                        <a:pt x="294" y="870"/>
                      </a:lnTo>
                      <a:lnTo>
                        <a:pt x="294" y="866"/>
                      </a:lnTo>
                      <a:lnTo>
                        <a:pt x="296" y="863"/>
                      </a:lnTo>
                      <a:lnTo>
                        <a:pt x="296" y="855"/>
                      </a:lnTo>
                      <a:lnTo>
                        <a:pt x="292" y="845"/>
                      </a:lnTo>
                      <a:lnTo>
                        <a:pt x="288" y="843"/>
                      </a:lnTo>
                      <a:lnTo>
                        <a:pt x="280" y="841"/>
                      </a:lnTo>
                      <a:lnTo>
                        <a:pt x="271" y="841"/>
                      </a:lnTo>
                      <a:lnTo>
                        <a:pt x="265" y="833"/>
                      </a:lnTo>
                      <a:lnTo>
                        <a:pt x="263" y="835"/>
                      </a:lnTo>
                      <a:lnTo>
                        <a:pt x="263" y="841"/>
                      </a:lnTo>
                      <a:lnTo>
                        <a:pt x="269" y="845"/>
                      </a:lnTo>
                      <a:lnTo>
                        <a:pt x="275" y="845"/>
                      </a:lnTo>
                      <a:lnTo>
                        <a:pt x="275" y="849"/>
                      </a:lnTo>
                      <a:lnTo>
                        <a:pt x="278" y="851"/>
                      </a:lnTo>
                      <a:lnTo>
                        <a:pt x="275" y="855"/>
                      </a:lnTo>
                      <a:lnTo>
                        <a:pt x="278" y="859"/>
                      </a:lnTo>
                      <a:lnTo>
                        <a:pt x="273" y="861"/>
                      </a:lnTo>
                      <a:lnTo>
                        <a:pt x="275" y="864"/>
                      </a:lnTo>
                      <a:lnTo>
                        <a:pt x="269" y="868"/>
                      </a:lnTo>
                      <a:lnTo>
                        <a:pt x="271" y="868"/>
                      </a:lnTo>
                      <a:lnTo>
                        <a:pt x="269" y="872"/>
                      </a:lnTo>
                      <a:lnTo>
                        <a:pt x="263" y="868"/>
                      </a:lnTo>
                      <a:lnTo>
                        <a:pt x="259" y="866"/>
                      </a:lnTo>
                      <a:lnTo>
                        <a:pt x="255" y="872"/>
                      </a:lnTo>
                      <a:lnTo>
                        <a:pt x="251" y="874"/>
                      </a:lnTo>
                      <a:lnTo>
                        <a:pt x="250" y="874"/>
                      </a:lnTo>
                      <a:lnTo>
                        <a:pt x="242" y="878"/>
                      </a:lnTo>
                      <a:lnTo>
                        <a:pt x="242" y="882"/>
                      </a:lnTo>
                      <a:lnTo>
                        <a:pt x="244" y="886"/>
                      </a:lnTo>
                      <a:lnTo>
                        <a:pt x="242" y="894"/>
                      </a:lnTo>
                      <a:lnTo>
                        <a:pt x="244" y="897"/>
                      </a:lnTo>
                      <a:lnTo>
                        <a:pt x="242" y="899"/>
                      </a:lnTo>
                      <a:lnTo>
                        <a:pt x="240" y="903"/>
                      </a:lnTo>
                      <a:lnTo>
                        <a:pt x="236" y="903"/>
                      </a:lnTo>
                      <a:lnTo>
                        <a:pt x="236" y="897"/>
                      </a:lnTo>
                      <a:lnTo>
                        <a:pt x="240" y="894"/>
                      </a:lnTo>
                      <a:lnTo>
                        <a:pt x="240" y="886"/>
                      </a:lnTo>
                      <a:lnTo>
                        <a:pt x="234" y="888"/>
                      </a:lnTo>
                      <a:lnTo>
                        <a:pt x="236" y="890"/>
                      </a:lnTo>
                      <a:lnTo>
                        <a:pt x="234" y="894"/>
                      </a:lnTo>
                      <a:lnTo>
                        <a:pt x="230" y="894"/>
                      </a:lnTo>
                      <a:lnTo>
                        <a:pt x="234" y="895"/>
                      </a:lnTo>
                      <a:lnTo>
                        <a:pt x="236" y="899"/>
                      </a:lnTo>
                      <a:lnTo>
                        <a:pt x="230" y="899"/>
                      </a:lnTo>
                      <a:lnTo>
                        <a:pt x="211" y="888"/>
                      </a:lnTo>
                      <a:lnTo>
                        <a:pt x="184" y="816"/>
                      </a:lnTo>
                      <a:lnTo>
                        <a:pt x="193" y="800"/>
                      </a:lnTo>
                      <a:lnTo>
                        <a:pt x="192" y="793"/>
                      </a:lnTo>
                      <a:lnTo>
                        <a:pt x="184" y="791"/>
                      </a:lnTo>
                      <a:lnTo>
                        <a:pt x="176" y="764"/>
                      </a:lnTo>
                      <a:lnTo>
                        <a:pt x="164" y="752"/>
                      </a:lnTo>
                      <a:lnTo>
                        <a:pt x="164" y="742"/>
                      </a:lnTo>
                      <a:lnTo>
                        <a:pt x="155" y="737"/>
                      </a:lnTo>
                      <a:lnTo>
                        <a:pt x="153" y="731"/>
                      </a:lnTo>
                      <a:lnTo>
                        <a:pt x="157" y="707"/>
                      </a:lnTo>
                      <a:lnTo>
                        <a:pt x="153" y="705"/>
                      </a:lnTo>
                      <a:lnTo>
                        <a:pt x="126" y="713"/>
                      </a:lnTo>
                      <a:lnTo>
                        <a:pt x="116" y="723"/>
                      </a:lnTo>
                      <a:lnTo>
                        <a:pt x="110" y="721"/>
                      </a:lnTo>
                      <a:lnTo>
                        <a:pt x="107" y="704"/>
                      </a:lnTo>
                      <a:lnTo>
                        <a:pt x="97" y="698"/>
                      </a:lnTo>
                      <a:lnTo>
                        <a:pt x="87" y="686"/>
                      </a:lnTo>
                      <a:lnTo>
                        <a:pt x="89" y="678"/>
                      </a:lnTo>
                      <a:lnTo>
                        <a:pt x="89" y="674"/>
                      </a:lnTo>
                      <a:lnTo>
                        <a:pt x="85" y="674"/>
                      </a:lnTo>
                      <a:lnTo>
                        <a:pt x="79" y="684"/>
                      </a:lnTo>
                      <a:lnTo>
                        <a:pt x="70" y="688"/>
                      </a:lnTo>
                      <a:lnTo>
                        <a:pt x="66" y="686"/>
                      </a:lnTo>
                      <a:lnTo>
                        <a:pt x="68" y="684"/>
                      </a:lnTo>
                      <a:lnTo>
                        <a:pt x="58" y="676"/>
                      </a:lnTo>
                      <a:lnTo>
                        <a:pt x="52" y="678"/>
                      </a:lnTo>
                      <a:lnTo>
                        <a:pt x="33" y="676"/>
                      </a:lnTo>
                      <a:lnTo>
                        <a:pt x="31" y="673"/>
                      </a:lnTo>
                      <a:lnTo>
                        <a:pt x="4" y="667"/>
                      </a:lnTo>
                      <a:lnTo>
                        <a:pt x="4" y="659"/>
                      </a:lnTo>
                      <a:lnTo>
                        <a:pt x="10" y="657"/>
                      </a:lnTo>
                      <a:lnTo>
                        <a:pt x="4" y="647"/>
                      </a:lnTo>
                      <a:lnTo>
                        <a:pt x="12" y="645"/>
                      </a:lnTo>
                      <a:lnTo>
                        <a:pt x="14" y="643"/>
                      </a:lnTo>
                      <a:lnTo>
                        <a:pt x="8" y="636"/>
                      </a:lnTo>
                      <a:lnTo>
                        <a:pt x="0" y="622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66" name="Freeform 231">
                  <a:extLst>
                    <a:ext uri="{FF2B5EF4-FFF2-40B4-BE49-F238E27FC236}">
                      <a16:creationId xmlns:a16="http://schemas.microsoft.com/office/drawing/2014/main" id="{5BAD48B8-43C1-784F-97D8-EC6C9AB37D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74" y="3133"/>
                  <a:ext cx="466" cy="428"/>
                </a:xfrm>
                <a:custGeom>
                  <a:avLst/>
                  <a:gdLst>
                    <a:gd name="T0" fmla="*/ 15 w 932"/>
                    <a:gd name="T1" fmla="*/ 79 h 855"/>
                    <a:gd name="T2" fmla="*/ 25 w 932"/>
                    <a:gd name="T3" fmla="*/ 87 h 855"/>
                    <a:gd name="T4" fmla="*/ 56 w 932"/>
                    <a:gd name="T5" fmla="*/ 84 h 855"/>
                    <a:gd name="T6" fmla="*/ 68 w 932"/>
                    <a:gd name="T7" fmla="*/ 69 h 855"/>
                    <a:gd name="T8" fmla="*/ 92 w 932"/>
                    <a:gd name="T9" fmla="*/ 67 h 855"/>
                    <a:gd name="T10" fmla="*/ 109 w 932"/>
                    <a:gd name="T11" fmla="*/ 57 h 855"/>
                    <a:gd name="T12" fmla="*/ 90 w 932"/>
                    <a:gd name="T13" fmla="*/ 48 h 855"/>
                    <a:gd name="T14" fmla="*/ 81 w 932"/>
                    <a:gd name="T15" fmla="*/ 34 h 855"/>
                    <a:gd name="T16" fmla="*/ 96 w 932"/>
                    <a:gd name="T17" fmla="*/ 20 h 855"/>
                    <a:gd name="T18" fmla="*/ 116 w 932"/>
                    <a:gd name="T19" fmla="*/ 30 h 855"/>
                    <a:gd name="T20" fmla="*/ 120 w 932"/>
                    <a:gd name="T21" fmla="*/ 30 h 855"/>
                    <a:gd name="T22" fmla="*/ 125 w 932"/>
                    <a:gd name="T23" fmla="*/ 31 h 855"/>
                    <a:gd name="T24" fmla="*/ 135 w 932"/>
                    <a:gd name="T25" fmla="*/ 20 h 855"/>
                    <a:gd name="T26" fmla="*/ 150 w 932"/>
                    <a:gd name="T27" fmla="*/ 10 h 855"/>
                    <a:gd name="T28" fmla="*/ 168 w 932"/>
                    <a:gd name="T29" fmla="*/ 11 h 855"/>
                    <a:gd name="T30" fmla="*/ 188 w 932"/>
                    <a:gd name="T31" fmla="*/ 19 h 855"/>
                    <a:gd name="T32" fmla="*/ 197 w 932"/>
                    <a:gd name="T33" fmla="*/ 33 h 855"/>
                    <a:gd name="T34" fmla="*/ 201 w 932"/>
                    <a:gd name="T35" fmla="*/ 39 h 855"/>
                    <a:gd name="T36" fmla="*/ 202 w 932"/>
                    <a:gd name="T37" fmla="*/ 45 h 855"/>
                    <a:gd name="T38" fmla="*/ 214 w 932"/>
                    <a:gd name="T39" fmla="*/ 48 h 855"/>
                    <a:gd name="T40" fmla="*/ 224 w 932"/>
                    <a:gd name="T41" fmla="*/ 41 h 855"/>
                    <a:gd name="T42" fmla="*/ 228 w 932"/>
                    <a:gd name="T43" fmla="*/ 45 h 855"/>
                    <a:gd name="T44" fmla="*/ 226 w 932"/>
                    <a:gd name="T45" fmla="*/ 55 h 855"/>
                    <a:gd name="T46" fmla="*/ 226 w 932"/>
                    <a:gd name="T47" fmla="*/ 69 h 855"/>
                    <a:gd name="T48" fmla="*/ 229 w 932"/>
                    <a:gd name="T49" fmla="*/ 79 h 855"/>
                    <a:gd name="T50" fmla="*/ 219 w 932"/>
                    <a:gd name="T51" fmla="*/ 85 h 855"/>
                    <a:gd name="T52" fmla="*/ 209 w 932"/>
                    <a:gd name="T53" fmla="*/ 95 h 855"/>
                    <a:gd name="T54" fmla="*/ 208 w 932"/>
                    <a:gd name="T55" fmla="*/ 104 h 855"/>
                    <a:gd name="T56" fmla="*/ 216 w 932"/>
                    <a:gd name="T57" fmla="*/ 101 h 855"/>
                    <a:gd name="T58" fmla="*/ 230 w 932"/>
                    <a:gd name="T59" fmla="*/ 99 h 855"/>
                    <a:gd name="T60" fmla="*/ 229 w 932"/>
                    <a:gd name="T61" fmla="*/ 111 h 855"/>
                    <a:gd name="T62" fmla="*/ 224 w 932"/>
                    <a:gd name="T63" fmla="*/ 121 h 855"/>
                    <a:gd name="T64" fmla="*/ 223 w 932"/>
                    <a:gd name="T65" fmla="*/ 138 h 855"/>
                    <a:gd name="T66" fmla="*/ 229 w 932"/>
                    <a:gd name="T67" fmla="*/ 140 h 855"/>
                    <a:gd name="T68" fmla="*/ 229 w 932"/>
                    <a:gd name="T69" fmla="*/ 154 h 855"/>
                    <a:gd name="T70" fmla="*/ 219 w 932"/>
                    <a:gd name="T71" fmla="*/ 162 h 855"/>
                    <a:gd name="T72" fmla="*/ 209 w 932"/>
                    <a:gd name="T73" fmla="*/ 166 h 855"/>
                    <a:gd name="T74" fmla="*/ 215 w 932"/>
                    <a:gd name="T75" fmla="*/ 174 h 855"/>
                    <a:gd name="T76" fmla="*/ 200 w 932"/>
                    <a:gd name="T77" fmla="*/ 170 h 855"/>
                    <a:gd name="T78" fmla="*/ 192 w 932"/>
                    <a:gd name="T79" fmla="*/ 178 h 855"/>
                    <a:gd name="T80" fmla="*/ 181 w 932"/>
                    <a:gd name="T81" fmla="*/ 180 h 855"/>
                    <a:gd name="T82" fmla="*/ 177 w 932"/>
                    <a:gd name="T83" fmla="*/ 189 h 855"/>
                    <a:gd name="T84" fmla="*/ 162 w 932"/>
                    <a:gd name="T85" fmla="*/ 187 h 855"/>
                    <a:gd name="T86" fmla="*/ 149 w 932"/>
                    <a:gd name="T87" fmla="*/ 183 h 855"/>
                    <a:gd name="T88" fmla="*/ 142 w 932"/>
                    <a:gd name="T89" fmla="*/ 170 h 855"/>
                    <a:gd name="T90" fmla="*/ 132 w 932"/>
                    <a:gd name="T91" fmla="*/ 181 h 855"/>
                    <a:gd name="T92" fmla="*/ 121 w 932"/>
                    <a:gd name="T93" fmla="*/ 190 h 855"/>
                    <a:gd name="T94" fmla="*/ 99 w 932"/>
                    <a:gd name="T95" fmla="*/ 207 h 855"/>
                    <a:gd name="T96" fmla="*/ 83 w 932"/>
                    <a:gd name="T97" fmla="*/ 210 h 855"/>
                    <a:gd name="T98" fmla="*/ 66 w 932"/>
                    <a:gd name="T99" fmla="*/ 199 h 855"/>
                    <a:gd name="T100" fmla="*/ 48 w 932"/>
                    <a:gd name="T101" fmla="*/ 207 h 855"/>
                    <a:gd name="T102" fmla="*/ 32 w 932"/>
                    <a:gd name="T103" fmla="*/ 208 h 855"/>
                    <a:gd name="T104" fmla="*/ 42 w 932"/>
                    <a:gd name="T105" fmla="*/ 185 h 855"/>
                    <a:gd name="T106" fmla="*/ 38 w 932"/>
                    <a:gd name="T107" fmla="*/ 182 h 855"/>
                    <a:gd name="T108" fmla="*/ 29 w 932"/>
                    <a:gd name="T109" fmla="*/ 170 h 855"/>
                    <a:gd name="T110" fmla="*/ 31 w 932"/>
                    <a:gd name="T111" fmla="*/ 154 h 855"/>
                    <a:gd name="T112" fmla="*/ 41 w 932"/>
                    <a:gd name="T113" fmla="*/ 132 h 855"/>
                    <a:gd name="T114" fmla="*/ 29 w 932"/>
                    <a:gd name="T115" fmla="*/ 118 h 855"/>
                    <a:gd name="T116" fmla="*/ 1 w 932"/>
                    <a:gd name="T117" fmla="*/ 98 h 855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932" h="855">
                      <a:moveTo>
                        <a:pt x="0" y="380"/>
                      </a:moveTo>
                      <a:lnTo>
                        <a:pt x="8" y="382"/>
                      </a:lnTo>
                      <a:lnTo>
                        <a:pt x="2" y="376"/>
                      </a:lnTo>
                      <a:lnTo>
                        <a:pt x="28" y="349"/>
                      </a:lnTo>
                      <a:lnTo>
                        <a:pt x="35" y="347"/>
                      </a:lnTo>
                      <a:lnTo>
                        <a:pt x="57" y="316"/>
                      </a:lnTo>
                      <a:lnTo>
                        <a:pt x="68" y="318"/>
                      </a:lnTo>
                      <a:lnTo>
                        <a:pt x="70" y="327"/>
                      </a:lnTo>
                      <a:lnTo>
                        <a:pt x="85" y="337"/>
                      </a:lnTo>
                      <a:lnTo>
                        <a:pt x="89" y="347"/>
                      </a:lnTo>
                      <a:lnTo>
                        <a:pt x="93" y="343"/>
                      </a:lnTo>
                      <a:lnTo>
                        <a:pt x="99" y="345"/>
                      </a:lnTo>
                      <a:lnTo>
                        <a:pt x="124" y="314"/>
                      </a:lnTo>
                      <a:lnTo>
                        <a:pt x="155" y="339"/>
                      </a:lnTo>
                      <a:lnTo>
                        <a:pt x="190" y="345"/>
                      </a:lnTo>
                      <a:lnTo>
                        <a:pt x="192" y="339"/>
                      </a:lnTo>
                      <a:lnTo>
                        <a:pt x="199" y="349"/>
                      </a:lnTo>
                      <a:lnTo>
                        <a:pt x="221" y="333"/>
                      </a:lnTo>
                      <a:lnTo>
                        <a:pt x="244" y="327"/>
                      </a:lnTo>
                      <a:lnTo>
                        <a:pt x="248" y="335"/>
                      </a:lnTo>
                      <a:lnTo>
                        <a:pt x="263" y="308"/>
                      </a:lnTo>
                      <a:lnTo>
                        <a:pt x="261" y="304"/>
                      </a:lnTo>
                      <a:lnTo>
                        <a:pt x="269" y="287"/>
                      </a:lnTo>
                      <a:lnTo>
                        <a:pt x="269" y="275"/>
                      </a:lnTo>
                      <a:lnTo>
                        <a:pt x="284" y="261"/>
                      </a:lnTo>
                      <a:lnTo>
                        <a:pt x="304" y="261"/>
                      </a:lnTo>
                      <a:lnTo>
                        <a:pt x="323" y="285"/>
                      </a:lnTo>
                      <a:lnTo>
                        <a:pt x="342" y="271"/>
                      </a:lnTo>
                      <a:lnTo>
                        <a:pt x="358" y="277"/>
                      </a:lnTo>
                      <a:lnTo>
                        <a:pt x="368" y="265"/>
                      </a:lnTo>
                      <a:lnTo>
                        <a:pt x="373" y="271"/>
                      </a:lnTo>
                      <a:lnTo>
                        <a:pt x="395" y="265"/>
                      </a:lnTo>
                      <a:lnTo>
                        <a:pt x="412" y="269"/>
                      </a:lnTo>
                      <a:lnTo>
                        <a:pt x="433" y="258"/>
                      </a:lnTo>
                      <a:lnTo>
                        <a:pt x="429" y="240"/>
                      </a:lnTo>
                      <a:lnTo>
                        <a:pt x="433" y="228"/>
                      </a:lnTo>
                      <a:lnTo>
                        <a:pt x="422" y="215"/>
                      </a:lnTo>
                      <a:lnTo>
                        <a:pt x="424" y="209"/>
                      </a:lnTo>
                      <a:lnTo>
                        <a:pt x="402" y="190"/>
                      </a:lnTo>
                      <a:lnTo>
                        <a:pt x="387" y="199"/>
                      </a:lnTo>
                      <a:lnTo>
                        <a:pt x="366" y="197"/>
                      </a:lnTo>
                      <a:lnTo>
                        <a:pt x="360" y="190"/>
                      </a:lnTo>
                      <a:lnTo>
                        <a:pt x="364" y="172"/>
                      </a:lnTo>
                      <a:lnTo>
                        <a:pt x="350" y="157"/>
                      </a:lnTo>
                      <a:lnTo>
                        <a:pt x="341" y="168"/>
                      </a:lnTo>
                      <a:lnTo>
                        <a:pt x="327" y="159"/>
                      </a:lnTo>
                      <a:lnTo>
                        <a:pt x="331" y="151"/>
                      </a:lnTo>
                      <a:lnTo>
                        <a:pt x="323" y="133"/>
                      </a:lnTo>
                      <a:lnTo>
                        <a:pt x="327" y="122"/>
                      </a:lnTo>
                      <a:lnTo>
                        <a:pt x="335" y="118"/>
                      </a:lnTo>
                      <a:lnTo>
                        <a:pt x="339" y="108"/>
                      </a:lnTo>
                      <a:lnTo>
                        <a:pt x="368" y="108"/>
                      </a:lnTo>
                      <a:lnTo>
                        <a:pt x="368" y="95"/>
                      </a:lnTo>
                      <a:lnTo>
                        <a:pt x="381" y="77"/>
                      </a:lnTo>
                      <a:lnTo>
                        <a:pt x="402" y="101"/>
                      </a:lnTo>
                      <a:lnTo>
                        <a:pt x="412" y="102"/>
                      </a:lnTo>
                      <a:lnTo>
                        <a:pt x="414" y="112"/>
                      </a:lnTo>
                      <a:lnTo>
                        <a:pt x="441" y="132"/>
                      </a:lnTo>
                      <a:lnTo>
                        <a:pt x="445" y="114"/>
                      </a:lnTo>
                      <a:lnTo>
                        <a:pt x="462" y="120"/>
                      </a:lnTo>
                      <a:lnTo>
                        <a:pt x="458" y="110"/>
                      </a:lnTo>
                      <a:lnTo>
                        <a:pt x="468" y="95"/>
                      </a:lnTo>
                      <a:lnTo>
                        <a:pt x="458" y="79"/>
                      </a:lnTo>
                      <a:lnTo>
                        <a:pt x="460" y="66"/>
                      </a:lnTo>
                      <a:lnTo>
                        <a:pt x="483" y="108"/>
                      </a:lnTo>
                      <a:lnTo>
                        <a:pt x="480" y="120"/>
                      </a:lnTo>
                      <a:lnTo>
                        <a:pt x="472" y="128"/>
                      </a:lnTo>
                      <a:lnTo>
                        <a:pt x="478" y="130"/>
                      </a:lnTo>
                      <a:lnTo>
                        <a:pt x="480" y="128"/>
                      </a:lnTo>
                      <a:lnTo>
                        <a:pt x="499" y="139"/>
                      </a:lnTo>
                      <a:lnTo>
                        <a:pt x="501" y="132"/>
                      </a:lnTo>
                      <a:lnTo>
                        <a:pt x="499" y="122"/>
                      </a:lnTo>
                      <a:lnTo>
                        <a:pt x="509" y="108"/>
                      </a:lnTo>
                      <a:lnTo>
                        <a:pt x="511" y="112"/>
                      </a:lnTo>
                      <a:lnTo>
                        <a:pt x="522" y="95"/>
                      </a:lnTo>
                      <a:lnTo>
                        <a:pt x="512" y="81"/>
                      </a:lnTo>
                      <a:lnTo>
                        <a:pt x="530" y="73"/>
                      </a:lnTo>
                      <a:lnTo>
                        <a:pt x="538" y="79"/>
                      </a:lnTo>
                      <a:lnTo>
                        <a:pt x="540" y="66"/>
                      </a:lnTo>
                      <a:lnTo>
                        <a:pt x="565" y="58"/>
                      </a:lnTo>
                      <a:lnTo>
                        <a:pt x="580" y="79"/>
                      </a:lnTo>
                      <a:lnTo>
                        <a:pt x="601" y="64"/>
                      </a:lnTo>
                      <a:lnTo>
                        <a:pt x="611" y="48"/>
                      </a:lnTo>
                      <a:lnTo>
                        <a:pt x="599" y="37"/>
                      </a:lnTo>
                      <a:lnTo>
                        <a:pt x="607" y="2"/>
                      </a:lnTo>
                      <a:lnTo>
                        <a:pt x="632" y="0"/>
                      </a:lnTo>
                      <a:lnTo>
                        <a:pt x="634" y="6"/>
                      </a:lnTo>
                      <a:lnTo>
                        <a:pt x="648" y="13"/>
                      </a:lnTo>
                      <a:lnTo>
                        <a:pt x="661" y="4"/>
                      </a:lnTo>
                      <a:lnTo>
                        <a:pt x="669" y="44"/>
                      </a:lnTo>
                      <a:lnTo>
                        <a:pt x="675" y="48"/>
                      </a:lnTo>
                      <a:lnTo>
                        <a:pt x="681" y="38"/>
                      </a:lnTo>
                      <a:lnTo>
                        <a:pt x="708" y="25"/>
                      </a:lnTo>
                      <a:lnTo>
                        <a:pt x="733" y="35"/>
                      </a:lnTo>
                      <a:lnTo>
                        <a:pt x="746" y="25"/>
                      </a:lnTo>
                      <a:lnTo>
                        <a:pt x="750" y="75"/>
                      </a:lnTo>
                      <a:lnTo>
                        <a:pt x="758" y="77"/>
                      </a:lnTo>
                      <a:lnTo>
                        <a:pt x="748" y="99"/>
                      </a:lnTo>
                      <a:lnTo>
                        <a:pt x="769" y="110"/>
                      </a:lnTo>
                      <a:lnTo>
                        <a:pt x="787" y="104"/>
                      </a:lnTo>
                      <a:lnTo>
                        <a:pt x="796" y="108"/>
                      </a:lnTo>
                      <a:lnTo>
                        <a:pt x="787" y="130"/>
                      </a:lnTo>
                      <a:lnTo>
                        <a:pt x="789" y="151"/>
                      </a:lnTo>
                      <a:lnTo>
                        <a:pt x="787" y="159"/>
                      </a:lnTo>
                      <a:lnTo>
                        <a:pt x="789" y="168"/>
                      </a:lnTo>
                      <a:lnTo>
                        <a:pt x="800" y="166"/>
                      </a:lnTo>
                      <a:lnTo>
                        <a:pt x="796" y="161"/>
                      </a:lnTo>
                      <a:lnTo>
                        <a:pt x="804" y="153"/>
                      </a:lnTo>
                      <a:lnTo>
                        <a:pt x="796" y="143"/>
                      </a:lnTo>
                      <a:lnTo>
                        <a:pt x="806" y="137"/>
                      </a:lnTo>
                      <a:lnTo>
                        <a:pt x="816" y="151"/>
                      </a:lnTo>
                      <a:lnTo>
                        <a:pt x="814" y="157"/>
                      </a:lnTo>
                      <a:lnTo>
                        <a:pt x="816" y="161"/>
                      </a:lnTo>
                      <a:lnTo>
                        <a:pt x="806" y="180"/>
                      </a:lnTo>
                      <a:lnTo>
                        <a:pt x="814" y="192"/>
                      </a:lnTo>
                      <a:lnTo>
                        <a:pt x="824" y="182"/>
                      </a:lnTo>
                      <a:lnTo>
                        <a:pt x="825" y="192"/>
                      </a:lnTo>
                      <a:lnTo>
                        <a:pt x="833" y="190"/>
                      </a:lnTo>
                      <a:lnTo>
                        <a:pt x="849" y="199"/>
                      </a:lnTo>
                      <a:lnTo>
                        <a:pt x="856" y="192"/>
                      </a:lnTo>
                      <a:lnTo>
                        <a:pt x="862" y="196"/>
                      </a:lnTo>
                      <a:lnTo>
                        <a:pt x="878" y="143"/>
                      </a:lnTo>
                      <a:lnTo>
                        <a:pt x="893" y="137"/>
                      </a:lnTo>
                      <a:lnTo>
                        <a:pt x="891" y="141"/>
                      </a:lnTo>
                      <a:lnTo>
                        <a:pt x="893" y="161"/>
                      </a:lnTo>
                      <a:lnTo>
                        <a:pt x="895" y="161"/>
                      </a:lnTo>
                      <a:lnTo>
                        <a:pt x="891" y="168"/>
                      </a:lnTo>
                      <a:lnTo>
                        <a:pt x="895" y="178"/>
                      </a:lnTo>
                      <a:lnTo>
                        <a:pt x="899" y="180"/>
                      </a:lnTo>
                      <a:lnTo>
                        <a:pt x="903" y="176"/>
                      </a:lnTo>
                      <a:lnTo>
                        <a:pt x="907" y="182"/>
                      </a:lnTo>
                      <a:lnTo>
                        <a:pt x="910" y="180"/>
                      </a:lnTo>
                      <a:lnTo>
                        <a:pt x="907" y="182"/>
                      </a:lnTo>
                      <a:lnTo>
                        <a:pt x="903" y="196"/>
                      </a:lnTo>
                      <a:lnTo>
                        <a:pt x="905" y="201"/>
                      </a:lnTo>
                      <a:lnTo>
                        <a:pt x="897" y="223"/>
                      </a:lnTo>
                      <a:lnTo>
                        <a:pt x="901" y="225"/>
                      </a:lnTo>
                      <a:lnTo>
                        <a:pt x="903" y="219"/>
                      </a:lnTo>
                      <a:lnTo>
                        <a:pt x="910" y="225"/>
                      </a:lnTo>
                      <a:lnTo>
                        <a:pt x="901" y="230"/>
                      </a:lnTo>
                      <a:lnTo>
                        <a:pt x="899" y="238"/>
                      </a:lnTo>
                      <a:lnTo>
                        <a:pt x="901" y="256"/>
                      </a:lnTo>
                      <a:lnTo>
                        <a:pt x="903" y="259"/>
                      </a:lnTo>
                      <a:lnTo>
                        <a:pt x="901" y="275"/>
                      </a:lnTo>
                      <a:lnTo>
                        <a:pt x="909" y="281"/>
                      </a:lnTo>
                      <a:lnTo>
                        <a:pt x="916" y="281"/>
                      </a:lnTo>
                      <a:lnTo>
                        <a:pt x="916" y="287"/>
                      </a:lnTo>
                      <a:lnTo>
                        <a:pt x="920" y="289"/>
                      </a:lnTo>
                      <a:lnTo>
                        <a:pt x="924" y="300"/>
                      </a:lnTo>
                      <a:lnTo>
                        <a:pt x="914" y="314"/>
                      </a:lnTo>
                      <a:lnTo>
                        <a:pt x="899" y="323"/>
                      </a:lnTo>
                      <a:lnTo>
                        <a:pt x="893" y="337"/>
                      </a:lnTo>
                      <a:lnTo>
                        <a:pt x="887" y="339"/>
                      </a:lnTo>
                      <a:lnTo>
                        <a:pt x="881" y="333"/>
                      </a:lnTo>
                      <a:lnTo>
                        <a:pt x="878" y="333"/>
                      </a:lnTo>
                      <a:lnTo>
                        <a:pt x="874" y="339"/>
                      </a:lnTo>
                      <a:lnTo>
                        <a:pt x="872" y="333"/>
                      </a:lnTo>
                      <a:lnTo>
                        <a:pt x="868" y="333"/>
                      </a:lnTo>
                      <a:lnTo>
                        <a:pt x="864" y="349"/>
                      </a:lnTo>
                      <a:lnTo>
                        <a:pt x="858" y="353"/>
                      </a:lnTo>
                      <a:lnTo>
                        <a:pt x="856" y="360"/>
                      </a:lnTo>
                      <a:lnTo>
                        <a:pt x="833" y="378"/>
                      </a:lnTo>
                      <a:lnTo>
                        <a:pt x="833" y="385"/>
                      </a:lnTo>
                      <a:lnTo>
                        <a:pt x="824" y="399"/>
                      </a:lnTo>
                      <a:lnTo>
                        <a:pt x="816" y="399"/>
                      </a:lnTo>
                      <a:lnTo>
                        <a:pt x="816" y="401"/>
                      </a:lnTo>
                      <a:lnTo>
                        <a:pt x="824" y="403"/>
                      </a:lnTo>
                      <a:lnTo>
                        <a:pt x="829" y="416"/>
                      </a:lnTo>
                      <a:lnTo>
                        <a:pt x="837" y="415"/>
                      </a:lnTo>
                      <a:lnTo>
                        <a:pt x="843" y="405"/>
                      </a:lnTo>
                      <a:lnTo>
                        <a:pt x="849" y="399"/>
                      </a:lnTo>
                      <a:lnTo>
                        <a:pt x="858" y="397"/>
                      </a:lnTo>
                      <a:lnTo>
                        <a:pt x="864" y="393"/>
                      </a:lnTo>
                      <a:lnTo>
                        <a:pt x="864" y="403"/>
                      </a:lnTo>
                      <a:lnTo>
                        <a:pt x="876" y="401"/>
                      </a:lnTo>
                      <a:lnTo>
                        <a:pt x="883" y="389"/>
                      </a:lnTo>
                      <a:lnTo>
                        <a:pt x="887" y="389"/>
                      </a:lnTo>
                      <a:lnTo>
                        <a:pt x="889" y="391"/>
                      </a:lnTo>
                      <a:lnTo>
                        <a:pt x="910" y="387"/>
                      </a:lnTo>
                      <a:lnTo>
                        <a:pt x="918" y="395"/>
                      </a:lnTo>
                      <a:lnTo>
                        <a:pt x="920" y="403"/>
                      </a:lnTo>
                      <a:lnTo>
                        <a:pt x="926" y="403"/>
                      </a:lnTo>
                      <a:lnTo>
                        <a:pt x="932" y="428"/>
                      </a:lnTo>
                      <a:lnTo>
                        <a:pt x="928" y="428"/>
                      </a:lnTo>
                      <a:lnTo>
                        <a:pt x="916" y="436"/>
                      </a:lnTo>
                      <a:lnTo>
                        <a:pt x="916" y="442"/>
                      </a:lnTo>
                      <a:lnTo>
                        <a:pt x="924" y="436"/>
                      </a:lnTo>
                      <a:lnTo>
                        <a:pt x="926" y="461"/>
                      </a:lnTo>
                      <a:lnTo>
                        <a:pt x="916" y="463"/>
                      </a:lnTo>
                      <a:lnTo>
                        <a:pt x="901" y="475"/>
                      </a:lnTo>
                      <a:lnTo>
                        <a:pt x="893" y="473"/>
                      </a:lnTo>
                      <a:lnTo>
                        <a:pt x="895" y="482"/>
                      </a:lnTo>
                      <a:lnTo>
                        <a:pt x="905" y="484"/>
                      </a:lnTo>
                      <a:lnTo>
                        <a:pt x="907" y="523"/>
                      </a:lnTo>
                      <a:lnTo>
                        <a:pt x="901" y="525"/>
                      </a:lnTo>
                      <a:lnTo>
                        <a:pt x="895" y="542"/>
                      </a:lnTo>
                      <a:lnTo>
                        <a:pt x="891" y="542"/>
                      </a:lnTo>
                      <a:lnTo>
                        <a:pt x="891" y="552"/>
                      </a:lnTo>
                      <a:lnTo>
                        <a:pt x="903" y="560"/>
                      </a:lnTo>
                      <a:lnTo>
                        <a:pt x="910" y="554"/>
                      </a:lnTo>
                      <a:lnTo>
                        <a:pt x="918" y="554"/>
                      </a:lnTo>
                      <a:lnTo>
                        <a:pt x="920" y="548"/>
                      </a:lnTo>
                      <a:lnTo>
                        <a:pt x="922" y="554"/>
                      </a:lnTo>
                      <a:lnTo>
                        <a:pt x="916" y="560"/>
                      </a:lnTo>
                      <a:lnTo>
                        <a:pt x="918" y="572"/>
                      </a:lnTo>
                      <a:lnTo>
                        <a:pt x="928" y="581"/>
                      </a:lnTo>
                      <a:lnTo>
                        <a:pt x="926" y="589"/>
                      </a:lnTo>
                      <a:lnTo>
                        <a:pt x="922" y="591"/>
                      </a:lnTo>
                      <a:lnTo>
                        <a:pt x="924" y="603"/>
                      </a:lnTo>
                      <a:lnTo>
                        <a:pt x="914" y="614"/>
                      </a:lnTo>
                      <a:lnTo>
                        <a:pt x="916" y="622"/>
                      </a:lnTo>
                      <a:lnTo>
                        <a:pt x="903" y="641"/>
                      </a:lnTo>
                      <a:lnTo>
                        <a:pt x="897" y="661"/>
                      </a:lnTo>
                      <a:lnTo>
                        <a:pt x="880" y="659"/>
                      </a:lnTo>
                      <a:lnTo>
                        <a:pt x="881" y="649"/>
                      </a:lnTo>
                      <a:lnTo>
                        <a:pt x="876" y="647"/>
                      </a:lnTo>
                      <a:lnTo>
                        <a:pt x="876" y="653"/>
                      </a:lnTo>
                      <a:lnTo>
                        <a:pt x="868" y="653"/>
                      </a:lnTo>
                      <a:lnTo>
                        <a:pt x="872" y="647"/>
                      </a:lnTo>
                      <a:lnTo>
                        <a:pt x="849" y="651"/>
                      </a:lnTo>
                      <a:lnTo>
                        <a:pt x="843" y="659"/>
                      </a:lnTo>
                      <a:lnTo>
                        <a:pt x="833" y="661"/>
                      </a:lnTo>
                      <a:lnTo>
                        <a:pt x="829" y="670"/>
                      </a:lnTo>
                      <a:lnTo>
                        <a:pt x="843" y="668"/>
                      </a:lnTo>
                      <a:lnTo>
                        <a:pt x="847" y="661"/>
                      </a:lnTo>
                      <a:lnTo>
                        <a:pt x="856" y="661"/>
                      </a:lnTo>
                      <a:lnTo>
                        <a:pt x="852" y="678"/>
                      </a:lnTo>
                      <a:lnTo>
                        <a:pt x="858" y="694"/>
                      </a:lnTo>
                      <a:lnTo>
                        <a:pt x="849" y="698"/>
                      </a:lnTo>
                      <a:lnTo>
                        <a:pt x="837" y="692"/>
                      </a:lnTo>
                      <a:lnTo>
                        <a:pt x="816" y="696"/>
                      </a:lnTo>
                      <a:lnTo>
                        <a:pt x="808" y="682"/>
                      </a:lnTo>
                      <a:lnTo>
                        <a:pt x="816" y="682"/>
                      </a:lnTo>
                      <a:lnTo>
                        <a:pt x="800" y="678"/>
                      </a:lnTo>
                      <a:lnTo>
                        <a:pt x="791" y="690"/>
                      </a:lnTo>
                      <a:lnTo>
                        <a:pt x="796" y="698"/>
                      </a:lnTo>
                      <a:lnTo>
                        <a:pt x="781" y="705"/>
                      </a:lnTo>
                      <a:lnTo>
                        <a:pt x="787" y="732"/>
                      </a:lnTo>
                      <a:lnTo>
                        <a:pt x="781" y="732"/>
                      </a:lnTo>
                      <a:lnTo>
                        <a:pt x="766" y="709"/>
                      </a:lnTo>
                      <a:lnTo>
                        <a:pt x="750" y="711"/>
                      </a:lnTo>
                      <a:lnTo>
                        <a:pt x="750" y="703"/>
                      </a:lnTo>
                      <a:lnTo>
                        <a:pt x="748" y="705"/>
                      </a:lnTo>
                      <a:lnTo>
                        <a:pt x="740" y="696"/>
                      </a:lnTo>
                      <a:lnTo>
                        <a:pt x="737" y="696"/>
                      </a:lnTo>
                      <a:lnTo>
                        <a:pt x="723" y="717"/>
                      </a:lnTo>
                      <a:lnTo>
                        <a:pt x="717" y="709"/>
                      </a:lnTo>
                      <a:lnTo>
                        <a:pt x="711" y="713"/>
                      </a:lnTo>
                      <a:lnTo>
                        <a:pt x="717" y="719"/>
                      </a:lnTo>
                      <a:lnTo>
                        <a:pt x="710" y="723"/>
                      </a:lnTo>
                      <a:lnTo>
                        <a:pt x="711" y="734"/>
                      </a:lnTo>
                      <a:lnTo>
                        <a:pt x="708" y="756"/>
                      </a:lnTo>
                      <a:lnTo>
                        <a:pt x="692" y="756"/>
                      </a:lnTo>
                      <a:lnTo>
                        <a:pt x="667" y="765"/>
                      </a:lnTo>
                      <a:lnTo>
                        <a:pt x="663" y="771"/>
                      </a:lnTo>
                      <a:lnTo>
                        <a:pt x="650" y="769"/>
                      </a:lnTo>
                      <a:lnTo>
                        <a:pt x="653" y="762"/>
                      </a:lnTo>
                      <a:lnTo>
                        <a:pt x="648" y="748"/>
                      </a:lnTo>
                      <a:lnTo>
                        <a:pt x="640" y="756"/>
                      </a:lnTo>
                      <a:lnTo>
                        <a:pt x="632" y="746"/>
                      </a:lnTo>
                      <a:lnTo>
                        <a:pt x="630" y="732"/>
                      </a:lnTo>
                      <a:lnTo>
                        <a:pt x="601" y="752"/>
                      </a:lnTo>
                      <a:lnTo>
                        <a:pt x="603" y="738"/>
                      </a:lnTo>
                      <a:lnTo>
                        <a:pt x="596" y="732"/>
                      </a:lnTo>
                      <a:lnTo>
                        <a:pt x="596" y="719"/>
                      </a:lnTo>
                      <a:lnTo>
                        <a:pt x="576" y="713"/>
                      </a:lnTo>
                      <a:lnTo>
                        <a:pt x="580" y="705"/>
                      </a:lnTo>
                      <a:lnTo>
                        <a:pt x="578" y="698"/>
                      </a:lnTo>
                      <a:lnTo>
                        <a:pt x="565" y="690"/>
                      </a:lnTo>
                      <a:lnTo>
                        <a:pt x="565" y="678"/>
                      </a:lnTo>
                      <a:lnTo>
                        <a:pt x="559" y="682"/>
                      </a:lnTo>
                      <a:lnTo>
                        <a:pt x="538" y="686"/>
                      </a:lnTo>
                      <a:lnTo>
                        <a:pt x="536" y="696"/>
                      </a:lnTo>
                      <a:lnTo>
                        <a:pt x="528" y="699"/>
                      </a:lnTo>
                      <a:lnTo>
                        <a:pt x="522" y="711"/>
                      </a:lnTo>
                      <a:lnTo>
                        <a:pt x="526" y="723"/>
                      </a:lnTo>
                      <a:lnTo>
                        <a:pt x="528" y="727"/>
                      </a:lnTo>
                      <a:lnTo>
                        <a:pt x="530" y="734"/>
                      </a:lnTo>
                      <a:lnTo>
                        <a:pt x="522" y="748"/>
                      </a:lnTo>
                      <a:lnTo>
                        <a:pt x="511" y="746"/>
                      </a:lnTo>
                      <a:lnTo>
                        <a:pt x="509" y="756"/>
                      </a:lnTo>
                      <a:lnTo>
                        <a:pt x="482" y="760"/>
                      </a:lnTo>
                      <a:lnTo>
                        <a:pt x="468" y="760"/>
                      </a:lnTo>
                      <a:lnTo>
                        <a:pt x="460" y="771"/>
                      </a:lnTo>
                      <a:lnTo>
                        <a:pt x="429" y="789"/>
                      </a:lnTo>
                      <a:lnTo>
                        <a:pt x="387" y="796"/>
                      </a:lnTo>
                      <a:lnTo>
                        <a:pt x="397" y="808"/>
                      </a:lnTo>
                      <a:lnTo>
                        <a:pt x="393" y="827"/>
                      </a:lnTo>
                      <a:lnTo>
                        <a:pt x="385" y="839"/>
                      </a:lnTo>
                      <a:lnTo>
                        <a:pt x="373" y="845"/>
                      </a:lnTo>
                      <a:lnTo>
                        <a:pt x="368" y="855"/>
                      </a:lnTo>
                      <a:lnTo>
                        <a:pt x="362" y="853"/>
                      </a:lnTo>
                      <a:lnTo>
                        <a:pt x="352" y="839"/>
                      </a:lnTo>
                      <a:lnTo>
                        <a:pt x="329" y="839"/>
                      </a:lnTo>
                      <a:lnTo>
                        <a:pt x="312" y="829"/>
                      </a:lnTo>
                      <a:lnTo>
                        <a:pt x="302" y="827"/>
                      </a:lnTo>
                      <a:lnTo>
                        <a:pt x="298" y="824"/>
                      </a:lnTo>
                      <a:lnTo>
                        <a:pt x="283" y="820"/>
                      </a:lnTo>
                      <a:lnTo>
                        <a:pt x="273" y="798"/>
                      </a:lnTo>
                      <a:lnTo>
                        <a:pt x="261" y="794"/>
                      </a:lnTo>
                      <a:lnTo>
                        <a:pt x="248" y="796"/>
                      </a:lnTo>
                      <a:lnTo>
                        <a:pt x="248" y="789"/>
                      </a:lnTo>
                      <a:lnTo>
                        <a:pt x="238" y="785"/>
                      </a:lnTo>
                      <a:lnTo>
                        <a:pt x="209" y="808"/>
                      </a:lnTo>
                      <a:lnTo>
                        <a:pt x="205" y="818"/>
                      </a:lnTo>
                      <a:lnTo>
                        <a:pt x="190" y="825"/>
                      </a:lnTo>
                      <a:lnTo>
                        <a:pt x="172" y="845"/>
                      </a:lnTo>
                      <a:lnTo>
                        <a:pt x="155" y="849"/>
                      </a:lnTo>
                      <a:lnTo>
                        <a:pt x="151" y="845"/>
                      </a:lnTo>
                      <a:lnTo>
                        <a:pt x="145" y="843"/>
                      </a:lnTo>
                      <a:lnTo>
                        <a:pt x="136" y="833"/>
                      </a:lnTo>
                      <a:lnTo>
                        <a:pt x="126" y="829"/>
                      </a:lnTo>
                      <a:lnTo>
                        <a:pt x="128" y="816"/>
                      </a:lnTo>
                      <a:lnTo>
                        <a:pt x="155" y="779"/>
                      </a:lnTo>
                      <a:lnTo>
                        <a:pt x="153" y="767"/>
                      </a:lnTo>
                      <a:lnTo>
                        <a:pt x="163" y="748"/>
                      </a:lnTo>
                      <a:lnTo>
                        <a:pt x="163" y="742"/>
                      </a:lnTo>
                      <a:lnTo>
                        <a:pt x="165" y="740"/>
                      </a:lnTo>
                      <a:lnTo>
                        <a:pt x="172" y="748"/>
                      </a:lnTo>
                      <a:lnTo>
                        <a:pt x="174" y="746"/>
                      </a:lnTo>
                      <a:lnTo>
                        <a:pt x="174" y="732"/>
                      </a:lnTo>
                      <a:lnTo>
                        <a:pt x="163" y="729"/>
                      </a:lnTo>
                      <a:lnTo>
                        <a:pt x="157" y="723"/>
                      </a:lnTo>
                      <a:lnTo>
                        <a:pt x="151" y="725"/>
                      </a:lnTo>
                      <a:lnTo>
                        <a:pt x="147" y="711"/>
                      </a:lnTo>
                      <a:lnTo>
                        <a:pt x="134" y="703"/>
                      </a:lnTo>
                      <a:lnTo>
                        <a:pt x="136" y="680"/>
                      </a:lnTo>
                      <a:lnTo>
                        <a:pt x="116" y="690"/>
                      </a:lnTo>
                      <a:lnTo>
                        <a:pt x="114" y="686"/>
                      </a:lnTo>
                      <a:lnTo>
                        <a:pt x="116" y="680"/>
                      </a:lnTo>
                      <a:lnTo>
                        <a:pt x="116" y="668"/>
                      </a:lnTo>
                      <a:lnTo>
                        <a:pt x="105" y="663"/>
                      </a:lnTo>
                      <a:lnTo>
                        <a:pt x="99" y="651"/>
                      </a:lnTo>
                      <a:lnTo>
                        <a:pt x="103" y="634"/>
                      </a:lnTo>
                      <a:lnTo>
                        <a:pt x="107" y="641"/>
                      </a:lnTo>
                      <a:lnTo>
                        <a:pt x="122" y="614"/>
                      </a:lnTo>
                      <a:lnTo>
                        <a:pt x="116" y="610"/>
                      </a:lnTo>
                      <a:lnTo>
                        <a:pt x="126" y="589"/>
                      </a:lnTo>
                      <a:lnTo>
                        <a:pt x="126" y="572"/>
                      </a:lnTo>
                      <a:lnTo>
                        <a:pt x="136" y="572"/>
                      </a:lnTo>
                      <a:lnTo>
                        <a:pt x="147" y="531"/>
                      </a:lnTo>
                      <a:lnTo>
                        <a:pt x="161" y="527"/>
                      </a:lnTo>
                      <a:lnTo>
                        <a:pt x="163" y="510"/>
                      </a:lnTo>
                      <a:lnTo>
                        <a:pt x="145" y="477"/>
                      </a:lnTo>
                      <a:lnTo>
                        <a:pt x="136" y="480"/>
                      </a:lnTo>
                      <a:lnTo>
                        <a:pt x="126" y="457"/>
                      </a:lnTo>
                      <a:lnTo>
                        <a:pt x="122" y="455"/>
                      </a:lnTo>
                      <a:lnTo>
                        <a:pt x="114" y="471"/>
                      </a:lnTo>
                      <a:lnTo>
                        <a:pt x="78" y="465"/>
                      </a:lnTo>
                      <a:lnTo>
                        <a:pt x="68" y="486"/>
                      </a:lnTo>
                      <a:lnTo>
                        <a:pt x="31" y="486"/>
                      </a:lnTo>
                      <a:lnTo>
                        <a:pt x="18" y="387"/>
                      </a:lnTo>
                      <a:lnTo>
                        <a:pt x="12" y="384"/>
                      </a:lnTo>
                      <a:lnTo>
                        <a:pt x="2" y="391"/>
                      </a:lnTo>
                      <a:lnTo>
                        <a:pt x="0" y="38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67" name="Freeform 232">
                  <a:extLst>
                    <a:ext uri="{FF2B5EF4-FFF2-40B4-BE49-F238E27FC236}">
                      <a16:creationId xmlns:a16="http://schemas.microsoft.com/office/drawing/2014/main" id="{D6057414-EE79-8A4A-BD01-530C563217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1" y="3096"/>
                  <a:ext cx="698" cy="775"/>
                </a:xfrm>
                <a:custGeom>
                  <a:avLst/>
                  <a:gdLst>
                    <a:gd name="T0" fmla="*/ 15 w 1397"/>
                    <a:gd name="T1" fmla="*/ 241 h 1551"/>
                    <a:gd name="T2" fmla="*/ 44 w 1397"/>
                    <a:gd name="T3" fmla="*/ 239 h 1551"/>
                    <a:gd name="T4" fmla="*/ 50 w 1397"/>
                    <a:gd name="T5" fmla="*/ 242 h 1551"/>
                    <a:gd name="T6" fmla="*/ 51 w 1397"/>
                    <a:gd name="T7" fmla="*/ 255 h 1551"/>
                    <a:gd name="T8" fmla="*/ 54 w 1397"/>
                    <a:gd name="T9" fmla="*/ 272 h 1551"/>
                    <a:gd name="T10" fmla="*/ 60 w 1397"/>
                    <a:gd name="T11" fmla="*/ 288 h 1551"/>
                    <a:gd name="T12" fmla="*/ 78 w 1397"/>
                    <a:gd name="T13" fmla="*/ 296 h 1551"/>
                    <a:gd name="T14" fmla="*/ 68 w 1397"/>
                    <a:gd name="T15" fmla="*/ 306 h 1551"/>
                    <a:gd name="T16" fmla="*/ 60 w 1397"/>
                    <a:gd name="T17" fmla="*/ 331 h 1551"/>
                    <a:gd name="T18" fmla="*/ 80 w 1397"/>
                    <a:gd name="T19" fmla="*/ 338 h 1551"/>
                    <a:gd name="T20" fmla="*/ 91 w 1397"/>
                    <a:gd name="T21" fmla="*/ 345 h 1551"/>
                    <a:gd name="T22" fmla="*/ 97 w 1397"/>
                    <a:gd name="T23" fmla="*/ 360 h 1551"/>
                    <a:gd name="T24" fmla="*/ 110 w 1397"/>
                    <a:gd name="T25" fmla="*/ 367 h 1551"/>
                    <a:gd name="T26" fmla="*/ 128 w 1397"/>
                    <a:gd name="T27" fmla="*/ 360 h 1551"/>
                    <a:gd name="T28" fmla="*/ 141 w 1397"/>
                    <a:gd name="T29" fmla="*/ 367 h 1551"/>
                    <a:gd name="T30" fmla="*/ 145 w 1397"/>
                    <a:gd name="T31" fmla="*/ 384 h 1551"/>
                    <a:gd name="T32" fmla="*/ 163 w 1397"/>
                    <a:gd name="T33" fmla="*/ 387 h 1551"/>
                    <a:gd name="T34" fmla="*/ 163 w 1397"/>
                    <a:gd name="T35" fmla="*/ 371 h 1551"/>
                    <a:gd name="T36" fmla="*/ 165 w 1397"/>
                    <a:gd name="T37" fmla="*/ 355 h 1551"/>
                    <a:gd name="T38" fmla="*/ 159 w 1397"/>
                    <a:gd name="T39" fmla="*/ 340 h 1551"/>
                    <a:gd name="T40" fmla="*/ 164 w 1397"/>
                    <a:gd name="T41" fmla="*/ 325 h 1551"/>
                    <a:gd name="T42" fmla="*/ 178 w 1397"/>
                    <a:gd name="T43" fmla="*/ 326 h 1551"/>
                    <a:gd name="T44" fmla="*/ 192 w 1397"/>
                    <a:gd name="T45" fmla="*/ 320 h 1551"/>
                    <a:gd name="T46" fmla="*/ 205 w 1397"/>
                    <a:gd name="T47" fmla="*/ 317 h 1551"/>
                    <a:gd name="T48" fmla="*/ 219 w 1397"/>
                    <a:gd name="T49" fmla="*/ 328 h 1551"/>
                    <a:gd name="T50" fmla="*/ 230 w 1397"/>
                    <a:gd name="T51" fmla="*/ 314 h 1551"/>
                    <a:gd name="T52" fmla="*/ 241 w 1397"/>
                    <a:gd name="T53" fmla="*/ 320 h 1551"/>
                    <a:gd name="T54" fmla="*/ 259 w 1397"/>
                    <a:gd name="T55" fmla="*/ 321 h 1551"/>
                    <a:gd name="T56" fmla="*/ 282 w 1397"/>
                    <a:gd name="T57" fmla="*/ 314 h 1551"/>
                    <a:gd name="T58" fmla="*/ 298 w 1397"/>
                    <a:gd name="T59" fmla="*/ 299 h 1551"/>
                    <a:gd name="T60" fmla="*/ 320 w 1397"/>
                    <a:gd name="T61" fmla="*/ 297 h 1551"/>
                    <a:gd name="T62" fmla="*/ 338 w 1397"/>
                    <a:gd name="T63" fmla="*/ 257 h 1551"/>
                    <a:gd name="T64" fmla="*/ 311 w 1397"/>
                    <a:gd name="T65" fmla="*/ 253 h 1551"/>
                    <a:gd name="T66" fmla="*/ 282 w 1397"/>
                    <a:gd name="T67" fmla="*/ 229 h 1551"/>
                    <a:gd name="T68" fmla="*/ 291 w 1397"/>
                    <a:gd name="T69" fmla="*/ 199 h 1551"/>
                    <a:gd name="T70" fmla="*/ 279 w 1397"/>
                    <a:gd name="T71" fmla="*/ 178 h 1551"/>
                    <a:gd name="T72" fmla="*/ 283 w 1397"/>
                    <a:gd name="T73" fmla="*/ 132 h 1551"/>
                    <a:gd name="T74" fmla="*/ 261 w 1397"/>
                    <a:gd name="T75" fmla="*/ 105 h 1551"/>
                    <a:gd name="T76" fmla="*/ 301 w 1397"/>
                    <a:gd name="T77" fmla="*/ 105 h 1551"/>
                    <a:gd name="T78" fmla="*/ 318 w 1397"/>
                    <a:gd name="T79" fmla="*/ 72 h 1551"/>
                    <a:gd name="T80" fmla="*/ 288 w 1397"/>
                    <a:gd name="T81" fmla="*/ 64 h 1551"/>
                    <a:gd name="T82" fmla="*/ 274 w 1397"/>
                    <a:gd name="T83" fmla="*/ 41 h 1551"/>
                    <a:gd name="T84" fmla="*/ 249 w 1397"/>
                    <a:gd name="T85" fmla="*/ 67 h 1551"/>
                    <a:gd name="T86" fmla="*/ 228 w 1397"/>
                    <a:gd name="T87" fmla="*/ 97 h 1551"/>
                    <a:gd name="T88" fmla="*/ 189 w 1397"/>
                    <a:gd name="T89" fmla="*/ 157 h 1551"/>
                    <a:gd name="T90" fmla="*/ 163 w 1397"/>
                    <a:gd name="T91" fmla="*/ 116 h 1551"/>
                    <a:gd name="T92" fmla="*/ 145 w 1397"/>
                    <a:gd name="T93" fmla="*/ 78 h 1551"/>
                    <a:gd name="T94" fmla="*/ 115 w 1397"/>
                    <a:gd name="T95" fmla="*/ 52 h 1551"/>
                    <a:gd name="T96" fmla="*/ 110 w 1397"/>
                    <a:gd name="T97" fmla="*/ 28 h 1551"/>
                    <a:gd name="T98" fmla="*/ 90 w 1397"/>
                    <a:gd name="T99" fmla="*/ 51 h 1551"/>
                    <a:gd name="T100" fmla="*/ 64 w 1397"/>
                    <a:gd name="T101" fmla="*/ 10 h 1551"/>
                    <a:gd name="T102" fmla="*/ 46 w 1397"/>
                    <a:gd name="T103" fmla="*/ 37 h 1551"/>
                    <a:gd name="T104" fmla="*/ 45 w 1397"/>
                    <a:gd name="T105" fmla="*/ 66 h 1551"/>
                    <a:gd name="T106" fmla="*/ 62 w 1397"/>
                    <a:gd name="T107" fmla="*/ 77 h 1551"/>
                    <a:gd name="T108" fmla="*/ 60 w 1397"/>
                    <a:gd name="T109" fmla="*/ 110 h 1551"/>
                    <a:gd name="T110" fmla="*/ 56 w 1397"/>
                    <a:gd name="T111" fmla="*/ 143 h 1551"/>
                    <a:gd name="T112" fmla="*/ 52 w 1397"/>
                    <a:gd name="T113" fmla="*/ 159 h 1551"/>
                    <a:gd name="T114" fmla="*/ 33 w 1397"/>
                    <a:gd name="T115" fmla="*/ 166 h 1551"/>
                    <a:gd name="T116" fmla="*/ 18 w 1397"/>
                    <a:gd name="T117" fmla="*/ 181 h 1551"/>
                    <a:gd name="T118" fmla="*/ 5 w 1397"/>
                    <a:gd name="T119" fmla="*/ 206 h 1551"/>
                    <a:gd name="T120" fmla="*/ 9 w 1397"/>
                    <a:gd name="T121" fmla="*/ 230 h 155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397" h="1551">
                      <a:moveTo>
                        <a:pt x="0" y="969"/>
                      </a:moveTo>
                      <a:lnTo>
                        <a:pt x="17" y="983"/>
                      </a:lnTo>
                      <a:lnTo>
                        <a:pt x="23" y="987"/>
                      </a:lnTo>
                      <a:lnTo>
                        <a:pt x="25" y="983"/>
                      </a:lnTo>
                      <a:lnTo>
                        <a:pt x="29" y="983"/>
                      </a:lnTo>
                      <a:lnTo>
                        <a:pt x="33" y="979"/>
                      </a:lnTo>
                      <a:lnTo>
                        <a:pt x="39" y="979"/>
                      </a:lnTo>
                      <a:lnTo>
                        <a:pt x="42" y="971"/>
                      </a:lnTo>
                      <a:lnTo>
                        <a:pt x="46" y="973"/>
                      </a:lnTo>
                      <a:lnTo>
                        <a:pt x="54" y="969"/>
                      </a:lnTo>
                      <a:lnTo>
                        <a:pt x="60" y="967"/>
                      </a:lnTo>
                      <a:lnTo>
                        <a:pt x="60" y="962"/>
                      </a:lnTo>
                      <a:lnTo>
                        <a:pt x="69" y="960"/>
                      </a:lnTo>
                      <a:lnTo>
                        <a:pt x="83" y="952"/>
                      </a:lnTo>
                      <a:lnTo>
                        <a:pt x="102" y="948"/>
                      </a:lnTo>
                      <a:lnTo>
                        <a:pt x="110" y="950"/>
                      </a:lnTo>
                      <a:lnTo>
                        <a:pt x="118" y="948"/>
                      </a:lnTo>
                      <a:lnTo>
                        <a:pt x="131" y="950"/>
                      </a:lnTo>
                      <a:lnTo>
                        <a:pt x="139" y="950"/>
                      </a:lnTo>
                      <a:lnTo>
                        <a:pt x="149" y="948"/>
                      </a:lnTo>
                      <a:lnTo>
                        <a:pt x="166" y="950"/>
                      </a:lnTo>
                      <a:lnTo>
                        <a:pt x="172" y="958"/>
                      </a:lnTo>
                      <a:lnTo>
                        <a:pt x="178" y="958"/>
                      </a:lnTo>
                      <a:lnTo>
                        <a:pt x="182" y="954"/>
                      </a:lnTo>
                      <a:lnTo>
                        <a:pt x="189" y="958"/>
                      </a:lnTo>
                      <a:lnTo>
                        <a:pt x="195" y="952"/>
                      </a:lnTo>
                      <a:lnTo>
                        <a:pt x="207" y="952"/>
                      </a:lnTo>
                      <a:lnTo>
                        <a:pt x="216" y="952"/>
                      </a:lnTo>
                      <a:lnTo>
                        <a:pt x="220" y="950"/>
                      </a:lnTo>
                      <a:lnTo>
                        <a:pt x="224" y="960"/>
                      </a:lnTo>
                      <a:lnTo>
                        <a:pt x="218" y="962"/>
                      </a:lnTo>
                      <a:lnTo>
                        <a:pt x="214" y="969"/>
                      </a:lnTo>
                      <a:lnTo>
                        <a:pt x="207" y="969"/>
                      </a:lnTo>
                      <a:lnTo>
                        <a:pt x="207" y="971"/>
                      </a:lnTo>
                      <a:lnTo>
                        <a:pt x="201" y="971"/>
                      </a:lnTo>
                      <a:lnTo>
                        <a:pt x="201" y="977"/>
                      </a:lnTo>
                      <a:lnTo>
                        <a:pt x="197" y="981"/>
                      </a:lnTo>
                      <a:lnTo>
                        <a:pt x="189" y="979"/>
                      </a:lnTo>
                      <a:lnTo>
                        <a:pt x="187" y="983"/>
                      </a:lnTo>
                      <a:lnTo>
                        <a:pt x="189" y="989"/>
                      </a:lnTo>
                      <a:lnTo>
                        <a:pt x="189" y="991"/>
                      </a:lnTo>
                      <a:lnTo>
                        <a:pt x="189" y="1008"/>
                      </a:lnTo>
                      <a:lnTo>
                        <a:pt x="185" y="1012"/>
                      </a:lnTo>
                      <a:lnTo>
                        <a:pt x="189" y="1018"/>
                      </a:lnTo>
                      <a:lnTo>
                        <a:pt x="195" y="1018"/>
                      </a:lnTo>
                      <a:lnTo>
                        <a:pt x="197" y="1020"/>
                      </a:lnTo>
                      <a:lnTo>
                        <a:pt x="205" y="1020"/>
                      </a:lnTo>
                      <a:lnTo>
                        <a:pt x="207" y="1026"/>
                      </a:lnTo>
                      <a:lnTo>
                        <a:pt x="207" y="1035"/>
                      </a:lnTo>
                      <a:lnTo>
                        <a:pt x="209" y="1039"/>
                      </a:lnTo>
                      <a:lnTo>
                        <a:pt x="209" y="1047"/>
                      </a:lnTo>
                      <a:lnTo>
                        <a:pt x="216" y="1051"/>
                      </a:lnTo>
                      <a:lnTo>
                        <a:pt x="214" y="1057"/>
                      </a:lnTo>
                      <a:lnTo>
                        <a:pt x="207" y="1059"/>
                      </a:lnTo>
                      <a:lnTo>
                        <a:pt x="199" y="1064"/>
                      </a:lnTo>
                      <a:lnTo>
                        <a:pt x="201" y="1076"/>
                      </a:lnTo>
                      <a:lnTo>
                        <a:pt x="211" y="1074"/>
                      </a:lnTo>
                      <a:lnTo>
                        <a:pt x="214" y="1078"/>
                      </a:lnTo>
                      <a:lnTo>
                        <a:pt x="216" y="1088"/>
                      </a:lnTo>
                      <a:lnTo>
                        <a:pt x="216" y="1097"/>
                      </a:lnTo>
                      <a:lnTo>
                        <a:pt x="209" y="1105"/>
                      </a:lnTo>
                      <a:lnTo>
                        <a:pt x="216" y="1105"/>
                      </a:lnTo>
                      <a:lnTo>
                        <a:pt x="216" y="1111"/>
                      </a:lnTo>
                      <a:lnTo>
                        <a:pt x="207" y="1130"/>
                      </a:lnTo>
                      <a:lnTo>
                        <a:pt x="216" y="1134"/>
                      </a:lnTo>
                      <a:lnTo>
                        <a:pt x="220" y="1136"/>
                      </a:lnTo>
                      <a:lnTo>
                        <a:pt x="234" y="1136"/>
                      </a:lnTo>
                      <a:lnTo>
                        <a:pt x="234" y="1140"/>
                      </a:lnTo>
                      <a:lnTo>
                        <a:pt x="234" y="1146"/>
                      </a:lnTo>
                      <a:lnTo>
                        <a:pt x="243" y="1153"/>
                      </a:lnTo>
                      <a:lnTo>
                        <a:pt x="249" y="1148"/>
                      </a:lnTo>
                      <a:lnTo>
                        <a:pt x="259" y="1153"/>
                      </a:lnTo>
                      <a:lnTo>
                        <a:pt x="265" y="1150"/>
                      </a:lnTo>
                      <a:lnTo>
                        <a:pt x="272" y="1150"/>
                      </a:lnTo>
                      <a:lnTo>
                        <a:pt x="278" y="1150"/>
                      </a:lnTo>
                      <a:lnTo>
                        <a:pt x="284" y="1148"/>
                      </a:lnTo>
                      <a:lnTo>
                        <a:pt x="286" y="1153"/>
                      </a:lnTo>
                      <a:lnTo>
                        <a:pt x="294" y="1157"/>
                      </a:lnTo>
                      <a:lnTo>
                        <a:pt x="303" y="1157"/>
                      </a:lnTo>
                      <a:lnTo>
                        <a:pt x="309" y="1159"/>
                      </a:lnTo>
                      <a:lnTo>
                        <a:pt x="307" y="1175"/>
                      </a:lnTo>
                      <a:lnTo>
                        <a:pt x="313" y="1185"/>
                      </a:lnTo>
                      <a:lnTo>
                        <a:pt x="313" y="1190"/>
                      </a:lnTo>
                      <a:lnTo>
                        <a:pt x="309" y="1192"/>
                      </a:lnTo>
                      <a:lnTo>
                        <a:pt x="303" y="1192"/>
                      </a:lnTo>
                      <a:lnTo>
                        <a:pt x="297" y="1188"/>
                      </a:lnTo>
                      <a:lnTo>
                        <a:pt x="294" y="1185"/>
                      </a:lnTo>
                      <a:lnTo>
                        <a:pt x="292" y="1190"/>
                      </a:lnTo>
                      <a:lnTo>
                        <a:pt x="294" y="1202"/>
                      </a:lnTo>
                      <a:lnTo>
                        <a:pt x="284" y="1210"/>
                      </a:lnTo>
                      <a:lnTo>
                        <a:pt x="282" y="1216"/>
                      </a:lnTo>
                      <a:lnTo>
                        <a:pt x="270" y="1219"/>
                      </a:lnTo>
                      <a:lnTo>
                        <a:pt x="270" y="1223"/>
                      </a:lnTo>
                      <a:lnTo>
                        <a:pt x="274" y="1227"/>
                      </a:lnTo>
                      <a:lnTo>
                        <a:pt x="276" y="1235"/>
                      </a:lnTo>
                      <a:lnTo>
                        <a:pt x="276" y="1245"/>
                      </a:lnTo>
                      <a:lnTo>
                        <a:pt x="278" y="1254"/>
                      </a:lnTo>
                      <a:lnTo>
                        <a:pt x="274" y="1262"/>
                      </a:lnTo>
                      <a:lnTo>
                        <a:pt x="278" y="1268"/>
                      </a:lnTo>
                      <a:lnTo>
                        <a:pt x="263" y="1283"/>
                      </a:lnTo>
                      <a:lnTo>
                        <a:pt x="253" y="1285"/>
                      </a:lnTo>
                      <a:lnTo>
                        <a:pt x="257" y="1291"/>
                      </a:lnTo>
                      <a:lnTo>
                        <a:pt x="249" y="1305"/>
                      </a:lnTo>
                      <a:lnTo>
                        <a:pt x="249" y="1312"/>
                      </a:lnTo>
                      <a:lnTo>
                        <a:pt x="239" y="1324"/>
                      </a:lnTo>
                      <a:lnTo>
                        <a:pt x="243" y="1326"/>
                      </a:lnTo>
                      <a:lnTo>
                        <a:pt x="236" y="1326"/>
                      </a:lnTo>
                      <a:lnTo>
                        <a:pt x="245" y="1336"/>
                      </a:lnTo>
                      <a:lnTo>
                        <a:pt x="255" y="1336"/>
                      </a:lnTo>
                      <a:lnTo>
                        <a:pt x="263" y="1342"/>
                      </a:lnTo>
                      <a:lnTo>
                        <a:pt x="274" y="1342"/>
                      </a:lnTo>
                      <a:lnTo>
                        <a:pt x="286" y="1336"/>
                      </a:lnTo>
                      <a:lnTo>
                        <a:pt x="294" y="1343"/>
                      </a:lnTo>
                      <a:lnTo>
                        <a:pt x="301" y="1342"/>
                      </a:lnTo>
                      <a:lnTo>
                        <a:pt x="307" y="1343"/>
                      </a:lnTo>
                      <a:lnTo>
                        <a:pt x="311" y="1345"/>
                      </a:lnTo>
                      <a:lnTo>
                        <a:pt x="315" y="1345"/>
                      </a:lnTo>
                      <a:lnTo>
                        <a:pt x="323" y="1353"/>
                      </a:lnTo>
                      <a:lnTo>
                        <a:pt x="323" y="1357"/>
                      </a:lnTo>
                      <a:lnTo>
                        <a:pt x="332" y="1351"/>
                      </a:lnTo>
                      <a:lnTo>
                        <a:pt x="334" y="1355"/>
                      </a:lnTo>
                      <a:lnTo>
                        <a:pt x="342" y="1357"/>
                      </a:lnTo>
                      <a:lnTo>
                        <a:pt x="344" y="1363"/>
                      </a:lnTo>
                      <a:lnTo>
                        <a:pt x="352" y="1361"/>
                      </a:lnTo>
                      <a:lnTo>
                        <a:pt x="352" y="1355"/>
                      </a:lnTo>
                      <a:lnTo>
                        <a:pt x="353" y="1355"/>
                      </a:lnTo>
                      <a:lnTo>
                        <a:pt x="367" y="1359"/>
                      </a:lnTo>
                      <a:lnTo>
                        <a:pt x="363" y="1365"/>
                      </a:lnTo>
                      <a:lnTo>
                        <a:pt x="371" y="1373"/>
                      </a:lnTo>
                      <a:lnTo>
                        <a:pt x="367" y="1382"/>
                      </a:lnTo>
                      <a:lnTo>
                        <a:pt x="363" y="1386"/>
                      </a:lnTo>
                      <a:lnTo>
                        <a:pt x="363" y="1390"/>
                      </a:lnTo>
                      <a:lnTo>
                        <a:pt x="361" y="1394"/>
                      </a:lnTo>
                      <a:lnTo>
                        <a:pt x="361" y="1404"/>
                      </a:lnTo>
                      <a:lnTo>
                        <a:pt x="363" y="1411"/>
                      </a:lnTo>
                      <a:lnTo>
                        <a:pt x="363" y="1421"/>
                      </a:lnTo>
                      <a:lnTo>
                        <a:pt x="371" y="1429"/>
                      </a:lnTo>
                      <a:lnTo>
                        <a:pt x="381" y="1429"/>
                      </a:lnTo>
                      <a:lnTo>
                        <a:pt x="390" y="1429"/>
                      </a:lnTo>
                      <a:lnTo>
                        <a:pt x="392" y="1435"/>
                      </a:lnTo>
                      <a:lnTo>
                        <a:pt x="396" y="1438"/>
                      </a:lnTo>
                      <a:lnTo>
                        <a:pt x="390" y="1440"/>
                      </a:lnTo>
                      <a:lnTo>
                        <a:pt x="388" y="1442"/>
                      </a:lnTo>
                      <a:lnTo>
                        <a:pt x="382" y="1448"/>
                      </a:lnTo>
                      <a:lnTo>
                        <a:pt x="386" y="1462"/>
                      </a:lnTo>
                      <a:lnTo>
                        <a:pt x="390" y="1468"/>
                      </a:lnTo>
                      <a:lnTo>
                        <a:pt x="390" y="1471"/>
                      </a:lnTo>
                      <a:lnTo>
                        <a:pt x="396" y="1477"/>
                      </a:lnTo>
                      <a:lnTo>
                        <a:pt x="400" y="1477"/>
                      </a:lnTo>
                      <a:lnTo>
                        <a:pt x="406" y="1471"/>
                      </a:lnTo>
                      <a:lnTo>
                        <a:pt x="415" y="1471"/>
                      </a:lnTo>
                      <a:lnTo>
                        <a:pt x="425" y="1462"/>
                      </a:lnTo>
                      <a:lnTo>
                        <a:pt x="437" y="1462"/>
                      </a:lnTo>
                      <a:lnTo>
                        <a:pt x="440" y="1471"/>
                      </a:lnTo>
                      <a:lnTo>
                        <a:pt x="444" y="1477"/>
                      </a:lnTo>
                      <a:lnTo>
                        <a:pt x="450" y="1477"/>
                      </a:lnTo>
                      <a:lnTo>
                        <a:pt x="458" y="1479"/>
                      </a:lnTo>
                      <a:lnTo>
                        <a:pt x="467" y="1473"/>
                      </a:lnTo>
                      <a:lnTo>
                        <a:pt x="475" y="1473"/>
                      </a:lnTo>
                      <a:lnTo>
                        <a:pt x="479" y="1469"/>
                      </a:lnTo>
                      <a:lnTo>
                        <a:pt x="483" y="1469"/>
                      </a:lnTo>
                      <a:lnTo>
                        <a:pt x="493" y="1460"/>
                      </a:lnTo>
                      <a:lnTo>
                        <a:pt x="496" y="1458"/>
                      </a:lnTo>
                      <a:lnTo>
                        <a:pt x="502" y="1444"/>
                      </a:lnTo>
                      <a:lnTo>
                        <a:pt x="508" y="1442"/>
                      </a:lnTo>
                      <a:lnTo>
                        <a:pt x="512" y="1440"/>
                      </a:lnTo>
                      <a:lnTo>
                        <a:pt x="516" y="1440"/>
                      </a:lnTo>
                      <a:lnTo>
                        <a:pt x="522" y="1438"/>
                      </a:lnTo>
                      <a:lnTo>
                        <a:pt x="533" y="1435"/>
                      </a:lnTo>
                      <a:lnTo>
                        <a:pt x="549" y="1425"/>
                      </a:lnTo>
                      <a:lnTo>
                        <a:pt x="552" y="1425"/>
                      </a:lnTo>
                      <a:lnTo>
                        <a:pt x="552" y="1438"/>
                      </a:lnTo>
                      <a:lnTo>
                        <a:pt x="551" y="1448"/>
                      </a:lnTo>
                      <a:lnTo>
                        <a:pt x="558" y="1450"/>
                      </a:lnTo>
                      <a:lnTo>
                        <a:pt x="558" y="1460"/>
                      </a:lnTo>
                      <a:lnTo>
                        <a:pt x="554" y="1462"/>
                      </a:lnTo>
                      <a:lnTo>
                        <a:pt x="554" y="1464"/>
                      </a:lnTo>
                      <a:lnTo>
                        <a:pt x="564" y="1468"/>
                      </a:lnTo>
                      <a:lnTo>
                        <a:pt x="564" y="1479"/>
                      </a:lnTo>
                      <a:lnTo>
                        <a:pt x="562" y="1487"/>
                      </a:lnTo>
                      <a:lnTo>
                        <a:pt x="560" y="1493"/>
                      </a:lnTo>
                      <a:lnTo>
                        <a:pt x="566" y="1499"/>
                      </a:lnTo>
                      <a:lnTo>
                        <a:pt x="572" y="1502"/>
                      </a:lnTo>
                      <a:lnTo>
                        <a:pt x="568" y="1508"/>
                      </a:lnTo>
                      <a:lnTo>
                        <a:pt x="564" y="1512"/>
                      </a:lnTo>
                      <a:lnTo>
                        <a:pt x="568" y="1518"/>
                      </a:lnTo>
                      <a:lnTo>
                        <a:pt x="564" y="1524"/>
                      </a:lnTo>
                      <a:lnTo>
                        <a:pt x="568" y="1533"/>
                      </a:lnTo>
                      <a:lnTo>
                        <a:pt x="572" y="1539"/>
                      </a:lnTo>
                      <a:lnTo>
                        <a:pt x="581" y="1537"/>
                      </a:lnTo>
                      <a:lnTo>
                        <a:pt x="589" y="1531"/>
                      </a:lnTo>
                      <a:lnTo>
                        <a:pt x="601" y="1531"/>
                      </a:lnTo>
                      <a:lnTo>
                        <a:pt x="607" y="1530"/>
                      </a:lnTo>
                      <a:lnTo>
                        <a:pt x="616" y="1528"/>
                      </a:lnTo>
                      <a:lnTo>
                        <a:pt x="620" y="1530"/>
                      </a:lnTo>
                      <a:lnTo>
                        <a:pt x="626" y="1533"/>
                      </a:lnTo>
                      <a:lnTo>
                        <a:pt x="624" y="1541"/>
                      </a:lnTo>
                      <a:lnTo>
                        <a:pt x="628" y="1543"/>
                      </a:lnTo>
                      <a:lnTo>
                        <a:pt x="630" y="1539"/>
                      </a:lnTo>
                      <a:lnTo>
                        <a:pt x="637" y="1539"/>
                      </a:lnTo>
                      <a:lnTo>
                        <a:pt x="645" y="1551"/>
                      </a:lnTo>
                      <a:lnTo>
                        <a:pt x="655" y="1551"/>
                      </a:lnTo>
                      <a:lnTo>
                        <a:pt x="657" y="1543"/>
                      </a:lnTo>
                      <a:lnTo>
                        <a:pt x="657" y="1537"/>
                      </a:lnTo>
                      <a:lnTo>
                        <a:pt x="657" y="1539"/>
                      </a:lnTo>
                      <a:lnTo>
                        <a:pt x="665" y="1537"/>
                      </a:lnTo>
                      <a:lnTo>
                        <a:pt x="666" y="1531"/>
                      </a:lnTo>
                      <a:lnTo>
                        <a:pt x="663" y="1530"/>
                      </a:lnTo>
                      <a:lnTo>
                        <a:pt x="657" y="1524"/>
                      </a:lnTo>
                      <a:lnTo>
                        <a:pt x="653" y="1524"/>
                      </a:lnTo>
                      <a:lnTo>
                        <a:pt x="647" y="1518"/>
                      </a:lnTo>
                      <a:lnTo>
                        <a:pt x="647" y="1510"/>
                      </a:lnTo>
                      <a:lnTo>
                        <a:pt x="655" y="1493"/>
                      </a:lnTo>
                      <a:lnTo>
                        <a:pt x="653" y="1487"/>
                      </a:lnTo>
                      <a:lnTo>
                        <a:pt x="657" y="1481"/>
                      </a:lnTo>
                      <a:lnTo>
                        <a:pt x="655" y="1471"/>
                      </a:lnTo>
                      <a:lnTo>
                        <a:pt x="657" y="1469"/>
                      </a:lnTo>
                      <a:lnTo>
                        <a:pt x="663" y="1469"/>
                      </a:lnTo>
                      <a:lnTo>
                        <a:pt x="666" y="1464"/>
                      </a:lnTo>
                      <a:lnTo>
                        <a:pt x="666" y="1460"/>
                      </a:lnTo>
                      <a:lnTo>
                        <a:pt x="659" y="1454"/>
                      </a:lnTo>
                      <a:lnTo>
                        <a:pt x="657" y="1452"/>
                      </a:lnTo>
                      <a:lnTo>
                        <a:pt x="657" y="1442"/>
                      </a:lnTo>
                      <a:lnTo>
                        <a:pt x="657" y="1440"/>
                      </a:lnTo>
                      <a:lnTo>
                        <a:pt x="657" y="1435"/>
                      </a:lnTo>
                      <a:lnTo>
                        <a:pt x="663" y="1421"/>
                      </a:lnTo>
                      <a:lnTo>
                        <a:pt x="657" y="1419"/>
                      </a:lnTo>
                      <a:lnTo>
                        <a:pt x="657" y="1413"/>
                      </a:lnTo>
                      <a:lnTo>
                        <a:pt x="649" y="1409"/>
                      </a:lnTo>
                      <a:lnTo>
                        <a:pt x="649" y="1402"/>
                      </a:lnTo>
                      <a:lnTo>
                        <a:pt x="647" y="1400"/>
                      </a:lnTo>
                      <a:lnTo>
                        <a:pt x="645" y="1402"/>
                      </a:lnTo>
                      <a:lnTo>
                        <a:pt x="643" y="1400"/>
                      </a:lnTo>
                      <a:lnTo>
                        <a:pt x="639" y="1396"/>
                      </a:lnTo>
                      <a:lnTo>
                        <a:pt x="637" y="1392"/>
                      </a:lnTo>
                      <a:lnTo>
                        <a:pt x="639" y="1386"/>
                      </a:lnTo>
                      <a:lnTo>
                        <a:pt x="630" y="1367"/>
                      </a:lnTo>
                      <a:lnTo>
                        <a:pt x="636" y="1361"/>
                      </a:lnTo>
                      <a:lnTo>
                        <a:pt x="637" y="1359"/>
                      </a:lnTo>
                      <a:lnTo>
                        <a:pt x="630" y="1347"/>
                      </a:lnTo>
                      <a:lnTo>
                        <a:pt x="630" y="1345"/>
                      </a:lnTo>
                      <a:lnTo>
                        <a:pt x="628" y="1342"/>
                      </a:lnTo>
                      <a:lnTo>
                        <a:pt x="634" y="1336"/>
                      </a:lnTo>
                      <a:lnTo>
                        <a:pt x="639" y="1336"/>
                      </a:lnTo>
                      <a:lnTo>
                        <a:pt x="647" y="1326"/>
                      </a:lnTo>
                      <a:lnTo>
                        <a:pt x="647" y="1324"/>
                      </a:lnTo>
                      <a:lnTo>
                        <a:pt x="649" y="1320"/>
                      </a:lnTo>
                      <a:lnTo>
                        <a:pt x="647" y="1312"/>
                      </a:lnTo>
                      <a:lnTo>
                        <a:pt x="655" y="1301"/>
                      </a:lnTo>
                      <a:lnTo>
                        <a:pt x="659" y="1301"/>
                      </a:lnTo>
                      <a:lnTo>
                        <a:pt x="665" y="1295"/>
                      </a:lnTo>
                      <a:lnTo>
                        <a:pt x="672" y="1297"/>
                      </a:lnTo>
                      <a:lnTo>
                        <a:pt x="674" y="1301"/>
                      </a:lnTo>
                      <a:lnTo>
                        <a:pt x="676" y="1312"/>
                      </a:lnTo>
                      <a:lnTo>
                        <a:pt x="682" y="1316"/>
                      </a:lnTo>
                      <a:lnTo>
                        <a:pt x="684" y="1320"/>
                      </a:lnTo>
                      <a:lnTo>
                        <a:pt x="688" y="1316"/>
                      </a:lnTo>
                      <a:lnTo>
                        <a:pt x="693" y="1311"/>
                      </a:lnTo>
                      <a:lnTo>
                        <a:pt x="701" y="1312"/>
                      </a:lnTo>
                      <a:lnTo>
                        <a:pt x="703" y="1311"/>
                      </a:lnTo>
                      <a:lnTo>
                        <a:pt x="707" y="1307"/>
                      </a:lnTo>
                      <a:lnTo>
                        <a:pt x="713" y="1307"/>
                      </a:lnTo>
                      <a:lnTo>
                        <a:pt x="724" y="1312"/>
                      </a:lnTo>
                      <a:lnTo>
                        <a:pt x="730" y="1320"/>
                      </a:lnTo>
                      <a:lnTo>
                        <a:pt x="730" y="1314"/>
                      </a:lnTo>
                      <a:lnTo>
                        <a:pt x="744" y="1314"/>
                      </a:lnTo>
                      <a:lnTo>
                        <a:pt x="750" y="1316"/>
                      </a:lnTo>
                      <a:lnTo>
                        <a:pt x="746" y="1311"/>
                      </a:lnTo>
                      <a:lnTo>
                        <a:pt x="750" y="1307"/>
                      </a:lnTo>
                      <a:lnTo>
                        <a:pt x="751" y="1303"/>
                      </a:lnTo>
                      <a:lnTo>
                        <a:pt x="759" y="1293"/>
                      </a:lnTo>
                      <a:lnTo>
                        <a:pt x="765" y="1291"/>
                      </a:lnTo>
                      <a:lnTo>
                        <a:pt x="763" y="1285"/>
                      </a:lnTo>
                      <a:lnTo>
                        <a:pt x="769" y="1283"/>
                      </a:lnTo>
                      <a:lnTo>
                        <a:pt x="773" y="1276"/>
                      </a:lnTo>
                      <a:lnTo>
                        <a:pt x="771" y="1268"/>
                      </a:lnTo>
                      <a:lnTo>
                        <a:pt x="779" y="1266"/>
                      </a:lnTo>
                      <a:lnTo>
                        <a:pt x="782" y="1258"/>
                      </a:lnTo>
                      <a:lnTo>
                        <a:pt x="784" y="1252"/>
                      </a:lnTo>
                      <a:lnTo>
                        <a:pt x="792" y="1252"/>
                      </a:lnTo>
                      <a:lnTo>
                        <a:pt x="798" y="1256"/>
                      </a:lnTo>
                      <a:lnTo>
                        <a:pt x="802" y="1266"/>
                      </a:lnTo>
                      <a:lnTo>
                        <a:pt x="806" y="1262"/>
                      </a:lnTo>
                      <a:lnTo>
                        <a:pt x="809" y="1262"/>
                      </a:lnTo>
                      <a:lnTo>
                        <a:pt x="815" y="1268"/>
                      </a:lnTo>
                      <a:lnTo>
                        <a:pt x="823" y="1268"/>
                      </a:lnTo>
                      <a:lnTo>
                        <a:pt x="825" y="1274"/>
                      </a:lnTo>
                      <a:lnTo>
                        <a:pt x="831" y="1276"/>
                      </a:lnTo>
                      <a:lnTo>
                        <a:pt x="836" y="1283"/>
                      </a:lnTo>
                      <a:lnTo>
                        <a:pt x="844" y="1283"/>
                      </a:lnTo>
                      <a:lnTo>
                        <a:pt x="850" y="1293"/>
                      </a:lnTo>
                      <a:lnTo>
                        <a:pt x="850" y="1303"/>
                      </a:lnTo>
                      <a:lnTo>
                        <a:pt x="858" y="1305"/>
                      </a:lnTo>
                      <a:lnTo>
                        <a:pt x="858" y="1311"/>
                      </a:lnTo>
                      <a:lnTo>
                        <a:pt x="867" y="1314"/>
                      </a:lnTo>
                      <a:lnTo>
                        <a:pt x="873" y="1320"/>
                      </a:lnTo>
                      <a:lnTo>
                        <a:pt x="879" y="1320"/>
                      </a:lnTo>
                      <a:lnTo>
                        <a:pt x="879" y="1312"/>
                      </a:lnTo>
                      <a:lnTo>
                        <a:pt x="885" y="1307"/>
                      </a:lnTo>
                      <a:lnTo>
                        <a:pt x="889" y="1305"/>
                      </a:lnTo>
                      <a:lnTo>
                        <a:pt x="894" y="1303"/>
                      </a:lnTo>
                      <a:lnTo>
                        <a:pt x="896" y="1305"/>
                      </a:lnTo>
                      <a:lnTo>
                        <a:pt x="898" y="1301"/>
                      </a:lnTo>
                      <a:lnTo>
                        <a:pt x="896" y="1293"/>
                      </a:lnTo>
                      <a:lnTo>
                        <a:pt x="904" y="1283"/>
                      </a:lnTo>
                      <a:lnTo>
                        <a:pt x="906" y="1283"/>
                      </a:lnTo>
                      <a:lnTo>
                        <a:pt x="914" y="1278"/>
                      </a:lnTo>
                      <a:lnTo>
                        <a:pt x="916" y="1276"/>
                      </a:lnTo>
                      <a:lnTo>
                        <a:pt x="918" y="1266"/>
                      </a:lnTo>
                      <a:lnTo>
                        <a:pt x="923" y="1258"/>
                      </a:lnTo>
                      <a:lnTo>
                        <a:pt x="923" y="1254"/>
                      </a:lnTo>
                      <a:lnTo>
                        <a:pt x="927" y="1252"/>
                      </a:lnTo>
                      <a:lnTo>
                        <a:pt x="935" y="1258"/>
                      </a:lnTo>
                      <a:lnTo>
                        <a:pt x="943" y="1266"/>
                      </a:lnTo>
                      <a:lnTo>
                        <a:pt x="943" y="1274"/>
                      </a:lnTo>
                      <a:lnTo>
                        <a:pt x="945" y="1281"/>
                      </a:lnTo>
                      <a:lnTo>
                        <a:pt x="950" y="1291"/>
                      </a:lnTo>
                      <a:lnTo>
                        <a:pt x="954" y="1295"/>
                      </a:lnTo>
                      <a:lnTo>
                        <a:pt x="956" y="1295"/>
                      </a:lnTo>
                      <a:lnTo>
                        <a:pt x="960" y="1295"/>
                      </a:lnTo>
                      <a:lnTo>
                        <a:pt x="964" y="1283"/>
                      </a:lnTo>
                      <a:lnTo>
                        <a:pt x="962" y="1276"/>
                      </a:lnTo>
                      <a:lnTo>
                        <a:pt x="972" y="1264"/>
                      </a:lnTo>
                      <a:lnTo>
                        <a:pt x="979" y="1258"/>
                      </a:lnTo>
                      <a:lnTo>
                        <a:pt x="989" y="1274"/>
                      </a:lnTo>
                      <a:lnTo>
                        <a:pt x="997" y="1283"/>
                      </a:lnTo>
                      <a:lnTo>
                        <a:pt x="1005" y="1295"/>
                      </a:lnTo>
                      <a:lnTo>
                        <a:pt x="1012" y="1305"/>
                      </a:lnTo>
                      <a:lnTo>
                        <a:pt x="1028" y="1314"/>
                      </a:lnTo>
                      <a:lnTo>
                        <a:pt x="1035" y="1312"/>
                      </a:lnTo>
                      <a:lnTo>
                        <a:pt x="1035" y="1305"/>
                      </a:lnTo>
                      <a:lnTo>
                        <a:pt x="1039" y="1293"/>
                      </a:lnTo>
                      <a:lnTo>
                        <a:pt x="1037" y="1285"/>
                      </a:lnTo>
                      <a:lnTo>
                        <a:pt x="1041" y="1276"/>
                      </a:lnTo>
                      <a:lnTo>
                        <a:pt x="1055" y="1262"/>
                      </a:lnTo>
                      <a:lnTo>
                        <a:pt x="1070" y="1256"/>
                      </a:lnTo>
                      <a:lnTo>
                        <a:pt x="1080" y="1254"/>
                      </a:lnTo>
                      <a:lnTo>
                        <a:pt x="1078" y="1266"/>
                      </a:lnTo>
                      <a:lnTo>
                        <a:pt x="1080" y="1274"/>
                      </a:lnTo>
                      <a:lnTo>
                        <a:pt x="1090" y="1278"/>
                      </a:lnTo>
                      <a:lnTo>
                        <a:pt x="1093" y="1283"/>
                      </a:lnTo>
                      <a:lnTo>
                        <a:pt x="1097" y="1283"/>
                      </a:lnTo>
                      <a:lnTo>
                        <a:pt x="1103" y="1278"/>
                      </a:lnTo>
                      <a:lnTo>
                        <a:pt x="1119" y="1266"/>
                      </a:lnTo>
                      <a:lnTo>
                        <a:pt x="1128" y="1258"/>
                      </a:lnTo>
                      <a:lnTo>
                        <a:pt x="1132" y="1254"/>
                      </a:lnTo>
                      <a:lnTo>
                        <a:pt x="1134" y="1262"/>
                      </a:lnTo>
                      <a:lnTo>
                        <a:pt x="1144" y="1258"/>
                      </a:lnTo>
                      <a:lnTo>
                        <a:pt x="1153" y="1262"/>
                      </a:lnTo>
                      <a:lnTo>
                        <a:pt x="1163" y="1248"/>
                      </a:lnTo>
                      <a:lnTo>
                        <a:pt x="1176" y="1239"/>
                      </a:lnTo>
                      <a:lnTo>
                        <a:pt x="1175" y="1235"/>
                      </a:lnTo>
                      <a:lnTo>
                        <a:pt x="1173" y="1217"/>
                      </a:lnTo>
                      <a:lnTo>
                        <a:pt x="1171" y="1206"/>
                      </a:lnTo>
                      <a:lnTo>
                        <a:pt x="1180" y="1208"/>
                      </a:lnTo>
                      <a:lnTo>
                        <a:pt x="1182" y="1196"/>
                      </a:lnTo>
                      <a:lnTo>
                        <a:pt x="1194" y="1198"/>
                      </a:lnTo>
                      <a:lnTo>
                        <a:pt x="1194" y="1192"/>
                      </a:lnTo>
                      <a:lnTo>
                        <a:pt x="1200" y="1192"/>
                      </a:lnTo>
                      <a:lnTo>
                        <a:pt x="1215" y="1183"/>
                      </a:lnTo>
                      <a:lnTo>
                        <a:pt x="1221" y="1185"/>
                      </a:lnTo>
                      <a:lnTo>
                        <a:pt x="1229" y="1179"/>
                      </a:lnTo>
                      <a:lnTo>
                        <a:pt x="1240" y="1179"/>
                      </a:lnTo>
                      <a:lnTo>
                        <a:pt x="1244" y="1175"/>
                      </a:lnTo>
                      <a:lnTo>
                        <a:pt x="1256" y="1159"/>
                      </a:lnTo>
                      <a:lnTo>
                        <a:pt x="1263" y="1175"/>
                      </a:lnTo>
                      <a:lnTo>
                        <a:pt x="1269" y="1179"/>
                      </a:lnTo>
                      <a:lnTo>
                        <a:pt x="1273" y="1177"/>
                      </a:lnTo>
                      <a:lnTo>
                        <a:pt x="1281" y="1188"/>
                      </a:lnTo>
                      <a:lnTo>
                        <a:pt x="1283" y="1194"/>
                      </a:lnTo>
                      <a:lnTo>
                        <a:pt x="1287" y="1196"/>
                      </a:lnTo>
                      <a:lnTo>
                        <a:pt x="1296" y="1177"/>
                      </a:lnTo>
                      <a:lnTo>
                        <a:pt x="1314" y="1167"/>
                      </a:lnTo>
                      <a:lnTo>
                        <a:pt x="1314" y="1159"/>
                      </a:lnTo>
                      <a:lnTo>
                        <a:pt x="1345" y="1136"/>
                      </a:lnTo>
                      <a:lnTo>
                        <a:pt x="1364" y="1153"/>
                      </a:lnTo>
                      <a:lnTo>
                        <a:pt x="1383" y="1136"/>
                      </a:lnTo>
                      <a:lnTo>
                        <a:pt x="1397" y="1072"/>
                      </a:lnTo>
                      <a:lnTo>
                        <a:pt x="1374" y="1029"/>
                      </a:lnTo>
                      <a:lnTo>
                        <a:pt x="1358" y="1027"/>
                      </a:lnTo>
                      <a:lnTo>
                        <a:pt x="1352" y="1031"/>
                      </a:lnTo>
                      <a:lnTo>
                        <a:pt x="1348" y="1041"/>
                      </a:lnTo>
                      <a:lnTo>
                        <a:pt x="1335" y="1043"/>
                      </a:lnTo>
                      <a:lnTo>
                        <a:pt x="1335" y="1035"/>
                      </a:lnTo>
                      <a:lnTo>
                        <a:pt x="1314" y="1039"/>
                      </a:lnTo>
                      <a:lnTo>
                        <a:pt x="1308" y="1022"/>
                      </a:lnTo>
                      <a:lnTo>
                        <a:pt x="1294" y="1022"/>
                      </a:lnTo>
                      <a:lnTo>
                        <a:pt x="1287" y="1043"/>
                      </a:lnTo>
                      <a:lnTo>
                        <a:pt x="1275" y="1041"/>
                      </a:lnTo>
                      <a:lnTo>
                        <a:pt x="1258" y="1026"/>
                      </a:lnTo>
                      <a:lnTo>
                        <a:pt x="1248" y="1031"/>
                      </a:lnTo>
                      <a:lnTo>
                        <a:pt x="1236" y="1018"/>
                      </a:lnTo>
                      <a:lnTo>
                        <a:pt x="1244" y="1012"/>
                      </a:lnTo>
                      <a:lnTo>
                        <a:pt x="1240" y="983"/>
                      </a:lnTo>
                      <a:lnTo>
                        <a:pt x="1225" y="973"/>
                      </a:lnTo>
                      <a:lnTo>
                        <a:pt x="1225" y="969"/>
                      </a:lnTo>
                      <a:lnTo>
                        <a:pt x="1213" y="962"/>
                      </a:lnTo>
                      <a:lnTo>
                        <a:pt x="1202" y="969"/>
                      </a:lnTo>
                      <a:lnTo>
                        <a:pt x="1171" y="958"/>
                      </a:lnTo>
                      <a:lnTo>
                        <a:pt x="1163" y="960"/>
                      </a:lnTo>
                      <a:lnTo>
                        <a:pt x="1163" y="981"/>
                      </a:lnTo>
                      <a:lnTo>
                        <a:pt x="1146" y="973"/>
                      </a:lnTo>
                      <a:lnTo>
                        <a:pt x="1148" y="967"/>
                      </a:lnTo>
                      <a:lnTo>
                        <a:pt x="1134" y="950"/>
                      </a:lnTo>
                      <a:lnTo>
                        <a:pt x="1128" y="917"/>
                      </a:lnTo>
                      <a:lnTo>
                        <a:pt x="1136" y="903"/>
                      </a:lnTo>
                      <a:lnTo>
                        <a:pt x="1138" y="890"/>
                      </a:lnTo>
                      <a:lnTo>
                        <a:pt x="1165" y="855"/>
                      </a:lnTo>
                      <a:lnTo>
                        <a:pt x="1163" y="843"/>
                      </a:lnTo>
                      <a:lnTo>
                        <a:pt x="1171" y="822"/>
                      </a:lnTo>
                      <a:lnTo>
                        <a:pt x="1171" y="816"/>
                      </a:lnTo>
                      <a:lnTo>
                        <a:pt x="1175" y="814"/>
                      </a:lnTo>
                      <a:lnTo>
                        <a:pt x="1182" y="822"/>
                      </a:lnTo>
                      <a:lnTo>
                        <a:pt x="1184" y="822"/>
                      </a:lnTo>
                      <a:lnTo>
                        <a:pt x="1184" y="807"/>
                      </a:lnTo>
                      <a:lnTo>
                        <a:pt x="1173" y="803"/>
                      </a:lnTo>
                      <a:lnTo>
                        <a:pt x="1167" y="797"/>
                      </a:lnTo>
                      <a:lnTo>
                        <a:pt x="1161" y="801"/>
                      </a:lnTo>
                      <a:lnTo>
                        <a:pt x="1157" y="785"/>
                      </a:lnTo>
                      <a:lnTo>
                        <a:pt x="1144" y="777"/>
                      </a:lnTo>
                      <a:lnTo>
                        <a:pt x="1146" y="754"/>
                      </a:lnTo>
                      <a:lnTo>
                        <a:pt x="1126" y="764"/>
                      </a:lnTo>
                      <a:lnTo>
                        <a:pt x="1124" y="760"/>
                      </a:lnTo>
                      <a:lnTo>
                        <a:pt x="1126" y="754"/>
                      </a:lnTo>
                      <a:lnTo>
                        <a:pt x="1126" y="743"/>
                      </a:lnTo>
                      <a:lnTo>
                        <a:pt x="1115" y="739"/>
                      </a:lnTo>
                      <a:lnTo>
                        <a:pt x="1109" y="727"/>
                      </a:lnTo>
                      <a:lnTo>
                        <a:pt x="1113" y="708"/>
                      </a:lnTo>
                      <a:lnTo>
                        <a:pt x="1117" y="715"/>
                      </a:lnTo>
                      <a:lnTo>
                        <a:pt x="1132" y="688"/>
                      </a:lnTo>
                      <a:lnTo>
                        <a:pt x="1126" y="684"/>
                      </a:lnTo>
                      <a:lnTo>
                        <a:pt x="1136" y="663"/>
                      </a:lnTo>
                      <a:lnTo>
                        <a:pt x="1136" y="646"/>
                      </a:lnTo>
                      <a:lnTo>
                        <a:pt x="1146" y="646"/>
                      </a:lnTo>
                      <a:lnTo>
                        <a:pt x="1157" y="605"/>
                      </a:lnTo>
                      <a:lnTo>
                        <a:pt x="1171" y="601"/>
                      </a:lnTo>
                      <a:lnTo>
                        <a:pt x="1171" y="584"/>
                      </a:lnTo>
                      <a:lnTo>
                        <a:pt x="1155" y="551"/>
                      </a:lnTo>
                      <a:lnTo>
                        <a:pt x="1144" y="555"/>
                      </a:lnTo>
                      <a:lnTo>
                        <a:pt x="1136" y="531"/>
                      </a:lnTo>
                      <a:lnTo>
                        <a:pt x="1132" y="529"/>
                      </a:lnTo>
                      <a:lnTo>
                        <a:pt x="1124" y="545"/>
                      </a:lnTo>
                      <a:lnTo>
                        <a:pt x="1088" y="539"/>
                      </a:lnTo>
                      <a:lnTo>
                        <a:pt x="1078" y="560"/>
                      </a:lnTo>
                      <a:lnTo>
                        <a:pt x="1041" y="560"/>
                      </a:lnTo>
                      <a:lnTo>
                        <a:pt x="1028" y="461"/>
                      </a:lnTo>
                      <a:lnTo>
                        <a:pt x="1022" y="458"/>
                      </a:lnTo>
                      <a:lnTo>
                        <a:pt x="1012" y="467"/>
                      </a:lnTo>
                      <a:lnTo>
                        <a:pt x="1010" y="454"/>
                      </a:lnTo>
                      <a:lnTo>
                        <a:pt x="1018" y="456"/>
                      </a:lnTo>
                      <a:lnTo>
                        <a:pt x="1012" y="450"/>
                      </a:lnTo>
                      <a:lnTo>
                        <a:pt x="1037" y="425"/>
                      </a:lnTo>
                      <a:lnTo>
                        <a:pt x="1045" y="421"/>
                      </a:lnTo>
                      <a:lnTo>
                        <a:pt x="1066" y="390"/>
                      </a:lnTo>
                      <a:lnTo>
                        <a:pt x="1078" y="392"/>
                      </a:lnTo>
                      <a:lnTo>
                        <a:pt x="1080" y="403"/>
                      </a:lnTo>
                      <a:lnTo>
                        <a:pt x="1095" y="411"/>
                      </a:lnTo>
                      <a:lnTo>
                        <a:pt x="1097" y="421"/>
                      </a:lnTo>
                      <a:lnTo>
                        <a:pt x="1103" y="417"/>
                      </a:lnTo>
                      <a:lnTo>
                        <a:pt x="1107" y="419"/>
                      </a:lnTo>
                      <a:lnTo>
                        <a:pt x="1134" y="388"/>
                      </a:lnTo>
                      <a:lnTo>
                        <a:pt x="1163" y="413"/>
                      </a:lnTo>
                      <a:lnTo>
                        <a:pt x="1200" y="419"/>
                      </a:lnTo>
                      <a:lnTo>
                        <a:pt x="1200" y="413"/>
                      </a:lnTo>
                      <a:lnTo>
                        <a:pt x="1207" y="423"/>
                      </a:lnTo>
                      <a:lnTo>
                        <a:pt x="1231" y="407"/>
                      </a:lnTo>
                      <a:lnTo>
                        <a:pt x="1254" y="403"/>
                      </a:lnTo>
                      <a:lnTo>
                        <a:pt x="1258" y="409"/>
                      </a:lnTo>
                      <a:lnTo>
                        <a:pt x="1273" y="382"/>
                      </a:lnTo>
                      <a:lnTo>
                        <a:pt x="1271" y="378"/>
                      </a:lnTo>
                      <a:lnTo>
                        <a:pt x="1279" y="361"/>
                      </a:lnTo>
                      <a:lnTo>
                        <a:pt x="1279" y="349"/>
                      </a:lnTo>
                      <a:lnTo>
                        <a:pt x="1283" y="330"/>
                      </a:lnTo>
                      <a:lnTo>
                        <a:pt x="1273" y="322"/>
                      </a:lnTo>
                      <a:lnTo>
                        <a:pt x="1271" y="312"/>
                      </a:lnTo>
                      <a:lnTo>
                        <a:pt x="1279" y="303"/>
                      </a:lnTo>
                      <a:lnTo>
                        <a:pt x="1273" y="291"/>
                      </a:lnTo>
                      <a:lnTo>
                        <a:pt x="1262" y="289"/>
                      </a:lnTo>
                      <a:lnTo>
                        <a:pt x="1263" y="277"/>
                      </a:lnTo>
                      <a:lnTo>
                        <a:pt x="1246" y="272"/>
                      </a:lnTo>
                      <a:lnTo>
                        <a:pt x="1231" y="281"/>
                      </a:lnTo>
                      <a:lnTo>
                        <a:pt x="1227" y="291"/>
                      </a:lnTo>
                      <a:lnTo>
                        <a:pt x="1217" y="306"/>
                      </a:lnTo>
                      <a:lnTo>
                        <a:pt x="1184" y="308"/>
                      </a:lnTo>
                      <a:lnTo>
                        <a:pt x="1167" y="316"/>
                      </a:lnTo>
                      <a:lnTo>
                        <a:pt x="1144" y="299"/>
                      </a:lnTo>
                      <a:lnTo>
                        <a:pt x="1126" y="279"/>
                      </a:lnTo>
                      <a:lnTo>
                        <a:pt x="1146" y="268"/>
                      </a:lnTo>
                      <a:lnTo>
                        <a:pt x="1153" y="256"/>
                      </a:lnTo>
                      <a:lnTo>
                        <a:pt x="1144" y="246"/>
                      </a:lnTo>
                      <a:lnTo>
                        <a:pt x="1153" y="240"/>
                      </a:lnTo>
                      <a:lnTo>
                        <a:pt x="1136" y="225"/>
                      </a:lnTo>
                      <a:lnTo>
                        <a:pt x="1132" y="225"/>
                      </a:lnTo>
                      <a:lnTo>
                        <a:pt x="1126" y="221"/>
                      </a:lnTo>
                      <a:lnTo>
                        <a:pt x="1126" y="182"/>
                      </a:lnTo>
                      <a:lnTo>
                        <a:pt x="1148" y="173"/>
                      </a:lnTo>
                      <a:lnTo>
                        <a:pt x="1151" y="165"/>
                      </a:lnTo>
                      <a:lnTo>
                        <a:pt x="1144" y="163"/>
                      </a:lnTo>
                      <a:lnTo>
                        <a:pt x="1134" y="165"/>
                      </a:lnTo>
                      <a:lnTo>
                        <a:pt x="1126" y="159"/>
                      </a:lnTo>
                      <a:lnTo>
                        <a:pt x="1099" y="167"/>
                      </a:lnTo>
                      <a:lnTo>
                        <a:pt x="1097" y="163"/>
                      </a:lnTo>
                      <a:lnTo>
                        <a:pt x="1080" y="165"/>
                      </a:lnTo>
                      <a:lnTo>
                        <a:pt x="1068" y="163"/>
                      </a:lnTo>
                      <a:lnTo>
                        <a:pt x="1066" y="153"/>
                      </a:lnTo>
                      <a:lnTo>
                        <a:pt x="1053" y="178"/>
                      </a:lnTo>
                      <a:lnTo>
                        <a:pt x="1055" y="194"/>
                      </a:lnTo>
                      <a:lnTo>
                        <a:pt x="1061" y="215"/>
                      </a:lnTo>
                      <a:lnTo>
                        <a:pt x="1064" y="231"/>
                      </a:lnTo>
                      <a:lnTo>
                        <a:pt x="1037" y="246"/>
                      </a:lnTo>
                      <a:lnTo>
                        <a:pt x="1030" y="237"/>
                      </a:lnTo>
                      <a:lnTo>
                        <a:pt x="995" y="262"/>
                      </a:lnTo>
                      <a:lnTo>
                        <a:pt x="997" y="270"/>
                      </a:lnTo>
                      <a:lnTo>
                        <a:pt x="993" y="277"/>
                      </a:lnTo>
                      <a:lnTo>
                        <a:pt x="1001" y="281"/>
                      </a:lnTo>
                      <a:lnTo>
                        <a:pt x="1003" y="291"/>
                      </a:lnTo>
                      <a:lnTo>
                        <a:pt x="1012" y="293"/>
                      </a:lnTo>
                      <a:lnTo>
                        <a:pt x="1003" y="303"/>
                      </a:lnTo>
                      <a:lnTo>
                        <a:pt x="1001" y="322"/>
                      </a:lnTo>
                      <a:lnTo>
                        <a:pt x="964" y="353"/>
                      </a:lnTo>
                      <a:lnTo>
                        <a:pt x="964" y="365"/>
                      </a:lnTo>
                      <a:lnTo>
                        <a:pt x="954" y="365"/>
                      </a:lnTo>
                      <a:lnTo>
                        <a:pt x="937" y="398"/>
                      </a:lnTo>
                      <a:lnTo>
                        <a:pt x="914" y="399"/>
                      </a:lnTo>
                      <a:lnTo>
                        <a:pt x="912" y="390"/>
                      </a:lnTo>
                      <a:lnTo>
                        <a:pt x="902" y="394"/>
                      </a:lnTo>
                      <a:lnTo>
                        <a:pt x="896" y="454"/>
                      </a:lnTo>
                      <a:lnTo>
                        <a:pt x="906" y="487"/>
                      </a:lnTo>
                      <a:lnTo>
                        <a:pt x="906" y="582"/>
                      </a:lnTo>
                      <a:lnTo>
                        <a:pt x="889" y="578"/>
                      </a:lnTo>
                      <a:lnTo>
                        <a:pt x="856" y="605"/>
                      </a:lnTo>
                      <a:lnTo>
                        <a:pt x="846" y="595"/>
                      </a:lnTo>
                      <a:lnTo>
                        <a:pt x="850" y="578"/>
                      </a:lnTo>
                      <a:lnTo>
                        <a:pt x="838" y="574"/>
                      </a:lnTo>
                      <a:lnTo>
                        <a:pt x="811" y="586"/>
                      </a:lnTo>
                      <a:lnTo>
                        <a:pt x="777" y="609"/>
                      </a:lnTo>
                      <a:lnTo>
                        <a:pt x="757" y="630"/>
                      </a:lnTo>
                      <a:lnTo>
                        <a:pt x="732" y="618"/>
                      </a:lnTo>
                      <a:lnTo>
                        <a:pt x="721" y="630"/>
                      </a:lnTo>
                      <a:lnTo>
                        <a:pt x="705" y="597"/>
                      </a:lnTo>
                      <a:lnTo>
                        <a:pt x="693" y="593"/>
                      </a:lnTo>
                      <a:lnTo>
                        <a:pt x="692" y="599"/>
                      </a:lnTo>
                      <a:lnTo>
                        <a:pt x="686" y="580"/>
                      </a:lnTo>
                      <a:lnTo>
                        <a:pt x="693" y="580"/>
                      </a:lnTo>
                      <a:lnTo>
                        <a:pt x="693" y="560"/>
                      </a:lnTo>
                      <a:lnTo>
                        <a:pt x="657" y="531"/>
                      </a:lnTo>
                      <a:lnTo>
                        <a:pt x="668" y="487"/>
                      </a:lnTo>
                      <a:lnTo>
                        <a:pt x="663" y="498"/>
                      </a:lnTo>
                      <a:lnTo>
                        <a:pt x="653" y="467"/>
                      </a:lnTo>
                      <a:lnTo>
                        <a:pt x="643" y="467"/>
                      </a:lnTo>
                      <a:lnTo>
                        <a:pt x="634" y="448"/>
                      </a:lnTo>
                      <a:lnTo>
                        <a:pt x="624" y="444"/>
                      </a:lnTo>
                      <a:lnTo>
                        <a:pt x="620" y="403"/>
                      </a:lnTo>
                      <a:lnTo>
                        <a:pt x="610" y="407"/>
                      </a:lnTo>
                      <a:lnTo>
                        <a:pt x="610" y="392"/>
                      </a:lnTo>
                      <a:lnTo>
                        <a:pt x="605" y="384"/>
                      </a:lnTo>
                      <a:lnTo>
                        <a:pt x="597" y="355"/>
                      </a:lnTo>
                      <a:lnTo>
                        <a:pt x="589" y="353"/>
                      </a:lnTo>
                      <a:lnTo>
                        <a:pt x="591" y="326"/>
                      </a:lnTo>
                      <a:lnTo>
                        <a:pt x="583" y="322"/>
                      </a:lnTo>
                      <a:lnTo>
                        <a:pt x="583" y="314"/>
                      </a:lnTo>
                      <a:lnTo>
                        <a:pt x="574" y="308"/>
                      </a:lnTo>
                      <a:lnTo>
                        <a:pt x="558" y="266"/>
                      </a:lnTo>
                      <a:lnTo>
                        <a:pt x="539" y="281"/>
                      </a:lnTo>
                      <a:lnTo>
                        <a:pt x="525" y="273"/>
                      </a:lnTo>
                      <a:lnTo>
                        <a:pt x="504" y="297"/>
                      </a:lnTo>
                      <a:lnTo>
                        <a:pt x="498" y="293"/>
                      </a:lnTo>
                      <a:lnTo>
                        <a:pt x="502" y="273"/>
                      </a:lnTo>
                      <a:lnTo>
                        <a:pt x="483" y="264"/>
                      </a:lnTo>
                      <a:lnTo>
                        <a:pt x="485" y="256"/>
                      </a:lnTo>
                      <a:lnTo>
                        <a:pt x="469" y="237"/>
                      </a:lnTo>
                      <a:lnTo>
                        <a:pt x="460" y="213"/>
                      </a:lnTo>
                      <a:lnTo>
                        <a:pt x="460" y="208"/>
                      </a:lnTo>
                      <a:lnTo>
                        <a:pt x="483" y="208"/>
                      </a:lnTo>
                      <a:lnTo>
                        <a:pt x="485" y="204"/>
                      </a:lnTo>
                      <a:lnTo>
                        <a:pt x="483" y="192"/>
                      </a:lnTo>
                      <a:lnTo>
                        <a:pt x="487" y="184"/>
                      </a:lnTo>
                      <a:lnTo>
                        <a:pt x="473" y="173"/>
                      </a:lnTo>
                      <a:lnTo>
                        <a:pt x="473" y="157"/>
                      </a:lnTo>
                      <a:lnTo>
                        <a:pt x="458" y="147"/>
                      </a:lnTo>
                      <a:lnTo>
                        <a:pt x="460" y="140"/>
                      </a:lnTo>
                      <a:lnTo>
                        <a:pt x="454" y="128"/>
                      </a:lnTo>
                      <a:lnTo>
                        <a:pt x="438" y="132"/>
                      </a:lnTo>
                      <a:lnTo>
                        <a:pt x="437" y="128"/>
                      </a:lnTo>
                      <a:lnTo>
                        <a:pt x="440" y="114"/>
                      </a:lnTo>
                      <a:lnTo>
                        <a:pt x="425" y="99"/>
                      </a:lnTo>
                      <a:lnTo>
                        <a:pt x="427" y="80"/>
                      </a:lnTo>
                      <a:lnTo>
                        <a:pt x="409" y="87"/>
                      </a:lnTo>
                      <a:lnTo>
                        <a:pt x="408" y="99"/>
                      </a:lnTo>
                      <a:lnTo>
                        <a:pt x="398" y="105"/>
                      </a:lnTo>
                      <a:lnTo>
                        <a:pt x="390" y="122"/>
                      </a:lnTo>
                      <a:lnTo>
                        <a:pt x="367" y="138"/>
                      </a:lnTo>
                      <a:lnTo>
                        <a:pt x="371" y="149"/>
                      </a:lnTo>
                      <a:lnTo>
                        <a:pt x="367" y="163"/>
                      </a:lnTo>
                      <a:lnTo>
                        <a:pt x="371" y="175"/>
                      </a:lnTo>
                      <a:lnTo>
                        <a:pt x="367" y="186"/>
                      </a:lnTo>
                      <a:lnTo>
                        <a:pt x="363" y="204"/>
                      </a:lnTo>
                      <a:lnTo>
                        <a:pt x="336" y="155"/>
                      </a:lnTo>
                      <a:lnTo>
                        <a:pt x="340" y="120"/>
                      </a:lnTo>
                      <a:lnTo>
                        <a:pt x="332" y="78"/>
                      </a:lnTo>
                      <a:lnTo>
                        <a:pt x="336" y="58"/>
                      </a:lnTo>
                      <a:lnTo>
                        <a:pt x="336" y="0"/>
                      </a:lnTo>
                      <a:lnTo>
                        <a:pt x="319" y="2"/>
                      </a:lnTo>
                      <a:lnTo>
                        <a:pt x="321" y="35"/>
                      </a:lnTo>
                      <a:lnTo>
                        <a:pt x="305" y="54"/>
                      </a:lnTo>
                      <a:lnTo>
                        <a:pt x="311" y="68"/>
                      </a:lnTo>
                      <a:lnTo>
                        <a:pt x="290" y="76"/>
                      </a:lnTo>
                      <a:lnTo>
                        <a:pt x="284" y="37"/>
                      </a:lnTo>
                      <a:lnTo>
                        <a:pt x="259" y="41"/>
                      </a:lnTo>
                      <a:lnTo>
                        <a:pt x="265" y="85"/>
                      </a:lnTo>
                      <a:lnTo>
                        <a:pt x="253" y="95"/>
                      </a:lnTo>
                      <a:lnTo>
                        <a:pt x="249" y="130"/>
                      </a:lnTo>
                      <a:lnTo>
                        <a:pt x="263" y="163"/>
                      </a:lnTo>
                      <a:lnTo>
                        <a:pt x="257" y="184"/>
                      </a:lnTo>
                      <a:lnTo>
                        <a:pt x="243" y="194"/>
                      </a:lnTo>
                      <a:lnTo>
                        <a:pt x="234" y="186"/>
                      </a:lnTo>
                      <a:lnTo>
                        <a:pt x="214" y="198"/>
                      </a:lnTo>
                      <a:lnTo>
                        <a:pt x="207" y="194"/>
                      </a:lnTo>
                      <a:lnTo>
                        <a:pt x="207" y="173"/>
                      </a:lnTo>
                      <a:lnTo>
                        <a:pt x="191" y="147"/>
                      </a:lnTo>
                      <a:lnTo>
                        <a:pt x="185" y="149"/>
                      </a:lnTo>
                      <a:lnTo>
                        <a:pt x="189" y="169"/>
                      </a:lnTo>
                      <a:lnTo>
                        <a:pt x="178" y="175"/>
                      </a:lnTo>
                      <a:lnTo>
                        <a:pt x="170" y="186"/>
                      </a:lnTo>
                      <a:lnTo>
                        <a:pt x="172" y="194"/>
                      </a:lnTo>
                      <a:lnTo>
                        <a:pt x="168" y="223"/>
                      </a:lnTo>
                      <a:lnTo>
                        <a:pt x="176" y="227"/>
                      </a:lnTo>
                      <a:lnTo>
                        <a:pt x="178" y="235"/>
                      </a:lnTo>
                      <a:lnTo>
                        <a:pt x="170" y="237"/>
                      </a:lnTo>
                      <a:lnTo>
                        <a:pt x="170" y="244"/>
                      </a:lnTo>
                      <a:lnTo>
                        <a:pt x="180" y="250"/>
                      </a:lnTo>
                      <a:lnTo>
                        <a:pt x="178" y="256"/>
                      </a:lnTo>
                      <a:lnTo>
                        <a:pt x="180" y="264"/>
                      </a:lnTo>
                      <a:lnTo>
                        <a:pt x="178" y="270"/>
                      </a:lnTo>
                      <a:lnTo>
                        <a:pt x="187" y="287"/>
                      </a:lnTo>
                      <a:lnTo>
                        <a:pt x="189" y="304"/>
                      </a:lnTo>
                      <a:lnTo>
                        <a:pt x="197" y="308"/>
                      </a:lnTo>
                      <a:lnTo>
                        <a:pt x="207" y="299"/>
                      </a:lnTo>
                      <a:lnTo>
                        <a:pt x="207" y="279"/>
                      </a:lnTo>
                      <a:lnTo>
                        <a:pt x="214" y="279"/>
                      </a:lnTo>
                      <a:lnTo>
                        <a:pt x="224" y="291"/>
                      </a:lnTo>
                      <a:lnTo>
                        <a:pt x="228" y="289"/>
                      </a:lnTo>
                      <a:lnTo>
                        <a:pt x="234" y="299"/>
                      </a:lnTo>
                      <a:lnTo>
                        <a:pt x="243" y="299"/>
                      </a:lnTo>
                      <a:lnTo>
                        <a:pt x="249" y="308"/>
                      </a:lnTo>
                      <a:lnTo>
                        <a:pt x="243" y="324"/>
                      </a:lnTo>
                      <a:lnTo>
                        <a:pt x="245" y="341"/>
                      </a:lnTo>
                      <a:lnTo>
                        <a:pt x="249" y="343"/>
                      </a:lnTo>
                      <a:lnTo>
                        <a:pt x="249" y="353"/>
                      </a:lnTo>
                      <a:lnTo>
                        <a:pt x="239" y="372"/>
                      </a:lnTo>
                      <a:lnTo>
                        <a:pt x="243" y="380"/>
                      </a:lnTo>
                      <a:lnTo>
                        <a:pt x="243" y="394"/>
                      </a:lnTo>
                      <a:lnTo>
                        <a:pt x="247" y="398"/>
                      </a:lnTo>
                      <a:lnTo>
                        <a:pt x="249" y="403"/>
                      </a:lnTo>
                      <a:lnTo>
                        <a:pt x="243" y="413"/>
                      </a:lnTo>
                      <a:lnTo>
                        <a:pt x="245" y="432"/>
                      </a:lnTo>
                      <a:lnTo>
                        <a:pt x="243" y="442"/>
                      </a:lnTo>
                      <a:lnTo>
                        <a:pt x="245" y="450"/>
                      </a:lnTo>
                      <a:lnTo>
                        <a:pt x="243" y="463"/>
                      </a:lnTo>
                      <a:lnTo>
                        <a:pt x="245" y="479"/>
                      </a:lnTo>
                      <a:lnTo>
                        <a:pt x="245" y="487"/>
                      </a:lnTo>
                      <a:lnTo>
                        <a:pt x="239" y="496"/>
                      </a:lnTo>
                      <a:lnTo>
                        <a:pt x="234" y="529"/>
                      </a:lnTo>
                      <a:lnTo>
                        <a:pt x="230" y="537"/>
                      </a:lnTo>
                      <a:lnTo>
                        <a:pt x="226" y="541"/>
                      </a:lnTo>
                      <a:lnTo>
                        <a:pt x="224" y="555"/>
                      </a:lnTo>
                      <a:lnTo>
                        <a:pt x="226" y="556"/>
                      </a:lnTo>
                      <a:lnTo>
                        <a:pt x="230" y="566"/>
                      </a:lnTo>
                      <a:lnTo>
                        <a:pt x="226" y="572"/>
                      </a:lnTo>
                      <a:lnTo>
                        <a:pt x="228" y="576"/>
                      </a:lnTo>
                      <a:lnTo>
                        <a:pt x="218" y="584"/>
                      </a:lnTo>
                      <a:lnTo>
                        <a:pt x="216" y="572"/>
                      </a:lnTo>
                      <a:lnTo>
                        <a:pt x="207" y="574"/>
                      </a:lnTo>
                      <a:lnTo>
                        <a:pt x="205" y="578"/>
                      </a:lnTo>
                      <a:lnTo>
                        <a:pt x="207" y="591"/>
                      </a:lnTo>
                      <a:lnTo>
                        <a:pt x="207" y="601"/>
                      </a:lnTo>
                      <a:lnTo>
                        <a:pt x="216" y="611"/>
                      </a:lnTo>
                      <a:lnTo>
                        <a:pt x="218" y="618"/>
                      </a:lnTo>
                      <a:lnTo>
                        <a:pt x="224" y="620"/>
                      </a:lnTo>
                      <a:lnTo>
                        <a:pt x="218" y="630"/>
                      </a:lnTo>
                      <a:lnTo>
                        <a:pt x="209" y="636"/>
                      </a:lnTo>
                      <a:lnTo>
                        <a:pt x="205" y="634"/>
                      </a:lnTo>
                      <a:lnTo>
                        <a:pt x="197" y="626"/>
                      </a:lnTo>
                      <a:lnTo>
                        <a:pt x="185" y="634"/>
                      </a:lnTo>
                      <a:lnTo>
                        <a:pt x="182" y="644"/>
                      </a:lnTo>
                      <a:lnTo>
                        <a:pt x="180" y="644"/>
                      </a:lnTo>
                      <a:lnTo>
                        <a:pt x="178" y="655"/>
                      </a:lnTo>
                      <a:lnTo>
                        <a:pt x="168" y="663"/>
                      </a:lnTo>
                      <a:lnTo>
                        <a:pt x="168" y="667"/>
                      </a:lnTo>
                      <a:lnTo>
                        <a:pt x="162" y="677"/>
                      </a:lnTo>
                      <a:lnTo>
                        <a:pt x="156" y="682"/>
                      </a:lnTo>
                      <a:lnTo>
                        <a:pt x="147" y="673"/>
                      </a:lnTo>
                      <a:lnTo>
                        <a:pt x="133" y="665"/>
                      </a:lnTo>
                      <a:lnTo>
                        <a:pt x="131" y="665"/>
                      </a:lnTo>
                      <a:lnTo>
                        <a:pt x="133" y="677"/>
                      </a:lnTo>
                      <a:lnTo>
                        <a:pt x="124" y="686"/>
                      </a:lnTo>
                      <a:lnTo>
                        <a:pt x="127" y="692"/>
                      </a:lnTo>
                      <a:lnTo>
                        <a:pt x="124" y="708"/>
                      </a:lnTo>
                      <a:lnTo>
                        <a:pt x="120" y="706"/>
                      </a:lnTo>
                      <a:lnTo>
                        <a:pt x="112" y="721"/>
                      </a:lnTo>
                      <a:lnTo>
                        <a:pt x="104" y="721"/>
                      </a:lnTo>
                      <a:lnTo>
                        <a:pt x="93" y="735"/>
                      </a:lnTo>
                      <a:lnTo>
                        <a:pt x="85" y="737"/>
                      </a:lnTo>
                      <a:lnTo>
                        <a:pt x="79" y="729"/>
                      </a:lnTo>
                      <a:lnTo>
                        <a:pt x="75" y="725"/>
                      </a:lnTo>
                      <a:lnTo>
                        <a:pt x="62" y="752"/>
                      </a:lnTo>
                      <a:lnTo>
                        <a:pt x="52" y="762"/>
                      </a:lnTo>
                      <a:lnTo>
                        <a:pt x="48" y="777"/>
                      </a:lnTo>
                      <a:lnTo>
                        <a:pt x="50" y="791"/>
                      </a:lnTo>
                      <a:lnTo>
                        <a:pt x="58" y="803"/>
                      </a:lnTo>
                      <a:lnTo>
                        <a:pt x="54" y="807"/>
                      </a:lnTo>
                      <a:lnTo>
                        <a:pt x="46" y="803"/>
                      </a:lnTo>
                      <a:lnTo>
                        <a:pt x="40" y="805"/>
                      </a:lnTo>
                      <a:lnTo>
                        <a:pt x="33" y="814"/>
                      </a:lnTo>
                      <a:lnTo>
                        <a:pt x="23" y="816"/>
                      </a:lnTo>
                      <a:lnTo>
                        <a:pt x="19" y="820"/>
                      </a:lnTo>
                      <a:lnTo>
                        <a:pt x="23" y="826"/>
                      </a:lnTo>
                      <a:lnTo>
                        <a:pt x="15" y="861"/>
                      </a:lnTo>
                      <a:lnTo>
                        <a:pt x="10" y="874"/>
                      </a:lnTo>
                      <a:lnTo>
                        <a:pt x="25" y="878"/>
                      </a:lnTo>
                      <a:lnTo>
                        <a:pt x="33" y="874"/>
                      </a:lnTo>
                      <a:lnTo>
                        <a:pt x="33" y="884"/>
                      </a:lnTo>
                      <a:lnTo>
                        <a:pt x="37" y="892"/>
                      </a:lnTo>
                      <a:lnTo>
                        <a:pt x="35" y="898"/>
                      </a:lnTo>
                      <a:lnTo>
                        <a:pt x="29" y="896"/>
                      </a:lnTo>
                      <a:lnTo>
                        <a:pt x="33" y="905"/>
                      </a:lnTo>
                      <a:lnTo>
                        <a:pt x="42" y="907"/>
                      </a:lnTo>
                      <a:lnTo>
                        <a:pt x="42" y="915"/>
                      </a:lnTo>
                      <a:lnTo>
                        <a:pt x="37" y="923"/>
                      </a:lnTo>
                      <a:lnTo>
                        <a:pt x="40" y="929"/>
                      </a:lnTo>
                      <a:lnTo>
                        <a:pt x="37" y="938"/>
                      </a:lnTo>
                      <a:lnTo>
                        <a:pt x="23" y="952"/>
                      </a:lnTo>
                      <a:lnTo>
                        <a:pt x="17" y="960"/>
                      </a:lnTo>
                      <a:lnTo>
                        <a:pt x="10" y="960"/>
                      </a:lnTo>
                      <a:lnTo>
                        <a:pt x="0" y="969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68" name="Freeform 233">
                  <a:extLst>
                    <a:ext uri="{FF2B5EF4-FFF2-40B4-BE49-F238E27FC236}">
                      <a16:creationId xmlns:a16="http://schemas.microsoft.com/office/drawing/2014/main" id="{C5811971-C59D-274D-AAD8-153826B51D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36" y="3399"/>
                  <a:ext cx="606" cy="469"/>
                </a:xfrm>
                <a:custGeom>
                  <a:avLst/>
                  <a:gdLst>
                    <a:gd name="T0" fmla="*/ 30 w 1211"/>
                    <a:gd name="T1" fmla="*/ 63 h 938"/>
                    <a:gd name="T2" fmla="*/ 61 w 1211"/>
                    <a:gd name="T3" fmla="*/ 80 h 938"/>
                    <a:gd name="T4" fmla="*/ 97 w 1211"/>
                    <a:gd name="T5" fmla="*/ 56 h 938"/>
                    <a:gd name="T6" fmla="*/ 111 w 1211"/>
                    <a:gd name="T7" fmla="*/ 36 h 938"/>
                    <a:gd name="T8" fmla="*/ 130 w 1211"/>
                    <a:gd name="T9" fmla="*/ 56 h 938"/>
                    <a:gd name="T10" fmla="*/ 147 w 1211"/>
                    <a:gd name="T11" fmla="*/ 45 h 938"/>
                    <a:gd name="T12" fmla="*/ 165 w 1211"/>
                    <a:gd name="T13" fmla="*/ 43 h 938"/>
                    <a:gd name="T14" fmla="*/ 183 w 1211"/>
                    <a:gd name="T15" fmla="*/ 32 h 938"/>
                    <a:gd name="T16" fmla="*/ 189 w 1211"/>
                    <a:gd name="T17" fmla="*/ 29 h 938"/>
                    <a:gd name="T18" fmla="*/ 208 w 1211"/>
                    <a:gd name="T19" fmla="*/ 24 h 938"/>
                    <a:gd name="T20" fmla="*/ 226 w 1211"/>
                    <a:gd name="T21" fmla="*/ 13 h 938"/>
                    <a:gd name="T22" fmla="*/ 245 w 1211"/>
                    <a:gd name="T23" fmla="*/ 3 h 938"/>
                    <a:gd name="T24" fmla="*/ 268 w 1211"/>
                    <a:gd name="T25" fmla="*/ 20 h 938"/>
                    <a:gd name="T26" fmla="*/ 272 w 1211"/>
                    <a:gd name="T27" fmla="*/ 32 h 938"/>
                    <a:gd name="T28" fmla="*/ 260 w 1211"/>
                    <a:gd name="T29" fmla="*/ 70 h 938"/>
                    <a:gd name="T30" fmla="*/ 278 w 1211"/>
                    <a:gd name="T31" fmla="*/ 64 h 938"/>
                    <a:gd name="T32" fmla="*/ 287 w 1211"/>
                    <a:gd name="T33" fmla="*/ 75 h 938"/>
                    <a:gd name="T34" fmla="*/ 303 w 1211"/>
                    <a:gd name="T35" fmla="*/ 95 h 938"/>
                    <a:gd name="T36" fmla="*/ 293 w 1211"/>
                    <a:gd name="T37" fmla="*/ 121 h 938"/>
                    <a:gd name="T38" fmla="*/ 276 w 1211"/>
                    <a:gd name="T39" fmla="*/ 165 h 938"/>
                    <a:gd name="T40" fmla="*/ 253 w 1211"/>
                    <a:gd name="T41" fmla="*/ 179 h 938"/>
                    <a:gd name="T42" fmla="*/ 247 w 1211"/>
                    <a:gd name="T43" fmla="*/ 198 h 938"/>
                    <a:gd name="T44" fmla="*/ 236 w 1211"/>
                    <a:gd name="T45" fmla="*/ 209 h 938"/>
                    <a:gd name="T46" fmla="*/ 211 w 1211"/>
                    <a:gd name="T47" fmla="*/ 222 h 938"/>
                    <a:gd name="T48" fmla="*/ 206 w 1211"/>
                    <a:gd name="T49" fmla="*/ 227 h 938"/>
                    <a:gd name="T50" fmla="*/ 201 w 1211"/>
                    <a:gd name="T51" fmla="*/ 221 h 938"/>
                    <a:gd name="T52" fmla="*/ 197 w 1211"/>
                    <a:gd name="T53" fmla="*/ 232 h 938"/>
                    <a:gd name="T54" fmla="*/ 181 w 1211"/>
                    <a:gd name="T55" fmla="*/ 233 h 938"/>
                    <a:gd name="T56" fmla="*/ 183 w 1211"/>
                    <a:gd name="T57" fmla="*/ 226 h 938"/>
                    <a:gd name="T58" fmla="*/ 174 w 1211"/>
                    <a:gd name="T59" fmla="*/ 220 h 938"/>
                    <a:gd name="T60" fmla="*/ 173 w 1211"/>
                    <a:gd name="T61" fmla="*/ 216 h 938"/>
                    <a:gd name="T62" fmla="*/ 172 w 1211"/>
                    <a:gd name="T63" fmla="*/ 218 h 938"/>
                    <a:gd name="T64" fmla="*/ 174 w 1211"/>
                    <a:gd name="T65" fmla="*/ 223 h 938"/>
                    <a:gd name="T66" fmla="*/ 169 w 1211"/>
                    <a:gd name="T67" fmla="*/ 223 h 938"/>
                    <a:gd name="T68" fmla="*/ 166 w 1211"/>
                    <a:gd name="T69" fmla="*/ 219 h 938"/>
                    <a:gd name="T70" fmla="*/ 163 w 1211"/>
                    <a:gd name="T71" fmla="*/ 219 h 938"/>
                    <a:gd name="T72" fmla="*/ 162 w 1211"/>
                    <a:gd name="T73" fmla="*/ 213 h 938"/>
                    <a:gd name="T74" fmla="*/ 158 w 1211"/>
                    <a:gd name="T75" fmla="*/ 210 h 938"/>
                    <a:gd name="T76" fmla="*/ 159 w 1211"/>
                    <a:gd name="T77" fmla="*/ 218 h 938"/>
                    <a:gd name="T78" fmla="*/ 161 w 1211"/>
                    <a:gd name="T79" fmla="*/ 220 h 938"/>
                    <a:gd name="T80" fmla="*/ 158 w 1211"/>
                    <a:gd name="T81" fmla="*/ 226 h 938"/>
                    <a:gd name="T82" fmla="*/ 155 w 1211"/>
                    <a:gd name="T83" fmla="*/ 225 h 938"/>
                    <a:gd name="T84" fmla="*/ 157 w 1211"/>
                    <a:gd name="T85" fmla="*/ 223 h 938"/>
                    <a:gd name="T86" fmla="*/ 152 w 1211"/>
                    <a:gd name="T87" fmla="*/ 220 h 938"/>
                    <a:gd name="T88" fmla="*/ 150 w 1211"/>
                    <a:gd name="T89" fmla="*/ 228 h 938"/>
                    <a:gd name="T90" fmla="*/ 145 w 1211"/>
                    <a:gd name="T91" fmla="*/ 226 h 938"/>
                    <a:gd name="T92" fmla="*/ 140 w 1211"/>
                    <a:gd name="T93" fmla="*/ 227 h 938"/>
                    <a:gd name="T94" fmla="*/ 131 w 1211"/>
                    <a:gd name="T95" fmla="*/ 222 h 938"/>
                    <a:gd name="T96" fmla="*/ 118 w 1211"/>
                    <a:gd name="T97" fmla="*/ 224 h 938"/>
                    <a:gd name="T98" fmla="*/ 110 w 1211"/>
                    <a:gd name="T99" fmla="*/ 218 h 938"/>
                    <a:gd name="T100" fmla="*/ 100 w 1211"/>
                    <a:gd name="T101" fmla="*/ 210 h 938"/>
                    <a:gd name="T102" fmla="*/ 90 w 1211"/>
                    <a:gd name="T103" fmla="*/ 205 h 938"/>
                    <a:gd name="T104" fmla="*/ 86 w 1211"/>
                    <a:gd name="T105" fmla="*/ 198 h 938"/>
                    <a:gd name="T106" fmla="*/ 81 w 1211"/>
                    <a:gd name="T107" fmla="*/ 189 h 938"/>
                    <a:gd name="T108" fmla="*/ 88 w 1211"/>
                    <a:gd name="T109" fmla="*/ 177 h 938"/>
                    <a:gd name="T110" fmla="*/ 90 w 1211"/>
                    <a:gd name="T111" fmla="*/ 167 h 938"/>
                    <a:gd name="T112" fmla="*/ 79 w 1211"/>
                    <a:gd name="T113" fmla="*/ 162 h 938"/>
                    <a:gd name="T114" fmla="*/ 65 w 1211"/>
                    <a:gd name="T115" fmla="*/ 158 h 938"/>
                    <a:gd name="T116" fmla="*/ 54 w 1211"/>
                    <a:gd name="T117" fmla="*/ 161 h 938"/>
                    <a:gd name="T118" fmla="*/ 41 w 1211"/>
                    <a:gd name="T119" fmla="*/ 150 h 938"/>
                    <a:gd name="T120" fmla="*/ 57 w 1211"/>
                    <a:gd name="T121" fmla="*/ 105 h 938"/>
                    <a:gd name="T122" fmla="*/ 30 w 1211"/>
                    <a:gd name="T123" fmla="*/ 106 h 938"/>
                    <a:gd name="T124" fmla="*/ 5 w 1211"/>
                    <a:gd name="T125" fmla="*/ 91 h 938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1211" h="938">
                      <a:moveTo>
                        <a:pt x="0" y="308"/>
                      </a:moveTo>
                      <a:lnTo>
                        <a:pt x="8" y="294"/>
                      </a:lnTo>
                      <a:lnTo>
                        <a:pt x="18" y="298"/>
                      </a:lnTo>
                      <a:lnTo>
                        <a:pt x="25" y="308"/>
                      </a:lnTo>
                      <a:lnTo>
                        <a:pt x="31" y="310"/>
                      </a:lnTo>
                      <a:lnTo>
                        <a:pt x="35" y="316"/>
                      </a:lnTo>
                      <a:lnTo>
                        <a:pt x="54" y="310"/>
                      </a:lnTo>
                      <a:lnTo>
                        <a:pt x="70" y="291"/>
                      </a:lnTo>
                      <a:lnTo>
                        <a:pt x="85" y="285"/>
                      </a:lnTo>
                      <a:lnTo>
                        <a:pt x="89" y="275"/>
                      </a:lnTo>
                      <a:lnTo>
                        <a:pt x="118" y="250"/>
                      </a:lnTo>
                      <a:lnTo>
                        <a:pt x="128" y="256"/>
                      </a:lnTo>
                      <a:lnTo>
                        <a:pt x="128" y="262"/>
                      </a:lnTo>
                      <a:lnTo>
                        <a:pt x="141" y="260"/>
                      </a:lnTo>
                      <a:lnTo>
                        <a:pt x="153" y="265"/>
                      </a:lnTo>
                      <a:lnTo>
                        <a:pt x="162" y="287"/>
                      </a:lnTo>
                      <a:lnTo>
                        <a:pt x="178" y="289"/>
                      </a:lnTo>
                      <a:lnTo>
                        <a:pt x="182" y="293"/>
                      </a:lnTo>
                      <a:lnTo>
                        <a:pt x="189" y="294"/>
                      </a:lnTo>
                      <a:lnTo>
                        <a:pt x="209" y="306"/>
                      </a:lnTo>
                      <a:lnTo>
                        <a:pt x="232" y="304"/>
                      </a:lnTo>
                      <a:lnTo>
                        <a:pt x="242" y="318"/>
                      </a:lnTo>
                      <a:lnTo>
                        <a:pt x="245" y="320"/>
                      </a:lnTo>
                      <a:lnTo>
                        <a:pt x="251" y="310"/>
                      </a:lnTo>
                      <a:lnTo>
                        <a:pt x="263" y="304"/>
                      </a:lnTo>
                      <a:lnTo>
                        <a:pt x="271" y="293"/>
                      </a:lnTo>
                      <a:lnTo>
                        <a:pt x="274" y="275"/>
                      </a:lnTo>
                      <a:lnTo>
                        <a:pt x="267" y="262"/>
                      </a:lnTo>
                      <a:lnTo>
                        <a:pt x="307" y="256"/>
                      </a:lnTo>
                      <a:lnTo>
                        <a:pt x="338" y="236"/>
                      </a:lnTo>
                      <a:lnTo>
                        <a:pt x="346" y="225"/>
                      </a:lnTo>
                      <a:lnTo>
                        <a:pt x="359" y="225"/>
                      </a:lnTo>
                      <a:lnTo>
                        <a:pt x="385" y="223"/>
                      </a:lnTo>
                      <a:lnTo>
                        <a:pt x="388" y="211"/>
                      </a:lnTo>
                      <a:lnTo>
                        <a:pt x="400" y="213"/>
                      </a:lnTo>
                      <a:lnTo>
                        <a:pt x="408" y="201"/>
                      </a:lnTo>
                      <a:lnTo>
                        <a:pt x="406" y="192"/>
                      </a:lnTo>
                      <a:lnTo>
                        <a:pt x="402" y="188"/>
                      </a:lnTo>
                      <a:lnTo>
                        <a:pt x="400" y="176"/>
                      </a:lnTo>
                      <a:lnTo>
                        <a:pt x="406" y="165"/>
                      </a:lnTo>
                      <a:lnTo>
                        <a:pt x="414" y="161"/>
                      </a:lnTo>
                      <a:lnTo>
                        <a:pt x="416" y="151"/>
                      </a:lnTo>
                      <a:lnTo>
                        <a:pt x="437" y="149"/>
                      </a:lnTo>
                      <a:lnTo>
                        <a:pt x="443" y="143"/>
                      </a:lnTo>
                      <a:lnTo>
                        <a:pt x="443" y="155"/>
                      </a:lnTo>
                      <a:lnTo>
                        <a:pt x="456" y="163"/>
                      </a:lnTo>
                      <a:lnTo>
                        <a:pt x="456" y="172"/>
                      </a:lnTo>
                      <a:lnTo>
                        <a:pt x="454" y="178"/>
                      </a:lnTo>
                      <a:lnTo>
                        <a:pt x="473" y="184"/>
                      </a:lnTo>
                      <a:lnTo>
                        <a:pt x="473" y="198"/>
                      </a:lnTo>
                      <a:lnTo>
                        <a:pt x="481" y="203"/>
                      </a:lnTo>
                      <a:lnTo>
                        <a:pt x="479" y="217"/>
                      </a:lnTo>
                      <a:lnTo>
                        <a:pt x="508" y="198"/>
                      </a:lnTo>
                      <a:lnTo>
                        <a:pt x="508" y="213"/>
                      </a:lnTo>
                      <a:lnTo>
                        <a:pt x="518" y="223"/>
                      </a:lnTo>
                      <a:lnTo>
                        <a:pt x="524" y="213"/>
                      </a:lnTo>
                      <a:lnTo>
                        <a:pt x="529" y="227"/>
                      </a:lnTo>
                      <a:lnTo>
                        <a:pt x="526" y="234"/>
                      </a:lnTo>
                      <a:lnTo>
                        <a:pt x="539" y="236"/>
                      </a:lnTo>
                      <a:lnTo>
                        <a:pt x="543" y="232"/>
                      </a:lnTo>
                      <a:lnTo>
                        <a:pt x="568" y="223"/>
                      </a:lnTo>
                      <a:lnTo>
                        <a:pt x="584" y="221"/>
                      </a:lnTo>
                      <a:lnTo>
                        <a:pt x="587" y="201"/>
                      </a:lnTo>
                      <a:lnTo>
                        <a:pt x="586" y="188"/>
                      </a:lnTo>
                      <a:lnTo>
                        <a:pt x="593" y="184"/>
                      </a:lnTo>
                      <a:lnTo>
                        <a:pt x="587" y="178"/>
                      </a:lnTo>
                      <a:lnTo>
                        <a:pt x="593" y="174"/>
                      </a:lnTo>
                      <a:lnTo>
                        <a:pt x="599" y="182"/>
                      </a:lnTo>
                      <a:lnTo>
                        <a:pt x="613" y="161"/>
                      </a:lnTo>
                      <a:lnTo>
                        <a:pt x="616" y="161"/>
                      </a:lnTo>
                      <a:lnTo>
                        <a:pt x="624" y="172"/>
                      </a:lnTo>
                      <a:lnTo>
                        <a:pt x="626" y="168"/>
                      </a:lnTo>
                      <a:lnTo>
                        <a:pt x="626" y="176"/>
                      </a:lnTo>
                      <a:lnTo>
                        <a:pt x="642" y="174"/>
                      </a:lnTo>
                      <a:lnTo>
                        <a:pt x="657" y="198"/>
                      </a:lnTo>
                      <a:lnTo>
                        <a:pt x="661" y="198"/>
                      </a:lnTo>
                      <a:lnTo>
                        <a:pt x="657" y="172"/>
                      </a:lnTo>
                      <a:lnTo>
                        <a:pt x="672" y="163"/>
                      </a:lnTo>
                      <a:lnTo>
                        <a:pt x="667" y="155"/>
                      </a:lnTo>
                      <a:lnTo>
                        <a:pt x="676" y="143"/>
                      </a:lnTo>
                      <a:lnTo>
                        <a:pt x="690" y="147"/>
                      </a:lnTo>
                      <a:lnTo>
                        <a:pt x="684" y="149"/>
                      </a:lnTo>
                      <a:lnTo>
                        <a:pt x="690" y="161"/>
                      </a:lnTo>
                      <a:lnTo>
                        <a:pt x="711" y="157"/>
                      </a:lnTo>
                      <a:lnTo>
                        <a:pt x="723" y="163"/>
                      </a:lnTo>
                      <a:lnTo>
                        <a:pt x="732" y="159"/>
                      </a:lnTo>
                      <a:lnTo>
                        <a:pt x="727" y="143"/>
                      </a:lnTo>
                      <a:lnTo>
                        <a:pt x="730" y="126"/>
                      </a:lnTo>
                      <a:lnTo>
                        <a:pt x="721" y="126"/>
                      </a:lnTo>
                      <a:lnTo>
                        <a:pt x="717" y="134"/>
                      </a:lnTo>
                      <a:lnTo>
                        <a:pt x="703" y="136"/>
                      </a:lnTo>
                      <a:lnTo>
                        <a:pt x="709" y="126"/>
                      </a:lnTo>
                      <a:lnTo>
                        <a:pt x="719" y="124"/>
                      </a:lnTo>
                      <a:lnTo>
                        <a:pt x="723" y="116"/>
                      </a:lnTo>
                      <a:lnTo>
                        <a:pt x="746" y="112"/>
                      </a:lnTo>
                      <a:lnTo>
                        <a:pt x="742" y="120"/>
                      </a:lnTo>
                      <a:lnTo>
                        <a:pt x="750" y="120"/>
                      </a:lnTo>
                      <a:lnTo>
                        <a:pt x="750" y="112"/>
                      </a:lnTo>
                      <a:lnTo>
                        <a:pt x="756" y="114"/>
                      </a:lnTo>
                      <a:lnTo>
                        <a:pt x="756" y="124"/>
                      </a:lnTo>
                      <a:lnTo>
                        <a:pt x="771" y="126"/>
                      </a:lnTo>
                      <a:lnTo>
                        <a:pt x="777" y="106"/>
                      </a:lnTo>
                      <a:lnTo>
                        <a:pt x="790" y="89"/>
                      </a:lnTo>
                      <a:lnTo>
                        <a:pt x="788" y="79"/>
                      </a:lnTo>
                      <a:lnTo>
                        <a:pt x="798" y="68"/>
                      </a:lnTo>
                      <a:lnTo>
                        <a:pt x="806" y="75"/>
                      </a:lnTo>
                      <a:lnTo>
                        <a:pt x="821" y="66"/>
                      </a:lnTo>
                      <a:lnTo>
                        <a:pt x="835" y="75"/>
                      </a:lnTo>
                      <a:lnTo>
                        <a:pt x="831" y="83"/>
                      </a:lnTo>
                      <a:lnTo>
                        <a:pt x="831" y="95"/>
                      </a:lnTo>
                      <a:lnTo>
                        <a:pt x="841" y="95"/>
                      </a:lnTo>
                      <a:lnTo>
                        <a:pt x="844" y="99"/>
                      </a:lnTo>
                      <a:lnTo>
                        <a:pt x="854" y="89"/>
                      </a:lnTo>
                      <a:lnTo>
                        <a:pt x="844" y="77"/>
                      </a:lnTo>
                      <a:lnTo>
                        <a:pt x="850" y="68"/>
                      </a:lnTo>
                      <a:lnTo>
                        <a:pt x="862" y="66"/>
                      </a:lnTo>
                      <a:lnTo>
                        <a:pt x="866" y="46"/>
                      </a:lnTo>
                      <a:lnTo>
                        <a:pt x="875" y="37"/>
                      </a:lnTo>
                      <a:lnTo>
                        <a:pt x="879" y="39"/>
                      </a:lnTo>
                      <a:lnTo>
                        <a:pt x="899" y="41"/>
                      </a:lnTo>
                      <a:lnTo>
                        <a:pt x="902" y="50"/>
                      </a:lnTo>
                      <a:lnTo>
                        <a:pt x="891" y="58"/>
                      </a:lnTo>
                      <a:lnTo>
                        <a:pt x="893" y="68"/>
                      </a:lnTo>
                      <a:lnTo>
                        <a:pt x="906" y="68"/>
                      </a:lnTo>
                      <a:lnTo>
                        <a:pt x="912" y="60"/>
                      </a:lnTo>
                      <a:lnTo>
                        <a:pt x="920" y="79"/>
                      </a:lnTo>
                      <a:lnTo>
                        <a:pt x="929" y="77"/>
                      </a:lnTo>
                      <a:lnTo>
                        <a:pt x="937" y="58"/>
                      </a:lnTo>
                      <a:lnTo>
                        <a:pt x="956" y="39"/>
                      </a:lnTo>
                      <a:lnTo>
                        <a:pt x="960" y="41"/>
                      </a:lnTo>
                      <a:lnTo>
                        <a:pt x="966" y="25"/>
                      </a:lnTo>
                      <a:lnTo>
                        <a:pt x="978" y="10"/>
                      </a:lnTo>
                      <a:lnTo>
                        <a:pt x="982" y="15"/>
                      </a:lnTo>
                      <a:lnTo>
                        <a:pt x="995" y="15"/>
                      </a:lnTo>
                      <a:lnTo>
                        <a:pt x="1001" y="25"/>
                      </a:lnTo>
                      <a:lnTo>
                        <a:pt x="1026" y="25"/>
                      </a:lnTo>
                      <a:lnTo>
                        <a:pt x="1032" y="0"/>
                      </a:lnTo>
                      <a:lnTo>
                        <a:pt x="1040" y="11"/>
                      </a:lnTo>
                      <a:lnTo>
                        <a:pt x="1069" y="15"/>
                      </a:lnTo>
                      <a:lnTo>
                        <a:pt x="1070" y="25"/>
                      </a:lnTo>
                      <a:lnTo>
                        <a:pt x="1082" y="25"/>
                      </a:lnTo>
                      <a:lnTo>
                        <a:pt x="1078" y="64"/>
                      </a:lnTo>
                      <a:lnTo>
                        <a:pt x="1069" y="79"/>
                      </a:lnTo>
                      <a:lnTo>
                        <a:pt x="1076" y="97"/>
                      </a:lnTo>
                      <a:lnTo>
                        <a:pt x="1082" y="103"/>
                      </a:lnTo>
                      <a:lnTo>
                        <a:pt x="1082" y="99"/>
                      </a:lnTo>
                      <a:lnTo>
                        <a:pt x="1098" y="89"/>
                      </a:lnTo>
                      <a:lnTo>
                        <a:pt x="1101" y="97"/>
                      </a:lnTo>
                      <a:lnTo>
                        <a:pt x="1117" y="99"/>
                      </a:lnTo>
                      <a:lnTo>
                        <a:pt x="1105" y="105"/>
                      </a:lnTo>
                      <a:lnTo>
                        <a:pt x="1109" y="116"/>
                      </a:lnTo>
                      <a:lnTo>
                        <a:pt x="1105" y="116"/>
                      </a:lnTo>
                      <a:lnTo>
                        <a:pt x="1105" y="120"/>
                      </a:lnTo>
                      <a:lnTo>
                        <a:pt x="1088" y="126"/>
                      </a:lnTo>
                      <a:lnTo>
                        <a:pt x="1088" y="141"/>
                      </a:lnTo>
                      <a:lnTo>
                        <a:pt x="1092" y="147"/>
                      </a:lnTo>
                      <a:lnTo>
                        <a:pt x="1090" y="167"/>
                      </a:lnTo>
                      <a:lnTo>
                        <a:pt x="1080" y="192"/>
                      </a:lnTo>
                      <a:lnTo>
                        <a:pt x="1069" y="194"/>
                      </a:lnTo>
                      <a:lnTo>
                        <a:pt x="1057" y="211"/>
                      </a:lnTo>
                      <a:lnTo>
                        <a:pt x="1053" y="223"/>
                      </a:lnTo>
                      <a:lnTo>
                        <a:pt x="1040" y="231"/>
                      </a:lnTo>
                      <a:lnTo>
                        <a:pt x="1032" y="246"/>
                      </a:lnTo>
                      <a:lnTo>
                        <a:pt x="1032" y="260"/>
                      </a:lnTo>
                      <a:lnTo>
                        <a:pt x="1040" y="277"/>
                      </a:lnTo>
                      <a:lnTo>
                        <a:pt x="1055" y="273"/>
                      </a:lnTo>
                      <a:lnTo>
                        <a:pt x="1055" y="260"/>
                      </a:lnTo>
                      <a:lnTo>
                        <a:pt x="1069" y="246"/>
                      </a:lnTo>
                      <a:lnTo>
                        <a:pt x="1074" y="240"/>
                      </a:lnTo>
                      <a:lnTo>
                        <a:pt x="1084" y="234"/>
                      </a:lnTo>
                      <a:lnTo>
                        <a:pt x="1092" y="242"/>
                      </a:lnTo>
                      <a:lnTo>
                        <a:pt x="1096" y="244"/>
                      </a:lnTo>
                      <a:lnTo>
                        <a:pt x="1098" y="236"/>
                      </a:lnTo>
                      <a:lnTo>
                        <a:pt x="1109" y="244"/>
                      </a:lnTo>
                      <a:lnTo>
                        <a:pt x="1107" y="252"/>
                      </a:lnTo>
                      <a:lnTo>
                        <a:pt x="1111" y="256"/>
                      </a:lnTo>
                      <a:lnTo>
                        <a:pt x="1109" y="265"/>
                      </a:lnTo>
                      <a:lnTo>
                        <a:pt x="1111" y="283"/>
                      </a:lnTo>
                      <a:lnTo>
                        <a:pt x="1109" y="289"/>
                      </a:lnTo>
                      <a:lnTo>
                        <a:pt x="1117" y="296"/>
                      </a:lnTo>
                      <a:lnTo>
                        <a:pt x="1109" y="320"/>
                      </a:lnTo>
                      <a:lnTo>
                        <a:pt x="1119" y="322"/>
                      </a:lnTo>
                      <a:lnTo>
                        <a:pt x="1126" y="327"/>
                      </a:lnTo>
                      <a:lnTo>
                        <a:pt x="1134" y="322"/>
                      </a:lnTo>
                      <a:lnTo>
                        <a:pt x="1136" y="318"/>
                      </a:lnTo>
                      <a:lnTo>
                        <a:pt x="1140" y="318"/>
                      </a:lnTo>
                      <a:lnTo>
                        <a:pt x="1148" y="300"/>
                      </a:lnTo>
                      <a:lnTo>
                        <a:pt x="1163" y="298"/>
                      </a:lnTo>
                      <a:lnTo>
                        <a:pt x="1181" y="304"/>
                      </a:lnTo>
                      <a:lnTo>
                        <a:pt x="1192" y="302"/>
                      </a:lnTo>
                      <a:lnTo>
                        <a:pt x="1202" y="308"/>
                      </a:lnTo>
                      <a:lnTo>
                        <a:pt x="1194" y="310"/>
                      </a:lnTo>
                      <a:lnTo>
                        <a:pt x="1190" y="318"/>
                      </a:lnTo>
                      <a:lnTo>
                        <a:pt x="1192" y="324"/>
                      </a:lnTo>
                      <a:lnTo>
                        <a:pt x="1188" y="329"/>
                      </a:lnTo>
                      <a:lnTo>
                        <a:pt x="1202" y="345"/>
                      </a:lnTo>
                      <a:lnTo>
                        <a:pt x="1198" y="360"/>
                      </a:lnTo>
                      <a:lnTo>
                        <a:pt x="1211" y="380"/>
                      </a:lnTo>
                      <a:lnTo>
                        <a:pt x="1200" y="397"/>
                      </a:lnTo>
                      <a:lnTo>
                        <a:pt x="1192" y="399"/>
                      </a:lnTo>
                      <a:lnTo>
                        <a:pt x="1186" y="407"/>
                      </a:lnTo>
                      <a:lnTo>
                        <a:pt x="1181" y="403"/>
                      </a:lnTo>
                      <a:lnTo>
                        <a:pt x="1181" y="430"/>
                      </a:lnTo>
                      <a:lnTo>
                        <a:pt x="1190" y="452"/>
                      </a:lnTo>
                      <a:lnTo>
                        <a:pt x="1181" y="461"/>
                      </a:lnTo>
                      <a:lnTo>
                        <a:pt x="1177" y="459"/>
                      </a:lnTo>
                      <a:lnTo>
                        <a:pt x="1179" y="467"/>
                      </a:lnTo>
                      <a:lnTo>
                        <a:pt x="1171" y="471"/>
                      </a:lnTo>
                      <a:lnTo>
                        <a:pt x="1171" y="483"/>
                      </a:lnTo>
                      <a:lnTo>
                        <a:pt x="1154" y="479"/>
                      </a:lnTo>
                      <a:lnTo>
                        <a:pt x="1154" y="483"/>
                      </a:lnTo>
                      <a:lnTo>
                        <a:pt x="1146" y="481"/>
                      </a:lnTo>
                      <a:lnTo>
                        <a:pt x="1146" y="506"/>
                      </a:lnTo>
                      <a:lnTo>
                        <a:pt x="1138" y="515"/>
                      </a:lnTo>
                      <a:lnTo>
                        <a:pt x="1121" y="517"/>
                      </a:lnTo>
                      <a:lnTo>
                        <a:pt x="1107" y="548"/>
                      </a:lnTo>
                      <a:lnTo>
                        <a:pt x="1105" y="622"/>
                      </a:lnTo>
                      <a:lnTo>
                        <a:pt x="1111" y="628"/>
                      </a:lnTo>
                      <a:lnTo>
                        <a:pt x="1101" y="645"/>
                      </a:lnTo>
                      <a:lnTo>
                        <a:pt x="1101" y="657"/>
                      </a:lnTo>
                      <a:lnTo>
                        <a:pt x="1090" y="674"/>
                      </a:lnTo>
                      <a:lnTo>
                        <a:pt x="1074" y="684"/>
                      </a:lnTo>
                      <a:lnTo>
                        <a:pt x="1051" y="688"/>
                      </a:lnTo>
                      <a:lnTo>
                        <a:pt x="1055" y="694"/>
                      </a:lnTo>
                      <a:lnTo>
                        <a:pt x="1051" y="704"/>
                      </a:lnTo>
                      <a:lnTo>
                        <a:pt x="1040" y="705"/>
                      </a:lnTo>
                      <a:lnTo>
                        <a:pt x="1036" y="704"/>
                      </a:lnTo>
                      <a:lnTo>
                        <a:pt x="1032" y="711"/>
                      </a:lnTo>
                      <a:lnTo>
                        <a:pt x="1026" y="713"/>
                      </a:lnTo>
                      <a:lnTo>
                        <a:pt x="1024" y="715"/>
                      </a:lnTo>
                      <a:lnTo>
                        <a:pt x="1012" y="715"/>
                      </a:lnTo>
                      <a:lnTo>
                        <a:pt x="1012" y="723"/>
                      </a:lnTo>
                      <a:lnTo>
                        <a:pt x="1005" y="713"/>
                      </a:lnTo>
                      <a:lnTo>
                        <a:pt x="997" y="740"/>
                      </a:lnTo>
                      <a:lnTo>
                        <a:pt x="991" y="736"/>
                      </a:lnTo>
                      <a:lnTo>
                        <a:pt x="995" y="746"/>
                      </a:lnTo>
                      <a:lnTo>
                        <a:pt x="995" y="756"/>
                      </a:lnTo>
                      <a:lnTo>
                        <a:pt x="1003" y="762"/>
                      </a:lnTo>
                      <a:lnTo>
                        <a:pt x="1007" y="773"/>
                      </a:lnTo>
                      <a:lnTo>
                        <a:pt x="997" y="771"/>
                      </a:lnTo>
                      <a:lnTo>
                        <a:pt x="985" y="785"/>
                      </a:lnTo>
                      <a:lnTo>
                        <a:pt x="987" y="791"/>
                      </a:lnTo>
                      <a:lnTo>
                        <a:pt x="984" y="798"/>
                      </a:lnTo>
                      <a:lnTo>
                        <a:pt x="976" y="791"/>
                      </a:lnTo>
                      <a:lnTo>
                        <a:pt x="968" y="791"/>
                      </a:lnTo>
                      <a:lnTo>
                        <a:pt x="966" y="798"/>
                      </a:lnTo>
                      <a:lnTo>
                        <a:pt x="949" y="789"/>
                      </a:lnTo>
                      <a:lnTo>
                        <a:pt x="943" y="795"/>
                      </a:lnTo>
                      <a:lnTo>
                        <a:pt x="937" y="791"/>
                      </a:lnTo>
                      <a:lnTo>
                        <a:pt x="933" y="797"/>
                      </a:lnTo>
                      <a:lnTo>
                        <a:pt x="939" y="806"/>
                      </a:lnTo>
                      <a:lnTo>
                        <a:pt x="937" y="830"/>
                      </a:lnTo>
                      <a:lnTo>
                        <a:pt x="943" y="835"/>
                      </a:lnTo>
                      <a:lnTo>
                        <a:pt x="939" y="849"/>
                      </a:lnTo>
                      <a:lnTo>
                        <a:pt x="929" y="843"/>
                      </a:lnTo>
                      <a:lnTo>
                        <a:pt x="920" y="849"/>
                      </a:lnTo>
                      <a:lnTo>
                        <a:pt x="900" y="843"/>
                      </a:lnTo>
                      <a:lnTo>
                        <a:pt x="889" y="849"/>
                      </a:lnTo>
                      <a:lnTo>
                        <a:pt x="881" y="849"/>
                      </a:lnTo>
                      <a:lnTo>
                        <a:pt x="871" y="862"/>
                      </a:lnTo>
                      <a:lnTo>
                        <a:pt x="871" y="870"/>
                      </a:lnTo>
                      <a:lnTo>
                        <a:pt x="864" y="890"/>
                      </a:lnTo>
                      <a:lnTo>
                        <a:pt x="846" y="892"/>
                      </a:lnTo>
                      <a:lnTo>
                        <a:pt x="844" y="888"/>
                      </a:lnTo>
                      <a:lnTo>
                        <a:pt x="841" y="892"/>
                      </a:lnTo>
                      <a:lnTo>
                        <a:pt x="841" y="901"/>
                      </a:lnTo>
                      <a:lnTo>
                        <a:pt x="837" y="903"/>
                      </a:lnTo>
                      <a:lnTo>
                        <a:pt x="842" y="913"/>
                      </a:lnTo>
                      <a:lnTo>
                        <a:pt x="842" y="921"/>
                      </a:lnTo>
                      <a:lnTo>
                        <a:pt x="837" y="926"/>
                      </a:lnTo>
                      <a:lnTo>
                        <a:pt x="825" y="917"/>
                      </a:lnTo>
                      <a:lnTo>
                        <a:pt x="825" y="913"/>
                      </a:lnTo>
                      <a:lnTo>
                        <a:pt x="827" y="897"/>
                      </a:lnTo>
                      <a:lnTo>
                        <a:pt x="821" y="901"/>
                      </a:lnTo>
                      <a:lnTo>
                        <a:pt x="821" y="907"/>
                      </a:lnTo>
                      <a:lnTo>
                        <a:pt x="815" y="903"/>
                      </a:lnTo>
                      <a:lnTo>
                        <a:pt x="817" y="903"/>
                      </a:lnTo>
                      <a:lnTo>
                        <a:pt x="815" y="899"/>
                      </a:lnTo>
                      <a:lnTo>
                        <a:pt x="817" y="892"/>
                      </a:lnTo>
                      <a:lnTo>
                        <a:pt x="812" y="893"/>
                      </a:lnTo>
                      <a:lnTo>
                        <a:pt x="810" y="884"/>
                      </a:lnTo>
                      <a:lnTo>
                        <a:pt x="808" y="880"/>
                      </a:lnTo>
                      <a:lnTo>
                        <a:pt x="813" y="874"/>
                      </a:lnTo>
                      <a:lnTo>
                        <a:pt x="808" y="870"/>
                      </a:lnTo>
                      <a:lnTo>
                        <a:pt x="798" y="880"/>
                      </a:lnTo>
                      <a:lnTo>
                        <a:pt x="802" y="882"/>
                      </a:lnTo>
                      <a:lnTo>
                        <a:pt x="802" y="890"/>
                      </a:lnTo>
                      <a:lnTo>
                        <a:pt x="792" y="890"/>
                      </a:lnTo>
                      <a:lnTo>
                        <a:pt x="802" y="892"/>
                      </a:lnTo>
                      <a:lnTo>
                        <a:pt x="812" y="903"/>
                      </a:lnTo>
                      <a:lnTo>
                        <a:pt x="808" y="911"/>
                      </a:lnTo>
                      <a:lnTo>
                        <a:pt x="808" y="913"/>
                      </a:lnTo>
                      <a:lnTo>
                        <a:pt x="804" y="919"/>
                      </a:lnTo>
                      <a:lnTo>
                        <a:pt x="796" y="923"/>
                      </a:lnTo>
                      <a:lnTo>
                        <a:pt x="794" y="921"/>
                      </a:lnTo>
                      <a:lnTo>
                        <a:pt x="790" y="926"/>
                      </a:lnTo>
                      <a:lnTo>
                        <a:pt x="786" y="928"/>
                      </a:lnTo>
                      <a:lnTo>
                        <a:pt x="781" y="926"/>
                      </a:lnTo>
                      <a:lnTo>
                        <a:pt x="777" y="928"/>
                      </a:lnTo>
                      <a:lnTo>
                        <a:pt x="769" y="926"/>
                      </a:lnTo>
                      <a:lnTo>
                        <a:pt x="765" y="932"/>
                      </a:lnTo>
                      <a:lnTo>
                        <a:pt x="756" y="932"/>
                      </a:lnTo>
                      <a:lnTo>
                        <a:pt x="756" y="928"/>
                      </a:lnTo>
                      <a:lnTo>
                        <a:pt x="756" y="932"/>
                      </a:lnTo>
                      <a:lnTo>
                        <a:pt x="748" y="932"/>
                      </a:lnTo>
                      <a:lnTo>
                        <a:pt x="740" y="938"/>
                      </a:lnTo>
                      <a:lnTo>
                        <a:pt x="728" y="930"/>
                      </a:lnTo>
                      <a:lnTo>
                        <a:pt x="723" y="932"/>
                      </a:lnTo>
                      <a:lnTo>
                        <a:pt x="723" y="928"/>
                      </a:lnTo>
                      <a:lnTo>
                        <a:pt x="730" y="923"/>
                      </a:lnTo>
                      <a:lnTo>
                        <a:pt x="736" y="923"/>
                      </a:lnTo>
                      <a:lnTo>
                        <a:pt x="742" y="917"/>
                      </a:lnTo>
                      <a:lnTo>
                        <a:pt x="746" y="913"/>
                      </a:lnTo>
                      <a:lnTo>
                        <a:pt x="740" y="901"/>
                      </a:lnTo>
                      <a:lnTo>
                        <a:pt x="738" y="903"/>
                      </a:lnTo>
                      <a:lnTo>
                        <a:pt x="736" y="901"/>
                      </a:lnTo>
                      <a:lnTo>
                        <a:pt x="732" y="901"/>
                      </a:lnTo>
                      <a:lnTo>
                        <a:pt x="730" y="901"/>
                      </a:lnTo>
                      <a:lnTo>
                        <a:pt x="730" y="892"/>
                      </a:lnTo>
                      <a:lnTo>
                        <a:pt x="728" y="892"/>
                      </a:lnTo>
                      <a:lnTo>
                        <a:pt x="713" y="899"/>
                      </a:lnTo>
                      <a:lnTo>
                        <a:pt x="711" y="901"/>
                      </a:lnTo>
                      <a:lnTo>
                        <a:pt x="703" y="899"/>
                      </a:lnTo>
                      <a:lnTo>
                        <a:pt x="701" y="897"/>
                      </a:lnTo>
                      <a:lnTo>
                        <a:pt x="700" y="888"/>
                      </a:lnTo>
                      <a:lnTo>
                        <a:pt x="698" y="888"/>
                      </a:lnTo>
                      <a:lnTo>
                        <a:pt x="694" y="884"/>
                      </a:lnTo>
                      <a:lnTo>
                        <a:pt x="694" y="880"/>
                      </a:lnTo>
                      <a:lnTo>
                        <a:pt x="694" y="872"/>
                      </a:lnTo>
                      <a:lnTo>
                        <a:pt x="700" y="872"/>
                      </a:lnTo>
                      <a:lnTo>
                        <a:pt x="701" y="870"/>
                      </a:lnTo>
                      <a:lnTo>
                        <a:pt x="700" y="870"/>
                      </a:lnTo>
                      <a:lnTo>
                        <a:pt x="700" y="868"/>
                      </a:lnTo>
                      <a:lnTo>
                        <a:pt x="698" y="870"/>
                      </a:lnTo>
                      <a:lnTo>
                        <a:pt x="694" y="870"/>
                      </a:lnTo>
                      <a:lnTo>
                        <a:pt x="694" y="862"/>
                      </a:lnTo>
                      <a:lnTo>
                        <a:pt x="692" y="861"/>
                      </a:lnTo>
                      <a:lnTo>
                        <a:pt x="690" y="861"/>
                      </a:lnTo>
                      <a:lnTo>
                        <a:pt x="688" y="861"/>
                      </a:lnTo>
                      <a:lnTo>
                        <a:pt x="686" y="864"/>
                      </a:lnTo>
                      <a:lnTo>
                        <a:pt x="690" y="862"/>
                      </a:lnTo>
                      <a:lnTo>
                        <a:pt x="690" y="868"/>
                      </a:lnTo>
                      <a:lnTo>
                        <a:pt x="692" y="868"/>
                      </a:lnTo>
                      <a:lnTo>
                        <a:pt x="692" y="872"/>
                      </a:lnTo>
                      <a:lnTo>
                        <a:pt x="690" y="878"/>
                      </a:lnTo>
                      <a:lnTo>
                        <a:pt x="690" y="880"/>
                      </a:lnTo>
                      <a:lnTo>
                        <a:pt x="686" y="878"/>
                      </a:lnTo>
                      <a:lnTo>
                        <a:pt x="686" y="872"/>
                      </a:lnTo>
                      <a:lnTo>
                        <a:pt x="684" y="872"/>
                      </a:lnTo>
                      <a:lnTo>
                        <a:pt x="682" y="872"/>
                      </a:lnTo>
                      <a:lnTo>
                        <a:pt x="682" y="878"/>
                      </a:lnTo>
                      <a:lnTo>
                        <a:pt x="686" y="874"/>
                      </a:lnTo>
                      <a:lnTo>
                        <a:pt x="684" y="880"/>
                      </a:lnTo>
                      <a:lnTo>
                        <a:pt x="688" y="880"/>
                      </a:lnTo>
                      <a:lnTo>
                        <a:pt x="690" y="884"/>
                      </a:lnTo>
                      <a:lnTo>
                        <a:pt x="692" y="888"/>
                      </a:lnTo>
                      <a:lnTo>
                        <a:pt x="688" y="892"/>
                      </a:lnTo>
                      <a:lnTo>
                        <a:pt x="692" y="890"/>
                      </a:lnTo>
                      <a:lnTo>
                        <a:pt x="694" y="892"/>
                      </a:lnTo>
                      <a:lnTo>
                        <a:pt x="690" y="893"/>
                      </a:lnTo>
                      <a:lnTo>
                        <a:pt x="686" y="892"/>
                      </a:lnTo>
                      <a:lnTo>
                        <a:pt x="682" y="892"/>
                      </a:lnTo>
                      <a:lnTo>
                        <a:pt x="676" y="893"/>
                      </a:lnTo>
                      <a:lnTo>
                        <a:pt x="674" y="899"/>
                      </a:lnTo>
                      <a:lnTo>
                        <a:pt x="672" y="893"/>
                      </a:lnTo>
                      <a:lnTo>
                        <a:pt x="672" y="892"/>
                      </a:lnTo>
                      <a:lnTo>
                        <a:pt x="671" y="890"/>
                      </a:lnTo>
                      <a:lnTo>
                        <a:pt x="672" y="890"/>
                      </a:lnTo>
                      <a:lnTo>
                        <a:pt x="674" y="888"/>
                      </a:lnTo>
                      <a:lnTo>
                        <a:pt x="676" y="890"/>
                      </a:lnTo>
                      <a:lnTo>
                        <a:pt x="676" y="882"/>
                      </a:lnTo>
                      <a:lnTo>
                        <a:pt x="674" y="888"/>
                      </a:lnTo>
                      <a:lnTo>
                        <a:pt x="672" y="888"/>
                      </a:lnTo>
                      <a:lnTo>
                        <a:pt x="669" y="882"/>
                      </a:lnTo>
                      <a:lnTo>
                        <a:pt x="671" y="870"/>
                      </a:lnTo>
                      <a:lnTo>
                        <a:pt x="669" y="872"/>
                      </a:lnTo>
                      <a:lnTo>
                        <a:pt x="669" y="878"/>
                      </a:lnTo>
                      <a:lnTo>
                        <a:pt x="665" y="878"/>
                      </a:lnTo>
                      <a:lnTo>
                        <a:pt x="661" y="878"/>
                      </a:lnTo>
                      <a:lnTo>
                        <a:pt x="659" y="874"/>
                      </a:lnTo>
                      <a:lnTo>
                        <a:pt x="661" y="874"/>
                      </a:lnTo>
                      <a:lnTo>
                        <a:pt x="657" y="872"/>
                      </a:lnTo>
                      <a:lnTo>
                        <a:pt x="659" y="870"/>
                      </a:lnTo>
                      <a:lnTo>
                        <a:pt x="663" y="861"/>
                      </a:lnTo>
                      <a:lnTo>
                        <a:pt x="659" y="864"/>
                      </a:lnTo>
                      <a:lnTo>
                        <a:pt x="657" y="870"/>
                      </a:lnTo>
                      <a:lnTo>
                        <a:pt x="657" y="868"/>
                      </a:lnTo>
                      <a:lnTo>
                        <a:pt x="655" y="872"/>
                      </a:lnTo>
                      <a:lnTo>
                        <a:pt x="653" y="878"/>
                      </a:lnTo>
                      <a:lnTo>
                        <a:pt x="649" y="878"/>
                      </a:lnTo>
                      <a:lnTo>
                        <a:pt x="649" y="874"/>
                      </a:lnTo>
                      <a:lnTo>
                        <a:pt x="647" y="872"/>
                      </a:lnTo>
                      <a:lnTo>
                        <a:pt x="643" y="864"/>
                      </a:lnTo>
                      <a:lnTo>
                        <a:pt x="643" y="861"/>
                      </a:lnTo>
                      <a:lnTo>
                        <a:pt x="647" y="861"/>
                      </a:lnTo>
                      <a:lnTo>
                        <a:pt x="649" y="859"/>
                      </a:lnTo>
                      <a:lnTo>
                        <a:pt x="653" y="853"/>
                      </a:lnTo>
                      <a:lnTo>
                        <a:pt x="651" y="849"/>
                      </a:lnTo>
                      <a:lnTo>
                        <a:pt x="653" y="849"/>
                      </a:lnTo>
                      <a:lnTo>
                        <a:pt x="651" y="849"/>
                      </a:lnTo>
                      <a:lnTo>
                        <a:pt x="649" y="853"/>
                      </a:lnTo>
                      <a:lnTo>
                        <a:pt x="645" y="849"/>
                      </a:lnTo>
                      <a:lnTo>
                        <a:pt x="642" y="849"/>
                      </a:lnTo>
                      <a:lnTo>
                        <a:pt x="642" y="841"/>
                      </a:lnTo>
                      <a:lnTo>
                        <a:pt x="638" y="845"/>
                      </a:lnTo>
                      <a:lnTo>
                        <a:pt x="638" y="849"/>
                      </a:lnTo>
                      <a:lnTo>
                        <a:pt x="632" y="849"/>
                      </a:lnTo>
                      <a:lnTo>
                        <a:pt x="632" y="851"/>
                      </a:lnTo>
                      <a:lnTo>
                        <a:pt x="628" y="851"/>
                      </a:lnTo>
                      <a:lnTo>
                        <a:pt x="628" y="849"/>
                      </a:lnTo>
                      <a:lnTo>
                        <a:pt x="632" y="845"/>
                      </a:lnTo>
                      <a:lnTo>
                        <a:pt x="628" y="841"/>
                      </a:lnTo>
                      <a:lnTo>
                        <a:pt x="632" y="839"/>
                      </a:lnTo>
                      <a:lnTo>
                        <a:pt x="628" y="839"/>
                      </a:lnTo>
                      <a:lnTo>
                        <a:pt x="628" y="845"/>
                      </a:lnTo>
                      <a:lnTo>
                        <a:pt x="626" y="849"/>
                      </a:lnTo>
                      <a:lnTo>
                        <a:pt x="628" y="851"/>
                      </a:lnTo>
                      <a:lnTo>
                        <a:pt x="636" y="861"/>
                      </a:lnTo>
                      <a:lnTo>
                        <a:pt x="636" y="862"/>
                      </a:lnTo>
                      <a:lnTo>
                        <a:pt x="643" y="870"/>
                      </a:lnTo>
                      <a:lnTo>
                        <a:pt x="643" y="874"/>
                      </a:lnTo>
                      <a:lnTo>
                        <a:pt x="642" y="872"/>
                      </a:lnTo>
                      <a:lnTo>
                        <a:pt x="638" y="874"/>
                      </a:lnTo>
                      <a:lnTo>
                        <a:pt x="636" y="872"/>
                      </a:lnTo>
                      <a:lnTo>
                        <a:pt x="636" y="870"/>
                      </a:lnTo>
                      <a:lnTo>
                        <a:pt x="632" y="872"/>
                      </a:lnTo>
                      <a:lnTo>
                        <a:pt x="634" y="878"/>
                      </a:lnTo>
                      <a:lnTo>
                        <a:pt x="634" y="880"/>
                      </a:lnTo>
                      <a:lnTo>
                        <a:pt x="632" y="880"/>
                      </a:lnTo>
                      <a:lnTo>
                        <a:pt x="634" y="880"/>
                      </a:lnTo>
                      <a:lnTo>
                        <a:pt x="636" y="884"/>
                      </a:lnTo>
                      <a:lnTo>
                        <a:pt x="636" y="882"/>
                      </a:lnTo>
                      <a:lnTo>
                        <a:pt x="636" y="880"/>
                      </a:lnTo>
                      <a:lnTo>
                        <a:pt x="642" y="874"/>
                      </a:lnTo>
                      <a:lnTo>
                        <a:pt x="642" y="878"/>
                      </a:lnTo>
                      <a:lnTo>
                        <a:pt x="638" y="880"/>
                      </a:lnTo>
                      <a:lnTo>
                        <a:pt x="642" y="884"/>
                      </a:lnTo>
                      <a:lnTo>
                        <a:pt x="643" y="880"/>
                      </a:lnTo>
                      <a:lnTo>
                        <a:pt x="645" y="882"/>
                      </a:lnTo>
                      <a:lnTo>
                        <a:pt x="645" y="888"/>
                      </a:lnTo>
                      <a:lnTo>
                        <a:pt x="642" y="884"/>
                      </a:lnTo>
                      <a:lnTo>
                        <a:pt x="642" y="892"/>
                      </a:lnTo>
                      <a:lnTo>
                        <a:pt x="638" y="892"/>
                      </a:lnTo>
                      <a:lnTo>
                        <a:pt x="642" y="893"/>
                      </a:lnTo>
                      <a:lnTo>
                        <a:pt x="638" y="899"/>
                      </a:lnTo>
                      <a:lnTo>
                        <a:pt x="632" y="901"/>
                      </a:lnTo>
                      <a:lnTo>
                        <a:pt x="632" y="893"/>
                      </a:lnTo>
                      <a:lnTo>
                        <a:pt x="628" y="901"/>
                      </a:lnTo>
                      <a:lnTo>
                        <a:pt x="632" y="901"/>
                      </a:lnTo>
                      <a:lnTo>
                        <a:pt x="626" y="903"/>
                      </a:lnTo>
                      <a:lnTo>
                        <a:pt x="628" y="907"/>
                      </a:lnTo>
                      <a:lnTo>
                        <a:pt x="624" y="907"/>
                      </a:lnTo>
                      <a:lnTo>
                        <a:pt x="616" y="907"/>
                      </a:lnTo>
                      <a:lnTo>
                        <a:pt x="616" y="901"/>
                      </a:lnTo>
                      <a:lnTo>
                        <a:pt x="618" y="899"/>
                      </a:lnTo>
                      <a:lnTo>
                        <a:pt x="624" y="901"/>
                      </a:lnTo>
                      <a:lnTo>
                        <a:pt x="622" y="901"/>
                      </a:lnTo>
                      <a:lnTo>
                        <a:pt x="624" y="901"/>
                      </a:lnTo>
                      <a:lnTo>
                        <a:pt x="624" y="899"/>
                      </a:lnTo>
                      <a:lnTo>
                        <a:pt x="624" y="893"/>
                      </a:lnTo>
                      <a:lnTo>
                        <a:pt x="622" y="897"/>
                      </a:lnTo>
                      <a:lnTo>
                        <a:pt x="622" y="893"/>
                      </a:lnTo>
                      <a:lnTo>
                        <a:pt x="622" y="892"/>
                      </a:lnTo>
                      <a:lnTo>
                        <a:pt x="624" y="890"/>
                      </a:lnTo>
                      <a:lnTo>
                        <a:pt x="628" y="890"/>
                      </a:lnTo>
                      <a:lnTo>
                        <a:pt x="632" y="884"/>
                      </a:lnTo>
                      <a:lnTo>
                        <a:pt x="626" y="884"/>
                      </a:lnTo>
                      <a:lnTo>
                        <a:pt x="622" y="890"/>
                      </a:lnTo>
                      <a:lnTo>
                        <a:pt x="624" y="880"/>
                      </a:lnTo>
                      <a:lnTo>
                        <a:pt x="622" y="882"/>
                      </a:lnTo>
                      <a:lnTo>
                        <a:pt x="618" y="888"/>
                      </a:lnTo>
                      <a:lnTo>
                        <a:pt x="615" y="884"/>
                      </a:lnTo>
                      <a:lnTo>
                        <a:pt x="615" y="882"/>
                      </a:lnTo>
                      <a:lnTo>
                        <a:pt x="609" y="882"/>
                      </a:lnTo>
                      <a:lnTo>
                        <a:pt x="607" y="880"/>
                      </a:lnTo>
                      <a:lnTo>
                        <a:pt x="613" y="870"/>
                      </a:lnTo>
                      <a:lnTo>
                        <a:pt x="607" y="874"/>
                      </a:lnTo>
                      <a:lnTo>
                        <a:pt x="607" y="880"/>
                      </a:lnTo>
                      <a:lnTo>
                        <a:pt x="605" y="884"/>
                      </a:lnTo>
                      <a:lnTo>
                        <a:pt x="605" y="892"/>
                      </a:lnTo>
                      <a:lnTo>
                        <a:pt x="603" y="899"/>
                      </a:lnTo>
                      <a:lnTo>
                        <a:pt x="605" y="901"/>
                      </a:lnTo>
                      <a:lnTo>
                        <a:pt x="599" y="907"/>
                      </a:lnTo>
                      <a:lnTo>
                        <a:pt x="599" y="909"/>
                      </a:lnTo>
                      <a:lnTo>
                        <a:pt x="597" y="911"/>
                      </a:lnTo>
                      <a:lnTo>
                        <a:pt x="595" y="913"/>
                      </a:lnTo>
                      <a:lnTo>
                        <a:pt x="587" y="917"/>
                      </a:lnTo>
                      <a:lnTo>
                        <a:pt x="589" y="911"/>
                      </a:lnTo>
                      <a:lnTo>
                        <a:pt x="595" y="901"/>
                      </a:lnTo>
                      <a:lnTo>
                        <a:pt x="595" y="897"/>
                      </a:lnTo>
                      <a:lnTo>
                        <a:pt x="587" y="893"/>
                      </a:lnTo>
                      <a:lnTo>
                        <a:pt x="587" y="897"/>
                      </a:lnTo>
                      <a:lnTo>
                        <a:pt x="584" y="897"/>
                      </a:lnTo>
                      <a:lnTo>
                        <a:pt x="584" y="901"/>
                      </a:lnTo>
                      <a:lnTo>
                        <a:pt x="578" y="903"/>
                      </a:lnTo>
                      <a:lnTo>
                        <a:pt x="576" y="901"/>
                      </a:lnTo>
                      <a:lnTo>
                        <a:pt x="576" y="909"/>
                      </a:lnTo>
                      <a:lnTo>
                        <a:pt x="574" y="911"/>
                      </a:lnTo>
                      <a:lnTo>
                        <a:pt x="570" y="911"/>
                      </a:lnTo>
                      <a:lnTo>
                        <a:pt x="576" y="909"/>
                      </a:lnTo>
                      <a:lnTo>
                        <a:pt x="570" y="901"/>
                      </a:lnTo>
                      <a:lnTo>
                        <a:pt x="564" y="903"/>
                      </a:lnTo>
                      <a:lnTo>
                        <a:pt x="566" y="909"/>
                      </a:lnTo>
                      <a:lnTo>
                        <a:pt x="562" y="911"/>
                      </a:lnTo>
                      <a:lnTo>
                        <a:pt x="560" y="907"/>
                      </a:lnTo>
                      <a:lnTo>
                        <a:pt x="553" y="909"/>
                      </a:lnTo>
                      <a:lnTo>
                        <a:pt x="549" y="911"/>
                      </a:lnTo>
                      <a:lnTo>
                        <a:pt x="545" y="909"/>
                      </a:lnTo>
                      <a:lnTo>
                        <a:pt x="543" y="903"/>
                      </a:lnTo>
                      <a:lnTo>
                        <a:pt x="541" y="901"/>
                      </a:lnTo>
                      <a:lnTo>
                        <a:pt x="537" y="899"/>
                      </a:lnTo>
                      <a:lnTo>
                        <a:pt x="533" y="893"/>
                      </a:lnTo>
                      <a:lnTo>
                        <a:pt x="535" y="893"/>
                      </a:lnTo>
                      <a:lnTo>
                        <a:pt x="531" y="888"/>
                      </a:lnTo>
                      <a:lnTo>
                        <a:pt x="526" y="890"/>
                      </a:lnTo>
                      <a:lnTo>
                        <a:pt x="524" y="888"/>
                      </a:lnTo>
                      <a:lnTo>
                        <a:pt x="518" y="888"/>
                      </a:lnTo>
                      <a:lnTo>
                        <a:pt x="518" y="890"/>
                      </a:lnTo>
                      <a:lnTo>
                        <a:pt x="512" y="890"/>
                      </a:lnTo>
                      <a:lnTo>
                        <a:pt x="508" y="892"/>
                      </a:lnTo>
                      <a:lnTo>
                        <a:pt x="499" y="897"/>
                      </a:lnTo>
                      <a:lnTo>
                        <a:pt x="491" y="897"/>
                      </a:lnTo>
                      <a:lnTo>
                        <a:pt x="485" y="893"/>
                      </a:lnTo>
                      <a:lnTo>
                        <a:pt x="481" y="893"/>
                      </a:lnTo>
                      <a:lnTo>
                        <a:pt x="479" y="892"/>
                      </a:lnTo>
                      <a:lnTo>
                        <a:pt x="473" y="892"/>
                      </a:lnTo>
                      <a:lnTo>
                        <a:pt x="472" y="893"/>
                      </a:lnTo>
                      <a:lnTo>
                        <a:pt x="472" y="892"/>
                      </a:lnTo>
                      <a:lnTo>
                        <a:pt x="470" y="884"/>
                      </a:lnTo>
                      <a:lnTo>
                        <a:pt x="464" y="884"/>
                      </a:lnTo>
                      <a:lnTo>
                        <a:pt x="460" y="890"/>
                      </a:lnTo>
                      <a:lnTo>
                        <a:pt x="452" y="897"/>
                      </a:lnTo>
                      <a:lnTo>
                        <a:pt x="450" y="893"/>
                      </a:lnTo>
                      <a:lnTo>
                        <a:pt x="446" y="892"/>
                      </a:lnTo>
                      <a:lnTo>
                        <a:pt x="446" y="882"/>
                      </a:lnTo>
                      <a:lnTo>
                        <a:pt x="443" y="874"/>
                      </a:lnTo>
                      <a:lnTo>
                        <a:pt x="443" y="872"/>
                      </a:lnTo>
                      <a:lnTo>
                        <a:pt x="439" y="870"/>
                      </a:lnTo>
                      <a:lnTo>
                        <a:pt x="435" y="870"/>
                      </a:lnTo>
                      <a:lnTo>
                        <a:pt x="427" y="874"/>
                      </a:lnTo>
                      <a:lnTo>
                        <a:pt x="423" y="872"/>
                      </a:lnTo>
                      <a:lnTo>
                        <a:pt x="421" y="870"/>
                      </a:lnTo>
                      <a:lnTo>
                        <a:pt x="414" y="864"/>
                      </a:lnTo>
                      <a:lnTo>
                        <a:pt x="408" y="861"/>
                      </a:lnTo>
                      <a:lnTo>
                        <a:pt x="404" y="855"/>
                      </a:lnTo>
                      <a:lnTo>
                        <a:pt x="394" y="853"/>
                      </a:lnTo>
                      <a:lnTo>
                        <a:pt x="394" y="851"/>
                      </a:lnTo>
                      <a:lnTo>
                        <a:pt x="394" y="845"/>
                      </a:lnTo>
                      <a:lnTo>
                        <a:pt x="400" y="839"/>
                      </a:lnTo>
                      <a:lnTo>
                        <a:pt x="400" y="833"/>
                      </a:lnTo>
                      <a:lnTo>
                        <a:pt x="394" y="830"/>
                      </a:lnTo>
                      <a:lnTo>
                        <a:pt x="388" y="830"/>
                      </a:lnTo>
                      <a:lnTo>
                        <a:pt x="387" y="833"/>
                      </a:lnTo>
                      <a:lnTo>
                        <a:pt x="379" y="831"/>
                      </a:lnTo>
                      <a:lnTo>
                        <a:pt x="377" y="830"/>
                      </a:lnTo>
                      <a:lnTo>
                        <a:pt x="377" y="824"/>
                      </a:lnTo>
                      <a:lnTo>
                        <a:pt x="369" y="822"/>
                      </a:lnTo>
                      <a:lnTo>
                        <a:pt x="358" y="824"/>
                      </a:lnTo>
                      <a:lnTo>
                        <a:pt x="358" y="820"/>
                      </a:lnTo>
                      <a:lnTo>
                        <a:pt x="358" y="818"/>
                      </a:lnTo>
                      <a:lnTo>
                        <a:pt x="350" y="816"/>
                      </a:lnTo>
                      <a:lnTo>
                        <a:pt x="348" y="816"/>
                      </a:lnTo>
                      <a:lnTo>
                        <a:pt x="346" y="824"/>
                      </a:lnTo>
                      <a:lnTo>
                        <a:pt x="340" y="826"/>
                      </a:lnTo>
                      <a:lnTo>
                        <a:pt x="340" y="820"/>
                      </a:lnTo>
                      <a:lnTo>
                        <a:pt x="342" y="814"/>
                      </a:lnTo>
                      <a:lnTo>
                        <a:pt x="340" y="808"/>
                      </a:lnTo>
                      <a:lnTo>
                        <a:pt x="346" y="798"/>
                      </a:lnTo>
                      <a:lnTo>
                        <a:pt x="342" y="798"/>
                      </a:lnTo>
                      <a:lnTo>
                        <a:pt x="340" y="793"/>
                      </a:lnTo>
                      <a:lnTo>
                        <a:pt x="342" y="789"/>
                      </a:lnTo>
                      <a:lnTo>
                        <a:pt x="340" y="787"/>
                      </a:lnTo>
                      <a:lnTo>
                        <a:pt x="340" y="785"/>
                      </a:lnTo>
                      <a:lnTo>
                        <a:pt x="340" y="777"/>
                      </a:lnTo>
                      <a:lnTo>
                        <a:pt x="340" y="771"/>
                      </a:lnTo>
                      <a:lnTo>
                        <a:pt x="340" y="764"/>
                      </a:lnTo>
                      <a:lnTo>
                        <a:pt x="340" y="766"/>
                      </a:lnTo>
                      <a:lnTo>
                        <a:pt x="338" y="760"/>
                      </a:lnTo>
                      <a:lnTo>
                        <a:pt x="336" y="756"/>
                      </a:lnTo>
                      <a:lnTo>
                        <a:pt x="332" y="756"/>
                      </a:lnTo>
                      <a:lnTo>
                        <a:pt x="331" y="756"/>
                      </a:lnTo>
                      <a:lnTo>
                        <a:pt x="323" y="754"/>
                      </a:lnTo>
                      <a:lnTo>
                        <a:pt x="323" y="746"/>
                      </a:lnTo>
                      <a:lnTo>
                        <a:pt x="323" y="740"/>
                      </a:lnTo>
                      <a:lnTo>
                        <a:pt x="323" y="736"/>
                      </a:lnTo>
                      <a:lnTo>
                        <a:pt x="321" y="735"/>
                      </a:lnTo>
                      <a:lnTo>
                        <a:pt x="323" y="731"/>
                      </a:lnTo>
                      <a:lnTo>
                        <a:pt x="323" y="721"/>
                      </a:lnTo>
                      <a:lnTo>
                        <a:pt x="327" y="715"/>
                      </a:lnTo>
                      <a:lnTo>
                        <a:pt x="332" y="715"/>
                      </a:lnTo>
                      <a:lnTo>
                        <a:pt x="340" y="713"/>
                      </a:lnTo>
                      <a:lnTo>
                        <a:pt x="350" y="707"/>
                      </a:lnTo>
                      <a:lnTo>
                        <a:pt x="350" y="704"/>
                      </a:lnTo>
                      <a:lnTo>
                        <a:pt x="350" y="694"/>
                      </a:lnTo>
                      <a:lnTo>
                        <a:pt x="356" y="694"/>
                      </a:lnTo>
                      <a:lnTo>
                        <a:pt x="356" y="692"/>
                      </a:lnTo>
                      <a:lnTo>
                        <a:pt x="358" y="686"/>
                      </a:lnTo>
                      <a:lnTo>
                        <a:pt x="358" y="684"/>
                      </a:lnTo>
                      <a:lnTo>
                        <a:pt x="358" y="678"/>
                      </a:lnTo>
                      <a:lnTo>
                        <a:pt x="361" y="674"/>
                      </a:lnTo>
                      <a:lnTo>
                        <a:pt x="365" y="665"/>
                      </a:lnTo>
                      <a:lnTo>
                        <a:pt x="358" y="667"/>
                      </a:lnTo>
                      <a:lnTo>
                        <a:pt x="358" y="665"/>
                      </a:lnTo>
                      <a:lnTo>
                        <a:pt x="348" y="657"/>
                      </a:lnTo>
                      <a:lnTo>
                        <a:pt x="348" y="653"/>
                      </a:lnTo>
                      <a:lnTo>
                        <a:pt x="340" y="651"/>
                      </a:lnTo>
                      <a:lnTo>
                        <a:pt x="338" y="655"/>
                      </a:lnTo>
                      <a:lnTo>
                        <a:pt x="336" y="653"/>
                      </a:lnTo>
                      <a:lnTo>
                        <a:pt x="332" y="645"/>
                      </a:lnTo>
                      <a:lnTo>
                        <a:pt x="329" y="643"/>
                      </a:lnTo>
                      <a:lnTo>
                        <a:pt x="323" y="643"/>
                      </a:lnTo>
                      <a:lnTo>
                        <a:pt x="321" y="640"/>
                      </a:lnTo>
                      <a:lnTo>
                        <a:pt x="313" y="641"/>
                      </a:lnTo>
                      <a:lnTo>
                        <a:pt x="313" y="647"/>
                      </a:lnTo>
                      <a:lnTo>
                        <a:pt x="307" y="647"/>
                      </a:lnTo>
                      <a:lnTo>
                        <a:pt x="300" y="651"/>
                      </a:lnTo>
                      <a:lnTo>
                        <a:pt x="300" y="653"/>
                      </a:lnTo>
                      <a:lnTo>
                        <a:pt x="294" y="651"/>
                      </a:lnTo>
                      <a:lnTo>
                        <a:pt x="288" y="655"/>
                      </a:lnTo>
                      <a:lnTo>
                        <a:pt x="284" y="655"/>
                      </a:lnTo>
                      <a:lnTo>
                        <a:pt x="274" y="651"/>
                      </a:lnTo>
                      <a:lnTo>
                        <a:pt x="274" y="643"/>
                      </a:lnTo>
                      <a:lnTo>
                        <a:pt x="271" y="638"/>
                      </a:lnTo>
                      <a:lnTo>
                        <a:pt x="265" y="632"/>
                      </a:lnTo>
                      <a:lnTo>
                        <a:pt x="257" y="630"/>
                      </a:lnTo>
                      <a:lnTo>
                        <a:pt x="251" y="632"/>
                      </a:lnTo>
                      <a:lnTo>
                        <a:pt x="245" y="628"/>
                      </a:lnTo>
                      <a:lnTo>
                        <a:pt x="244" y="630"/>
                      </a:lnTo>
                      <a:lnTo>
                        <a:pt x="234" y="630"/>
                      </a:lnTo>
                      <a:lnTo>
                        <a:pt x="234" y="634"/>
                      </a:lnTo>
                      <a:lnTo>
                        <a:pt x="234" y="640"/>
                      </a:lnTo>
                      <a:lnTo>
                        <a:pt x="226" y="638"/>
                      </a:lnTo>
                      <a:lnTo>
                        <a:pt x="226" y="640"/>
                      </a:lnTo>
                      <a:lnTo>
                        <a:pt x="218" y="638"/>
                      </a:lnTo>
                      <a:lnTo>
                        <a:pt x="217" y="640"/>
                      </a:lnTo>
                      <a:lnTo>
                        <a:pt x="215" y="641"/>
                      </a:lnTo>
                      <a:lnTo>
                        <a:pt x="209" y="638"/>
                      </a:lnTo>
                      <a:lnTo>
                        <a:pt x="205" y="630"/>
                      </a:lnTo>
                      <a:lnTo>
                        <a:pt x="199" y="628"/>
                      </a:lnTo>
                      <a:lnTo>
                        <a:pt x="195" y="618"/>
                      </a:lnTo>
                      <a:lnTo>
                        <a:pt x="189" y="618"/>
                      </a:lnTo>
                      <a:lnTo>
                        <a:pt x="189" y="614"/>
                      </a:lnTo>
                      <a:lnTo>
                        <a:pt x="184" y="614"/>
                      </a:lnTo>
                      <a:lnTo>
                        <a:pt x="176" y="610"/>
                      </a:lnTo>
                      <a:lnTo>
                        <a:pt x="172" y="612"/>
                      </a:lnTo>
                      <a:lnTo>
                        <a:pt x="164" y="610"/>
                      </a:lnTo>
                      <a:lnTo>
                        <a:pt x="164" y="599"/>
                      </a:lnTo>
                      <a:lnTo>
                        <a:pt x="162" y="589"/>
                      </a:lnTo>
                      <a:lnTo>
                        <a:pt x="157" y="587"/>
                      </a:lnTo>
                      <a:lnTo>
                        <a:pt x="166" y="568"/>
                      </a:lnTo>
                      <a:lnTo>
                        <a:pt x="184" y="558"/>
                      </a:lnTo>
                      <a:lnTo>
                        <a:pt x="184" y="550"/>
                      </a:lnTo>
                      <a:lnTo>
                        <a:pt x="215" y="527"/>
                      </a:lnTo>
                      <a:lnTo>
                        <a:pt x="234" y="545"/>
                      </a:lnTo>
                      <a:lnTo>
                        <a:pt x="253" y="527"/>
                      </a:lnTo>
                      <a:lnTo>
                        <a:pt x="267" y="463"/>
                      </a:lnTo>
                      <a:lnTo>
                        <a:pt x="244" y="420"/>
                      </a:lnTo>
                      <a:lnTo>
                        <a:pt x="228" y="419"/>
                      </a:lnTo>
                      <a:lnTo>
                        <a:pt x="222" y="422"/>
                      </a:lnTo>
                      <a:lnTo>
                        <a:pt x="218" y="432"/>
                      </a:lnTo>
                      <a:lnTo>
                        <a:pt x="205" y="432"/>
                      </a:lnTo>
                      <a:lnTo>
                        <a:pt x="205" y="426"/>
                      </a:lnTo>
                      <a:lnTo>
                        <a:pt x="184" y="430"/>
                      </a:lnTo>
                      <a:lnTo>
                        <a:pt x="178" y="411"/>
                      </a:lnTo>
                      <a:lnTo>
                        <a:pt x="164" y="413"/>
                      </a:lnTo>
                      <a:lnTo>
                        <a:pt x="157" y="432"/>
                      </a:lnTo>
                      <a:lnTo>
                        <a:pt x="147" y="432"/>
                      </a:lnTo>
                      <a:lnTo>
                        <a:pt x="128" y="417"/>
                      </a:lnTo>
                      <a:lnTo>
                        <a:pt x="120" y="422"/>
                      </a:lnTo>
                      <a:lnTo>
                        <a:pt x="108" y="409"/>
                      </a:lnTo>
                      <a:lnTo>
                        <a:pt x="114" y="401"/>
                      </a:lnTo>
                      <a:lnTo>
                        <a:pt x="110" y="374"/>
                      </a:lnTo>
                      <a:lnTo>
                        <a:pt x="95" y="364"/>
                      </a:lnTo>
                      <a:lnTo>
                        <a:pt x="95" y="360"/>
                      </a:lnTo>
                      <a:lnTo>
                        <a:pt x="83" y="353"/>
                      </a:lnTo>
                      <a:lnTo>
                        <a:pt x="74" y="360"/>
                      </a:lnTo>
                      <a:lnTo>
                        <a:pt x="43" y="349"/>
                      </a:lnTo>
                      <a:lnTo>
                        <a:pt x="35" y="351"/>
                      </a:lnTo>
                      <a:lnTo>
                        <a:pt x="35" y="372"/>
                      </a:lnTo>
                      <a:lnTo>
                        <a:pt x="18" y="364"/>
                      </a:lnTo>
                      <a:lnTo>
                        <a:pt x="19" y="358"/>
                      </a:lnTo>
                      <a:lnTo>
                        <a:pt x="6" y="341"/>
                      </a:lnTo>
                      <a:lnTo>
                        <a:pt x="0" y="308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69" name="Freeform 234">
                  <a:extLst>
                    <a:ext uri="{FF2B5EF4-FFF2-40B4-BE49-F238E27FC236}">
                      <a16:creationId xmlns:a16="http://schemas.microsoft.com/office/drawing/2014/main" id="{FD111D25-9CE8-DA4A-8D04-9E9786BC42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5" y="1820"/>
                  <a:ext cx="1093" cy="986"/>
                </a:xfrm>
                <a:custGeom>
                  <a:avLst/>
                  <a:gdLst>
                    <a:gd name="T0" fmla="*/ 37 w 2187"/>
                    <a:gd name="T1" fmla="*/ 82 h 1972"/>
                    <a:gd name="T2" fmla="*/ 117 w 2187"/>
                    <a:gd name="T3" fmla="*/ 38 h 1972"/>
                    <a:gd name="T4" fmla="*/ 160 w 2187"/>
                    <a:gd name="T5" fmla="*/ 2 h 1972"/>
                    <a:gd name="T6" fmla="*/ 197 w 2187"/>
                    <a:gd name="T7" fmla="*/ 92 h 1972"/>
                    <a:gd name="T8" fmla="*/ 260 w 2187"/>
                    <a:gd name="T9" fmla="*/ 106 h 1972"/>
                    <a:gd name="T10" fmla="*/ 260 w 2187"/>
                    <a:gd name="T11" fmla="*/ 160 h 1972"/>
                    <a:gd name="T12" fmla="*/ 288 w 2187"/>
                    <a:gd name="T13" fmla="*/ 188 h 1972"/>
                    <a:gd name="T14" fmla="*/ 310 w 2187"/>
                    <a:gd name="T15" fmla="*/ 183 h 1972"/>
                    <a:gd name="T16" fmla="*/ 392 w 2187"/>
                    <a:gd name="T17" fmla="*/ 195 h 1972"/>
                    <a:gd name="T18" fmla="*/ 374 w 2187"/>
                    <a:gd name="T19" fmla="*/ 249 h 1972"/>
                    <a:gd name="T20" fmla="*/ 404 w 2187"/>
                    <a:gd name="T21" fmla="*/ 272 h 1972"/>
                    <a:gd name="T22" fmla="*/ 427 w 2187"/>
                    <a:gd name="T23" fmla="*/ 292 h 1972"/>
                    <a:gd name="T24" fmla="*/ 429 w 2187"/>
                    <a:gd name="T25" fmla="*/ 343 h 1972"/>
                    <a:gd name="T26" fmla="*/ 445 w 2187"/>
                    <a:gd name="T27" fmla="*/ 354 h 1972"/>
                    <a:gd name="T28" fmla="*/ 456 w 2187"/>
                    <a:gd name="T29" fmla="*/ 360 h 1972"/>
                    <a:gd name="T30" fmla="*/ 470 w 2187"/>
                    <a:gd name="T31" fmla="*/ 346 h 1972"/>
                    <a:gd name="T32" fmla="*/ 470 w 2187"/>
                    <a:gd name="T33" fmla="*/ 321 h 1972"/>
                    <a:gd name="T34" fmla="*/ 473 w 2187"/>
                    <a:gd name="T35" fmla="*/ 293 h 1972"/>
                    <a:gd name="T36" fmla="*/ 485 w 2187"/>
                    <a:gd name="T37" fmla="*/ 283 h 1972"/>
                    <a:gd name="T38" fmla="*/ 520 w 2187"/>
                    <a:gd name="T39" fmla="*/ 301 h 1972"/>
                    <a:gd name="T40" fmla="*/ 539 w 2187"/>
                    <a:gd name="T41" fmla="*/ 316 h 1972"/>
                    <a:gd name="T42" fmla="*/ 544 w 2187"/>
                    <a:gd name="T43" fmla="*/ 366 h 1972"/>
                    <a:gd name="T44" fmla="*/ 513 w 2187"/>
                    <a:gd name="T45" fmla="*/ 378 h 1972"/>
                    <a:gd name="T46" fmla="*/ 492 w 2187"/>
                    <a:gd name="T47" fmla="*/ 387 h 1972"/>
                    <a:gd name="T48" fmla="*/ 469 w 2187"/>
                    <a:gd name="T49" fmla="*/ 389 h 1972"/>
                    <a:gd name="T50" fmla="*/ 474 w 2187"/>
                    <a:gd name="T51" fmla="*/ 411 h 1972"/>
                    <a:gd name="T52" fmla="*/ 464 w 2187"/>
                    <a:gd name="T53" fmla="*/ 434 h 1972"/>
                    <a:gd name="T54" fmla="*/ 459 w 2187"/>
                    <a:gd name="T55" fmla="*/ 448 h 1972"/>
                    <a:gd name="T56" fmla="*/ 439 w 2187"/>
                    <a:gd name="T57" fmla="*/ 461 h 1972"/>
                    <a:gd name="T58" fmla="*/ 426 w 2187"/>
                    <a:gd name="T59" fmla="*/ 479 h 1972"/>
                    <a:gd name="T60" fmla="*/ 397 w 2187"/>
                    <a:gd name="T61" fmla="*/ 489 h 1972"/>
                    <a:gd name="T62" fmla="*/ 381 w 2187"/>
                    <a:gd name="T63" fmla="*/ 452 h 1972"/>
                    <a:gd name="T64" fmla="*/ 352 w 2187"/>
                    <a:gd name="T65" fmla="*/ 436 h 1972"/>
                    <a:gd name="T66" fmla="*/ 339 w 2187"/>
                    <a:gd name="T67" fmla="*/ 414 h 1972"/>
                    <a:gd name="T68" fmla="*/ 316 w 2187"/>
                    <a:gd name="T69" fmla="*/ 422 h 1972"/>
                    <a:gd name="T70" fmla="*/ 313 w 2187"/>
                    <a:gd name="T71" fmla="*/ 433 h 1972"/>
                    <a:gd name="T72" fmla="*/ 306 w 2187"/>
                    <a:gd name="T73" fmla="*/ 454 h 1972"/>
                    <a:gd name="T74" fmla="*/ 293 w 2187"/>
                    <a:gd name="T75" fmla="*/ 443 h 1972"/>
                    <a:gd name="T76" fmla="*/ 271 w 2187"/>
                    <a:gd name="T77" fmla="*/ 426 h 1972"/>
                    <a:gd name="T78" fmla="*/ 273 w 2187"/>
                    <a:gd name="T79" fmla="*/ 405 h 1972"/>
                    <a:gd name="T80" fmla="*/ 290 w 2187"/>
                    <a:gd name="T81" fmla="*/ 415 h 1972"/>
                    <a:gd name="T82" fmla="*/ 303 w 2187"/>
                    <a:gd name="T83" fmla="*/ 413 h 1972"/>
                    <a:gd name="T84" fmla="*/ 311 w 2187"/>
                    <a:gd name="T85" fmla="*/ 406 h 1972"/>
                    <a:gd name="T86" fmla="*/ 294 w 2187"/>
                    <a:gd name="T87" fmla="*/ 387 h 1972"/>
                    <a:gd name="T88" fmla="*/ 306 w 2187"/>
                    <a:gd name="T89" fmla="*/ 377 h 1972"/>
                    <a:gd name="T90" fmla="*/ 316 w 2187"/>
                    <a:gd name="T91" fmla="*/ 357 h 1972"/>
                    <a:gd name="T92" fmla="*/ 343 w 2187"/>
                    <a:gd name="T93" fmla="*/ 338 h 1972"/>
                    <a:gd name="T94" fmla="*/ 331 w 2187"/>
                    <a:gd name="T95" fmla="*/ 288 h 1972"/>
                    <a:gd name="T96" fmla="*/ 323 w 2187"/>
                    <a:gd name="T97" fmla="*/ 265 h 1972"/>
                    <a:gd name="T98" fmla="*/ 312 w 2187"/>
                    <a:gd name="T99" fmla="*/ 246 h 1972"/>
                    <a:gd name="T100" fmla="*/ 288 w 2187"/>
                    <a:gd name="T101" fmla="*/ 241 h 1972"/>
                    <a:gd name="T102" fmla="*/ 257 w 2187"/>
                    <a:gd name="T103" fmla="*/ 217 h 1972"/>
                    <a:gd name="T104" fmla="*/ 249 w 2187"/>
                    <a:gd name="T105" fmla="*/ 214 h 1972"/>
                    <a:gd name="T106" fmla="*/ 213 w 2187"/>
                    <a:gd name="T107" fmla="*/ 185 h 1972"/>
                    <a:gd name="T108" fmla="*/ 197 w 2187"/>
                    <a:gd name="T109" fmla="*/ 182 h 1972"/>
                    <a:gd name="T110" fmla="*/ 175 w 2187"/>
                    <a:gd name="T111" fmla="*/ 184 h 1972"/>
                    <a:gd name="T112" fmla="*/ 146 w 2187"/>
                    <a:gd name="T113" fmla="*/ 165 h 1972"/>
                    <a:gd name="T114" fmla="*/ 138 w 2187"/>
                    <a:gd name="T115" fmla="*/ 194 h 1972"/>
                    <a:gd name="T116" fmla="*/ 116 w 2187"/>
                    <a:gd name="T117" fmla="*/ 187 h 1972"/>
                    <a:gd name="T118" fmla="*/ 83 w 2187"/>
                    <a:gd name="T119" fmla="*/ 157 h 1972"/>
                    <a:gd name="T120" fmla="*/ 33 w 2187"/>
                    <a:gd name="T121" fmla="*/ 147 h 1972"/>
                    <a:gd name="T122" fmla="*/ 6 w 2187"/>
                    <a:gd name="T123" fmla="*/ 150 h 1972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2187" h="1972">
                      <a:moveTo>
                        <a:pt x="0" y="463"/>
                      </a:moveTo>
                      <a:lnTo>
                        <a:pt x="29" y="421"/>
                      </a:lnTo>
                      <a:lnTo>
                        <a:pt x="33" y="388"/>
                      </a:lnTo>
                      <a:lnTo>
                        <a:pt x="39" y="376"/>
                      </a:lnTo>
                      <a:lnTo>
                        <a:pt x="41" y="347"/>
                      </a:lnTo>
                      <a:lnTo>
                        <a:pt x="77" y="357"/>
                      </a:lnTo>
                      <a:lnTo>
                        <a:pt x="95" y="359"/>
                      </a:lnTo>
                      <a:lnTo>
                        <a:pt x="151" y="326"/>
                      </a:lnTo>
                      <a:lnTo>
                        <a:pt x="176" y="285"/>
                      </a:lnTo>
                      <a:lnTo>
                        <a:pt x="224" y="240"/>
                      </a:lnTo>
                      <a:lnTo>
                        <a:pt x="267" y="209"/>
                      </a:lnTo>
                      <a:lnTo>
                        <a:pt x="301" y="177"/>
                      </a:lnTo>
                      <a:lnTo>
                        <a:pt x="323" y="165"/>
                      </a:lnTo>
                      <a:lnTo>
                        <a:pt x="429" y="144"/>
                      </a:lnTo>
                      <a:lnTo>
                        <a:pt x="452" y="151"/>
                      </a:lnTo>
                      <a:lnTo>
                        <a:pt x="471" y="151"/>
                      </a:lnTo>
                      <a:lnTo>
                        <a:pt x="502" y="126"/>
                      </a:lnTo>
                      <a:lnTo>
                        <a:pt x="524" y="14"/>
                      </a:lnTo>
                      <a:lnTo>
                        <a:pt x="553" y="2"/>
                      </a:lnTo>
                      <a:lnTo>
                        <a:pt x="580" y="2"/>
                      </a:lnTo>
                      <a:lnTo>
                        <a:pt x="597" y="0"/>
                      </a:lnTo>
                      <a:lnTo>
                        <a:pt x="620" y="6"/>
                      </a:lnTo>
                      <a:lnTo>
                        <a:pt x="630" y="10"/>
                      </a:lnTo>
                      <a:lnTo>
                        <a:pt x="640" y="6"/>
                      </a:lnTo>
                      <a:lnTo>
                        <a:pt x="651" y="4"/>
                      </a:lnTo>
                      <a:lnTo>
                        <a:pt x="665" y="2"/>
                      </a:lnTo>
                      <a:lnTo>
                        <a:pt x="734" y="211"/>
                      </a:lnTo>
                      <a:lnTo>
                        <a:pt x="703" y="240"/>
                      </a:lnTo>
                      <a:lnTo>
                        <a:pt x="703" y="250"/>
                      </a:lnTo>
                      <a:lnTo>
                        <a:pt x="746" y="320"/>
                      </a:lnTo>
                      <a:lnTo>
                        <a:pt x="788" y="359"/>
                      </a:lnTo>
                      <a:lnTo>
                        <a:pt x="790" y="368"/>
                      </a:lnTo>
                      <a:lnTo>
                        <a:pt x="773" y="430"/>
                      </a:lnTo>
                      <a:lnTo>
                        <a:pt x="823" y="429"/>
                      </a:lnTo>
                      <a:lnTo>
                        <a:pt x="856" y="396"/>
                      </a:lnTo>
                      <a:lnTo>
                        <a:pt x="889" y="382"/>
                      </a:lnTo>
                      <a:lnTo>
                        <a:pt x="954" y="386"/>
                      </a:lnTo>
                      <a:lnTo>
                        <a:pt x="972" y="372"/>
                      </a:lnTo>
                      <a:lnTo>
                        <a:pt x="1028" y="388"/>
                      </a:lnTo>
                      <a:lnTo>
                        <a:pt x="1041" y="423"/>
                      </a:lnTo>
                      <a:lnTo>
                        <a:pt x="1039" y="440"/>
                      </a:lnTo>
                      <a:lnTo>
                        <a:pt x="1007" y="481"/>
                      </a:lnTo>
                      <a:lnTo>
                        <a:pt x="991" y="504"/>
                      </a:lnTo>
                      <a:lnTo>
                        <a:pt x="922" y="556"/>
                      </a:lnTo>
                      <a:lnTo>
                        <a:pt x="964" y="564"/>
                      </a:lnTo>
                      <a:lnTo>
                        <a:pt x="997" y="591"/>
                      </a:lnTo>
                      <a:lnTo>
                        <a:pt x="1034" y="609"/>
                      </a:lnTo>
                      <a:lnTo>
                        <a:pt x="1041" y="640"/>
                      </a:lnTo>
                      <a:lnTo>
                        <a:pt x="1065" y="648"/>
                      </a:lnTo>
                      <a:lnTo>
                        <a:pt x="1065" y="663"/>
                      </a:lnTo>
                      <a:lnTo>
                        <a:pt x="1105" y="663"/>
                      </a:lnTo>
                      <a:lnTo>
                        <a:pt x="1107" y="737"/>
                      </a:lnTo>
                      <a:lnTo>
                        <a:pt x="1117" y="731"/>
                      </a:lnTo>
                      <a:lnTo>
                        <a:pt x="1132" y="748"/>
                      </a:lnTo>
                      <a:lnTo>
                        <a:pt x="1155" y="739"/>
                      </a:lnTo>
                      <a:lnTo>
                        <a:pt x="1152" y="750"/>
                      </a:lnTo>
                      <a:lnTo>
                        <a:pt x="1171" y="772"/>
                      </a:lnTo>
                      <a:lnTo>
                        <a:pt x="1171" y="781"/>
                      </a:lnTo>
                      <a:lnTo>
                        <a:pt x="1208" y="808"/>
                      </a:lnTo>
                      <a:lnTo>
                        <a:pt x="1235" y="810"/>
                      </a:lnTo>
                      <a:lnTo>
                        <a:pt x="1244" y="807"/>
                      </a:lnTo>
                      <a:lnTo>
                        <a:pt x="1246" y="795"/>
                      </a:lnTo>
                      <a:lnTo>
                        <a:pt x="1277" y="770"/>
                      </a:lnTo>
                      <a:lnTo>
                        <a:pt x="1242" y="729"/>
                      </a:lnTo>
                      <a:lnTo>
                        <a:pt x="1293" y="723"/>
                      </a:lnTo>
                      <a:lnTo>
                        <a:pt x="1331" y="710"/>
                      </a:lnTo>
                      <a:lnTo>
                        <a:pt x="1352" y="727"/>
                      </a:lnTo>
                      <a:lnTo>
                        <a:pt x="1408" y="741"/>
                      </a:lnTo>
                      <a:lnTo>
                        <a:pt x="1455" y="704"/>
                      </a:lnTo>
                      <a:lnTo>
                        <a:pt x="1526" y="684"/>
                      </a:lnTo>
                      <a:lnTo>
                        <a:pt x="1555" y="686"/>
                      </a:lnTo>
                      <a:lnTo>
                        <a:pt x="1571" y="779"/>
                      </a:lnTo>
                      <a:lnTo>
                        <a:pt x="1548" y="789"/>
                      </a:lnTo>
                      <a:lnTo>
                        <a:pt x="1526" y="834"/>
                      </a:lnTo>
                      <a:lnTo>
                        <a:pt x="1461" y="874"/>
                      </a:lnTo>
                      <a:lnTo>
                        <a:pt x="1472" y="896"/>
                      </a:lnTo>
                      <a:lnTo>
                        <a:pt x="1474" y="919"/>
                      </a:lnTo>
                      <a:lnTo>
                        <a:pt x="1447" y="933"/>
                      </a:lnTo>
                      <a:lnTo>
                        <a:pt x="1453" y="977"/>
                      </a:lnTo>
                      <a:lnTo>
                        <a:pt x="1497" y="996"/>
                      </a:lnTo>
                      <a:lnTo>
                        <a:pt x="1509" y="1016"/>
                      </a:lnTo>
                      <a:lnTo>
                        <a:pt x="1561" y="1066"/>
                      </a:lnTo>
                      <a:lnTo>
                        <a:pt x="1571" y="1062"/>
                      </a:lnTo>
                      <a:lnTo>
                        <a:pt x="1592" y="1066"/>
                      </a:lnTo>
                      <a:lnTo>
                        <a:pt x="1600" y="1062"/>
                      </a:lnTo>
                      <a:lnTo>
                        <a:pt x="1636" y="1066"/>
                      </a:lnTo>
                      <a:lnTo>
                        <a:pt x="1633" y="1082"/>
                      </a:lnTo>
                      <a:lnTo>
                        <a:pt x="1619" y="1086"/>
                      </a:lnTo>
                      <a:lnTo>
                        <a:pt x="1615" y="1093"/>
                      </a:lnTo>
                      <a:lnTo>
                        <a:pt x="1621" y="1103"/>
                      </a:lnTo>
                      <a:lnTo>
                        <a:pt x="1642" y="1097"/>
                      </a:lnTo>
                      <a:lnTo>
                        <a:pt x="1652" y="1101"/>
                      </a:lnTo>
                      <a:lnTo>
                        <a:pt x="1675" y="1134"/>
                      </a:lnTo>
                      <a:lnTo>
                        <a:pt x="1694" y="1146"/>
                      </a:lnTo>
                      <a:lnTo>
                        <a:pt x="1700" y="1161"/>
                      </a:lnTo>
                      <a:lnTo>
                        <a:pt x="1708" y="1165"/>
                      </a:lnTo>
                      <a:lnTo>
                        <a:pt x="1718" y="1188"/>
                      </a:lnTo>
                      <a:lnTo>
                        <a:pt x="1700" y="1200"/>
                      </a:lnTo>
                      <a:lnTo>
                        <a:pt x="1706" y="1235"/>
                      </a:lnTo>
                      <a:lnTo>
                        <a:pt x="1716" y="1239"/>
                      </a:lnTo>
                      <a:lnTo>
                        <a:pt x="1735" y="1283"/>
                      </a:lnTo>
                      <a:lnTo>
                        <a:pt x="1735" y="1316"/>
                      </a:lnTo>
                      <a:lnTo>
                        <a:pt x="1716" y="1326"/>
                      </a:lnTo>
                      <a:lnTo>
                        <a:pt x="1718" y="1371"/>
                      </a:lnTo>
                      <a:lnTo>
                        <a:pt x="1727" y="1371"/>
                      </a:lnTo>
                      <a:lnTo>
                        <a:pt x="1739" y="1386"/>
                      </a:lnTo>
                      <a:lnTo>
                        <a:pt x="1745" y="1378"/>
                      </a:lnTo>
                      <a:lnTo>
                        <a:pt x="1754" y="1376"/>
                      </a:lnTo>
                      <a:lnTo>
                        <a:pt x="1766" y="1382"/>
                      </a:lnTo>
                      <a:lnTo>
                        <a:pt x="1758" y="1384"/>
                      </a:lnTo>
                      <a:lnTo>
                        <a:pt x="1781" y="1425"/>
                      </a:lnTo>
                      <a:lnTo>
                        <a:pt x="1783" y="1415"/>
                      </a:lnTo>
                      <a:lnTo>
                        <a:pt x="1810" y="1425"/>
                      </a:lnTo>
                      <a:lnTo>
                        <a:pt x="1812" y="1429"/>
                      </a:lnTo>
                      <a:lnTo>
                        <a:pt x="1801" y="1427"/>
                      </a:lnTo>
                      <a:lnTo>
                        <a:pt x="1787" y="1429"/>
                      </a:lnTo>
                      <a:lnTo>
                        <a:pt x="1785" y="1437"/>
                      </a:lnTo>
                      <a:lnTo>
                        <a:pt x="1812" y="1435"/>
                      </a:lnTo>
                      <a:lnTo>
                        <a:pt x="1814" y="1450"/>
                      </a:lnTo>
                      <a:lnTo>
                        <a:pt x="1826" y="1437"/>
                      </a:lnTo>
                      <a:lnTo>
                        <a:pt x="1835" y="1444"/>
                      </a:lnTo>
                      <a:lnTo>
                        <a:pt x="1845" y="1468"/>
                      </a:lnTo>
                      <a:lnTo>
                        <a:pt x="1855" y="1475"/>
                      </a:lnTo>
                      <a:lnTo>
                        <a:pt x="1870" y="1458"/>
                      </a:lnTo>
                      <a:lnTo>
                        <a:pt x="1872" y="1435"/>
                      </a:lnTo>
                      <a:lnTo>
                        <a:pt x="1866" y="1417"/>
                      </a:lnTo>
                      <a:lnTo>
                        <a:pt x="1870" y="1390"/>
                      </a:lnTo>
                      <a:lnTo>
                        <a:pt x="1880" y="1384"/>
                      </a:lnTo>
                      <a:lnTo>
                        <a:pt x="1907" y="1394"/>
                      </a:lnTo>
                      <a:lnTo>
                        <a:pt x="1920" y="1390"/>
                      </a:lnTo>
                      <a:lnTo>
                        <a:pt x="1938" y="1376"/>
                      </a:lnTo>
                      <a:lnTo>
                        <a:pt x="1930" y="1299"/>
                      </a:lnTo>
                      <a:lnTo>
                        <a:pt x="1891" y="1283"/>
                      </a:lnTo>
                      <a:lnTo>
                        <a:pt x="1886" y="1293"/>
                      </a:lnTo>
                      <a:lnTo>
                        <a:pt x="1876" y="1283"/>
                      </a:lnTo>
                      <a:lnTo>
                        <a:pt x="1882" y="1283"/>
                      </a:lnTo>
                      <a:lnTo>
                        <a:pt x="1882" y="1250"/>
                      </a:lnTo>
                      <a:lnTo>
                        <a:pt x="1870" y="1243"/>
                      </a:lnTo>
                      <a:lnTo>
                        <a:pt x="1864" y="1231"/>
                      </a:lnTo>
                      <a:lnTo>
                        <a:pt x="1872" y="1233"/>
                      </a:lnTo>
                      <a:lnTo>
                        <a:pt x="1888" y="1204"/>
                      </a:lnTo>
                      <a:lnTo>
                        <a:pt x="1899" y="1204"/>
                      </a:lnTo>
                      <a:lnTo>
                        <a:pt x="1907" y="1175"/>
                      </a:lnTo>
                      <a:lnTo>
                        <a:pt x="1895" y="1171"/>
                      </a:lnTo>
                      <a:lnTo>
                        <a:pt x="1891" y="1155"/>
                      </a:lnTo>
                      <a:lnTo>
                        <a:pt x="1899" y="1161"/>
                      </a:lnTo>
                      <a:lnTo>
                        <a:pt x="1907" y="1150"/>
                      </a:lnTo>
                      <a:lnTo>
                        <a:pt x="1905" y="1130"/>
                      </a:lnTo>
                      <a:lnTo>
                        <a:pt x="1919" y="1136"/>
                      </a:lnTo>
                      <a:lnTo>
                        <a:pt x="1926" y="1128"/>
                      </a:lnTo>
                      <a:lnTo>
                        <a:pt x="1938" y="1136"/>
                      </a:lnTo>
                      <a:lnTo>
                        <a:pt x="1940" y="1130"/>
                      </a:lnTo>
                      <a:lnTo>
                        <a:pt x="1955" y="1140"/>
                      </a:lnTo>
                      <a:lnTo>
                        <a:pt x="1984" y="1134"/>
                      </a:lnTo>
                      <a:lnTo>
                        <a:pt x="1992" y="1140"/>
                      </a:lnTo>
                      <a:lnTo>
                        <a:pt x="1998" y="1171"/>
                      </a:lnTo>
                      <a:lnTo>
                        <a:pt x="2029" y="1183"/>
                      </a:lnTo>
                      <a:lnTo>
                        <a:pt x="2032" y="1190"/>
                      </a:lnTo>
                      <a:lnTo>
                        <a:pt x="2050" y="1192"/>
                      </a:lnTo>
                      <a:lnTo>
                        <a:pt x="2083" y="1204"/>
                      </a:lnTo>
                      <a:lnTo>
                        <a:pt x="2089" y="1217"/>
                      </a:lnTo>
                      <a:lnTo>
                        <a:pt x="2098" y="1219"/>
                      </a:lnTo>
                      <a:lnTo>
                        <a:pt x="2098" y="1231"/>
                      </a:lnTo>
                      <a:lnTo>
                        <a:pt x="2118" y="1239"/>
                      </a:lnTo>
                      <a:lnTo>
                        <a:pt x="2119" y="1231"/>
                      </a:lnTo>
                      <a:lnTo>
                        <a:pt x="2129" y="1239"/>
                      </a:lnTo>
                      <a:lnTo>
                        <a:pt x="2145" y="1243"/>
                      </a:lnTo>
                      <a:lnTo>
                        <a:pt x="2158" y="1264"/>
                      </a:lnTo>
                      <a:lnTo>
                        <a:pt x="2168" y="1256"/>
                      </a:lnTo>
                      <a:lnTo>
                        <a:pt x="2187" y="1274"/>
                      </a:lnTo>
                      <a:lnTo>
                        <a:pt x="2185" y="1351"/>
                      </a:lnTo>
                      <a:lnTo>
                        <a:pt x="2174" y="1357"/>
                      </a:lnTo>
                      <a:lnTo>
                        <a:pt x="2174" y="1417"/>
                      </a:lnTo>
                      <a:lnTo>
                        <a:pt x="2179" y="1425"/>
                      </a:lnTo>
                      <a:lnTo>
                        <a:pt x="2183" y="1454"/>
                      </a:lnTo>
                      <a:lnTo>
                        <a:pt x="2179" y="1464"/>
                      </a:lnTo>
                      <a:lnTo>
                        <a:pt x="2160" y="1477"/>
                      </a:lnTo>
                      <a:lnTo>
                        <a:pt x="2121" y="1479"/>
                      </a:lnTo>
                      <a:lnTo>
                        <a:pt x="2119" y="1475"/>
                      </a:lnTo>
                      <a:lnTo>
                        <a:pt x="2090" y="1487"/>
                      </a:lnTo>
                      <a:lnTo>
                        <a:pt x="2058" y="1473"/>
                      </a:lnTo>
                      <a:lnTo>
                        <a:pt x="2054" y="1483"/>
                      </a:lnTo>
                      <a:lnTo>
                        <a:pt x="2042" y="1485"/>
                      </a:lnTo>
                      <a:lnTo>
                        <a:pt x="2054" y="1512"/>
                      </a:lnTo>
                      <a:lnTo>
                        <a:pt x="2067" y="1526"/>
                      </a:lnTo>
                      <a:lnTo>
                        <a:pt x="2067" y="1530"/>
                      </a:lnTo>
                      <a:lnTo>
                        <a:pt x="2042" y="1537"/>
                      </a:lnTo>
                      <a:lnTo>
                        <a:pt x="2029" y="1531"/>
                      </a:lnTo>
                      <a:lnTo>
                        <a:pt x="2019" y="1543"/>
                      </a:lnTo>
                      <a:lnTo>
                        <a:pt x="1984" y="1535"/>
                      </a:lnTo>
                      <a:lnTo>
                        <a:pt x="1982" y="1543"/>
                      </a:lnTo>
                      <a:lnTo>
                        <a:pt x="1969" y="1545"/>
                      </a:lnTo>
                      <a:lnTo>
                        <a:pt x="1965" y="1535"/>
                      </a:lnTo>
                      <a:lnTo>
                        <a:pt x="1955" y="1531"/>
                      </a:lnTo>
                      <a:lnTo>
                        <a:pt x="1955" y="1520"/>
                      </a:lnTo>
                      <a:lnTo>
                        <a:pt x="1928" y="1506"/>
                      </a:lnTo>
                      <a:lnTo>
                        <a:pt x="1878" y="1506"/>
                      </a:lnTo>
                      <a:lnTo>
                        <a:pt x="1866" y="1520"/>
                      </a:lnTo>
                      <a:lnTo>
                        <a:pt x="1870" y="1545"/>
                      </a:lnTo>
                      <a:lnTo>
                        <a:pt x="1876" y="1553"/>
                      </a:lnTo>
                      <a:lnTo>
                        <a:pt x="1872" y="1568"/>
                      </a:lnTo>
                      <a:lnTo>
                        <a:pt x="1859" y="1582"/>
                      </a:lnTo>
                      <a:lnTo>
                        <a:pt x="1861" y="1586"/>
                      </a:lnTo>
                      <a:lnTo>
                        <a:pt x="1841" y="1601"/>
                      </a:lnTo>
                      <a:lnTo>
                        <a:pt x="1845" y="1617"/>
                      </a:lnTo>
                      <a:lnTo>
                        <a:pt x="1866" y="1617"/>
                      </a:lnTo>
                      <a:lnTo>
                        <a:pt x="1888" y="1626"/>
                      </a:lnTo>
                      <a:lnTo>
                        <a:pt x="1897" y="1644"/>
                      </a:lnTo>
                      <a:lnTo>
                        <a:pt x="1895" y="1656"/>
                      </a:lnTo>
                      <a:lnTo>
                        <a:pt x="1888" y="1665"/>
                      </a:lnTo>
                      <a:lnTo>
                        <a:pt x="1868" y="1656"/>
                      </a:lnTo>
                      <a:lnTo>
                        <a:pt x="1862" y="1663"/>
                      </a:lnTo>
                      <a:lnTo>
                        <a:pt x="1880" y="1675"/>
                      </a:lnTo>
                      <a:lnTo>
                        <a:pt x="1882" y="1692"/>
                      </a:lnTo>
                      <a:lnTo>
                        <a:pt x="1872" y="1692"/>
                      </a:lnTo>
                      <a:lnTo>
                        <a:pt x="1859" y="1735"/>
                      </a:lnTo>
                      <a:lnTo>
                        <a:pt x="1866" y="1743"/>
                      </a:lnTo>
                      <a:lnTo>
                        <a:pt x="1866" y="1768"/>
                      </a:lnTo>
                      <a:lnTo>
                        <a:pt x="1882" y="1785"/>
                      </a:lnTo>
                      <a:lnTo>
                        <a:pt x="1872" y="1807"/>
                      </a:lnTo>
                      <a:lnTo>
                        <a:pt x="1868" y="1803"/>
                      </a:lnTo>
                      <a:lnTo>
                        <a:pt x="1862" y="1803"/>
                      </a:lnTo>
                      <a:lnTo>
                        <a:pt x="1861" y="1787"/>
                      </a:lnTo>
                      <a:lnTo>
                        <a:pt x="1837" y="1789"/>
                      </a:lnTo>
                      <a:lnTo>
                        <a:pt x="1828" y="1797"/>
                      </a:lnTo>
                      <a:lnTo>
                        <a:pt x="1820" y="1795"/>
                      </a:lnTo>
                      <a:lnTo>
                        <a:pt x="1814" y="1787"/>
                      </a:lnTo>
                      <a:lnTo>
                        <a:pt x="1791" y="1783"/>
                      </a:lnTo>
                      <a:lnTo>
                        <a:pt x="1772" y="1805"/>
                      </a:lnTo>
                      <a:lnTo>
                        <a:pt x="1764" y="1828"/>
                      </a:lnTo>
                      <a:lnTo>
                        <a:pt x="1754" y="1824"/>
                      </a:lnTo>
                      <a:lnTo>
                        <a:pt x="1758" y="1844"/>
                      </a:lnTo>
                      <a:lnTo>
                        <a:pt x="1772" y="1853"/>
                      </a:lnTo>
                      <a:lnTo>
                        <a:pt x="1781" y="1853"/>
                      </a:lnTo>
                      <a:lnTo>
                        <a:pt x="1787" y="1871"/>
                      </a:lnTo>
                      <a:lnTo>
                        <a:pt x="1781" y="1867"/>
                      </a:lnTo>
                      <a:lnTo>
                        <a:pt x="1772" y="1909"/>
                      </a:lnTo>
                      <a:lnTo>
                        <a:pt x="1733" y="1921"/>
                      </a:lnTo>
                      <a:lnTo>
                        <a:pt x="1718" y="1913"/>
                      </a:lnTo>
                      <a:lnTo>
                        <a:pt x="1706" y="1913"/>
                      </a:lnTo>
                      <a:lnTo>
                        <a:pt x="1708" y="1944"/>
                      </a:lnTo>
                      <a:lnTo>
                        <a:pt x="1708" y="1948"/>
                      </a:lnTo>
                      <a:lnTo>
                        <a:pt x="1663" y="1958"/>
                      </a:lnTo>
                      <a:lnTo>
                        <a:pt x="1648" y="1966"/>
                      </a:lnTo>
                      <a:lnTo>
                        <a:pt x="1633" y="1956"/>
                      </a:lnTo>
                      <a:lnTo>
                        <a:pt x="1625" y="1972"/>
                      </a:lnTo>
                      <a:lnTo>
                        <a:pt x="1619" y="1960"/>
                      </a:lnTo>
                      <a:lnTo>
                        <a:pt x="1590" y="1956"/>
                      </a:lnTo>
                      <a:lnTo>
                        <a:pt x="1580" y="1946"/>
                      </a:lnTo>
                      <a:lnTo>
                        <a:pt x="1561" y="1939"/>
                      </a:lnTo>
                      <a:lnTo>
                        <a:pt x="1536" y="1919"/>
                      </a:lnTo>
                      <a:lnTo>
                        <a:pt x="1544" y="1832"/>
                      </a:lnTo>
                      <a:lnTo>
                        <a:pt x="1557" y="1832"/>
                      </a:lnTo>
                      <a:lnTo>
                        <a:pt x="1557" y="1828"/>
                      </a:lnTo>
                      <a:lnTo>
                        <a:pt x="1544" y="1828"/>
                      </a:lnTo>
                      <a:lnTo>
                        <a:pt x="1526" y="1807"/>
                      </a:lnTo>
                      <a:lnTo>
                        <a:pt x="1524" y="1780"/>
                      </a:lnTo>
                      <a:lnTo>
                        <a:pt x="1515" y="1764"/>
                      </a:lnTo>
                      <a:lnTo>
                        <a:pt x="1507" y="1760"/>
                      </a:lnTo>
                      <a:lnTo>
                        <a:pt x="1464" y="1764"/>
                      </a:lnTo>
                      <a:lnTo>
                        <a:pt x="1443" y="1754"/>
                      </a:lnTo>
                      <a:lnTo>
                        <a:pt x="1432" y="1758"/>
                      </a:lnTo>
                      <a:lnTo>
                        <a:pt x="1430" y="1733"/>
                      </a:lnTo>
                      <a:lnTo>
                        <a:pt x="1410" y="1743"/>
                      </a:lnTo>
                      <a:lnTo>
                        <a:pt x="1383" y="1733"/>
                      </a:lnTo>
                      <a:lnTo>
                        <a:pt x="1379" y="1725"/>
                      </a:lnTo>
                      <a:lnTo>
                        <a:pt x="1381" y="1712"/>
                      </a:lnTo>
                      <a:lnTo>
                        <a:pt x="1376" y="1706"/>
                      </a:lnTo>
                      <a:lnTo>
                        <a:pt x="1376" y="1685"/>
                      </a:lnTo>
                      <a:lnTo>
                        <a:pt x="1381" y="1675"/>
                      </a:lnTo>
                      <a:lnTo>
                        <a:pt x="1374" y="1661"/>
                      </a:lnTo>
                      <a:lnTo>
                        <a:pt x="1356" y="1656"/>
                      </a:lnTo>
                      <a:lnTo>
                        <a:pt x="1352" y="1638"/>
                      </a:lnTo>
                      <a:lnTo>
                        <a:pt x="1345" y="1632"/>
                      </a:lnTo>
                      <a:lnTo>
                        <a:pt x="1337" y="1638"/>
                      </a:lnTo>
                      <a:lnTo>
                        <a:pt x="1323" y="1640"/>
                      </a:lnTo>
                      <a:lnTo>
                        <a:pt x="1298" y="1661"/>
                      </a:lnTo>
                      <a:lnTo>
                        <a:pt x="1308" y="1673"/>
                      </a:lnTo>
                      <a:lnTo>
                        <a:pt x="1275" y="1671"/>
                      </a:lnTo>
                      <a:lnTo>
                        <a:pt x="1267" y="1685"/>
                      </a:lnTo>
                      <a:lnTo>
                        <a:pt x="1250" y="1692"/>
                      </a:lnTo>
                      <a:lnTo>
                        <a:pt x="1248" y="1690"/>
                      </a:lnTo>
                      <a:lnTo>
                        <a:pt x="1242" y="1694"/>
                      </a:lnTo>
                      <a:lnTo>
                        <a:pt x="1233" y="1690"/>
                      </a:lnTo>
                      <a:lnTo>
                        <a:pt x="1229" y="1692"/>
                      </a:lnTo>
                      <a:lnTo>
                        <a:pt x="1246" y="1716"/>
                      </a:lnTo>
                      <a:lnTo>
                        <a:pt x="1242" y="1723"/>
                      </a:lnTo>
                      <a:lnTo>
                        <a:pt x="1254" y="1731"/>
                      </a:lnTo>
                      <a:lnTo>
                        <a:pt x="1250" y="1741"/>
                      </a:lnTo>
                      <a:lnTo>
                        <a:pt x="1254" y="1739"/>
                      </a:lnTo>
                      <a:lnTo>
                        <a:pt x="1256" y="1760"/>
                      </a:lnTo>
                      <a:lnTo>
                        <a:pt x="1275" y="1774"/>
                      </a:lnTo>
                      <a:lnTo>
                        <a:pt x="1275" y="1789"/>
                      </a:lnTo>
                      <a:lnTo>
                        <a:pt x="1256" y="1801"/>
                      </a:lnTo>
                      <a:lnTo>
                        <a:pt x="1242" y="1797"/>
                      </a:lnTo>
                      <a:lnTo>
                        <a:pt x="1227" y="1813"/>
                      </a:lnTo>
                      <a:lnTo>
                        <a:pt x="1221" y="1840"/>
                      </a:lnTo>
                      <a:lnTo>
                        <a:pt x="1217" y="1832"/>
                      </a:lnTo>
                      <a:lnTo>
                        <a:pt x="1180" y="1849"/>
                      </a:lnTo>
                      <a:lnTo>
                        <a:pt x="1175" y="1820"/>
                      </a:lnTo>
                      <a:lnTo>
                        <a:pt x="1192" y="1789"/>
                      </a:lnTo>
                      <a:lnTo>
                        <a:pt x="1190" y="1764"/>
                      </a:lnTo>
                      <a:lnTo>
                        <a:pt x="1179" y="1754"/>
                      </a:lnTo>
                      <a:lnTo>
                        <a:pt x="1175" y="1770"/>
                      </a:lnTo>
                      <a:lnTo>
                        <a:pt x="1153" y="1776"/>
                      </a:lnTo>
                      <a:lnTo>
                        <a:pt x="1140" y="1749"/>
                      </a:lnTo>
                      <a:lnTo>
                        <a:pt x="1140" y="1735"/>
                      </a:lnTo>
                      <a:lnTo>
                        <a:pt x="1134" y="1733"/>
                      </a:lnTo>
                      <a:lnTo>
                        <a:pt x="1103" y="1743"/>
                      </a:lnTo>
                      <a:lnTo>
                        <a:pt x="1092" y="1739"/>
                      </a:lnTo>
                      <a:lnTo>
                        <a:pt x="1084" y="1739"/>
                      </a:lnTo>
                      <a:lnTo>
                        <a:pt x="1084" y="1704"/>
                      </a:lnTo>
                      <a:lnTo>
                        <a:pt x="1065" y="1694"/>
                      </a:lnTo>
                      <a:lnTo>
                        <a:pt x="1057" y="1681"/>
                      </a:lnTo>
                      <a:lnTo>
                        <a:pt x="1051" y="1675"/>
                      </a:lnTo>
                      <a:lnTo>
                        <a:pt x="1030" y="1638"/>
                      </a:lnTo>
                      <a:lnTo>
                        <a:pt x="1039" y="1617"/>
                      </a:lnTo>
                      <a:lnTo>
                        <a:pt x="1051" y="1607"/>
                      </a:lnTo>
                      <a:lnTo>
                        <a:pt x="1092" y="1615"/>
                      </a:lnTo>
                      <a:lnTo>
                        <a:pt x="1095" y="1617"/>
                      </a:lnTo>
                      <a:lnTo>
                        <a:pt x="1097" y="1617"/>
                      </a:lnTo>
                      <a:lnTo>
                        <a:pt x="1113" y="1626"/>
                      </a:lnTo>
                      <a:lnTo>
                        <a:pt x="1115" y="1632"/>
                      </a:lnTo>
                      <a:lnTo>
                        <a:pt x="1134" y="1638"/>
                      </a:lnTo>
                      <a:lnTo>
                        <a:pt x="1136" y="1642"/>
                      </a:lnTo>
                      <a:lnTo>
                        <a:pt x="1144" y="1640"/>
                      </a:lnTo>
                      <a:lnTo>
                        <a:pt x="1155" y="1648"/>
                      </a:lnTo>
                      <a:lnTo>
                        <a:pt x="1161" y="1659"/>
                      </a:lnTo>
                      <a:lnTo>
                        <a:pt x="1169" y="1659"/>
                      </a:lnTo>
                      <a:lnTo>
                        <a:pt x="1175" y="1669"/>
                      </a:lnTo>
                      <a:lnTo>
                        <a:pt x="1184" y="1657"/>
                      </a:lnTo>
                      <a:lnTo>
                        <a:pt x="1192" y="1654"/>
                      </a:lnTo>
                      <a:lnTo>
                        <a:pt x="1202" y="1663"/>
                      </a:lnTo>
                      <a:lnTo>
                        <a:pt x="1208" y="1659"/>
                      </a:lnTo>
                      <a:lnTo>
                        <a:pt x="1208" y="1656"/>
                      </a:lnTo>
                      <a:lnTo>
                        <a:pt x="1213" y="1650"/>
                      </a:lnTo>
                      <a:lnTo>
                        <a:pt x="1213" y="1644"/>
                      </a:lnTo>
                      <a:lnTo>
                        <a:pt x="1219" y="1642"/>
                      </a:lnTo>
                      <a:lnTo>
                        <a:pt x="1221" y="1634"/>
                      </a:lnTo>
                      <a:lnTo>
                        <a:pt x="1225" y="1630"/>
                      </a:lnTo>
                      <a:lnTo>
                        <a:pt x="1229" y="1636"/>
                      </a:lnTo>
                      <a:lnTo>
                        <a:pt x="1237" y="1632"/>
                      </a:lnTo>
                      <a:lnTo>
                        <a:pt x="1238" y="1621"/>
                      </a:lnTo>
                      <a:lnTo>
                        <a:pt x="1246" y="1621"/>
                      </a:lnTo>
                      <a:lnTo>
                        <a:pt x="1248" y="1617"/>
                      </a:lnTo>
                      <a:lnTo>
                        <a:pt x="1237" y="1588"/>
                      </a:lnTo>
                      <a:lnTo>
                        <a:pt x="1208" y="1572"/>
                      </a:lnTo>
                      <a:lnTo>
                        <a:pt x="1208" y="1563"/>
                      </a:lnTo>
                      <a:lnTo>
                        <a:pt x="1202" y="1555"/>
                      </a:lnTo>
                      <a:lnTo>
                        <a:pt x="1190" y="1563"/>
                      </a:lnTo>
                      <a:lnTo>
                        <a:pt x="1175" y="1549"/>
                      </a:lnTo>
                      <a:lnTo>
                        <a:pt x="1179" y="1545"/>
                      </a:lnTo>
                      <a:lnTo>
                        <a:pt x="1188" y="1545"/>
                      </a:lnTo>
                      <a:lnTo>
                        <a:pt x="1198" y="1537"/>
                      </a:lnTo>
                      <a:lnTo>
                        <a:pt x="1202" y="1543"/>
                      </a:lnTo>
                      <a:lnTo>
                        <a:pt x="1208" y="1539"/>
                      </a:lnTo>
                      <a:lnTo>
                        <a:pt x="1211" y="1518"/>
                      </a:lnTo>
                      <a:lnTo>
                        <a:pt x="1217" y="1516"/>
                      </a:lnTo>
                      <a:lnTo>
                        <a:pt x="1223" y="1506"/>
                      </a:lnTo>
                      <a:lnTo>
                        <a:pt x="1227" y="1508"/>
                      </a:lnTo>
                      <a:lnTo>
                        <a:pt x="1252" y="1489"/>
                      </a:lnTo>
                      <a:lnTo>
                        <a:pt x="1264" y="1487"/>
                      </a:lnTo>
                      <a:lnTo>
                        <a:pt x="1271" y="1473"/>
                      </a:lnTo>
                      <a:lnTo>
                        <a:pt x="1281" y="1468"/>
                      </a:lnTo>
                      <a:lnTo>
                        <a:pt x="1279" y="1458"/>
                      </a:lnTo>
                      <a:lnTo>
                        <a:pt x="1264" y="1440"/>
                      </a:lnTo>
                      <a:lnTo>
                        <a:pt x="1269" y="1437"/>
                      </a:lnTo>
                      <a:lnTo>
                        <a:pt x="1265" y="1425"/>
                      </a:lnTo>
                      <a:lnTo>
                        <a:pt x="1271" y="1415"/>
                      </a:lnTo>
                      <a:lnTo>
                        <a:pt x="1287" y="1419"/>
                      </a:lnTo>
                      <a:lnTo>
                        <a:pt x="1302" y="1396"/>
                      </a:lnTo>
                      <a:lnTo>
                        <a:pt x="1335" y="1404"/>
                      </a:lnTo>
                      <a:lnTo>
                        <a:pt x="1343" y="1402"/>
                      </a:lnTo>
                      <a:lnTo>
                        <a:pt x="1337" y="1351"/>
                      </a:lnTo>
                      <a:lnTo>
                        <a:pt x="1352" y="1345"/>
                      </a:lnTo>
                      <a:lnTo>
                        <a:pt x="1372" y="1349"/>
                      </a:lnTo>
                      <a:lnTo>
                        <a:pt x="1381" y="1270"/>
                      </a:lnTo>
                      <a:lnTo>
                        <a:pt x="1362" y="1254"/>
                      </a:lnTo>
                      <a:lnTo>
                        <a:pt x="1351" y="1217"/>
                      </a:lnTo>
                      <a:lnTo>
                        <a:pt x="1331" y="1192"/>
                      </a:lnTo>
                      <a:lnTo>
                        <a:pt x="1331" y="1179"/>
                      </a:lnTo>
                      <a:lnTo>
                        <a:pt x="1337" y="1175"/>
                      </a:lnTo>
                      <a:lnTo>
                        <a:pt x="1343" y="1171"/>
                      </a:lnTo>
                      <a:lnTo>
                        <a:pt x="1325" y="1152"/>
                      </a:lnTo>
                      <a:lnTo>
                        <a:pt x="1323" y="1142"/>
                      </a:lnTo>
                      <a:lnTo>
                        <a:pt x="1308" y="1134"/>
                      </a:lnTo>
                      <a:lnTo>
                        <a:pt x="1316" y="1122"/>
                      </a:lnTo>
                      <a:lnTo>
                        <a:pt x="1314" y="1117"/>
                      </a:lnTo>
                      <a:lnTo>
                        <a:pt x="1333" y="1101"/>
                      </a:lnTo>
                      <a:lnTo>
                        <a:pt x="1331" y="1091"/>
                      </a:lnTo>
                      <a:lnTo>
                        <a:pt x="1298" y="1072"/>
                      </a:lnTo>
                      <a:lnTo>
                        <a:pt x="1294" y="1060"/>
                      </a:lnTo>
                      <a:lnTo>
                        <a:pt x="1285" y="1057"/>
                      </a:lnTo>
                      <a:lnTo>
                        <a:pt x="1277" y="1045"/>
                      </a:lnTo>
                      <a:lnTo>
                        <a:pt x="1265" y="1045"/>
                      </a:lnTo>
                      <a:lnTo>
                        <a:pt x="1258" y="1035"/>
                      </a:lnTo>
                      <a:lnTo>
                        <a:pt x="1254" y="1033"/>
                      </a:lnTo>
                      <a:lnTo>
                        <a:pt x="1258" y="1027"/>
                      </a:lnTo>
                      <a:lnTo>
                        <a:pt x="1258" y="1012"/>
                      </a:lnTo>
                      <a:lnTo>
                        <a:pt x="1250" y="981"/>
                      </a:lnTo>
                      <a:lnTo>
                        <a:pt x="1246" y="981"/>
                      </a:lnTo>
                      <a:lnTo>
                        <a:pt x="1237" y="989"/>
                      </a:lnTo>
                      <a:lnTo>
                        <a:pt x="1227" y="1004"/>
                      </a:lnTo>
                      <a:lnTo>
                        <a:pt x="1225" y="1022"/>
                      </a:lnTo>
                      <a:lnTo>
                        <a:pt x="1219" y="1022"/>
                      </a:lnTo>
                      <a:lnTo>
                        <a:pt x="1208" y="1004"/>
                      </a:lnTo>
                      <a:lnTo>
                        <a:pt x="1175" y="989"/>
                      </a:lnTo>
                      <a:lnTo>
                        <a:pt x="1153" y="962"/>
                      </a:lnTo>
                      <a:lnTo>
                        <a:pt x="1136" y="954"/>
                      </a:lnTo>
                      <a:lnTo>
                        <a:pt x="1130" y="933"/>
                      </a:lnTo>
                      <a:lnTo>
                        <a:pt x="1076" y="917"/>
                      </a:lnTo>
                      <a:lnTo>
                        <a:pt x="1063" y="905"/>
                      </a:lnTo>
                      <a:lnTo>
                        <a:pt x="1063" y="886"/>
                      </a:lnTo>
                      <a:lnTo>
                        <a:pt x="1061" y="876"/>
                      </a:lnTo>
                      <a:lnTo>
                        <a:pt x="1028" y="867"/>
                      </a:lnTo>
                      <a:lnTo>
                        <a:pt x="1028" y="865"/>
                      </a:lnTo>
                      <a:lnTo>
                        <a:pt x="1020" y="859"/>
                      </a:lnTo>
                      <a:lnTo>
                        <a:pt x="1022" y="851"/>
                      </a:lnTo>
                      <a:lnTo>
                        <a:pt x="1010" y="847"/>
                      </a:lnTo>
                      <a:lnTo>
                        <a:pt x="1007" y="839"/>
                      </a:lnTo>
                      <a:lnTo>
                        <a:pt x="997" y="836"/>
                      </a:lnTo>
                      <a:lnTo>
                        <a:pt x="989" y="841"/>
                      </a:lnTo>
                      <a:lnTo>
                        <a:pt x="993" y="851"/>
                      </a:lnTo>
                      <a:lnTo>
                        <a:pt x="999" y="855"/>
                      </a:lnTo>
                      <a:lnTo>
                        <a:pt x="1003" y="870"/>
                      </a:lnTo>
                      <a:lnTo>
                        <a:pt x="999" y="874"/>
                      </a:lnTo>
                      <a:lnTo>
                        <a:pt x="970" y="851"/>
                      </a:lnTo>
                      <a:lnTo>
                        <a:pt x="962" y="851"/>
                      </a:lnTo>
                      <a:lnTo>
                        <a:pt x="918" y="820"/>
                      </a:lnTo>
                      <a:lnTo>
                        <a:pt x="914" y="801"/>
                      </a:lnTo>
                      <a:lnTo>
                        <a:pt x="869" y="752"/>
                      </a:lnTo>
                      <a:lnTo>
                        <a:pt x="854" y="739"/>
                      </a:lnTo>
                      <a:lnTo>
                        <a:pt x="856" y="733"/>
                      </a:lnTo>
                      <a:lnTo>
                        <a:pt x="860" y="731"/>
                      </a:lnTo>
                      <a:lnTo>
                        <a:pt x="852" y="727"/>
                      </a:lnTo>
                      <a:lnTo>
                        <a:pt x="846" y="727"/>
                      </a:lnTo>
                      <a:lnTo>
                        <a:pt x="827" y="700"/>
                      </a:lnTo>
                      <a:lnTo>
                        <a:pt x="813" y="702"/>
                      </a:lnTo>
                      <a:lnTo>
                        <a:pt x="798" y="721"/>
                      </a:lnTo>
                      <a:lnTo>
                        <a:pt x="788" y="727"/>
                      </a:lnTo>
                      <a:lnTo>
                        <a:pt x="782" y="719"/>
                      </a:lnTo>
                      <a:lnTo>
                        <a:pt x="773" y="721"/>
                      </a:lnTo>
                      <a:lnTo>
                        <a:pt x="771" y="713"/>
                      </a:lnTo>
                      <a:lnTo>
                        <a:pt x="761" y="706"/>
                      </a:lnTo>
                      <a:lnTo>
                        <a:pt x="752" y="706"/>
                      </a:lnTo>
                      <a:lnTo>
                        <a:pt x="742" y="729"/>
                      </a:lnTo>
                      <a:lnTo>
                        <a:pt x="717" y="746"/>
                      </a:lnTo>
                      <a:lnTo>
                        <a:pt x="701" y="733"/>
                      </a:lnTo>
                      <a:lnTo>
                        <a:pt x="674" y="708"/>
                      </a:lnTo>
                      <a:lnTo>
                        <a:pt x="669" y="708"/>
                      </a:lnTo>
                      <a:lnTo>
                        <a:pt x="655" y="694"/>
                      </a:lnTo>
                      <a:lnTo>
                        <a:pt x="641" y="686"/>
                      </a:lnTo>
                      <a:lnTo>
                        <a:pt x="640" y="681"/>
                      </a:lnTo>
                      <a:lnTo>
                        <a:pt x="626" y="673"/>
                      </a:lnTo>
                      <a:lnTo>
                        <a:pt x="620" y="663"/>
                      </a:lnTo>
                      <a:lnTo>
                        <a:pt x="587" y="657"/>
                      </a:lnTo>
                      <a:lnTo>
                        <a:pt x="570" y="710"/>
                      </a:lnTo>
                      <a:lnTo>
                        <a:pt x="560" y="713"/>
                      </a:lnTo>
                      <a:lnTo>
                        <a:pt x="570" y="721"/>
                      </a:lnTo>
                      <a:lnTo>
                        <a:pt x="562" y="727"/>
                      </a:lnTo>
                      <a:lnTo>
                        <a:pt x="560" y="746"/>
                      </a:lnTo>
                      <a:lnTo>
                        <a:pt x="555" y="748"/>
                      </a:lnTo>
                      <a:lnTo>
                        <a:pt x="560" y="770"/>
                      </a:lnTo>
                      <a:lnTo>
                        <a:pt x="555" y="775"/>
                      </a:lnTo>
                      <a:lnTo>
                        <a:pt x="553" y="810"/>
                      </a:lnTo>
                      <a:lnTo>
                        <a:pt x="549" y="810"/>
                      </a:lnTo>
                      <a:lnTo>
                        <a:pt x="497" y="791"/>
                      </a:lnTo>
                      <a:lnTo>
                        <a:pt x="497" y="772"/>
                      </a:lnTo>
                      <a:lnTo>
                        <a:pt x="491" y="768"/>
                      </a:lnTo>
                      <a:lnTo>
                        <a:pt x="483" y="756"/>
                      </a:lnTo>
                      <a:lnTo>
                        <a:pt x="470" y="750"/>
                      </a:lnTo>
                      <a:lnTo>
                        <a:pt x="464" y="746"/>
                      </a:lnTo>
                      <a:lnTo>
                        <a:pt x="450" y="746"/>
                      </a:lnTo>
                      <a:lnTo>
                        <a:pt x="446" y="737"/>
                      </a:lnTo>
                      <a:lnTo>
                        <a:pt x="415" y="717"/>
                      </a:lnTo>
                      <a:lnTo>
                        <a:pt x="406" y="704"/>
                      </a:lnTo>
                      <a:lnTo>
                        <a:pt x="386" y="692"/>
                      </a:lnTo>
                      <a:lnTo>
                        <a:pt x="373" y="673"/>
                      </a:lnTo>
                      <a:lnTo>
                        <a:pt x="354" y="657"/>
                      </a:lnTo>
                      <a:lnTo>
                        <a:pt x="334" y="628"/>
                      </a:lnTo>
                      <a:lnTo>
                        <a:pt x="315" y="628"/>
                      </a:lnTo>
                      <a:lnTo>
                        <a:pt x="309" y="620"/>
                      </a:lnTo>
                      <a:lnTo>
                        <a:pt x="259" y="611"/>
                      </a:lnTo>
                      <a:lnTo>
                        <a:pt x="245" y="599"/>
                      </a:lnTo>
                      <a:lnTo>
                        <a:pt x="189" y="589"/>
                      </a:lnTo>
                      <a:lnTo>
                        <a:pt x="176" y="595"/>
                      </a:lnTo>
                      <a:lnTo>
                        <a:pt x="151" y="593"/>
                      </a:lnTo>
                      <a:lnTo>
                        <a:pt x="133" y="587"/>
                      </a:lnTo>
                      <a:lnTo>
                        <a:pt x="128" y="591"/>
                      </a:lnTo>
                      <a:lnTo>
                        <a:pt x="108" y="586"/>
                      </a:lnTo>
                      <a:lnTo>
                        <a:pt x="101" y="586"/>
                      </a:lnTo>
                      <a:lnTo>
                        <a:pt x="95" y="593"/>
                      </a:lnTo>
                      <a:lnTo>
                        <a:pt x="81" y="587"/>
                      </a:lnTo>
                      <a:lnTo>
                        <a:pt x="66" y="601"/>
                      </a:lnTo>
                      <a:lnTo>
                        <a:pt x="39" y="593"/>
                      </a:lnTo>
                      <a:lnTo>
                        <a:pt x="25" y="599"/>
                      </a:lnTo>
                      <a:lnTo>
                        <a:pt x="15" y="589"/>
                      </a:lnTo>
                      <a:lnTo>
                        <a:pt x="23" y="551"/>
                      </a:lnTo>
                      <a:lnTo>
                        <a:pt x="0" y="463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70" name="Freeform 235">
                  <a:extLst>
                    <a:ext uri="{FF2B5EF4-FFF2-40B4-BE49-F238E27FC236}">
                      <a16:creationId xmlns:a16="http://schemas.microsoft.com/office/drawing/2014/main" id="{E1D212FA-CB3D-6D41-9500-D44F7363AF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3" y="2635"/>
                  <a:ext cx="948" cy="775"/>
                </a:xfrm>
                <a:custGeom>
                  <a:avLst/>
                  <a:gdLst>
                    <a:gd name="T0" fmla="*/ 17 w 1895"/>
                    <a:gd name="T1" fmla="*/ 29 h 1549"/>
                    <a:gd name="T2" fmla="*/ 11 w 1895"/>
                    <a:gd name="T3" fmla="*/ 70 h 1549"/>
                    <a:gd name="T4" fmla="*/ 34 w 1895"/>
                    <a:gd name="T5" fmla="*/ 102 h 1549"/>
                    <a:gd name="T6" fmla="*/ 44 w 1895"/>
                    <a:gd name="T7" fmla="*/ 131 h 1549"/>
                    <a:gd name="T8" fmla="*/ 47 w 1895"/>
                    <a:gd name="T9" fmla="*/ 156 h 1549"/>
                    <a:gd name="T10" fmla="*/ 48 w 1895"/>
                    <a:gd name="T11" fmla="*/ 250 h 1549"/>
                    <a:gd name="T12" fmla="*/ 56 w 1895"/>
                    <a:gd name="T13" fmla="*/ 265 h 1549"/>
                    <a:gd name="T14" fmla="*/ 74 w 1895"/>
                    <a:gd name="T15" fmla="*/ 262 h 1549"/>
                    <a:gd name="T16" fmla="*/ 85 w 1895"/>
                    <a:gd name="T17" fmla="*/ 278 h 1549"/>
                    <a:gd name="T18" fmla="*/ 90 w 1895"/>
                    <a:gd name="T19" fmla="*/ 299 h 1549"/>
                    <a:gd name="T20" fmla="*/ 110 w 1895"/>
                    <a:gd name="T21" fmla="*/ 311 h 1549"/>
                    <a:gd name="T22" fmla="*/ 121 w 1895"/>
                    <a:gd name="T23" fmla="*/ 341 h 1549"/>
                    <a:gd name="T24" fmla="*/ 137 w 1895"/>
                    <a:gd name="T25" fmla="*/ 375 h 1549"/>
                    <a:gd name="T26" fmla="*/ 159 w 1895"/>
                    <a:gd name="T27" fmla="*/ 382 h 1549"/>
                    <a:gd name="T28" fmla="*/ 191 w 1895"/>
                    <a:gd name="T29" fmla="*/ 352 h 1549"/>
                    <a:gd name="T30" fmla="*/ 205 w 1895"/>
                    <a:gd name="T31" fmla="*/ 318 h 1549"/>
                    <a:gd name="T32" fmla="*/ 213 w 1895"/>
                    <a:gd name="T33" fmla="*/ 296 h 1549"/>
                    <a:gd name="T34" fmla="*/ 231 w 1895"/>
                    <a:gd name="T35" fmla="*/ 270 h 1549"/>
                    <a:gd name="T36" fmla="*/ 251 w 1895"/>
                    <a:gd name="T37" fmla="*/ 273 h 1549"/>
                    <a:gd name="T38" fmla="*/ 251 w 1895"/>
                    <a:gd name="T39" fmla="*/ 297 h 1549"/>
                    <a:gd name="T40" fmla="*/ 276 w 1895"/>
                    <a:gd name="T41" fmla="*/ 298 h 1549"/>
                    <a:gd name="T42" fmla="*/ 283 w 1895"/>
                    <a:gd name="T43" fmla="*/ 317 h 1549"/>
                    <a:gd name="T44" fmla="*/ 315 w 1895"/>
                    <a:gd name="T45" fmla="*/ 315 h 1549"/>
                    <a:gd name="T46" fmla="*/ 313 w 1895"/>
                    <a:gd name="T47" fmla="*/ 299 h 1549"/>
                    <a:gd name="T48" fmla="*/ 297 w 1895"/>
                    <a:gd name="T49" fmla="*/ 282 h 1549"/>
                    <a:gd name="T50" fmla="*/ 319 w 1895"/>
                    <a:gd name="T51" fmla="*/ 274 h 1549"/>
                    <a:gd name="T52" fmla="*/ 331 w 1895"/>
                    <a:gd name="T53" fmla="*/ 265 h 1549"/>
                    <a:gd name="T54" fmla="*/ 340 w 1895"/>
                    <a:gd name="T55" fmla="*/ 279 h 1549"/>
                    <a:gd name="T56" fmla="*/ 357 w 1895"/>
                    <a:gd name="T57" fmla="*/ 263 h 1549"/>
                    <a:gd name="T58" fmla="*/ 378 w 1895"/>
                    <a:gd name="T59" fmla="*/ 252 h 1549"/>
                    <a:gd name="T60" fmla="*/ 403 w 1895"/>
                    <a:gd name="T61" fmla="*/ 267 h 1549"/>
                    <a:gd name="T62" fmla="*/ 412 w 1895"/>
                    <a:gd name="T63" fmla="*/ 288 h 1549"/>
                    <a:gd name="T64" fmla="*/ 419 w 1895"/>
                    <a:gd name="T65" fmla="*/ 288 h 1549"/>
                    <a:gd name="T66" fmla="*/ 430 w 1895"/>
                    <a:gd name="T67" fmla="*/ 297 h 1549"/>
                    <a:gd name="T68" fmla="*/ 439 w 1895"/>
                    <a:gd name="T69" fmla="*/ 272 h 1549"/>
                    <a:gd name="T70" fmla="*/ 426 w 1895"/>
                    <a:gd name="T71" fmla="*/ 244 h 1549"/>
                    <a:gd name="T72" fmla="*/ 407 w 1895"/>
                    <a:gd name="T73" fmla="*/ 217 h 1549"/>
                    <a:gd name="T74" fmla="*/ 423 w 1895"/>
                    <a:gd name="T75" fmla="*/ 188 h 1549"/>
                    <a:gd name="T76" fmla="*/ 451 w 1895"/>
                    <a:gd name="T77" fmla="*/ 181 h 1549"/>
                    <a:gd name="T78" fmla="*/ 465 w 1895"/>
                    <a:gd name="T79" fmla="*/ 142 h 1549"/>
                    <a:gd name="T80" fmla="*/ 438 w 1895"/>
                    <a:gd name="T81" fmla="*/ 126 h 1549"/>
                    <a:gd name="T82" fmla="*/ 401 w 1895"/>
                    <a:gd name="T83" fmla="*/ 106 h 1549"/>
                    <a:gd name="T84" fmla="*/ 372 w 1895"/>
                    <a:gd name="T85" fmla="*/ 97 h 1549"/>
                    <a:gd name="T86" fmla="*/ 335 w 1895"/>
                    <a:gd name="T87" fmla="*/ 85 h 1549"/>
                    <a:gd name="T88" fmla="*/ 311 w 1895"/>
                    <a:gd name="T89" fmla="*/ 80 h 1549"/>
                    <a:gd name="T90" fmla="*/ 277 w 1895"/>
                    <a:gd name="T91" fmla="*/ 86 h 1549"/>
                    <a:gd name="T92" fmla="*/ 261 w 1895"/>
                    <a:gd name="T93" fmla="*/ 50 h 1549"/>
                    <a:gd name="T94" fmla="*/ 229 w 1895"/>
                    <a:gd name="T95" fmla="*/ 32 h 1549"/>
                    <a:gd name="T96" fmla="*/ 216 w 1895"/>
                    <a:gd name="T97" fmla="*/ 12 h 1549"/>
                    <a:gd name="T98" fmla="*/ 198 w 1895"/>
                    <a:gd name="T99" fmla="*/ 11 h 1549"/>
                    <a:gd name="T100" fmla="*/ 183 w 1895"/>
                    <a:gd name="T101" fmla="*/ 22 h 1549"/>
                    <a:gd name="T102" fmla="*/ 185 w 1895"/>
                    <a:gd name="T103" fmla="*/ 43 h 1549"/>
                    <a:gd name="T104" fmla="*/ 169 w 1895"/>
                    <a:gd name="T105" fmla="*/ 34 h 1549"/>
                    <a:gd name="T106" fmla="*/ 144 w 1895"/>
                    <a:gd name="T107" fmla="*/ 28 h 1549"/>
                    <a:gd name="T108" fmla="*/ 123 w 1895"/>
                    <a:gd name="T109" fmla="*/ 15 h 1549"/>
                    <a:gd name="T110" fmla="*/ 122 w 1895"/>
                    <a:gd name="T111" fmla="*/ 49 h 1549"/>
                    <a:gd name="T112" fmla="*/ 141 w 1895"/>
                    <a:gd name="T113" fmla="*/ 72 h 1549"/>
                    <a:gd name="T114" fmla="*/ 114 w 1895"/>
                    <a:gd name="T115" fmla="*/ 78 h 1549"/>
                    <a:gd name="T116" fmla="*/ 91 w 1895"/>
                    <a:gd name="T117" fmla="*/ 57 h 1549"/>
                    <a:gd name="T118" fmla="*/ 56 w 1895"/>
                    <a:gd name="T119" fmla="*/ 46 h 1549"/>
                    <a:gd name="T120" fmla="*/ 28 w 1895"/>
                    <a:gd name="T121" fmla="*/ 4 h 1549"/>
                    <a:gd name="T122" fmla="*/ 4 w 1895"/>
                    <a:gd name="T123" fmla="*/ 8 h 154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1895" h="1549">
                      <a:moveTo>
                        <a:pt x="13" y="29"/>
                      </a:moveTo>
                      <a:lnTo>
                        <a:pt x="21" y="51"/>
                      </a:lnTo>
                      <a:lnTo>
                        <a:pt x="15" y="68"/>
                      </a:lnTo>
                      <a:lnTo>
                        <a:pt x="19" y="76"/>
                      </a:lnTo>
                      <a:lnTo>
                        <a:pt x="31" y="80"/>
                      </a:lnTo>
                      <a:lnTo>
                        <a:pt x="33" y="93"/>
                      </a:lnTo>
                      <a:lnTo>
                        <a:pt x="44" y="103"/>
                      </a:lnTo>
                      <a:lnTo>
                        <a:pt x="66" y="113"/>
                      </a:lnTo>
                      <a:lnTo>
                        <a:pt x="44" y="128"/>
                      </a:lnTo>
                      <a:lnTo>
                        <a:pt x="19" y="153"/>
                      </a:lnTo>
                      <a:lnTo>
                        <a:pt x="15" y="192"/>
                      </a:lnTo>
                      <a:lnTo>
                        <a:pt x="0" y="194"/>
                      </a:lnTo>
                      <a:lnTo>
                        <a:pt x="0" y="239"/>
                      </a:lnTo>
                      <a:lnTo>
                        <a:pt x="17" y="258"/>
                      </a:lnTo>
                      <a:lnTo>
                        <a:pt x="27" y="260"/>
                      </a:lnTo>
                      <a:lnTo>
                        <a:pt x="42" y="279"/>
                      </a:lnTo>
                      <a:lnTo>
                        <a:pt x="87" y="301"/>
                      </a:lnTo>
                      <a:lnTo>
                        <a:pt x="94" y="311"/>
                      </a:lnTo>
                      <a:lnTo>
                        <a:pt x="112" y="320"/>
                      </a:lnTo>
                      <a:lnTo>
                        <a:pt x="112" y="345"/>
                      </a:lnTo>
                      <a:lnTo>
                        <a:pt x="122" y="365"/>
                      </a:lnTo>
                      <a:lnTo>
                        <a:pt x="139" y="386"/>
                      </a:lnTo>
                      <a:lnTo>
                        <a:pt x="135" y="405"/>
                      </a:lnTo>
                      <a:lnTo>
                        <a:pt x="133" y="405"/>
                      </a:lnTo>
                      <a:lnTo>
                        <a:pt x="139" y="425"/>
                      </a:lnTo>
                      <a:lnTo>
                        <a:pt x="152" y="442"/>
                      </a:lnTo>
                      <a:lnTo>
                        <a:pt x="154" y="456"/>
                      </a:lnTo>
                      <a:lnTo>
                        <a:pt x="195" y="512"/>
                      </a:lnTo>
                      <a:lnTo>
                        <a:pt x="185" y="522"/>
                      </a:lnTo>
                      <a:lnTo>
                        <a:pt x="181" y="531"/>
                      </a:lnTo>
                      <a:lnTo>
                        <a:pt x="178" y="531"/>
                      </a:lnTo>
                      <a:lnTo>
                        <a:pt x="174" y="524"/>
                      </a:lnTo>
                      <a:lnTo>
                        <a:pt x="162" y="516"/>
                      </a:lnTo>
                      <a:lnTo>
                        <a:pt x="154" y="518"/>
                      </a:lnTo>
                      <a:lnTo>
                        <a:pt x="151" y="543"/>
                      </a:lnTo>
                      <a:lnTo>
                        <a:pt x="162" y="553"/>
                      </a:lnTo>
                      <a:lnTo>
                        <a:pt x="168" y="570"/>
                      </a:lnTo>
                      <a:lnTo>
                        <a:pt x="178" y="584"/>
                      </a:lnTo>
                      <a:lnTo>
                        <a:pt x="174" y="601"/>
                      </a:lnTo>
                      <a:lnTo>
                        <a:pt x="187" y="623"/>
                      </a:lnTo>
                      <a:lnTo>
                        <a:pt x="197" y="626"/>
                      </a:lnTo>
                      <a:lnTo>
                        <a:pt x="187" y="642"/>
                      </a:lnTo>
                      <a:lnTo>
                        <a:pt x="191" y="659"/>
                      </a:lnTo>
                      <a:lnTo>
                        <a:pt x="187" y="675"/>
                      </a:lnTo>
                      <a:lnTo>
                        <a:pt x="195" y="743"/>
                      </a:lnTo>
                      <a:lnTo>
                        <a:pt x="193" y="919"/>
                      </a:lnTo>
                      <a:lnTo>
                        <a:pt x="193" y="977"/>
                      </a:lnTo>
                      <a:lnTo>
                        <a:pt x="189" y="997"/>
                      </a:lnTo>
                      <a:lnTo>
                        <a:pt x="197" y="1037"/>
                      </a:lnTo>
                      <a:lnTo>
                        <a:pt x="193" y="1074"/>
                      </a:lnTo>
                      <a:lnTo>
                        <a:pt x="220" y="1123"/>
                      </a:lnTo>
                      <a:lnTo>
                        <a:pt x="224" y="1105"/>
                      </a:lnTo>
                      <a:lnTo>
                        <a:pt x="228" y="1094"/>
                      </a:lnTo>
                      <a:lnTo>
                        <a:pt x="224" y="1082"/>
                      </a:lnTo>
                      <a:lnTo>
                        <a:pt x="228" y="1068"/>
                      </a:lnTo>
                      <a:lnTo>
                        <a:pt x="224" y="1057"/>
                      </a:lnTo>
                      <a:lnTo>
                        <a:pt x="247" y="1041"/>
                      </a:lnTo>
                      <a:lnTo>
                        <a:pt x="255" y="1024"/>
                      </a:lnTo>
                      <a:lnTo>
                        <a:pt x="264" y="1018"/>
                      </a:lnTo>
                      <a:lnTo>
                        <a:pt x="266" y="1006"/>
                      </a:lnTo>
                      <a:lnTo>
                        <a:pt x="284" y="999"/>
                      </a:lnTo>
                      <a:lnTo>
                        <a:pt x="282" y="1018"/>
                      </a:lnTo>
                      <a:lnTo>
                        <a:pt x="297" y="1034"/>
                      </a:lnTo>
                      <a:lnTo>
                        <a:pt x="293" y="1047"/>
                      </a:lnTo>
                      <a:lnTo>
                        <a:pt x="295" y="1051"/>
                      </a:lnTo>
                      <a:lnTo>
                        <a:pt x="311" y="1047"/>
                      </a:lnTo>
                      <a:lnTo>
                        <a:pt x="317" y="1059"/>
                      </a:lnTo>
                      <a:lnTo>
                        <a:pt x="315" y="1067"/>
                      </a:lnTo>
                      <a:lnTo>
                        <a:pt x="330" y="1076"/>
                      </a:lnTo>
                      <a:lnTo>
                        <a:pt x="330" y="1092"/>
                      </a:lnTo>
                      <a:lnTo>
                        <a:pt x="344" y="1103"/>
                      </a:lnTo>
                      <a:lnTo>
                        <a:pt x="338" y="1111"/>
                      </a:lnTo>
                      <a:lnTo>
                        <a:pt x="342" y="1123"/>
                      </a:lnTo>
                      <a:lnTo>
                        <a:pt x="338" y="1127"/>
                      </a:lnTo>
                      <a:lnTo>
                        <a:pt x="317" y="1127"/>
                      </a:lnTo>
                      <a:lnTo>
                        <a:pt x="317" y="1132"/>
                      </a:lnTo>
                      <a:lnTo>
                        <a:pt x="326" y="1156"/>
                      </a:lnTo>
                      <a:lnTo>
                        <a:pt x="342" y="1175"/>
                      </a:lnTo>
                      <a:lnTo>
                        <a:pt x="340" y="1183"/>
                      </a:lnTo>
                      <a:lnTo>
                        <a:pt x="359" y="1193"/>
                      </a:lnTo>
                      <a:lnTo>
                        <a:pt x="355" y="1212"/>
                      </a:lnTo>
                      <a:lnTo>
                        <a:pt x="361" y="1216"/>
                      </a:lnTo>
                      <a:lnTo>
                        <a:pt x="382" y="1193"/>
                      </a:lnTo>
                      <a:lnTo>
                        <a:pt x="396" y="1200"/>
                      </a:lnTo>
                      <a:lnTo>
                        <a:pt x="415" y="1185"/>
                      </a:lnTo>
                      <a:lnTo>
                        <a:pt x="429" y="1227"/>
                      </a:lnTo>
                      <a:lnTo>
                        <a:pt x="438" y="1233"/>
                      </a:lnTo>
                      <a:lnTo>
                        <a:pt x="438" y="1241"/>
                      </a:lnTo>
                      <a:lnTo>
                        <a:pt x="446" y="1245"/>
                      </a:lnTo>
                      <a:lnTo>
                        <a:pt x="446" y="1272"/>
                      </a:lnTo>
                      <a:lnTo>
                        <a:pt x="454" y="1274"/>
                      </a:lnTo>
                      <a:lnTo>
                        <a:pt x="462" y="1303"/>
                      </a:lnTo>
                      <a:lnTo>
                        <a:pt x="467" y="1311"/>
                      </a:lnTo>
                      <a:lnTo>
                        <a:pt x="467" y="1326"/>
                      </a:lnTo>
                      <a:lnTo>
                        <a:pt x="477" y="1322"/>
                      </a:lnTo>
                      <a:lnTo>
                        <a:pt x="481" y="1363"/>
                      </a:lnTo>
                      <a:lnTo>
                        <a:pt x="491" y="1367"/>
                      </a:lnTo>
                      <a:lnTo>
                        <a:pt x="500" y="1386"/>
                      </a:lnTo>
                      <a:lnTo>
                        <a:pt x="510" y="1386"/>
                      </a:lnTo>
                      <a:lnTo>
                        <a:pt x="520" y="1417"/>
                      </a:lnTo>
                      <a:lnTo>
                        <a:pt x="525" y="1406"/>
                      </a:lnTo>
                      <a:lnTo>
                        <a:pt x="512" y="1450"/>
                      </a:lnTo>
                      <a:lnTo>
                        <a:pt x="548" y="1481"/>
                      </a:lnTo>
                      <a:lnTo>
                        <a:pt x="548" y="1499"/>
                      </a:lnTo>
                      <a:lnTo>
                        <a:pt x="543" y="1499"/>
                      </a:lnTo>
                      <a:lnTo>
                        <a:pt x="547" y="1518"/>
                      </a:lnTo>
                      <a:lnTo>
                        <a:pt x="548" y="1512"/>
                      </a:lnTo>
                      <a:lnTo>
                        <a:pt x="562" y="1516"/>
                      </a:lnTo>
                      <a:lnTo>
                        <a:pt x="577" y="1549"/>
                      </a:lnTo>
                      <a:lnTo>
                        <a:pt x="589" y="1538"/>
                      </a:lnTo>
                      <a:lnTo>
                        <a:pt x="614" y="1549"/>
                      </a:lnTo>
                      <a:lnTo>
                        <a:pt x="634" y="1528"/>
                      </a:lnTo>
                      <a:lnTo>
                        <a:pt x="666" y="1505"/>
                      </a:lnTo>
                      <a:lnTo>
                        <a:pt x="693" y="1493"/>
                      </a:lnTo>
                      <a:lnTo>
                        <a:pt x="705" y="1497"/>
                      </a:lnTo>
                      <a:lnTo>
                        <a:pt x="701" y="1514"/>
                      </a:lnTo>
                      <a:lnTo>
                        <a:pt x="711" y="1524"/>
                      </a:lnTo>
                      <a:lnTo>
                        <a:pt x="744" y="1497"/>
                      </a:lnTo>
                      <a:lnTo>
                        <a:pt x="761" y="1501"/>
                      </a:lnTo>
                      <a:lnTo>
                        <a:pt x="763" y="1408"/>
                      </a:lnTo>
                      <a:lnTo>
                        <a:pt x="751" y="1373"/>
                      </a:lnTo>
                      <a:lnTo>
                        <a:pt x="757" y="1313"/>
                      </a:lnTo>
                      <a:lnTo>
                        <a:pt x="767" y="1309"/>
                      </a:lnTo>
                      <a:lnTo>
                        <a:pt x="769" y="1319"/>
                      </a:lnTo>
                      <a:lnTo>
                        <a:pt x="792" y="1317"/>
                      </a:lnTo>
                      <a:lnTo>
                        <a:pt x="809" y="1284"/>
                      </a:lnTo>
                      <a:lnTo>
                        <a:pt x="819" y="1284"/>
                      </a:lnTo>
                      <a:lnTo>
                        <a:pt x="819" y="1272"/>
                      </a:lnTo>
                      <a:lnTo>
                        <a:pt x="856" y="1241"/>
                      </a:lnTo>
                      <a:lnTo>
                        <a:pt x="858" y="1222"/>
                      </a:lnTo>
                      <a:lnTo>
                        <a:pt x="867" y="1212"/>
                      </a:lnTo>
                      <a:lnTo>
                        <a:pt x="858" y="1210"/>
                      </a:lnTo>
                      <a:lnTo>
                        <a:pt x="856" y="1200"/>
                      </a:lnTo>
                      <a:lnTo>
                        <a:pt x="848" y="1196"/>
                      </a:lnTo>
                      <a:lnTo>
                        <a:pt x="852" y="1189"/>
                      </a:lnTo>
                      <a:lnTo>
                        <a:pt x="850" y="1181"/>
                      </a:lnTo>
                      <a:lnTo>
                        <a:pt x="885" y="1156"/>
                      </a:lnTo>
                      <a:lnTo>
                        <a:pt x="892" y="1165"/>
                      </a:lnTo>
                      <a:lnTo>
                        <a:pt x="919" y="1150"/>
                      </a:lnTo>
                      <a:lnTo>
                        <a:pt x="916" y="1132"/>
                      </a:lnTo>
                      <a:lnTo>
                        <a:pt x="910" y="1111"/>
                      </a:lnTo>
                      <a:lnTo>
                        <a:pt x="906" y="1098"/>
                      </a:lnTo>
                      <a:lnTo>
                        <a:pt x="921" y="1072"/>
                      </a:lnTo>
                      <a:lnTo>
                        <a:pt x="923" y="1080"/>
                      </a:lnTo>
                      <a:lnTo>
                        <a:pt x="933" y="1084"/>
                      </a:lnTo>
                      <a:lnTo>
                        <a:pt x="952" y="1082"/>
                      </a:lnTo>
                      <a:lnTo>
                        <a:pt x="954" y="1086"/>
                      </a:lnTo>
                      <a:lnTo>
                        <a:pt x="979" y="1078"/>
                      </a:lnTo>
                      <a:lnTo>
                        <a:pt x="989" y="1084"/>
                      </a:lnTo>
                      <a:lnTo>
                        <a:pt x="999" y="1080"/>
                      </a:lnTo>
                      <a:lnTo>
                        <a:pt x="1006" y="1084"/>
                      </a:lnTo>
                      <a:lnTo>
                        <a:pt x="1003" y="1092"/>
                      </a:lnTo>
                      <a:lnTo>
                        <a:pt x="979" y="1101"/>
                      </a:lnTo>
                      <a:lnTo>
                        <a:pt x="981" y="1140"/>
                      </a:lnTo>
                      <a:lnTo>
                        <a:pt x="987" y="1144"/>
                      </a:lnTo>
                      <a:lnTo>
                        <a:pt x="991" y="1144"/>
                      </a:lnTo>
                      <a:lnTo>
                        <a:pt x="1008" y="1160"/>
                      </a:lnTo>
                      <a:lnTo>
                        <a:pt x="999" y="1165"/>
                      </a:lnTo>
                      <a:lnTo>
                        <a:pt x="1006" y="1175"/>
                      </a:lnTo>
                      <a:lnTo>
                        <a:pt x="1001" y="1185"/>
                      </a:lnTo>
                      <a:lnTo>
                        <a:pt x="981" y="1198"/>
                      </a:lnTo>
                      <a:lnTo>
                        <a:pt x="999" y="1218"/>
                      </a:lnTo>
                      <a:lnTo>
                        <a:pt x="1022" y="1235"/>
                      </a:lnTo>
                      <a:lnTo>
                        <a:pt x="1039" y="1227"/>
                      </a:lnTo>
                      <a:lnTo>
                        <a:pt x="1072" y="1225"/>
                      </a:lnTo>
                      <a:lnTo>
                        <a:pt x="1082" y="1210"/>
                      </a:lnTo>
                      <a:lnTo>
                        <a:pt x="1086" y="1200"/>
                      </a:lnTo>
                      <a:lnTo>
                        <a:pt x="1101" y="1191"/>
                      </a:lnTo>
                      <a:lnTo>
                        <a:pt x="1117" y="1196"/>
                      </a:lnTo>
                      <a:lnTo>
                        <a:pt x="1115" y="1208"/>
                      </a:lnTo>
                      <a:lnTo>
                        <a:pt x="1126" y="1210"/>
                      </a:lnTo>
                      <a:lnTo>
                        <a:pt x="1132" y="1222"/>
                      </a:lnTo>
                      <a:lnTo>
                        <a:pt x="1124" y="1231"/>
                      </a:lnTo>
                      <a:lnTo>
                        <a:pt x="1126" y="1241"/>
                      </a:lnTo>
                      <a:lnTo>
                        <a:pt x="1136" y="1249"/>
                      </a:lnTo>
                      <a:lnTo>
                        <a:pt x="1132" y="1268"/>
                      </a:lnTo>
                      <a:lnTo>
                        <a:pt x="1149" y="1255"/>
                      </a:lnTo>
                      <a:lnTo>
                        <a:pt x="1169" y="1255"/>
                      </a:lnTo>
                      <a:lnTo>
                        <a:pt x="1186" y="1278"/>
                      </a:lnTo>
                      <a:lnTo>
                        <a:pt x="1205" y="1264"/>
                      </a:lnTo>
                      <a:lnTo>
                        <a:pt x="1221" y="1270"/>
                      </a:lnTo>
                      <a:lnTo>
                        <a:pt x="1232" y="1260"/>
                      </a:lnTo>
                      <a:lnTo>
                        <a:pt x="1236" y="1264"/>
                      </a:lnTo>
                      <a:lnTo>
                        <a:pt x="1258" y="1258"/>
                      </a:lnTo>
                      <a:lnTo>
                        <a:pt x="1275" y="1262"/>
                      </a:lnTo>
                      <a:lnTo>
                        <a:pt x="1296" y="1251"/>
                      </a:lnTo>
                      <a:lnTo>
                        <a:pt x="1292" y="1233"/>
                      </a:lnTo>
                      <a:lnTo>
                        <a:pt x="1294" y="1222"/>
                      </a:lnTo>
                      <a:lnTo>
                        <a:pt x="1285" y="1208"/>
                      </a:lnTo>
                      <a:lnTo>
                        <a:pt x="1287" y="1202"/>
                      </a:lnTo>
                      <a:lnTo>
                        <a:pt x="1265" y="1183"/>
                      </a:lnTo>
                      <a:lnTo>
                        <a:pt x="1250" y="1193"/>
                      </a:lnTo>
                      <a:lnTo>
                        <a:pt x="1229" y="1191"/>
                      </a:lnTo>
                      <a:lnTo>
                        <a:pt x="1223" y="1183"/>
                      </a:lnTo>
                      <a:lnTo>
                        <a:pt x="1227" y="1165"/>
                      </a:lnTo>
                      <a:lnTo>
                        <a:pt x="1213" y="1150"/>
                      </a:lnTo>
                      <a:lnTo>
                        <a:pt x="1203" y="1161"/>
                      </a:lnTo>
                      <a:lnTo>
                        <a:pt x="1190" y="1152"/>
                      </a:lnTo>
                      <a:lnTo>
                        <a:pt x="1194" y="1144"/>
                      </a:lnTo>
                      <a:lnTo>
                        <a:pt x="1186" y="1127"/>
                      </a:lnTo>
                      <a:lnTo>
                        <a:pt x="1190" y="1115"/>
                      </a:lnTo>
                      <a:lnTo>
                        <a:pt x="1198" y="1111"/>
                      </a:lnTo>
                      <a:lnTo>
                        <a:pt x="1202" y="1101"/>
                      </a:lnTo>
                      <a:lnTo>
                        <a:pt x="1230" y="1101"/>
                      </a:lnTo>
                      <a:lnTo>
                        <a:pt x="1230" y="1088"/>
                      </a:lnTo>
                      <a:lnTo>
                        <a:pt x="1244" y="1070"/>
                      </a:lnTo>
                      <a:lnTo>
                        <a:pt x="1265" y="1094"/>
                      </a:lnTo>
                      <a:lnTo>
                        <a:pt x="1275" y="1096"/>
                      </a:lnTo>
                      <a:lnTo>
                        <a:pt x="1277" y="1105"/>
                      </a:lnTo>
                      <a:lnTo>
                        <a:pt x="1304" y="1125"/>
                      </a:lnTo>
                      <a:lnTo>
                        <a:pt x="1308" y="1107"/>
                      </a:lnTo>
                      <a:lnTo>
                        <a:pt x="1325" y="1113"/>
                      </a:lnTo>
                      <a:lnTo>
                        <a:pt x="1321" y="1103"/>
                      </a:lnTo>
                      <a:lnTo>
                        <a:pt x="1331" y="1088"/>
                      </a:lnTo>
                      <a:lnTo>
                        <a:pt x="1321" y="1072"/>
                      </a:lnTo>
                      <a:lnTo>
                        <a:pt x="1321" y="1059"/>
                      </a:lnTo>
                      <a:lnTo>
                        <a:pt x="1346" y="1101"/>
                      </a:lnTo>
                      <a:lnTo>
                        <a:pt x="1343" y="1111"/>
                      </a:lnTo>
                      <a:lnTo>
                        <a:pt x="1335" y="1121"/>
                      </a:lnTo>
                      <a:lnTo>
                        <a:pt x="1341" y="1123"/>
                      </a:lnTo>
                      <a:lnTo>
                        <a:pt x="1341" y="1121"/>
                      </a:lnTo>
                      <a:lnTo>
                        <a:pt x="1360" y="1132"/>
                      </a:lnTo>
                      <a:lnTo>
                        <a:pt x="1364" y="1125"/>
                      </a:lnTo>
                      <a:lnTo>
                        <a:pt x="1360" y="1115"/>
                      </a:lnTo>
                      <a:lnTo>
                        <a:pt x="1370" y="1101"/>
                      </a:lnTo>
                      <a:lnTo>
                        <a:pt x="1373" y="1105"/>
                      </a:lnTo>
                      <a:lnTo>
                        <a:pt x="1385" y="1088"/>
                      </a:lnTo>
                      <a:lnTo>
                        <a:pt x="1375" y="1074"/>
                      </a:lnTo>
                      <a:lnTo>
                        <a:pt x="1393" y="1067"/>
                      </a:lnTo>
                      <a:lnTo>
                        <a:pt x="1401" y="1072"/>
                      </a:lnTo>
                      <a:lnTo>
                        <a:pt x="1402" y="1059"/>
                      </a:lnTo>
                      <a:lnTo>
                        <a:pt x="1426" y="1051"/>
                      </a:lnTo>
                      <a:lnTo>
                        <a:pt x="1441" y="1072"/>
                      </a:lnTo>
                      <a:lnTo>
                        <a:pt x="1464" y="1057"/>
                      </a:lnTo>
                      <a:lnTo>
                        <a:pt x="1474" y="1041"/>
                      </a:lnTo>
                      <a:lnTo>
                        <a:pt x="1460" y="1028"/>
                      </a:lnTo>
                      <a:lnTo>
                        <a:pt x="1468" y="995"/>
                      </a:lnTo>
                      <a:lnTo>
                        <a:pt x="1493" y="993"/>
                      </a:lnTo>
                      <a:lnTo>
                        <a:pt x="1495" y="999"/>
                      </a:lnTo>
                      <a:lnTo>
                        <a:pt x="1509" y="1006"/>
                      </a:lnTo>
                      <a:lnTo>
                        <a:pt x="1522" y="997"/>
                      </a:lnTo>
                      <a:lnTo>
                        <a:pt x="1530" y="1037"/>
                      </a:lnTo>
                      <a:lnTo>
                        <a:pt x="1538" y="1041"/>
                      </a:lnTo>
                      <a:lnTo>
                        <a:pt x="1542" y="1032"/>
                      </a:lnTo>
                      <a:lnTo>
                        <a:pt x="1569" y="1018"/>
                      </a:lnTo>
                      <a:lnTo>
                        <a:pt x="1594" y="1028"/>
                      </a:lnTo>
                      <a:lnTo>
                        <a:pt x="1607" y="1018"/>
                      </a:lnTo>
                      <a:lnTo>
                        <a:pt x="1611" y="1068"/>
                      </a:lnTo>
                      <a:lnTo>
                        <a:pt x="1619" y="1070"/>
                      </a:lnTo>
                      <a:lnTo>
                        <a:pt x="1609" y="1092"/>
                      </a:lnTo>
                      <a:lnTo>
                        <a:pt x="1628" y="1103"/>
                      </a:lnTo>
                      <a:lnTo>
                        <a:pt x="1648" y="1098"/>
                      </a:lnTo>
                      <a:lnTo>
                        <a:pt x="1656" y="1101"/>
                      </a:lnTo>
                      <a:lnTo>
                        <a:pt x="1648" y="1123"/>
                      </a:lnTo>
                      <a:lnTo>
                        <a:pt x="1650" y="1144"/>
                      </a:lnTo>
                      <a:lnTo>
                        <a:pt x="1648" y="1152"/>
                      </a:lnTo>
                      <a:lnTo>
                        <a:pt x="1650" y="1161"/>
                      </a:lnTo>
                      <a:lnTo>
                        <a:pt x="1661" y="1160"/>
                      </a:lnTo>
                      <a:lnTo>
                        <a:pt x="1657" y="1154"/>
                      </a:lnTo>
                      <a:lnTo>
                        <a:pt x="1665" y="1146"/>
                      </a:lnTo>
                      <a:lnTo>
                        <a:pt x="1656" y="1136"/>
                      </a:lnTo>
                      <a:lnTo>
                        <a:pt x="1667" y="1130"/>
                      </a:lnTo>
                      <a:lnTo>
                        <a:pt x="1677" y="1144"/>
                      </a:lnTo>
                      <a:lnTo>
                        <a:pt x="1675" y="1150"/>
                      </a:lnTo>
                      <a:lnTo>
                        <a:pt x="1677" y="1154"/>
                      </a:lnTo>
                      <a:lnTo>
                        <a:pt x="1667" y="1173"/>
                      </a:lnTo>
                      <a:lnTo>
                        <a:pt x="1675" y="1185"/>
                      </a:lnTo>
                      <a:lnTo>
                        <a:pt x="1683" y="1175"/>
                      </a:lnTo>
                      <a:lnTo>
                        <a:pt x="1686" y="1185"/>
                      </a:lnTo>
                      <a:lnTo>
                        <a:pt x="1694" y="1183"/>
                      </a:lnTo>
                      <a:lnTo>
                        <a:pt x="1710" y="1193"/>
                      </a:lnTo>
                      <a:lnTo>
                        <a:pt x="1717" y="1185"/>
                      </a:lnTo>
                      <a:lnTo>
                        <a:pt x="1723" y="1189"/>
                      </a:lnTo>
                      <a:lnTo>
                        <a:pt x="1737" y="1136"/>
                      </a:lnTo>
                      <a:lnTo>
                        <a:pt x="1754" y="1130"/>
                      </a:lnTo>
                      <a:lnTo>
                        <a:pt x="1756" y="1115"/>
                      </a:lnTo>
                      <a:lnTo>
                        <a:pt x="1756" y="1107"/>
                      </a:lnTo>
                      <a:lnTo>
                        <a:pt x="1742" y="1111"/>
                      </a:lnTo>
                      <a:lnTo>
                        <a:pt x="1752" y="1101"/>
                      </a:lnTo>
                      <a:lnTo>
                        <a:pt x="1756" y="1086"/>
                      </a:lnTo>
                      <a:lnTo>
                        <a:pt x="1750" y="1080"/>
                      </a:lnTo>
                      <a:lnTo>
                        <a:pt x="1746" y="1059"/>
                      </a:lnTo>
                      <a:lnTo>
                        <a:pt x="1760" y="1024"/>
                      </a:lnTo>
                      <a:lnTo>
                        <a:pt x="1750" y="1014"/>
                      </a:lnTo>
                      <a:lnTo>
                        <a:pt x="1733" y="997"/>
                      </a:lnTo>
                      <a:lnTo>
                        <a:pt x="1725" y="958"/>
                      </a:lnTo>
                      <a:lnTo>
                        <a:pt x="1713" y="973"/>
                      </a:lnTo>
                      <a:lnTo>
                        <a:pt x="1702" y="975"/>
                      </a:lnTo>
                      <a:lnTo>
                        <a:pt x="1690" y="909"/>
                      </a:lnTo>
                      <a:lnTo>
                        <a:pt x="1683" y="913"/>
                      </a:lnTo>
                      <a:lnTo>
                        <a:pt x="1685" y="906"/>
                      </a:lnTo>
                      <a:lnTo>
                        <a:pt x="1679" y="913"/>
                      </a:lnTo>
                      <a:lnTo>
                        <a:pt x="1656" y="869"/>
                      </a:lnTo>
                      <a:lnTo>
                        <a:pt x="1638" y="900"/>
                      </a:lnTo>
                      <a:lnTo>
                        <a:pt x="1628" y="890"/>
                      </a:lnTo>
                      <a:lnTo>
                        <a:pt x="1628" y="867"/>
                      </a:lnTo>
                      <a:lnTo>
                        <a:pt x="1642" y="869"/>
                      </a:lnTo>
                      <a:lnTo>
                        <a:pt x="1650" y="803"/>
                      </a:lnTo>
                      <a:lnTo>
                        <a:pt x="1627" y="774"/>
                      </a:lnTo>
                      <a:lnTo>
                        <a:pt x="1632" y="751"/>
                      </a:lnTo>
                      <a:lnTo>
                        <a:pt x="1650" y="756"/>
                      </a:lnTo>
                      <a:lnTo>
                        <a:pt x="1665" y="733"/>
                      </a:lnTo>
                      <a:lnTo>
                        <a:pt x="1675" y="751"/>
                      </a:lnTo>
                      <a:lnTo>
                        <a:pt x="1690" y="752"/>
                      </a:lnTo>
                      <a:lnTo>
                        <a:pt x="1712" y="727"/>
                      </a:lnTo>
                      <a:lnTo>
                        <a:pt x="1733" y="721"/>
                      </a:lnTo>
                      <a:lnTo>
                        <a:pt x="1729" y="739"/>
                      </a:lnTo>
                      <a:lnTo>
                        <a:pt x="1737" y="747"/>
                      </a:lnTo>
                      <a:lnTo>
                        <a:pt x="1762" y="729"/>
                      </a:lnTo>
                      <a:lnTo>
                        <a:pt x="1773" y="751"/>
                      </a:lnTo>
                      <a:lnTo>
                        <a:pt x="1795" y="721"/>
                      </a:lnTo>
                      <a:lnTo>
                        <a:pt x="1802" y="721"/>
                      </a:lnTo>
                      <a:lnTo>
                        <a:pt x="1827" y="690"/>
                      </a:lnTo>
                      <a:lnTo>
                        <a:pt x="1866" y="679"/>
                      </a:lnTo>
                      <a:lnTo>
                        <a:pt x="1876" y="694"/>
                      </a:lnTo>
                      <a:lnTo>
                        <a:pt x="1891" y="659"/>
                      </a:lnTo>
                      <a:lnTo>
                        <a:pt x="1884" y="638"/>
                      </a:lnTo>
                      <a:lnTo>
                        <a:pt x="1895" y="632"/>
                      </a:lnTo>
                      <a:lnTo>
                        <a:pt x="1889" y="586"/>
                      </a:lnTo>
                      <a:lnTo>
                        <a:pt x="1858" y="566"/>
                      </a:lnTo>
                      <a:lnTo>
                        <a:pt x="1864" y="563"/>
                      </a:lnTo>
                      <a:lnTo>
                        <a:pt x="1827" y="555"/>
                      </a:lnTo>
                      <a:lnTo>
                        <a:pt x="1827" y="526"/>
                      </a:lnTo>
                      <a:lnTo>
                        <a:pt x="1800" y="522"/>
                      </a:lnTo>
                      <a:lnTo>
                        <a:pt x="1764" y="522"/>
                      </a:lnTo>
                      <a:lnTo>
                        <a:pt x="1756" y="512"/>
                      </a:lnTo>
                      <a:lnTo>
                        <a:pt x="1760" y="504"/>
                      </a:lnTo>
                      <a:lnTo>
                        <a:pt x="1752" y="502"/>
                      </a:lnTo>
                      <a:lnTo>
                        <a:pt x="1746" y="493"/>
                      </a:lnTo>
                      <a:lnTo>
                        <a:pt x="1719" y="471"/>
                      </a:lnTo>
                      <a:lnTo>
                        <a:pt x="1700" y="466"/>
                      </a:lnTo>
                      <a:lnTo>
                        <a:pt x="1648" y="427"/>
                      </a:lnTo>
                      <a:lnTo>
                        <a:pt x="1638" y="415"/>
                      </a:lnTo>
                      <a:lnTo>
                        <a:pt x="1621" y="423"/>
                      </a:lnTo>
                      <a:lnTo>
                        <a:pt x="1609" y="415"/>
                      </a:lnTo>
                      <a:lnTo>
                        <a:pt x="1601" y="423"/>
                      </a:lnTo>
                      <a:lnTo>
                        <a:pt x="1571" y="427"/>
                      </a:lnTo>
                      <a:lnTo>
                        <a:pt x="1565" y="438"/>
                      </a:lnTo>
                      <a:lnTo>
                        <a:pt x="1553" y="427"/>
                      </a:lnTo>
                      <a:lnTo>
                        <a:pt x="1545" y="427"/>
                      </a:lnTo>
                      <a:lnTo>
                        <a:pt x="1532" y="405"/>
                      </a:lnTo>
                      <a:lnTo>
                        <a:pt x="1526" y="405"/>
                      </a:lnTo>
                      <a:lnTo>
                        <a:pt x="1518" y="390"/>
                      </a:lnTo>
                      <a:lnTo>
                        <a:pt x="1487" y="388"/>
                      </a:lnTo>
                      <a:lnTo>
                        <a:pt x="1476" y="365"/>
                      </a:lnTo>
                      <a:lnTo>
                        <a:pt x="1460" y="388"/>
                      </a:lnTo>
                      <a:lnTo>
                        <a:pt x="1439" y="374"/>
                      </a:lnTo>
                      <a:lnTo>
                        <a:pt x="1429" y="330"/>
                      </a:lnTo>
                      <a:lnTo>
                        <a:pt x="1389" y="332"/>
                      </a:lnTo>
                      <a:lnTo>
                        <a:pt x="1387" y="324"/>
                      </a:lnTo>
                      <a:lnTo>
                        <a:pt x="1360" y="338"/>
                      </a:lnTo>
                      <a:lnTo>
                        <a:pt x="1337" y="340"/>
                      </a:lnTo>
                      <a:lnTo>
                        <a:pt x="1333" y="345"/>
                      </a:lnTo>
                      <a:lnTo>
                        <a:pt x="1321" y="336"/>
                      </a:lnTo>
                      <a:lnTo>
                        <a:pt x="1294" y="328"/>
                      </a:lnTo>
                      <a:lnTo>
                        <a:pt x="1283" y="318"/>
                      </a:lnTo>
                      <a:lnTo>
                        <a:pt x="1279" y="299"/>
                      </a:lnTo>
                      <a:lnTo>
                        <a:pt x="1275" y="305"/>
                      </a:lnTo>
                      <a:lnTo>
                        <a:pt x="1248" y="305"/>
                      </a:lnTo>
                      <a:lnTo>
                        <a:pt x="1244" y="318"/>
                      </a:lnTo>
                      <a:lnTo>
                        <a:pt x="1232" y="318"/>
                      </a:lnTo>
                      <a:lnTo>
                        <a:pt x="1215" y="328"/>
                      </a:lnTo>
                      <a:lnTo>
                        <a:pt x="1192" y="314"/>
                      </a:lnTo>
                      <a:lnTo>
                        <a:pt x="1190" y="318"/>
                      </a:lnTo>
                      <a:lnTo>
                        <a:pt x="1145" y="328"/>
                      </a:lnTo>
                      <a:lnTo>
                        <a:pt x="1132" y="336"/>
                      </a:lnTo>
                      <a:lnTo>
                        <a:pt x="1115" y="326"/>
                      </a:lnTo>
                      <a:lnTo>
                        <a:pt x="1107" y="342"/>
                      </a:lnTo>
                      <a:lnTo>
                        <a:pt x="1103" y="330"/>
                      </a:lnTo>
                      <a:lnTo>
                        <a:pt x="1072" y="326"/>
                      </a:lnTo>
                      <a:lnTo>
                        <a:pt x="1064" y="316"/>
                      </a:lnTo>
                      <a:lnTo>
                        <a:pt x="1043" y="309"/>
                      </a:lnTo>
                      <a:lnTo>
                        <a:pt x="1020" y="289"/>
                      </a:lnTo>
                      <a:lnTo>
                        <a:pt x="1026" y="202"/>
                      </a:lnTo>
                      <a:lnTo>
                        <a:pt x="1041" y="202"/>
                      </a:lnTo>
                      <a:lnTo>
                        <a:pt x="1041" y="198"/>
                      </a:lnTo>
                      <a:lnTo>
                        <a:pt x="1026" y="196"/>
                      </a:lnTo>
                      <a:lnTo>
                        <a:pt x="1008" y="177"/>
                      </a:lnTo>
                      <a:lnTo>
                        <a:pt x="1006" y="150"/>
                      </a:lnTo>
                      <a:lnTo>
                        <a:pt x="997" y="132"/>
                      </a:lnTo>
                      <a:lnTo>
                        <a:pt x="989" y="130"/>
                      </a:lnTo>
                      <a:lnTo>
                        <a:pt x="948" y="132"/>
                      </a:lnTo>
                      <a:lnTo>
                        <a:pt x="925" y="122"/>
                      </a:lnTo>
                      <a:lnTo>
                        <a:pt x="916" y="128"/>
                      </a:lnTo>
                      <a:lnTo>
                        <a:pt x="914" y="101"/>
                      </a:lnTo>
                      <a:lnTo>
                        <a:pt x="894" y="111"/>
                      </a:lnTo>
                      <a:lnTo>
                        <a:pt x="867" y="101"/>
                      </a:lnTo>
                      <a:lnTo>
                        <a:pt x="861" y="95"/>
                      </a:lnTo>
                      <a:lnTo>
                        <a:pt x="865" y="80"/>
                      </a:lnTo>
                      <a:lnTo>
                        <a:pt x="860" y="76"/>
                      </a:lnTo>
                      <a:lnTo>
                        <a:pt x="860" y="55"/>
                      </a:lnTo>
                      <a:lnTo>
                        <a:pt x="863" y="45"/>
                      </a:lnTo>
                      <a:lnTo>
                        <a:pt x="858" y="31"/>
                      </a:lnTo>
                      <a:lnTo>
                        <a:pt x="840" y="26"/>
                      </a:lnTo>
                      <a:lnTo>
                        <a:pt x="836" y="6"/>
                      </a:lnTo>
                      <a:lnTo>
                        <a:pt x="827" y="2"/>
                      </a:lnTo>
                      <a:lnTo>
                        <a:pt x="821" y="6"/>
                      </a:lnTo>
                      <a:lnTo>
                        <a:pt x="807" y="10"/>
                      </a:lnTo>
                      <a:lnTo>
                        <a:pt x="782" y="31"/>
                      </a:lnTo>
                      <a:lnTo>
                        <a:pt x="790" y="43"/>
                      </a:lnTo>
                      <a:lnTo>
                        <a:pt x="759" y="41"/>
                      </a:lnTo>
                      <a:lnTo>
                        <a:pt x="751" y="55"/>
                      </a:lnTo>
                      <a:lnTo>
                        <a:pt x="734" y="62"/>
                      </a:lnTo>
                      <a:lnTo>
                        <a:pt x="732" y="59"/>
                      </a:lnTo>
                      <a:lnTo>
                        <a:pt x="726" y="64"/>
                      </a:lnTo>
                      <a:lnTo>
                        <a:pt x="717" y="59"/>
                      </a:lnTo>
                      <a:lnTo>
                        <a:pt x="713" y="62"/>
                      </a:lnTo>
                      <a:lnTo>
                        <a:pt x="730" y="86"/>
                      </a:lnTo>
                      <a:lnTo>
                        <a:pt x="726" y="93"/>
                      </a:lnTo>
                      <a:lnTo>
                        <a:pt x="738" y="101"/>
                      </a:lnTo>
                      <a:lnTo>
                        <a:pt x="734" y="111"/>
                      </a:lnTo>
                      <a:lnTo>
                        <a:pt x="738" y="109"/>
                      </a:lnTo>
                      <a:lnTo>
                        <a:pt x="740" y="130"/>
                      </a:lnTo>
                      <a:lnTo>
                        <a:pt x="759" y="142"/>
                      </a:lnTo>
                      <a:lnTo>
                        <a:pt x="759" y="159"/>
                      </a:lnTo>
                      <a:lnTo>
                        <a:pt x="740" y="171"/>
                      </a:lnTo>
                      <a:lnTo>
                        <a:pt x="726" y="167"/>
                      </a:lnTo>
                      <a:lnTo>
                        <a:pt x="711" y="183"/>
                      </a:lnTo>
                      <a:lnTo>
                        <a:pt x="705" y="208"/>
                      </a:lnTo>
                      <a:lnTo>
                        <a:pt x="699" y="202"/>
                      </a:lnTo>
                      <a:lnTo>
                        <a:pt x="664" y="219"/>
                      </a:lnTo>
                      <a:lnTo>
                        <a:pt x="659" y="190"/>
                      </a:lnTo>
                      <a:lnTo>
                        <a:pt x="676" y="159"/>
                      </a:lnTo>
                      <a:lnTo>
                        <a:pt x="674" y="134"/>
                      </a:lnTo>
                      <a:lnTo>
                        <a:pt x="662" y="122"/>
                      </a:lnTo>
                      <a:lnTo>
                        <a:pt x="659" y="140"/>
                      </a:lnTo>
                      <a:lnTo>
                        <a:pt x="635" y="144"/>
                      </a:lnTo>
                      <a:lnTo>
                        <a:pt x="624" y="119"/>
                      </a:lnTo>
                      <a:lnTo>
                        <a:pt x="624" y="105"/>
                      </a:lnTo>
                      <a:lnTo>
                        <a:pt x="618" y="103"/>
                      </a:lnTo>
                      <a:lnTo>
                        <a:pt x="587" y="113"/>
                      </a:lnTo>
                      <a:lnTo>
                        <a:pt x="576" y="109"/>
                      </a:lnTo>
                      <a:lnTo>
                        <a:pt x="568" y="109"/>
                      </a:lnTo>
                      <a:lnTo>
                        <a:pt x="568" y="74"/>
                      </a:lnTo>
                      <a:lnTo>
                        <a:pt x="548" y="64"/>
                      </a:lnTo>
                      <a:lnTo>
                        <a:pt x="541" y="49"/>
                      </a:lnTo>
                      <a:lnTo>
                        <a:pt x="535" y="45"/>
                      </a:lnTo>
                      <a:lnTo>
                        <a:pt x="525" y="68"/>
                      </a:lnTo>
                      <a:lnTo>
                        <a:pt x="510" y="62"/>
                      </a:lnTo>
                      <a:lnTo>
                        <a:pt x="492" y="60"/>
                      </a:lnTo>
                      <a:lnTo>
                        <a:pt x="462" y="70"/>
                      </a:lnTo>
                      <a:lnTo>
                        <a:pt x="473" y="105"/>
                      </a:lnTo>
                      <a:lnTo>
                        <a:pt x="465" y="115"/>
                      </a:lnTo>
                      <a:lnTo>
                        <a:pt x="454" y="101"/>
                      </a:lnTo>
                      <a:lnTo>
                        <a:pt x="446" y="101"/>
                      </a:lnTo>
                      <a:lnTo>
                        <a:pt x="444" y="130"/>
                      </a:lnTo>
                      <a:lnTo>
                        <a:pt x="475" y="185"/>
                      </a:lnTo>
                      <a:lnTo>
                        <a:pt x="487" y="196"/>
                      </a:lnTo>
                      <a:lnTo>
                        <a:pt x="496" y="200"/>
                      </a:lnTo>
                      <a:lnTo>
                        <a:pt x="506" y="210"/>
                      </a:lnTo>
                      <a:lnTo>
                        <a:pt x="520" y="210"/>
                      </a:lnTo>
                      <a:lnTo>
                        <a:pt x="543" y="194"/>
                      </a:lnTo>
                      <a:lnTo>
                        <a:pt x="554" y="196"/>
                      </a:lnTo>
                      <a:lnTo>
                        <a:pt x="556" y="256"/>
                      </a:lnTo>
                      <a:lnTo>
                        <a:pt x="566" y="258"/>
                      </a:lnTo>
                      <a:lnTo>
                        <a:pt x="564" y="287"/>
                      </a:lnTo>
                      <a:lnTo>
                        <a:pt x="554" y="297"/>
                      </a:lnTo>
                      <a:lnTo>
                        <a:pt x="527" y="305"/>
                      </a:lnTo>
                      <a:lnTo>
                        <a:pt x="485" y="287"/>
                      </a:lnTo>
                      <a:lnTo>
                        <a:pt x="473" y="326"/>
                      </a:lnTo>
                      <a:lnTo>
                        <a:pt x="458" y="338"/>
                      </a:lnTo>
                      <a:lnTo>
                        <a:pt x="450" y="338"/>
                      </a:lnTo>
                      <a:lnTo>
                        <a:pt x="446" y="328"/>
                      </a:lnTo>
                      <a:lnTo>
                        <a:pt x="456" y="311"/>
                      </a:lnTo>
                      <a:lnTo>
                        <a:pt x="465" y="309"/>
                      </a:lnTo>
                      <a:lnTo>
                        <a:pt x="438" y="272"/>
                      </a:lnTo>
                      <a:lnTo>
                        <a:pt x="419" y="276"/>
                      </a:lnTo>
                      <a:lnTo>
                        <a:pt x="409" y="291"/>
                      </a:lnTo>
                      <a:lnTo>
                        <a:pt x="396" y="287"/>
                      </a:lnTo>
                      <a:lnTo>
                        <a:pt x="402" y="252"/>
                      </a:lnTo>
                      <a:lnTo>
                        <a:pt x="371" y="210"/>
                      </a:lnTo>
                      <a:lnTo>
                        <a:pt x="361" y="227"/>
                      </a:lnTo>
                      <a:lnTo>
                        <a:pt x="351" y="229"/>
                      </a:lnTo>
                      <a:lnTo>
                        <a:pt x="367" y="272"/>
                      </a:lnTo>
                      <a:lnTo>
                        <a:pt x="350" y="250"/>
                      </a:lnTo>
                      <a:lnTo>
                        <a:pt x="348" y="268"/>
                      </a:lnTo>
                      <a:lnTo>
                        <a:pt x="274" y="233"/>
                      </a:lnTo>
                      <a:lnTo>
                        <a:pt x="266" y="202"/>
                      </a:lnTo>
                      <a:lnTo>
                        <a:pt x="236" y="188"/>
                      </a:lnTo>
                      <a:lnTo>
                        <a:pt x="224" y="181"/>
                      </a:lnTo>
                      <a:lnTo>
                        <a:pt x="197" y="76"/>
                      </a:lnTo>
                      <a:lnTo>
                        <a:pt x="189" y="60"/>
                      </a:lnTo>
                      <a:lnTo>
                        <a:pt x="170" y="41"/>
                      </a:lnTo>
                      <a:lnTo>
                        <a:pt x="152" y="45"/>
                      </a:lnTo>
                      <a:lnTo>
                        <a:pt x="145" y="41"/>
                      </a:lnTo>
                      <a:lnTo>
                        <a:pt x="145" y="29"/>
                      </a:lnTo>
                      <a:lnTo>
                        <a:pt x="139" y="22"/>
                      </a:lnTo>
                      <a:lnTo>
                        <a:pt x="112" y="16"/>
                      </a:lnTo>
                      <a:lnTo>
                        <a:pt x="75" y="31"/>
                      </a:lnTo>
                      <a:lnTo>
                        <a:pt x="67" y="26"/>
                      </a:lnTo>
                      <a:lnTo>
                        <a:pt x="75" y="12"/>
                      </a:lnTo>
                      <a:lnTo>
                        <a:pt x="64" y="0"/>
                      </a:lnTo>
                      <a:lnTo>
                        <a:pt x="58" y="4"/>
                      </a:lnTo>
                      <a:lnTo>
                        <a:pt x="54" y="14"/>
                      </a:lnTo>
                      <a:lnTo>
                        <a:pt x="19" y="22"/>
                      </a:lnTo>
                      <a:lnTo>
                        <a:pt x="13" y="29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71" name="Freeform 236">
                  <a:extLst>
                    <a:ext uri="{FF2B5EF4-FFF2-40B4-BE49-F238E27FC236}">
                      <a16:creationId xmlns:a16="http://schemas.microsoft.com/office/drawing/2014/main" id="{FD0A4E1F-1AF4-E749-AEE0-3176E425B9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012"/>
                  <a:ext cx="143" cy="150"/>
                </a:xfrm>
                <a:custGeom>
                  <a:avLst/>
                  <a:gdLst>
                    <a:gd name="T0" fmla="*/ 4 w 286"/>
                    <a:gd name="T1" fmla="*/ 47 h 300"/>
                    <a:gd name="T2" fmla="*/ 13 w 286"/>
                    <a:gd name="T3" fmla="*/ 43 h 300"/>
                    <a:gd name="T4" fmla="*/ 17 w 286"/>
                    <a:gd name="T5" fmla="*/ 40 h 300"/>
                    <a:gd name="T6" fmla="*/ 18 w 286"/>
                    <a:gd name="T7" fmla="*/ 36 h 300"/>
                    <a:gd name="T8" fmla="*/ 14 w 286"/>
                    <a:gd name="T9" fmla="*/ 32 h 300"/>
                    <a:gd name="T10" fmla="*/ 11 w 286"/>
                    <a:gd name="T11" fmla="*/ 25 h 300"/>
                    <a:gd name="T12" fmla="*/ 16 w 286"/>
                    <a:gd name="T13" fmla="*/ 24 h 300"/>
                    <a:gd name="T14" fmla="*/ 24 w 286"/>
                    <a:gd name="T15" fmla="*/ 21 h 300"/>
                    <a:gd name="T16" fmla="*/ 25 w 286"/>
                    <a:gd name="T17" fmla="*/ 18 h 300"/>
                    <a:gd name="T18" fmla="*/ 29 w 286"/>
                    <a:gd name="T19" fmla="*/ 14 h 300"/>
                    <a:gd name="T20" fmla="*/ 31 w 286"/>
                    <a:gd name="T21" fmla="*/ 8 h 300"/>
                    <a:gd name="T22" fmla="*/ 34 w 286"/>
                    <a:gd name="T23" fmla="*/ 8 h 300"/>
                    <a:gd name="T24" fmla="*/ 34 w 286"/>
                    <a:gd name="T25" fmla="*/ 5 h 300"/>
                    <a:gd name="T26" fmla="*/ 39 w 286"/>
                    <a:gd name="T27" fmla="*/ 4 h 300"/>
                    <a:gd name="T28" fmla="*/ 41 w 286"/>
                    <a:gd name="T29" fmla="*/ 0 h 300"/>
                    <a:gd name="T30" fmla="*/ 43 w 286"/>
                    <a:gd name="T31" fmla="*/ 7 h 300"/>
                    <a:gd name="T32" fmla="*/ 48 w 286"/>
                    <a:gd name="T33" fmla="*/ 10 h 300"/>
                    <a:gd name="T34" fmla="*/ 53 w 286"/>
                    <a:gd name="T35" fmla="*/ 16 h 300"/>
                    <a:gd name="T36" fmla="*/ 67 w 286"/>
                    <a:gd name="T37" fmla="*/ 16 h 300"/>
                    <a:gd name="T38" fmla="*/ 70 w 286"/>
                    <a:gd name="T39" fmla="*/ 16 h 300"/>
                    <a:gd name="T40" fmla="*/ 69 w 286"/>
                    <a:gd name="T41" fmla="*/ 21 h 300"/>
                    <a:gd name="T42" fmla="*/ 63 w 286"/>
                    <a:gd name="T43" fmla="*/ 21 h 300"/>
                    <a:gd name="T44" fmla="*/ 62 w 286"/>
                    <a:gd name="T45" fmla="*/ 24 h 300"/>
                    <a:gd name="T46" fmla="*/ 63 w 286"/>
                    <a:gd name="T47" fmla="*/ 30 h 300"/>
                    <a:gd name="T48" fmla="*/ 68 w 286"/>
                    <a:gd name="T49" fmla="*/ 36 h 300"/>
                    <a:gd name="T50" fmla="*/ 68 w 286"/>
                    <a:gd name="T51" fmla="*/ 38 h 300"/>
                    <a:gd name="T52" fmla="*/ 68 w 286"/>
                    <a:gd name="T53" fmla="*/ 40 h 300"/>
                    <a:gd name="T54" fmla="*/ 66 w 286"/>
                    <a:gd name="T55" fmla="*/ 41 h 300"/>
                    <a:gd name="T56" fmla="*/ 65 w 286"/>
                    <a:gd name="T57" fmla="*/ 43 h 300"/>
                    <a:gd name="T58" fmla="*/ 62 w 286"/>
                    <a:gd name="T59" fmla="*/ 43 h 300"/>
                    <a:gd name="T60" fmla="*/ 55 w 286"/>
                    <a:gd name="T61" fmla="*/ 47 h 300"/>
                    <a:gd name="T62" fmla="*/ 50 w 286"/>
                    <a:gd name="T63" fmla="*/ 46 h 300"/>
                    <a:gd name="T64" fmla="*/ 49 w 286"/>
                    <a:gd name="T65" fmla="*/ 54 h 300"/>
                    <a:gd name="T66" fmla="*/ 52 w 286"/>
                    <a:gd name="T67" fmla="*/ 56 h 300"/>
                    <a:gd name="T68" fmla="*/ 53 w 286"/>
                    <a:gd name="T69" fmla="*/ 59 h 300"/>
                    <a:gd name="T70" fmla="*/ 53 w 286"/>
                    <a:gd name="T71" fmla="*/ 63 h 300"/>
                    <a:gd name="T72" fmla="*/ 52 w 286"/>
                    <a:gd name="T73" fmla="*/ 65 h 300"/>
                    <a:gd name="T74" fmla="*/ 51 w 286"/>
                    <a:gd name="T75" fmla="*/ 66 h 300"/>
                    <a:gd name="T76" fmla="*/ 47 w 286"/>
                    <a:gd name="T77" fmla="*/ 68 h 300"/>
                    <a:gd name="T78" fmla="*/ 40 w 286"/>
                    <a:gd name="T79" fmla="*/ 69 h 300"/>
                    <a:gd name="T80" fmla="*/ 37 w 286"/>
                    <a:gd name="T81" fmla="*/ 73 h 300"/>
                    <a:gd name="T82" fmla="*/ 38 w 286"/>
                    <a:gd name="T83" fmla="*/ 74 h 300"/>
                    <a:gd name="T84" fmla="*/ 35 w 286"/>
                    <a:gd name="T85" fmla="*/ 75 h 300"/>
                    <a:gd name="T86" fmla="*/ 29 w 286"/>
                    <a:gd name="T87" fmla="*/ 70 h 300"/>
                    <a:gd name="T88" fmla="*/ 21 w 286"/>
                    <a:gd name="T89" fmla="*/ 71 h 300"/>
                    <a:gd name="T90" fmla="*/ 18 w 286"/>
                    <a:gd name="T91" fmla="*/ 72 h 300"/>
                    <a:gd name="T92" fmla="*/ 13 w 286"/>
                    <a:gd name="T93" fmla="*/ 74 h 300"/>
                    <a:gd name="T94" fmla="*/ 10 w 286"/>
                    <a:gd name="T95" fmla="*/ 70 h 300"/>
                    <a:gd name="T96" fmla="*/ 5 w 286"/>
                    <a:gd name="T97" fmla="*/ 68 h 300"/>
                    <a:gd name="T98" fmla="*/ 2 w 286"/>
                    <a:gd name="T99" fmla="*/ 63 h 300"/>
                    <a:gd name="T100" fmla="*/ 4 w 286"/>
                    <a:gd name="T101" fmla="*/ 59 h 300"/>
                    <a:gd name="T102" fmla="*/ 3 w 286"/>
                    <a:gd name="T103" fmla="*/ 55 h 300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286" h="300">
                      <a:moveTo>
                        <a:pt x="0" y="209"/>
                      </a:moveTo>
                      <a:lnTo>
                        <a:pt x="4" y="202"/>
                      </a:lnTo>
                      <a:lnTo>
                        <a:pt x="15" y="188"/>
                      </a:lnTo>
                      <a:lnTo>
                        <a:pt x="46" y="172"/>
                      </a:lnTo>
                      <a:lnTo>
                        <a:pt x="46" y="171"/>
                      </a:lnTo>
                      <a:lnTo>
                        <a:pt x="52" y="169"/>
                      </a:lnTo>
                      <a:lnTo>
                        <a:pt x="58" y="176"/>
                      </a:lnTo>
                      <a:lnTo>
                        <a:pt x="62" y="172"/>
                      </a:lnTo>
                      <a:lnTo>
                        <a:pt x="65" y="159"/>
                      </a:lnTo>
                      <a:lnTo>
                        <a:pt x="73" y="149"/>
                      </a:lnTo>
                      <a:lnTo>
                        <a:pt x="71" y="141"/>
                      </a:lnTo>
                      <a:lnTo>
                        <a:pt x="67" y="138"/>
                      </a:lnTo>
                      <a:lnTo>
                        <a:pt x="62" y="134"/>
                      </a:lnTo>
                      <a:lnTo>
                        <a:pt x="54" y="128"/>
                      </a:lnTo>
                      <a:lnTo>
                        <a:pt x="44" y="114"/>
                      </a:lnTo>
                      <a:lnTo>
                        <a:pt x="44" y="103"/>
                      </a:lnTo>
                      <a:lnTo>
                        <a:pt x="44" y="99"/>
                      </a:lnTo>
                      <a:lnTo>
                        <a:pt x="52" y="97"/>
                      </a:lnTo>
                      <a:lnTo>
                        <a:pt x="54" y="91"/>
                      </a:lnTo>
                      <a:lnTo>
                        <a:pt x="62" y="93"/>
                      </a:lnTo>
                      <a:lnTo>
                        <a:pt x="64" y="87"/>
                      </a:lnTo>
                      <a:lnTo>
                        <a:pt x="73" y="91"/>
                      </a:lnTo>
                      <a:lnTo>
                        <a:pt x="93" y="83"/>
                      </a:lnTo>
                      <a:lnTo>
                        <a:pt x="91" y="77"/>
                      </a:lnTo>
                      <a:lnTo>
                        <a:pt x="96" y="74"/>
                      </a:lnTo>
                      <a:lnTo>
                        <a:pt x="100" y="70"/>
                      </a:lnTo>
                      <a:lnTo>
                        <a:pt x="104" y="62"/>
                      </a:lnTo>
                      <a:lnTo>
                        <a:pt x="110" y="50"/>
                      </a:lnTo>
                      <a:lnTo>
                        <a:pt x="116" y="54"/>
                      </a:lnTo>
                      <a:lnTo>
                        <a:pt x="139" y="52"/>
                      </a:lnTo>
                      <a:lnTo>
                        <a:pt x="139" y="50"/>
                      </a:lnTo>
                      <a:lnTo>
                        <a:pt x="122" y="31"/>
                      </a:lnTo>
                      <a:lnTo>
                        <a:pt x="120" y="27"/>
                      </a:lnTo>
                      <a:lnTo>
                        <a:pt x="123" y="21"/>
                      </a:lnTo>
                      <a:lnTo>
                        <a:pt x="133" y="29"/>
                      </a:lnTo>
                      <a:lnTo>
                        <a:pt x="139" y="29"/>
                      </a:lnTo>
                      <a:lnTo>
                        <a:pt x="139" y="25"/>
                      </a:lnTo>
                      <a:lnTo>
                        <a:pt x="135" y="19"/>
                      </a:lnTo>
                      <a:lnTo>
                        <a:pt x="135" y="15"/>
                      </a:lnTo>
                      <a:lnTo>
                        <a:pt x="149" y="12"/>
                      </a:lnTo>
                      <a:lnTo>
                        <a:pt x="156" y="13"/>
                      </a:lnTo>
                      <a:lnTo>
                        <a:pt x="156" y="4"/>
                      </a:lnTo>
                      <a:lnTo>
                        <a:pt x="160" y="0"/>
                      </a:lnTo>
                      <a:lnTo>
                        <a:pt x="164" y="0"/>
                      </a:lnTo>
                      <a:lnTo>
                        <a:pt x="168" y="6"/>
                      </a:lnTo>
                      <a:lnTo>
                        <a:pt x="168" y="13"/>
                      </a:lnTo>
                      <a:lnTo>
                        <a:pt x="172" y="27"/>
                      </a:lnTo>
                      <a:lnTo>
                        <a:pt x="178" y="29"/>
                      </a:lnTo>
                      <a:lnTo>
                        <a:pt x="181" y="35"/>
                      </a:lnTo>
                      <a:lnTo>
                        <a:pt x="189" y="39"/>
                      </a:lnTo>
                      <a:lnTo>
                        <a:pt x="203" y="50"/>
                      </a:lnTo>
                      <a:lnTo>
                        <a:pt x="208" y="60"/>
                      </a:lnTo>
                      <a:lnTo>
                        <a:pt x="212" y="62"/>
                      </a:lnTo>
                      <a:lnTo>
                        <a:pt x="237" y="62"/>
                      </a:lnTo>
                      <a:lnTo>
                        <a:pt x="255" y="64"/>
                      </a:lnTo>
                      <a:lnTo>
                        <a:pt x="266" y="62"/>
                      </a:lnTo>
                      <a:lnTo>
                        <a:pt x="286" y="64"/>
                      </a:lnTo>
                      <a:lnTo>
                        <a:pt x="284" y="70"/>
                      </a:lnTo>
                      <a:lnTo>
                        <a:pt x="278" y="64"/>
                      </a:lnTo>
                      <a:lnTo>
                        <a:pt x="276" y="70"/>
                      </a:lnTo>
                      <a:lnTo>
                        <a:pt x="278" y="79"/>
                      </a:lnTo>
                      <a:lnTo>
                        <a:pt x="276" y="81"/>
                      </a:lnTo>
                      <a:lnTo>
                        <a:pt x="270" y="83"/>
                      </a:lnTo>
                      <a:lnTo>
                        <a:pt x="261" y="79"/>
                      </a:lnTo>
                      <a:lnTo>
                        <a:pt x="251" y="83"/>
                      </a:lnTo>
                      <a:lnTo>
                        <a:pt x="253" y="91"/>
                      </a:lnTo>
                      <a:lnTo>
                        <a:pt x="251" y="93"/>
                      </a:lnTo>
                      <a:lnTo>
                        <a:pt x="247" y="93"/>
                      </a:lnTo>
                      <a:lnTo>
                        <a:pt x="245" y="95"/>
                      </a:lnTo>
                      <a:lnTo>
                        <a:pt x="251" y="107"/>
                      </a:lnTo>
                      <a:lnTo>
                        <a:pt x="251" y="120"/>
                      </a:lnTo>
                      <a:lnTo>
                        <a:pt x="259" y="132"/>
                      </a:lnTo>
                      <a:lnTo>
                        <a:pt x="264" y="138"/>
                      </a:lnTo>
                      <a:lnTo>
                        <a:pt x="270" y="143"/>
                      </a:lnTo>
                      <a:lnTo>
                        <a:pt x="268" y="147"/>
                      </a:lnTo>
                      <a:lnTo>
                        <a:pt x="272" y="149"/>
                      </a:lnTo>
                      <a:lnTo>
                        <a:pt x="270" y="151"/>
                      </a:lnTo>
                      <a:lnTo>
                        <a:pt x="272" y="153"/>
                      </a:lnTo>
                      <a:lnTo>
                        <a:pt x="272" y="157"/>
                      </a:lnTo>
                      <a:lnTo>
                        <a:pt x="270" y="157"/>
                      </a:lnTo>
                      <a:lnTo>
                        <a:pt x="268" y="159"/>
                      </a:lnTo>
                      <a:lnTo>
                        <a:pt x="266" y="159"/>
                      </a:lnTo>
                      <a:lnTo>
                        <a:pt x="264" y="163"/>
                      </a:lnTo>
                      <a:lnTo>
                        <a:pt x="263" y="163"/>
                      </a:lnTo>
                      <a:lnTo>
                        <a:pt x="259" y="169"/>
                      </a:lnTo>
                      <a:lnTo>
                        <a:pt x="257" y="171"/>
                      </a:lnTo>
                      <a:lnTo>
                        <a:pt x="253" y="171"/>
                      </a:lnTo>
                      <a:lnTo>
                        <a:pt x="249" y="172"/>
                      </a:lnTo>
                      <a:lnTo>
                        <a:pt x="247" y="172"/>
                      </a:lnTo>
                      <a:lnTo>
                        <a:pt x="237" y="178"/>
                      </a:lnTo>
                      <a:lnTo>
                        <a:pt x="234" y="178"/>
                      </a:lnTo>
                      <a:lnTo>
                        <a:pt x="220" y="186"/>
                      </a:lnTo>
                      <a:lnTo>
                        <a:pt x="212" y="182"/>
                      </a:lnTo>
                      <a:lnTo>
                        <a:pt x="203" y="186"/>
                      </a:lnTo>
                      <a:lnTo>
                        <a:pt x="199" y="184"/>
                      </a:lnTo>
                      <a:lnTo>
                        <a:pt x="189" y="190"/>
                      </a:lnTo>
                      <a:lnTo>
                        <a:pt x="187" y="200"/>
                      </a:lnTo>
                      <a:lnTo>
                        <a:pt x="193" y="213"/>
                      </a:lnTo>
                      <a:lnTo>
                        <a:pt x="201" y="217"/>
                      </a:lnTo>
                      <a:lnTo>
                        <a:pt x="208" y="227"/>
                      </a:lnTo>
                      <a:lnTo>
                        <a:pt x="208" y="223"/>
                      </a:lnTo>
                      <a:lnTo>
                        <a:pt x="210" y="223"/>
                      </a:lnTo>
                      <a:lnTo>
                        <a:pt x="214" y="236"/>
                      </a:lnTo>
                      <a:lnTo>
                        <a:pt x="212" y="236"/>
                      </a:lnTo>
                      <a:lnTo>
                        <a:pt x="210" y="240"/>
                      </a:lnTo>
                      <a:lnTo>
                        <a:pt x="208" y="242"/>
                      </a:lnTo>
                      <a:lnTo>
                        <a:pt x="210" y="250"/>
                      </a:lnTo>
                      <a:lnTo>
                        <a:pt x="208" y="252"/>
                      </a:lnTo>
                      <a:lnTo>
                        <a:pt x="207" y="252"/>
                      </a:lnTo>
                      <a:lnTo>
                        <a:pt x="205" y="258"/>
                      </a:lnTo>
                      <a:lnTo>
                        <a:pt x="203" y="258"/>
                      </a:lnTo>
                      <a:lnTo>
                        <a:pt x="201" y="260"/>
                      </a:lnTo>
                      <a:lnTo>
                        <a:pt x="201" y="262"/>
                      </a:lnTo>
                      <a:lnTo>
                        <a:pt x="197" y="267"/>
                      </a:lnTo>
                      <a:lnTo>
                        <a:pt x="187" y="267"/>
                      </a:lnTo>
                      <a:lnTo>
                        <a:pt x="185" y="271"/>
                      </a:lnTo>
                      <a:lnTo>
                        <a:pt x="168" y="265"/>
                      </a:lnTo>
                      <a:lnTo>
                        <a:pt x="166" y="265"/>
                      </a:lnTo>
                      <a:lnTo>
                        <a:pt x="158" y="273"/>
                      </a:lnTo>
                      <a:lnTo>
                        <a:pt x="156" y="277"/>
                      </a:lnTo>
                      <a:lnTo>
                        <a:pt x="150" y="281"/>
                      </a:lnTo>
                      <a:lnTo>
                        <a:pt x="145" y="289"/>
                      </a:lnTo>
                      <a:lnTo>
                        <a:pt x="143" y="287"/>
                      </a:lnTo>
                      <a:lnTo>
                        <a:pt x="143" y="291"/>
                      </a:lnTo>
                      <a:lnTo>
                        <a:pt x="149" y="293"/>
                      </a:lnTo>
                      <a:lnTo>
                        <a:pt x="149" y="298"/>
                      </a:lnTo>
                      <a:lnTo>
                        <a:pt x="143" y="298"/>
                      </a:lnTo>
                      <a:lnTo>
                        <a:pt x="139" y="300"/>
                      </a:lnTo>
                      <a:lnTo>
                        <a:pt x="133" y="300"/>
                      </a:lnTo>
                      <a:lnTo>
                        <a:pt x="122" y="289"/>
                      </a:lnTo>
                      <a:lnTo>
                        <a:pt x="116" y="277"/>
                      </a:lnTo>
                      <a:lnTo>
                        <a:pt x="102" y="279"/>
                      </a:lnTo>
                      <a:lnTo>
                        <a:pt x="83" y="277"/>
                      </a:lnTo>
                      <a:lnTo>
                        <a:pt x="81" y="281"/>
                      </a:lnTo>
                      <a:lnTo>
                        <a:pt x="75" y="275"/>
                      </a:lnTo>
                      <a:lnTo>
                        <a:pt x="73" y="275"/>
                      </a:lnTo>
                      <a:lnTo>
                        <a:pt x="71" y="285"/>
                      </a:lnTo>
                      <a:lnTo>
                        <a:pt x="62" y="287"/>
                      </a:lnTo>
                      <a:lnTo>
                        <a:pt x="58" y="289"/>
                      </a:lnTo>
                      <a:lnTo>
                        <a:pt x="52" y="293"/>
                      </a:lnTo>
                      <a:lnTo>
                        <a:pt x="48" y="289"/>
                      </a:lnTo>
                      <a:lnTo>
                        <a:pt x="44" y="285"/>
                      </a:lnTo>
                      <a:lnTo>
                        <a:pt x="38" y="277"/>
                      </a:lnTo>
                      <a:lnTo>
                        <a:pt x="27" y="277"/>
                      </a:lnTo>
                      <a:lnTo>
                        <a:pt x="17" y="275"/>
                      </a:lnTo>
                      <a:lnTo>
                        <a:pt x="17" y="271"/>
                      </a:lnTo>
                      <a:lnTo>
                        <a:pt x="13" y="267"/>
                      </a:lnTo>
                      <a:lnTo>
                        <a:pt x="13" y="250"/>
                      </a:lnTo>
                      <a:lnTo>
                        <a:pt x="8" y="250"/>
                      </a:lnTo>
                      <a:lnTo>
                        <a:pt x="4" y="242"/>
                      </a:lnTo>
                      <a:lnTo>
                        <a:pt x="23" y="238"/>
                      </a:lnTo>
                      <a:lnTo>
                        <a:pt x="15" y="233"/>
                      </a:lnTo>
                      <a:lnTo>
                        <a:pt x="13" y="223"/>
                      </a:lnTo>
                      <a:lnTo>
                        <a:pt x="15" y="219"/>
                      </a:lnTo>
                      <a:lnTo>
                        <a:pt x="9" y="217"/>
                      </a:lnTo>
                      <a:lnTo>
                        <a:pt x="0" y="209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72" name="Freeform 237">
                  <a:extLst>
                    <a:ext uri="{FF2B5EF4-FFF2-40B4-BE49-F238E27FC236}">
                      <a16:creationId xmlns:a16="http://schemas.microsoft.com/office/drawing/2014/main" id="{48146BE2-ED73-8242-BFE7-06ED212279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4" y="1865"/>
                  <a:ext cx="433" cy="616"/>
                </a:xfrm>
                <a:custGeom>
                  <a:avLst/>
                  <a:gdLst>
                    <a:gd name="T0" fmla="*/ 9 w 865"/>
                    <a:gd name="T1" fmla="*/ 270 h 1233"/>
                    <a:gd name="T2" fmla="*/ 15 w 865"/>
                    <a:gd name="T3" fmla="*/ 251 h 1233"/>
                    <a:gd name="T4" fmla="*/ 18 w 865"/>
                    <a:gd name="T5" fmla="*/ 231 h 1233"/>
                    <a:gd name="T6" fmla="*/ 10 w 865"/>
                    <a:gd name="T7" fmla="*/ 212 h 1233"/>
                    <a:gd name="T8" fmla="*/ 2 w 865"/>
                    <a:gd name="T9" fmla="*/ 199 h 1233"/>
                    <a:gd name="T10" fmla="*/ 11 w 865"/>
                    <a:gd name="T11" fmla="*/ 181 h 1233"/>
                    <a:gd name="T12" fmla="*/ 27 w 865"/>
                    <a:gd name="T13" fmla="*/ 167 h 1233"/>
                    <a:gd name="T14" fmla="*/ 27 w 865"/>
                    <a:gd name="T15" fmla="*/ 132 h 1233"/>
                    <a:gd name="T16" fmla="*/ 16 w 865"/>
                    <a:gd name="T17" fmla="*/ 123 h 1233"/>
                    <a:gd name="T18" fmla="*/ 27 w 865"/>
                    <a:gd name="T19" fmla="*/ 108 h 1233"/>
                    <a:gd name="T20" fmla="*/ 9 w 865"/>
                    <a:gd name="T21" fmla="*/ 74 h 1233"/>
                    <a:gd name="T22" fmla="*/ 37 w 865"/>
                    <a:gd name="T23" fmla="*/ 27 h 1233"/>
                    <a:gd name="T24" fmla="*/ 83 w 865"/>
                    <a:gd name="T25" fmla="*/ 41 h 1233"/>
                    <a:gd name="T26" fmla="*/ 149 w 865"/>
                    <a:gd name="T27" fmla="*/ 13 h 1233"/>
                    <a:gd name="T28" fmla="*/ 177 w 865"/>
                    <a:gd name="T29" fmla="*/ 54 h 1233"/>
                    <a:gd name="T30" fmla="*/ 182 w 865"/>
                    <a:gd name="T31" fmla="*/ 69 h 1233"/>
                    <a:gd name="T32" fmla="*/ 182 w 865"/>
                    <a:gd name="T33" fmla="*/ 82 h 1233"/>
                    <a:gd name="T34" fmla="*/ 204 w 865"/>
                    <a:gd name="T35" fmla="*/ 90 h 1233"/>
                    <a:gd name="T36" fmla="*/ 216 w 865"/>
                    <a:gd name="T37" fmla="*/ 112 h 1233"/>
                    <a:gd name="T38" fmla="*/ 206 w 865"/>
                    <a:gd name="T39" fmla="*/ 120 h 1233"/>
                    <a:gd name="T40" fmla="*/ 202 w 865"/>
                    <a:gd name="T41" fmla="*/ 126 h 1233"/>
                    <a:gd name="T42" fmla="*/ 200 w 865"/>
                    <a:gd name="T43" fmla="*/ 143 h 1233"/>
                    <a:gd name="T44" fmla="*/ 194 w 865"/>
                    <a:gd name="T45" fmla="*/ 149 h 1233"/>
                    <a:gd name="T46" fmla="*/ 180 w 865"/>
                    <a:gd name="T47" fmla="*/ 157 h 1233"/>
                    <a:gd name="T48" fmla="*/ 170 w 865"/>
                    <a:gd name="T49" fmla="*/ 161 h 1233"/>
                    <a:gd name="T50" fmla="*/ 158 w 865"/>
                    <a:gd name="T51" fmla="*/ 154 h 1233"/>
                    <a:gd name="T52" fmla="*/ 149 w 865"/>
                    <a:gd name="T53" fmla="*/ 138 h 1233"/>
                    <a:gd name="T54" fmla="*/ 141 w 865"/>
                    <a:gd name="T55" fmla="*/ 138 h 1233"/>
                    <a:gd name="T56" fmla="*/ 139 w 865"/>
                    <a:gd name="T57" fmla="*/ 130 h 1233"/>
                    <a:gd name="T58" fmla="*/ 147 w 865"/>
                    <a:gd name="T59" fmla="*/ 120 h 1233"/>
                    <a:gd name="T60" fmla="*/ 139 w 865"/>
                    <a:gd name="T61" fmla="*/ 112 h 1233"/>
                    <a:gd name="T62" fmla="*/ 126 w 865"/>
                    <a:gd name="T63" fmla="*/ 103 h 1233"/>
                    <a:gd name="T64" fmla="*/ 133 w 865"/>
                    <a:gd name="T65" fmla="*/ 93 h 1233"/>
                    <a:gd name="T66" fmla="*/ 114 w 865"/>
                    <a:gd name="T67" fmla="*/ 86 h 1233"/>
                    <a:gd name="T68" fmla="*/ 103 w 865"/>
                    <a:gd name="T69" fmla="*/ 76 h 1233"/>
                    <a:gd name="T70" fmla="*/ 98 w 865"/>
                    <a:gd name="T71" fmla="*/ 86 h 1233"/>
                    <a:gd name="T72" fmla="*/ 80 w 865"/>
                    <a:gd name="T73" fmla="*/ 95 h 1233"/>
                    <a:gd name="T74" fmla="*/ 81 w 865"/>
                    <a:gd name="T75" fmla="*/ 108 h 1233"/>
                    <a:gd name="T76" fmla="*/ 65 w 865"/>
                    <a:gd name="T77" fmla="*/ 123 h 1233"/>
                    <a:gd name="T78" fmla="*/ 67 w 865"/>
                    <a:gd name="T79" fmla="*/ 140 h 1233"/>
                    <a:gd name="T80" fmla="*/ 81 w 865"/>
                    <a:gd name="T81" fmla="*/ 144 h 1233"/>
                    <a:gd name="T82" fmla="*/ 99 w 865"/>
                    <a:gd name="T83" fmla="*/ 148 h 1233"/>
                    <a:gd name="T84" fmla="*/ 106 w 865"/>
                    <a:gd name="T85" fmla="*/ 139 h 1233"/>
                    <a:gd name="T86" fmla="*/ 124 w 865"/>
                    <a:gd name="T87" fmla="*/ 137 h 1233"/>
                    <a:gd name="T88" fmla="*/ 118 w 865"/>
                    <a:gd name="T89" fmla="*/ 160 h 1233"/>
                    <a:gd name="T90" fmla="*/ 116 w 865"/>
                    <a:gd name="T91" fmla="*/ 179 h 1233"/>
                    <a:gd name="T92" fmla="*/ 131 w 865"/>
                    <a:gd name="T93" fmla="*/ 185 h 1233"/>
                    <a:gd name="T94" fmla="*/ 146 w 865"/>
                    <a:gd name="T95" fmla="*/ 193 h 1233"/>
                    <a:gd name="T96" fmla="*/ 148 w 865"/>
                    <a:gd name="T97" fmla="*/ 209 h 1233"/>
                    <a:gd name="T98" fmla="*/ 126 w 865"/>
                    <a:gd name="T99" fmla="*/ 221 h 1233"/>
                    <a:gd name="T100" fmla="*/ 104 w 865"/>
                    <a:gd name="T101" fmla="*/ 241 h 1233"/>
                    <a:gd name="T102" fmla="*/ 87 w 865"/>
                    <a:gd name="T103" fmla="*/ 254 h 1233"/>
                    <a:gd name="T104" fmla="*/ 72 w 865"/>
                    <a:gd name="T105" fmla="*/ 277 h 1233"/>
                    <a:gd name="T106" fmla="*/ 70 w 865"/>
                    <a:gd name="T107" fmla="*/ 295 h 1233"/>
                    <a:gd name="T108" fmla="*/ 63 w 865"/>
                    <a:gd name="T109" fmla="*/ 301 h 1233"/>
                    <a:gd name="T110" fmla="*/ 39 w 865"/>
                    <a:gd name="T111" fmla="*/ 303 h 1233"/>
                    <a:gd name="T112" fmla="*/ 19 w 865"/>
                    <a:gd name="T113" fmla="*/ 295 h 1233"/>
                    <a:gd name="T114" fmla="*/ 6 w 865"/>
                    <a:gd name="T115" fmla="*/ 291 h 123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865" h="1233">
                      <a:moveTo>
                        <a:pt x="2" y="1127"/>
                      </a:moveTo>
                      <a:lnTo>
                        <a:pt x="7" y="1119"/>
                      </a:lnTo>
                      <a:lnTo>
                        <a:pt x="2" y="1119"/>
                      </a:lnTo>
                      <a:lnTo>
                        <a:pt x="2" y="1111"/>
                      </a:lnTo>
                      <a:lnTo>
                        <a:pt x="13" y="1109"/>
                      </a:lnTo>
                      <a:lnTo>
                        <a:pt x="21" y="1109"/>
                      </a:lnTo>
                      <a:lnTo>
                        <a:pt x="29" y="1103"/>
                      </a:lnTo>
                      <a:lnTo>
                        <a:pt x="33" y="1101"/>
                      </a:lnTo>
                      <a:lnTo>
                        <a:pt x="31" y="1086"/>
                      </a:lnTo>
                      <a:lnTo>
                        <a:pt x="36" y="1082"/>
                      </a:lnTo>
                      <a:lnTo>
                        <a:pt x="42" y="1092"/>
                      </a:lnTo>
                      <a:lnTo>
                        <a:pt x="46" y="1084"/>
                      </a:lnTo>
                      <a:lnTo>
                        <a:pt x="42" y="1070"/>
                      </a:lnTo>
                      <a:lnTo>
                        <a:pt x="46" y="1063"/>
                      </a:lnTo>
                      <a:lnTo>
                        <a:pt x="42" y="1063"/>
                      </a:lnTo>
                      <a:lnTo>
                        <a:pt x="46" y="1053"/>
                      </a:lnTo>
                      <a:lnTo>
                        <a:pt x="42" y="1049"/>
                      </a:lnTo>
                      <a:lnTo>
                        <a:pt x="42" y="1035"/>
                      </a:lnTo>
                      <a:lnTo>
                        <a:pt x="50" y="1030"/>
                      </a:lnTo>
                      <a:lnTo>
                        <a:pt x="60" y="1004"/>
                      </a:lnTo>
                      <a:lnTo>
                        <a:pt x="67" y="997"/>
                      </a:lnTo>
                      <a:lnTo>
                        <a:pt x="69" y="985"/>
                      </a:lnTo>
                      <a:lnTo>
                        <a:pt x="79" y="975"/>
                      </a:lnTo>
                      <a:lnTo>
                        <a:pt x="87" y="954"/>
                      </a:lnTo>
                      <a:lnTo>
                        <a:pt x="91" y="946"/>
                      </a:lnTo>
                      <a:lnTo>
                        <a:pt x="98" y="944"/>
                      </a:lnTo>
                      <a:lnTo>
                        <a:pt x="92" y="937"/>
                      </a:lnTo>
                      <a:lnTo>
                        <a:pt x="87" y="933"/>
                      </a:lnTo>
                      <a:lnTo>
                        <a:pt x="69" y="933"/>
                      </a:lnTo>
                      <a:lnTo>
                        <a:pt x="69" y="927"/>
                      </a:lnTo>
                      <a:lnTo>
                        <a:pt x="77" y="921"/>
                      </a:lnTo>
                      <a:lnTo>
                        <a:pt x="71" y="913"/>
                      </a:lnTo>
                      <a:lnTo>
                        <a:pt x="65" y="911"/>
                      </a:lnTo>
                      <a:lnTo>
                        <a:pt x="62" y="896"/>
                      </a:lnTo>
                      <a:lnTo>
                        <a:pt x="48" y="876"/>
                      </a:lnTo>
                      <a:lnTo>
                        <a:pt x="50" y="871"/>
                      </a:lnTo>
                      <a:lnTo>
                        <a:pt x="42" y="857"/>
                      </a:lnTo>
                      <a:lnTo>
                        <a:pt x="42" y="849"/>
                      </a:lnTo>
                      <a:lnTo>
                        <a:pt x="42" y="847"/>
                      </a:lnTo>
                      <a:lnTo>
                        <a:pt x="38" y="849"/>
                      </a:lnTo>
                      <a:lnTo>
                        <a:pt x="29" y="847"/>
                      </a:lnTo>
                      <a:lnTo>
                        <a:pt x="29" y="845"/>
                      </a:lnTo>
                      <a:lnTo>
                        <a:pt x="23" y="840"/>
                      </a:lnTo>
                      <a:lnTo>
                        <a:pt x="17" y="838"/>
                      </a:lnTo>
                      <a:lnTo>
                        <a:pt x="11" y="840"/>
                      </a:lnTo>
                      <a:lnTo>
                        <a:pt x="2" y="836"/>
                      </a:lnTo>
                      <a:lnTo>
                        <a:pt x="2" y="816"/>
                      </a:lnTo>
                      <a:lnTo>
                        <a:pt x="0" y="814"/>
                      </a:lnTo>
                      <a:lnTo>
                        <a:pt x="0" y="807"/>
                      </a:lnTo>
                      <a:lnTo>
                        <a:pt x="7" y="797"/>
                      </a:lnTo>
                      <a:lnTo>
                        <a:pt x="2" y="787"/>
                      </a:lnTo>
                      <a:lnTo>
                        <a:pt x="2" y="776"/>
                      </a:lnTo>
                      <a:lnTo>
                        <a:pt x="7" y="770"/>
                      </a:lnTo>
                      <a:lnTo>
                        <a:pt x="11" y="758"/>
                      </a:lnTo>
                      <a:lnTo>
                        <a:pt x="23" y="756"/>
                      </a:lnTo>
                      <a:lnTo>
                        <a:pt x="23" y="747"/>
                      </a:lnTo>
                      <a:lnTo>
                        <a:pt x="31" y="745"/>
                      </a:lnTo>
                      <a:lnTo>
                        <a:pt x="33" y="739"/>
                      </a:lnTo>
                      <a:lnTo>
                        <a:pt x="38" y="737"/>
                      </a:lnTo>
                      <a:lnTo>
                        <a:pt x="42" y="725"/>
                      </a:lnTo>
                      <a:lnTo>
                        <a:pt x="36" y="718"/>
                      </a:lnTo>
                      <a:lnTo>
                        <a:pt x="33" y="696"/>
                      </a:lnTo>
                      <a:lnTo>
                        <a:pt x="42" y="681"/>
                      </a:lnTo>
                      <a:lnTo>
                        <a:pt x="50" y="679"/>
                      </a:lnTo>
                      <a:lnTo>
                        <a:pt x="67" y="661"/>
                      </a:lnTo>
                      <a:lnTo>
                        <a:pt x="79" y="681"/>
                      </a:lnTo>
                      <a:lnTo>
                        <a:pt x="89" y="679"/>
                      </a:lnTo>
                      <a:lnTo>
                        <a:pt x="104" y="663"/>
                      </a:lnTo>
                      <a:lnTo>
                        <a:pt x="106" y="663"/>
                      </a:lnTo>
                      <a:lnTo>
                        <a:pt x="108" y="671"/>
                      </a:lnTo>
                      <a:lnTo>
                        <a:pt x="116" y="657"/>
                      </a:lnTo>
                      <a:lnTo>
                        <a:pt x="123" y="654"/>
                      </a:lnTo>
                      <a:lnTo>
                        <a:pt x="129" y="599"/>
                      </a:lnTo>
                      <a:lnTo>
                        <a:pt x="137" y="590"/>
                      </a:lnTo>
                      <a:lnTo>
                        <a:pt x="127" y="574"/>
                      </a:lnTo>
                      <a:lnTo>
                        <a:pt x="123" y="574"/>
                      </a:lnTo>
                      <a:lnTo>
                        <a:pt x="116" y="568"/>
                      </a:lnTo>
                      <a:lnTo>
                        <a:pt x="118" y="541"/>
                      </a:lnTo>
                      <a:lnTo>
                        <a:pt x="114" y="529"/>
                      </a:lnTo>
                      <a:lnTo>
                        <a:pt x="106" y="529"/>
                      </a:lnTo>
                      <a:lnTo>
                        <a:pt x="89" y="529"/>
                      </a:lnTo>
                      <a:lnTo>
                        <a:pt x="65" y="516"/>
                      </a:lnTo>
                      <a:lnTo>
                        <a:pt x="58" y="506"/>
                      </a:lnTo>
                      <a:lnTo>
                        <a:pt x="48" y="506"/>
                      </a:lnTo>
                      <a:lnTo>
                        <a:pt x="46" y="500"/>
                      </a:lnTo>
                      <a:lnTo>
                        <a:pt x="54" y="495"/>
                      </a:lnTo>
                      <a:lnTo>
                        <a:pt x="56" y="483"/>
                      </a:lnTo>
                      <a:lnTo>
                        <a:pt x="58" y="483"/>
                      </a:lnTo>
                      <a:lnTo>
                        <a:pt x="60" y="491"/>
                      </a:lnTo>
                      <a:lnTo>
                        <a:pt x="62" y="493"/>
                      </a:lnTo>
                      <a:lnTo>
                        <a:pt x="67" y="487"/>
                      </a:lnTo>
                      <a:lnTo>
                        <a:pt x="67" y="469"/>
                      </a:lnTo>
                      <a:lnTo>
                        <a:pt x="89" y="466"/>
                      </a:lnTo>
                      <a:lnTo>
                        <a:pt x="89" y="462"/>
                      </a:lnTo>
                      <a:lnTo>
                        <a:pt x="116" y="456"/>
                      </a:lnTo>
                      <a:lnTo>
                        <a:pt x="125" y="448"/>
                      </a:lnTo>
                      <a:lnTo>
                        <a:pt x="127" y="434"/>
                      </a:lnTo>
                      <a:lnTo>
                        <a:pt x="119" y="436"/>
                      </a:lnTo>
                      <a:lnTo>
                        <a:pt x="116" y="434"/>
                      </a:lnTo>
                      <a:lnTo>
                        <a:pt x="108" y="434"/>
                      </a:lnTo>
                      <a:lnTo>
                        <a:pt x="98" y="434"/>
                      </a:lnTo>
                      <a:lnTo>
                        <a:pt x="91" y="415"/>
                      </a:lnTo>
                      <a:lnTo>
                        <a:pt x="92" y="409"/>
                      </a:lnTo>
                      <a:lnTo>
                        <a:pt x="91" y="392"/>
                      </a:lnTo>
                      <a:lnTo>
                        <a:pt x="81" y="386"/>
                      </a:lnTo>
                      <a:lnTo>
                        <a:pt x="79" y="378"/>
                      </a:lnTo>
                      <a:lnTo>
                        <a:pt x="71" y="369"/>
                      </a:lnTo>
                      <a:lnTo>
                        <a:pt x="58" y="355"/>
                      </a:lnTo>
                      <a:lnTo>
                        <a:pt x="62" y="345"/>
                      </a:lnTo>
                      <a:lnTo>
                        <a:pt x="33" y="299"/>
                      </a:lnTo>
                      <a:lnTo>
                        <a:pt x="54" y="277"/>
                      </a:lnTo>
                      <a:lnTo>
                        <a:pt x="38" y="266"/>
                      </a:lnTo>
                      <a:lnTo>
                        <a:pt x="42" y="250"/>
                      </a:lnTo>
                      <a:lnTo>
                        <a:pt x="33" y="245"/>
                      </a:lnTo>
                      <a:lnTo>
                        <a:pt x="58" y="221"/>
                      </a:lnTo>
                      <a:lnTo>
                        <a:pt x="83" y="221"/>
                      </a:lnTo>
                      <a:lnTo>
                        <a:pt x="79" y="169"/>
                      </a:lnTo>
                      <a:lnTo>
                        <a:pt x="114" y="140"/>
                      </a:lnTo>
                      <a:lnTo>
                        <a:pt x="123" y="109"/>
                      </a:lnTo>
                      <a:lnTo>
                        <a:pt x="147" y="111"/>
                      </a:lnTo>
                      <a:lnTo>
                        <a:pt x="156" y="101"/>
                      </a:lnTo>
                      <a:lnTo>
                        <a:pt x="174" y="163"/>
                      </a:lnTo>
                      <a:lnTo>
                        <a:pt x="168" y="169"/>
                      </a:lnTo>
                      <a:lnTo>
                        <a:pt x="166" y="206"/>
                      </a:lnTo>
                      <a:lnTo>
                        <a:pt x="199" y="198"/>
                      </a:lnTo>
                      <a:lnTo>
                        <a:pt x="230" y="204"/>
                      </a:lnTo>
                      <a:lnTo>
                        <a:pt x="228" y="186"/>
                      </a:lnTo>
                      <a:lnTo>
                        <a:pt x="307" y="138"/>
                      </a:lnTo>
                      <a:lnTo>
                        <a:pt x="320" y="165"/>
                      </a:lnTo>
                      <a:lnTo>
                        <a:pt x="332" y="165"/>
                      </a:lnTo>
                      <a:lnTo>
                        <a:pt x="361" y="120"/>
                      </a:lnTo>
                      <a:lnTo>
                        <a:pt x="400" y="136"/>
                      </a:lnTo>
                      <a:lnTo>
                        <a:pt x="429" y="124"/>
                      </a:lnTo>
                      <a:lnTo>
                        <a:pt x="432" y="47"/>
                      </a:lnTo>
                      <a:lnTo>
                        <a:pt x="460" y="29"/>
                      </a:lnTo>
                      <a:lnTo>
                        <a:pt x="498" y="31"/>
                      </a:lnTo>
                      <a:lnTo>
                        <a:pt x="521" y="2"/>
                      </a:lnTo>
                      <a:lnTo>
                        <a:pt x="525" y="10"/>
                      </a:lnTo>
                      <a:lnTo>
                        <a:pt x="554" y="0"/>
                      </a:lnTo>
                      <a:lnTo>
                        <a:pt x="593" y="55"/>
                      </a:lnTo>
                      <a:lnTo>
                        <a:pt x="597" y="89"/>
                      </a:lnTo>
                      <a:lnTo>
                        <a:pt x="626" y="91"/>
                      </a:lnTo>
                      <a:lnTo>
                        <a:pt x="630" y="150"/>
                      </a:lnTo>
                      <a:lnTo>
                        <a:pt x="614" y="142"/>
                      </a:lnTo>
                      <a:lnTo>
                        <a:pt x="626" y="186"/>
                      </a:lnTo>
                      <a:lnTo>
                        <a:pt x="635" y="186"/>
                      </a:lnTo>
                      <a:lnTo>
                        <a:pt x="630" y="206"/>
                      </a:lnTo>
                      <a:lnTo>
                        <a:pt x="641" y="215"/>
                      </a:lnTo>
                      <a:lnTo>
                        <a:pt x="645" y="235"/>
                      </a:lnTo>
                      <a:lnTo>
                        <a:pt x="707" y="217"/>
                      </a:lnTo>
                      <a:lnTo>
                        <a:pt x="716" y="227"/>
                      </a:lnTo>
                      <a:lnTo>
                        <a:pt x="763" y="227"/>
                      </a:lnTo>
                      <a:lnTo>
                        <a:pt x="763" y="235"/>
                      </a:lnTo>
                      <a:lnTo>
                        <a:pt x="755" y="245"/>
                      </a:lnTo>
                      <a:lnTo>
                        <a:pt x="757" y="250"/>
                      </a:lnTo>
                      <a:lnTo>
                        <a:pt x="745" y="258"/>
                      </a:lnTo>
                      <a:lnTo>
                        <a:pt x="742" y="270"/>
                      </a:lnTo>
                      <a:lnTo>
                        <a:pt x="728" y="268"/>
                      </a:lnTo>
                      <a:lnTo>
                        <a:pt x="726" y="274"/>
                      </a:lnTo>
                      <a:lnTo>
                        <a:pt x="728" y="277"/>
                      </a:lnTo>
                      <a:lnTo>
                        <a:pt x="740" y="283"/>
                      </a:lnTo>
                      <a:lnTo>
                        <a:pt x="738" y="289"/>
                      </a:lnTo>
                      <a:lnTo>
                        <a:pt x="736" y="293"/>
                      </a:lnTo>
                      <a:lnTo>
                        <a:pt x="728" y="293"/>
                      </a:lnTo>
                      <a:lnTo>
                        <a:pt x="720" y="297"/>
                      </a:lnTo>
                      <a:lnTo>
                        <a:pt x="720" y="305"/>
                      </a:lnTo>
                      <a:lnTo>
                        <a:pt x="716" y="316"/>
                      </a:lnTo>
                      <a:lnTo>
                        <a:pt x="718" y="322"/>
                      </a:lnTo>
                      <a:lnTo>
                        <a:pt x="720" y="324"/>
                      </a:lnTo>
                      <a:lnTo>
                        <a:pt x="726" y="330"/>
                      </a:lnTo>
                      <a:lnTo>
                        <a:pt x="732" y="332"/>
                      </a:lnTo>
                      <a:lnTo>
                        <a:pt x="740" y="343"/>
                      </a:lnTo>
                      <a:lnTo>
                        <a:pt x="753" y="345"/>
                      </a:lnTo>
                      <a:lnTo>
                        <a:pt x="761" y="338"/>
                      </a:lnTo>
                      <a:lnTo>
                        <a:pt x="765" y="343"/>
                      </a:lnTo>
                      <a:lnTo>
                        <a:pt x="763" y="355"/>
                      </a:lnTo>
                      <a:lnTo>
                        <a:pt x="771" y="355"/>
                      </a:lnTo>
                      <a:lnTo>
                        <a:pt x="773" y="363"/>
                      </a:lnTo>
                      <a:lnTo>
                        <a:pt x="778" y="369"/>
                      </a:lnTo>
                      <a:lnTo>
                        <a:pt x="815" y="363"/>
                      </a:lnTo>
                      <a:lnTo>
                        <a:pt x="821" y="363"/>
                      </a:lnTo>
                      <a:lnTo>
                        <a:pt x="817" y="367"/>
                      </a:lnTo>
                      <a:lnTo>
                        <a:pt x="823" y="376"/>
                      </a:lnTo>
                      <a:lnTo>
                        <a:pt x="827" y="394"/>
                      </a:lnTo>
                      <a:lnTo>
                        <a:pt x="834" y="413"/>
                      </a:lnTo>
                      <a:lnTo>
                        <a:pt x="832" y="417"/>
                      </a:lnTo>
                      <a:lnTo>
                        <a:pt x="836" y="417"/>
                      </a:lnTo>
                      <a:lnTo>
                        <a:pt x="850" y="425"/>
                      </a:lnTo>
                      <a:lnTo>
                        <a:pt x="856" y="450"/>
                      </a:lnTo>
                      <a:lnTo>
                        <a:pt x="863" y="450"/>
                      </a:lnTo>
                      <a:lnTo>
                        <a:pt x="865" y="462"/>
                      </a:lnTo>
                      <a:lnTo>
                        <a:pt x="861" y="464"/>
                      </a:lnTo>
                      <a:lnTo>
                        <a:pt x="858" y="466"/>
                      </a:lnTo>
                      <a:lnTo>
                        <a:pt x="852" y="466"/>
                      </a:lnTo>
                      <a:lnTo>
                        <a:pt x="846" y="473"/>
                      </a:lnTo>
                      <a:lnTo>
                        <a:pt x="840" y="473"/>
                      </a:lnTo>
                      <a:lnTo>
                        <a:pt x="834" y="477"/>
                      </a:lnTo>
                      <a:lnTo>
                        <a:pt x="832" y="477"/>
                      </a:lnTo>
                      <a:lnTo>
                        <a:pt x="830" y="481"/>
                      </a:lnTo>
                      <a:lnTo>
                        <a:pt x="823" y="481"/>
                      </a:lnTo>
                      <a:lnTo>
                        <a:pt x="823" y="485"/>
                      </a:lnTo>
                      <a:lnTo>
                        <a:pt x="823" y="491"/>
                      </a:lnTo>
                      <a:lnTo>
                        <a:pt x="827" y="497"/>
                      </a:lnTo>
                      <a:lnTo>
                        <a:pt x="823" y="497"/>
                      </a:lnTo>
                      <a:lnTo>
                        <a:pt x="821" y="498"/>
                      </a:lnTo>
                      <a:lnTo>
                        <a:pt x="817" y="498"/>
                      </a:lnTo>
                      <a:lnTo>
                        <a:pt x="807" y="506"/>
                      </a:lnTo>
                      <a:lnTo>
                        <a:pt x="807" y="500"/>
                      </a:lnTo>
                      <a:lnTo>
                        <a:pt x="807" y="506"/>
                      </a:lnTo>
                      <a:lnTo>
                        <a:pt x="803" y="512"/>
                      </a:lnTo>
                      <a:lnTo>
                        <a:pt x="798" y="516"/>
                      </a:lnTo>
                      <a:lnTo>
                        <a:pt x="798" y="526"/>
                      </a:lnTo>
                      <a:lnTo>
                        <a:pt x="796" y="537"/>
                      </a:lnTo>
                      <a:lnTo>
                        <a:pt x="792" y="553"/>
                      </a:lnTo>
                      <a:lnTo>
                        <a:pt x="792" y="560"/>
                      </a:lnTo>
                      <a:lnTo>
                        <a:pt x="794" y="562"/>
                      </a:lnTo>
                      <a:lnTo>
                        <a:pt x="794" y="564"/>
                      </a:lnTo>
                      <a:lnTo>
                        <a:pt x="796" y="564"/>
                      </a:lnTo>
                      <a:lnTo>
                        <a:pt x="798" y="572"/>
                      </a:lnTo>
                      <a:lnTo>
                        <a:pt x="798" y="576"/>
                      </a:lnTo>
                      <a:lnTo>
                        <a:pt x="792" y="578"/>
                      </a:lnTo>
                      <a:lnTo>
                        <a:pt x="788" y="576"/>
                      </a:lnTo>
                      <a:lnTo>
                        <a:pt x="786" y="580"/>
                      </a:lnTo>
                      <a:lnTo>
                        <a:pt x="784" y="578"/>
                      </a:lnTo>
                      <a:lnTo>
                        <a:pt x="784" y="582"/>
                      </a:lnTo>
                      <a:lnTo>
                        <a:pt x="782" y="584"/>
                      </a:lnTo>
                      <a:lnTo>
                        <a:pt x="778" y="588"/>
                      </a:lnTo>
                      <a:lnTo>
                        <a:pt x="776" y="590"/>
                      </a:lnTo>
                      <a:lnTo>
                        <a:pt x="774" y="597"/>
                      </a:lnTo>
                      <a:lnTo>
                        <a:pt x="767" y="601"/>
                      </a:lnTo>
                      <a:lnTo>
                        <a:pt x="767" y="605"/>
                      </a:lnTo>
                      <a:lnTo>
                        <a:pt x="765" y="609"/>
                      </a:lnTo>
                      <a:lnTo>
                        <a:pt x="759" y="617"/>
                      </a:lnTo>
                      <a:lnTo>
                        <a:pt x="749" y="621"/>
                      </a:lnTo>
                      <a:lnTo>
                        <a:pt x="745" y="623"/>
                      </a:lnTo>
                      <a:lnTo>
                        <a:pt x="742" y="624"/>
                      </a:lnTo>
                      <a:lnTo>
                        <a:pt x="736" y="623"/>
                      </a:lnTo>
                      <a:lnTo>
                        <a:pt x="732" y="626"/>
                      </a:lnTo>
                      <a:lnTo>
                        <a:pt x="720" y="628"/>
                      </a:lnTo>
                      <a:lnTo>
                        <a:pt x="718" y="626"/>
                      </a:lnTo>
                      <a:lnTo>
                        <a:pt x="716" y="624"/>
                      </a:lnTo>
                      <a:lnTo>
                        <a:pt x="716" y="619"/>
                      </a:lnTo>
                      <a:lnTo>
                        <a:pt x="716" y="623"/>
                      </a:lnTo>
                      <a:lnTo>
                        <a:pt x="707" y="621"/>
                      </a:lnTo>
                      <a:lnTo>
                        <a:pt x="705" y="621"/>
                      </a:lnTo>
                      <a:lnTo>
                        <a:pt x="693" y="628"/>
                      </a:lnTo>
                      <a:lnTo>
                        <a:pt x="691" y="632"/>
                      </a:lnTo>
                      <a:lnTo>
                        <a:pt x="688" y="638"/>
                      </a:lnTo>
                      <a:lnTo>
                        <a:pt x="680" y="644"/>
                      </a:lnTo>
                      <a:lnTo>
                        <a:pt x="676" y="648"/>
                      </a:lnTo>
                      <a:lnTo>
                        <a:pt x="670" y="650"/>
                      </a:lnTo>
                      <a:lnTo>
                        <a:pt x="668" y="652"/>
                      </a:lnTo>
                      <a:lnTo>
                        <a:pt x="660" y="648"/>
                      </a:lnTo>
                      <a:lnTo>
                        <a:pt x="653" y="642"/>
                      </a:lnTo>
                      <a:lnTo>
                        <a:pt x="649" y="634"/>
                      </a:lnTo>
                      <a:lnTo>
                        <a:pt x="645" y="626"/>
                      </a:lnTo>
                      <a:lnTo>
                        <a:pt x="639" y="623"/>
                      </a:lnTo>
                      <a:lnTo>
                        <a:pt x="630" y="619"/>
                      </a:lnTo>
                      <a:lnTo>
                        <a:pt x="624" y="619"/>
                      </a:lnTo>
                      <a:lnTo>
                        <a:pt x="620" y="592"/>
                      </a:lnTo>
                      <a:lnTo>
                        <a:pt x="612" y="588"/>
                      </a:lnTo>
                      <a:lnTo>
                        <a:pt x="604" y="588"/>
                      </a:lnTo>
                      <a:lnTo>
                        <a:pt x="602" y="590"/>
                      </a:lnTo>
                      <a:lnTo>
                        <a:pt x="601" y="576"/>
                      </a:lnTo>
                      <a:lnTo>
                        <a:pt x="604" y="574"/>
                      </a:lnTo>
                      <a:lnTo>
                        <a:pt x="604" y="553"/>
                      </a:lnTo>
                      <a:lnTo>
                        <a:pt x="597" y="553"/>
                      </a:lnTo>
                      <a:lnTo>
                        <a:pt x="593" y="553"/>
                      </a:lnTo>
                      <a:lnTo>
                        <a:pt x="587" y="553"/>
                      </a:lnTo>
                      <a:lnTo>
                        <a:pt x="581" y="553"/>
                      </a:lnTo>
                      <a:lnTo>
                        <a:pt x="579" y="562"/>
                      </a:lnTo>
                      <a:lnTo>
                        <a:pt x="577" y="568"/>
                      </a:lnTo>
                      <a:lnTo>
                        <a:pt x="572" y="560"/>
                      </a:lnTo>
                      <a:lnTo>
                        <a:pt x="574" y="560"/>
                      </a:lnTo>
                      <a:lnTo>
                        <a:pt x="572" y="555"/>
                      </a:lnTo>
                      <a:lnTo>
                        <a:pt x="568" y="560"/>
                      </a:lnTo>
                      <a:lnTo>
                        <a:pt x="568" y="555"/>
                      </a:lnTo>
                      <a:lnTo>
                        <a:pt x="562" y="553"/>
                      </a:lnTo>
                      <a:lnTo>
                        <a:pt x="568" y="549"/>
                      </a:lnTo>
                      <a:lnTo>
                        <a:pt x="568" y="543"/>
                      </a:lnTo>
                      <a:lnTo>
                        <a:pt x="564" y="537"/>
                      </a:lnTo>
                      <a:lnTo>
                        <a:pt x="558" y="537"/>
                      </a:lnTo>
                      <a:lnTo>
                        <a:pt x="556" y="531"/>
                      </a:lnTo>
                      <a:lnTo>
                        <a:pt x="556" y="529"/>
                      </a:lnTo>
                      <a:lnTo>
                        <a:pt x="554" y="526"/>
                      </a:lnTo>
                      <a:lnTo>
                        <a:pt x="548" y="526"/>
                      </a:lnTo>
                      <a:lnTo>
                        <a:pt x="548" y="524"/>
                      </a:lnTo>
                      <a:lnTo>
                        <a:pt x="554" y="520"/>
                      </a:lnTo>
                      <a:lnTo>
                        <a:pt x="548" y="514"/>
                      </a:lnTo>
                      <a:lnTo>
                        <a:pt x="545" y="506"/>
                      </a:lnTo>
                      <a:lnTo>
                        <a:pt x="545" y="498"/>
                      </a:lnTo>
                      <a:lnTo>
                        <a:pt x="548" y="483"/>
                      </a:lnTo>
                      <a:lnTo>
                        <a:pt x="554" y="481"/>
                      </a:lnTo>
                      <a:lnTo>
                        <a:pt x="558" y="485"/>
                      </a:lnTo>
                      <a:lnTo>
                        <a:pt x="572" y="483"/>
                      </a:lnTo>
                      <a:lnTo>
                        <a:pt x="579" y="487"/>
                      </a:lnTo>
                      <a:lnTo>
                        <a:pt x="583" y="487"/>
                      </a:lnTo>
                      <a:lnTo>
                        <a:pt x="585" y="483"/>
                      </a:lnTo>
                      <a:lnTo>
                        <a:pt x="583" y="477"/>
                      </a:lnTo>
                      <a:lnTo>
                        <a:pt x="575" y="466"/>
                      </a:lnTo>
                      <a:lnTo>
                        <a:pt x="572" y="464"/>
                      </a:lnTo>
                      <a:lnTo>
                        <a:pt x="570" y="462"/>
                      </a:lnTo>
                      <a:lnTo>
                        <a:pt x="566" y="464"/>
                      </a:lnTo>
                      <a:lnTo>
                        <a:pt x="562" y="462"/>
                      </a:lnTo>
                      <a:lnTo>
                        <a:pt x="562" y="456"/>
                      </a:lnTo>
                      <a:lnTo>
                        <a:pt x="558" y="456"/>
                      </a:lnTo>
                      <a:lnTo>
                        <a:pt x="556" y="452"/>
                      </a:lnTo>
                      <a:lnTo>
                        <a:pt x="554" y="448"/>
                      </a:lnTo>
                      <a:lnTo>
                        <a:pt x="546" y="442"/>
                      </a:lnTo>
                      <a:lnTo>
                        <a:pt x="545" y="436"/>
                      </a:lnTo>
                      <a:lnTo>
                        <a:pt x="539" y="436"/>
                      </a:lnTo>
                      <a:lnTo>
                        <a:pt x="535" y="434"/>
                      </a:lnTo>
                      <a:lnTo>
                        <a:pt x="529" y="434"/>
                      </a:lnTo>
                      <a:lnTo>
                        <a:pt x="525" y="436"/>
                      </a:lnTo>
                      <a:lnTo>
                        <a:pt x="521" y="436"/>
                      </a:lnTo>
                      <a:lnTo>
                        <a:pt x="516" y="431"/>
                      </a:lnTo>
                      <a:lnTo>
                        <a:pt x="510" y="427"/>
                      </a:lnTo>
                      <a:lnTo>
                        <a:pt x="502" y="415"/>
                      </a:lnTo>
                      <a:lnTo>
                        <a:pt x="502" y="402"/>
                      </a:lnTo>
                      <a:lnTo>
                        <a:pt x="498" y="388"/>
                      </a:lnTo>
                      <a:lnTo>
                        <a:pt x="498" y="386"/>
                      </a:lnTo>
                      <a:lnTo>
                        <a:pt x="502" y="386"/>
                      </a:lnTo>
                      <a:lnTo>
                        <a:pt x="504" y="386"/>
                      </a:lnTo>
                      <a:lnTo>
                        <a:pt x="502" y="378"/>
                      </a:lnTo>
                      <a:lnTo>
                        <a:pt x="512" y="374"/>
                      </a:lnTo>
                      <a:lnTo>
                        <a:pt x="521" y="378"/>
                      </a:lnTo>
                      <a:lnTo>
                        <a:pt x="527" y="376"/>
                      </a:lnTo>
                      <a:lnTo>
                        <a:pt x="529" y="374"/>
                      </a:lnTo>
                      <a:lnTo>
                        <a:pt x="527" y="363"/>
                      </a:lnTo>
                      <a:lnTo>
                        <a:pt x="529" y="359"/>
                      </a:lnTo>
                      <a:lnTo>
                        <a:pt x="535" y="363"/>
                      </a:lnTo>
                      <a:lnTo>
                        <a:pt x="537" y="359"/>
                      </a:lnTo>
                      <a:lnTo>
                        <a:pt x="517" y="357"/>
                      </a:lnTo>
                      <a:lnTo>
                        <a:pt x="508" y="359"/>
                      </a:lnTo>
                      <a:lnTo>
                        <a:pt x="489" y="357"/>
                      </a:lnTo>
                      <a:lnTo>
                        <a:pt x="463" y="357"/>
                      </a:lnTo>
                      <a:lnTo>
                        <a:pt x="460" y="355"/>
                      </a:lnTo>
                      <a:lnTo>
                        <a:pt x="454" y="345"/>
                      </a:lnTo>
                      <a:lnTo>
                        <a:pt x="442" y="332"/>
                      </a:lnTo>
                      <a:lnTo>
                        <a:pt x="432" y="330"/>
                      </a:lnTo>
                      <a:lnTo>
                        <a:pt x="431" y="324"/>
                      </a:lnTo>
                      <a:lnTo>
                        <a:pt x="423" y="322"/>
                      </a:lnTo>
                      <a:lnTo>
                        <a:pt x="421" y="307"/>
                      </a:lnTo>
                      <a:lnTo>
                        <a:pt x="421" y="299"/>
                      </a:lnTo>
                      <a:lnTo>
                        <a:pt x="417" y="295"/>
                      </a:lnTo>
                      <a:lnTo>
                        <a:pt x="413" y="295"/>
                      </a:lnTo>
                      <a:lnTo>
                        <a:pt x="409" y="299"/>
                      </a:lnTo>
                      <a:lnTo>
                        <a:pt x="409" y="307"/>
                      </a:lnTo>
                      <a:lnTo>
                        <a:pt x="402" y="307"/>
                      </a:lnTo>
                      <a:lnTo>
                        <a:pt x="386" y="310"/>
                      </a:lnTo>
                      <a:lnTo>
                        <a:pt x="386" y="314"/>
                      </a:lnTo>
                      <a:lnTo>
                        <a:pt x="392" y="320"/>
                      </a:lnTo>
                      <a:lnTo>
                        <a:pt x="390" y="324"/>
                      </a:lnTo>
                      <a:lnTo>
                        <a:pt x="386" y="324"/>
                      </a:lnTo>
                      <a:lnTo>
                        <a:pt x="376" y="316"/>
                      </a:lnTo>
                      <a:lnTo>
                        <a:pt x="373" y="322"/>
                      </a:lnTo>
                      <a:lnTo>
                        <a:pt x="375" y="326"/>
                      </a:lnTo>
                      <a:lnTo>
                        <a:pt x="392" y="345"/>
                      </a:lnTo>
                      <a:lnTo>
                        <a:pt x="390" y="347"/>
                      </a:lnTo>
                      <a:lnTo>
                        <a:pt x="367" y="349"/>
                      </a:lnTo>
                      <a:lnTo>
                        <a:pt x="361" y="345"/>
                      </a:lnTo>
                      <a:lnTo>
                        <a:pt x="357" y="357"/>
                      </a:lnTo>
                      <a:lnTo>
                        <a:pt x="351" y="363"/>
                      </a:lnTo>
                      <a:lnTo>
                        <a:pt x="349" y="369"/>
                      </a:lnTo>
                      <a:lnTo>
                        <a:pt x="344" y="371"/>
                      </a:lnTo>
                      <a:lnTo>
                        <a:pt x="346" y="378"/>
                      </a:lnTo>
                      <a:lnTo>
                        <a:pt x="326" y="386"/>
                      </a:lnTo>
                      <a:lnTo>
                        <a:pt x="317" y="382"/>
                      </a:lnTo>
                      <a:lnTo>
                        <a:pt x="315" y="386"/>
                      </a:lnTo>
                      <a:lnTo>
                        <a:pt x="307" y="386"/>
                      </a:lnTo>
                      <a:lnTo>
                        <a:pt x="305" y="392"/>
                      </a:lnTo>
                      <a:lnTo>
                        <a:pt x="297" y="394"/>
                      </a:lnTo>
                      <a:lnTo>
                        <a:pt x="297" y="396"/>
                      </a:lnTo>
                      <a:lnTo>
                        <a:pt x="297" y="409"/>
                      </a:lnTo>
                      <a:lnTo>
                        <a:pt x="307" y="423"/>
                      </a:lnTo>
                      <a:lnTo>
                        <a:pt x="317" y="427"/>
                      </a:lnTo>
                      <a:lnTo>
                        <a:pt x="320" y="431"/>
                      </a:lnTo>
                      <a:lnTo>
                        <a:pt x="322" y="434"/>
                      </a:lnTo>
                      <a:lnTo>
                        <a:pt x="326" y="442"/>
                      </a:lnTo>
                      <a:lnTo>
                        <a:pt x="326" y="444"/>
                      </a:lnTo>
                      <a:lnTo>
                        <a:pt x="318" y="452"/>
                      </a:lnTo>
                      <a:lnTo>
                        <a:pt x="315" y="466"/>
                      </a:lnTo>
                      <a:lnTo>
                        <a:pt x="311" y="469"/>
                      </a:lnTo>
                      <a:lnTo>
                        <a:pt x="305" y="462"/>
                      </a:lnTo>
                      <a:lnTo>
                        <a:pt x="299" y="464"/>
                      </a:lnTo>
                      <a:lnTo>
                        <a:pt x="299" y="466"/>
                      </a:lnTo>
                      <a:lnTo>
                        <a:pt x="270" y="481"/>
                      </a:lnTo>
                      <a:lnTo>
                        <a:pt x="257" y="495"/>
                      </a:lnTo>
                      <a:lnTo>
                        <a:pt x="253" y="502"/>
                      </a:lnTo>
                      <a:lnTo>
                        <a:pt x="262" y="510"/>
                      </a:lnTo>
                      <a:lnTo>
                        <a:pt x="270" y="514"/>
                      </a:lnTo>
                      <a:lnTo>
                        <a:pt x="268" y="516"/>
                      </a:lnTo>
                      <a:lnTo>
                        <a:pt x="270" y="526"/>
                      </a:lnTo>
                      <a:lnTo>
                        <a:pt x="276" y="531"/>
                      </a:lnTo>
                      <a:lnTo>
                        <a:pt x="259" y="537"/>
                      </a:lnTo>
                      <a:lnTo>
                        <a:pt x="261" y="545"/>
                      </a:lnTo>
                      <a:lnTo>
                        <a:pt x="266" y="545"/>
                      </a:lnTo>
                      <a:lnTo>
                        <a:pt x="266" y="560"/>
                      </a:lnTo>
                      <a:lnTo>
                        <a:pt x="270" y="562"/>
                      </a:lnTo>
                      <a:lnTo>
                        <a:pt x="270" y="568"/>
                      </a:lnTo>
                      <a:lnTo>
                        <a:pt x="280" y="570"/>
                      </a:lnTo>
                      <a:lnTo>
                        <a:pt x="291" y="570"/>
                      </a:lnTo>
                      <a:lnTo>
                        <a:pt x="297" y="578"/>
                      </a:lnTo>
                      <a:lnTo>
                        <a:pt x="301" y="582"/>
                      </a:lnTo>
                      <a:lnTo>
                        <a:pt x="305" y="586"/>
                      </a:lnTo>
                      <a:lnTo>
                        <a:pt x="311" y="582"/>
                      </a:lnTo>
                      <a:lnTo>
                        <a:pt x="317" y="580"/>
                      </a:lnTo>
                      <a:lnTo>
                        <a:pt x="322" y="578"/>
                      </a:lnTo>
                      <a:lnTo>
                        <a:pt x="326" y="568"/>
                      </a:lnTo>
                      <a:lnTo>
                        <a:pt x="328" y="568"/>
                      </a:lnTo>
                      <a:lnTo>
                        <a:pt x="332" y="574"/>
                      </a:lnTo>
                      <a:lnTo>
                        <a:pt x="336" y="570"/>
                      </a:lnTo>
                      <a:lnTo>
                        <a:pt x="355" y="572"/>
                      </a:lnTo>
                      <a:lnTo>
                        <a:pt x="367" y="570"/>
                      </a:lnTo>
                      <a:lnTo>
                        <a:pt x="375" y="582"/>
                      </a:lnTo>
                      <a:lnTo>
                        <a:pt x="386" y="593"/>
                      </a:lnTo>
                      <a:lnTo>
                        <a:pt x="390" y="593"/>
                      </a:lnTo>
                      <a:lnTo>
                        <a:pt x="396" y="592"/>
                      </a:lnTo>
                      <a:lnTo>
                        <a:pt x="402" y="592"/>
                      </a:lnTo>
                      <a:lnTo>
                        <a:pt x="402" y="586"/>
                      </a:lnTo>
                      <a:lnTo>
                        <a:pt x="396" y="584"/>
                      </a:lnTo>
                      <a:lnTo>
                        <a:pt x="396" y="580"/>
                      </a:lnTo>
                      <a:lnTo>
                        <a:pt x="398" y="582"/>
                      </a:lnTo>
                      <a:lnTo>
                        <a:pt x="402" y="574"/>
                      </a:lnTo>
                      <a:lnTo>
                        <a:pt x="409" y="570"/>
                      </a:lnTo>
                      <a:lnTo>
                        <a:pt x="411" y="564"/>
                      </a:lnTo>
                      <a:lnTo>
                        <a:pt x="419" y="559"/>
                      </a:lnTo>
                      <a:lnTo>
                        <a:pt x="421" y="559"/>
                      </a:lnTo>
                      <a:lnTo>
                        <a:pt x="448" y="545"/>
                      </a:lnTo>
                      <a:lnTo>
                        <a:pt x="452" y="522"/>
                      </a:lnTo>
                      <a:lnTo>
                        <a:pt x="456" y="504"/>
                      </a:lnTo>
                      <a:lnTo>
                        <a:pt x="442" y="489"/>
                      </a:lnTo>
                      <a:lnTo>
                        <a:pt x="448" y="481"/>
                      </a:lnTo>
                      <a:lnTo>
                        <a:pt x="469" y="479"/>
                      </a:lnTo>
                      <a:lnTo>
                        <a:pt x="485" y="475"/>
                      </a:lnTo>
                      <a:lnTo>
                        <a:pt x="504" y="469"/>
                      </a:lnTo>
                      <a:lnTo>
                        <a:pt x="498" y="545"/>
                      </a:lnTo>
                      <a:lnTo>
                        <a:pt x="494" y="551"/>
                      </a:lnTo>
                      <a:lnTo>
                        <a:pt x="481" y="549"/>
                      </a:lnTo>
                      <a:lnTo>
                        <a:pt x="467" y="551"/>
                      </a:lnTo>
                      <a:lnTo>
                        <a:pt x="452" y="553"/>
                      </a:lnTo>
                      <a:lnTo>
                        <a:pt x="444" y="560"/>
                      </a:lnTo>
                      <a:lnTo>
                        <a:pt x="448" y="586"/>
                      </a:lnTo>
                      <a:lnTo>
                        <a:pt x="454" y="592"/>
                      </a:lnTo>
                      <a:lnTo>
                        <a:pt x="458" y="609"/>
                      </a:lnTo>
                      <a:lnTo>
                        <a:pt x="460" y="609"/>
                      </a:lnTo>
                      <a:lnTo>
                        <a:pt x="463" y="642"/>
                      </a:lnTo>
                      <a:lnTo>
                        <a:pt x="469" y="640"/>
                      </a:lnTo>
                      <a:lnTo>
                        <a:pt x="469" y="659"/>
                      </a:lnTo>
                      <a:lnTo>
                        <a:pt x="458" y="661"/>
                      </a:lnTo>
                      <a:lnTo>
                        <a:pt x="448" y="669"/>
                      </a:lnTo>
                      <a:lnTo>
                        <a:pt x="442" y="681"/>
                      </a:lnTo>
                      <a:lnTo>
                        <a:pt x="444" y="700"/>
                      </a:lnTo>
                      <a:lnTo>
                        <a:pt x="448" y="704"/>
                      </a:lnTo>
                      <a:lnTo>
                        <a:pt x="448" y="716"/>
                      </a:lnTo>
                      <a:lnTo>
                        <a:pt x="452" y="719"/>
                      </a:lnTo>
                      <a:lnTo>
                        <a:pt x="458" y="719"/>
                      </a:lnTo>
                      <a:lnTo>
                        <a:pt x="463" y="719"/>
                      </a:lnTo>
                      <a:lnTo>
                        <a:pt x="471" y="727"/>
                      </a:lnTo>
                      <a:lnTo>
                        <a:pt x="487" y="727"/>
                      </a:lnTo>
                      <a:lnTo>
                        <a:pt x="490" y="727"/>
                      </a:lnTo>
                      <a:lnTo>
                        <a:pt x="492" y="727"/>
                      </a:lnTo>
                      <a:lnTo>
                        <a:pt x="496" y="741"/>
                      </a:lnTo>
                      <a:lnTo>
                        <a:pt x="502" y="745"/>
                      </a:lnTo>
                      <a:lnTo>
                        <a:pt x="504" y="745"/>
                      </a:lnTo>
                      <a:lnTo>
                        <a:pt x="510" y="739"/>
                      </a:lnTo>
                      <a:lnTo>
                        <a:pt x="514" y="737"/>
                      </a:lnTo>
                      <a:lnTo>
                        <a:pt x="521" y="741"/>
                      </a:lnTo>
                      <a:lnTo>
                        <a:pt x="519" y="747"/>
                      </a:lnTo>
                      <a:lnTo>
                        <a:pt x="523" y="749"/>
                      </a:lnTo>
                      <a:lnTo>
                        <a:pt x="545" y="743"/>
                      </a:lnTo>
                      <a:lnTo>
                        <a:pt x="546" y="739"/>
                      </a:lnTo>
                      <a:lnTo>
                        <a:pt x="556" y="737"/>
                      </a:lnTo>
                      <a:lnTo>
                        <a:pt x="564" y="737"/>
                      </a:lnTo>
                      <a:lnTo>
                        <a:pt x="572" y="750"/>
                      </a:lnTo>
                      <a:lnTo>
                        <a:pt x="574" y="756"/>
                      </a:lnTo>
                      <a:lnTo>
                        <a:pt x="579" y="768"/>
                      </a:lnTo>
                      <a:lnTo>
                        <a:pt x="581" y="772"/>
                      </a:lnTo>
                      <a:lnTo>
                        <a:pt x="589" y="781"/>
                      </a:lnTo>
                      <a:lnTo>
                        <a:pt x="595" y="789"/>
                      </a:lnTo>
                      <a:lnTo>
                        <a:pt x="606" y="799"/>
                      </a:lnTo>
                      <a:lnTo>
                        <a:pt x="610" y="799"/>
                      </a:lnTo>
                      <a:lnTo>
                        <a:pt x="601" y="811"/>
                      </a:lnTo>
                      <a:lnTo>
                        <a:pt x="602" y="816"/>
                      </a:lnTo>
                      <a:lnTo>
                        <a:pt x="597" y="818"/>
                      </a:lnTo>
                      <a:lnTo>
                        <a:pt x="597" y="824"/>
                      </a:lnTo>
                      <a:lnTo>
                        <a:pt x="595" y="826"/>
                      </a:lnTo>
                      <a:lnTo>
                        <a:pt x="591" y="838"/>
                      </a:lnTo>
                      <a:lnTo>
                        <a:pt x="572" y="840"/>
                      </a:lnTo>
                      <a:lnTo>
                        <a:pt x="566" y="855"/>
                      </a:lnTo>
                      <a:lnTo>
                        <a:pt x="564" y="863"/>
                      </a:lnTo>
                      <a:lnTo>
                        <a:pt x="554" y="882"/>
                      </a:lnTo>
                      <a:lnTo>
                        <a:pt x="548" y="882"/>
                      </a:lnTo>
                      <a:lnTo>
                        <a:pt x="539" y="878"/>
                      </a:lnTo>
                      <a:lnTo>
                        <a:pt x="531" y="884"/>
                      </a:lnTo>
                      <a:lnTo>
                        <a:pt x="517" y="884"/>
                      </a:lnTo>
                      <a:lnTo>
                        <a:pt x="514" y="886"/>
                      </a:lnTo>
                      <a:lnTo>
                        <a:pt x="502" y="884"/>
                      </a:lnTo>
                      <a:lnTo>
                        <a:pt x="498" y="886"/>
                      </a:lnTo>
                      <a:lnTo>
                        <a:pt x="467" y="888"/>
                      </a:lnTo>
                      <a:lnTo>
                        <a:pt x="458" y="896"/>
                      </a:lnTo>
                      <a:lnTo>
                        <a:pt x="458" y="904"/>
                      </a:lnTo>
                      <a:lnTo>
                        <a:pt x="448" y="911"/>
                      </a:lnTo>
                      <a:lnTo>
                        <a:pt x="442" y="927"/>
                      </a:lnTo>
                      <a:lnTo>
                        <a:pt x="419" y="952"/>
                      </a:lnTo>
                      <a:lnTo>
                        <a:pt x="417" y="958"/>
                      </a:lnTo>
                      <a:lnTo>
                        <a:pt x="413" y="962"/>
                      </a:lnTo>
                      <a:lnTo>
                        <a:pt x="413" y="964"/>
                      </a:lnTo>
                      <a:lnTo>
                        <a:pt x="411" y="973"/>
                      </a:lnTo>
                      <a:lnTo>
                        <a:pt x="409" y="975"/>
                      </a:lnTo>
                      <a:lnTo>
                        <a:pt x="405" y="983"/>
                      </a:lnTo>
                      <a:lnTo>
                        <a:pt x="400" y="985"/>
                      </a:lnTo>
                      <a:lnTo>
                        <a:pt x="380" y="977"/>
                      </a:lnTo>
                      <a:lnTo>
                        <a:pt x="353" y="985"/>
                      </a:lnTo>
                      <a:lnTo>
                        <a:pt x="353" y="1006"/>
                      </a:lnTo>
                      <a:lnTo>
                        <a:pt x="347" y="1010"/>
                      </a:lnTo>
                      <a:lnTo>
                        <a:pt x="344" y="1014"/>
                      </a:lnTo>
                      <a:lnTo>
                        <a:pt x="346" y="1016"/>
                      </a:lnTo>
                      <a:lnTo>
                        <a:pt x="340" y="1026"/>
                      </a:lnTo>
                      <a:lnTo>
                        <a:pt x="342" y="1030"/>
                      </a:lnTo>
                      <a:lnTo>
                        <a:pt x="328" y="1053"/>
                      </a:lnTo>
                      <a:lnTo>
                        <a:pt x="330" y="1061"/>
                      </a:lnTo>
                      <a:lnTo>
                        <a:pt x="317" y="1076"/>
                      </a:lnTo>
                      <a:lnTo>
                        <a:pt x="317" y="1086"/>
                      </a:lnTo>
                      <a:lnTo>
                        <a:pt x="299" y="1094"/>
                      </a:lnTo>
                      <a:lnTo>
                        <a:pt x="295" y="1094"/>
                      </a:lnTo>
                      <a:lnTo>
                        <a:pt x="291" y="1103"/>
                      </a:lnTo>
                      <a:lnTo>
                        <a:pt x="286" y="1111"/>
                      </a:lnTo>
                      <a:lnTo>
                        <a:pt x="282" y="1109"/>
                      </a:lnTo>
                      <a:lnTo>
                        <a:pt x="270" y="1127"/>
                      </a:lnTo>
                      <a:lnTo>
                        <a:pt x="270" y="1125"/>
                      </a:lnTo>
                      <a:lnTo>
                        <a:pt x="268" y="1140"/>
                      </a:lnTo>
                      <a:lnTo>
                        <a:pt x="261" y="1142"/>
                      </a:lnTo>
                      <a:lnTo>
                        <a:pt x="266" y="1161"/>
                      </a:lnTo>
                      <a:lnTo>
                        <a:pt x="270" y="1163"/>
                      </a:lnTo>
                      <a:lnTo>
                        <a:pt x="272" y="1173"/>
                      </a:lnTo>
                      <a:lnTo>
                        <a:pt x="276" y="1173"/>
                      </a:lnTo>
                      <a:lnTo>
                        <a:pt x="278" y="1181"/>
                      </a:lnTo>
                      <a:lnTo>
                        <a:pt x="286" y="1177"/>
                      </a:lnTo>
                      <a:lnTo>
                        <a:pt x="286" y="1189"/>
                      </a:lnTo>
                      <a:lnTo>
                        <a:pt x="291" y="1190"/>
                      </a:lnTo>
                      <a:lnTo>
                        <a:pt x="295" y="1208"/>
                      </a:lnTo>
                      <a:lnTo>
                        <a:pt x="291" y="1206"/>
                      </a:lnTo>
                      <a:lnTo>
                        <a:pt x="288" y="1214"/>
                      </a:lnTo>
                      <a:lnTo>
                        <a:pt x="280" y="1214"/>
                      </a:lnTo>
                      <a:lnTo>
                        <a:pt x="270" y="1229"/>
                      </a:lnTo>
                      <a:lnTo>
                        <a:pt x="257" y="1204"/>
                      </a:lnTo>
                      <a:lnTo>
                        <a:pt x="249" y="1204"/>
                      </a:lnTo>
                      <a:lnTo>
                        <a:pt x="239" y="1204"/>
                      </a:lnTo>
                      <a:lnTo>
                        <a:pt x="239" y="1210"/>
                      </a:lnTo>
                      <a:lnTo>
                        <a:pt x="232" y="1210"/>
                      </a:lnTo>
                      <a:lnTo>
                        <a:pt x="224" y="1229"/>
                      </a:lnTo>
                      <a:lnTo>
                        <a:pt x="214" y="1233"/>
                      </a:lnTo>
                      <a:lnTo>
                        <a:pt x="205" y="1216"/>
                      </a:lnTo>
                      <a:lnTo>
                        <a:pt x="191" y="1222"/>
                      </a:lnTo>
                      <a:lnTo>
                        <a:pt x="183" y="1216"/>
                      </a:lnTo>
                      <a:lnTo>
                        <a:pt x="164" y="1222"/>
                      </a:lnTo>
                      <a:lnTo>
                        <a:pt x="156" y="1214"/>
                      </a:lnTo>
                      <a:lnTo>
                        <a:pt x="150" y="1212"/>
                      </a:lnTo>
                      <a:lnTo>
                        <a:pt x="127" y="1200"/>
                      </a:lnTo>
                      <a:lnTo>
                        <a:pt x="119" y="1202"/>
                      </a:lnTo>
                      <a:lnTo>
                        <a:pt x="110" y="1198"/>
                      </a:lnTo>
                      <a:lnTo>
                        <a:pt x="106" y="1198"/>
                      </a:lnTo>
                      <a:lnTo>
                        <a:pt x="98" y="1194"/>
                      </a:lnTo>
                      <a:lnTo>
                        <a:pt x="91" y="1198"/>
                      </a:lnTo>
                      <a:lnTo>
                        <a:pt x="83" y="1190"/>
                      </a:lnTo>
                      <a:lnTo>
                        <a:pt x="81" y="1181"/>
                      </a:lnTo>
                      <a:lnTo>
                        <a:pt x="75" y="1181"/>
                      </a:lnTo>
                      <a:lnTo>
                        <a:pt x="77" y="1189"/>
                      </a:lnTo>
                      <a:lnTo>
                        <a:pt x="71" y="1181"/>
                      </a:lnTo>
                      <a:lnTo>
                        <a:pt x="67" y="1189"/>
                      </a:lnTo>
                      <a:lnTo>
                        <a:pt x="67" y="1181"/>
                      </a:lnTo>
                      <a:lnTo>
                        <a:pt x="60" y="1181"/>
                      </a:lnTo>
                      <a:lnTo>
                        <a:pt x="58" y="1189"/>
                      </a:lnTo>
                      <a:lnTo>
                        <a:pt x="38" y="1181"/>
                      </a:lnTo>
                      <a:lnTo>
                        <a:pt x="36" y="1171"/>
                      </a:lnTo>
                      <a:lnTo>
                        <a:pt x="27" y="1169"/>
                      </a:lnTo>
                      <a:lnTo>
                        <a:pt x="23" y="1165"/>
                      </a:lnTo>
                      <a:lnTo>
                        <a:pt x="17" y="1163"/>
                      </a:lnTo>
                      <a:lnTo>
                        <a:pt x="13" y="1150"/>
                      </a:lnTo>
                      <a:lnTo>
                        <a:pt x="19" y="1144"/>
                      </a:lnTo>
                      <a:lnTo>
                        <a:pt x="11" y="1138"/>
                      </a:lnTo>
                      <a:lnTo>
                        <a:pt x="9" y="1132"/>
                      </a:lnTo>
                      <a:lnTo>
                        <a:pt x="2" y="1132"/>
                      </a:lnTo>
                      <a:lnTo>
                        <a:pt x="2" y="1127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73" name="Freeform 238">
                  <a:extLst>
                    <a:ext uri="{FF2B5EF4-FFF2-40B4-BE49-F238E27FC236}">
                      <a16:creationId xmlns:a16="http://schemas.microsoft.com/office/drawing/2014/main" id="{0ABC2418-2466-F24E-9B24-D953C0AE29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2" y="3048"/>
                  <a:ext cx="431" cy="515"/>
                </a:xfrm>
                <a:custGeom>
                  <a:avLst/>
                  <a:gdLst>
                    <a:gd name="T0" fmla="*/ 11 w 861"/>
                    <a:gd name="T1" fmla="*/ 141 h 1029"/>
                    <a:gd name="T2" fmla="*/ 24 w 861"/>
                    <a:gd name="T3" fmla="*/ 139 h 1029"/>
                    <a:gd name="T4" fmla="*/ 25 w 861"/>
                    <a:gd name="T5" fmla="*/ 153 h 1029"/>
                    <a:gd name="T6" fmla="*/ 23 w 861"/>
                    <a:gd name="T7" fmla="*/ 163 h 1029"/>
                    <a:gd name="T8" fmla="*/ 24 w 861"/>
                    <a:gd name="T9" fmla="*/ 181 h 1029"/>
                    <a:gd name="T10" fmla="*/ 28 w 861"/>
                    <a:gd name="T11" fmla="*/ 189 h 1029"/>
                    <a:gd name="T12" fmla="*/ 36 w 861"/>
                    <a:gd name="T13" fmla="*/ 199 h 1029"/>
                    <a:gd name="T14" fmla="*/ 45 w 861"/>
                    <a:gd name="T15" fmla="*/ 187 h 1029"/>
                    <a:gd name="T16" fmla="*/ 54 w 861"/>
                    <a:gd name="T17" fmla="*/ 193 h 1029"/>
                    <a:gd name="T18" fmla="*/ 70 w 861"/>
                    <a:gd name="T19" fmla="*/ 182 h 1029"/>
                    <a:gd name="T20" fmla="*/ 88 w 861"/>
                    <a:gd name="T21" fmla="*/ 178 h 1029"/>
                    <a:gd name="T22" fmla="*/ 99 w 861"/>
                    <a:gd name="T23" fmla="*/ 202 h 1029"/>
                    <a:gd name="T24" fmla="*/ 105 w 861"/>
                    <a:gd name="T25" fmla="*/ 204 h 1029"/>
                    <a:gd name="T26" fmla="*/ 95 w 861"/>
                    <a:gd name="T27" fmla="*/ 224 h 1029"/>
                    <a:gd name="T28" fmla="*/ 92 w 861"/>
                    <a:gd name="T29" fmla="*/ 244 h 1029"/>
                    <a:gd name="T30" fmla="*/ 103 w 861"/>
                    <a:gd name="T31" fmla="*/ 235 h 1029"/>
                    <a:gd name="T32" fmla="*/ 108 w 861"/>
                    <a:gd name="T33" fmla="*/ 249 h 1029"/>
                    <a:gd name="T34" fmla="*/ 116 w 861"/>
                    <a:gd name="T35" fmla="*/ 251 h 1029"/>
                    <a:gd name="T36" fmla="*/ 135 w 861"/>
                    <a:gd name="T37" fmla="*/ 244 h 1029"/>
                    <a:gd name="T38" fmla="*/ 146 w 861"/>
                    <a:gd name="T39" fmla="*/ 232 h 1029"/>
                    <a:gd name="T40" fmla="*/ 168 w 861"/>
                    <a:gd name="T41" fmla="*/ 243 h 1029"/>
                    <a:gd name="T42" fmla="*/ 163 w 861"/>
                    <a:gd name="T43" fmla="*/ 228 h 1029"/>
                    <a:gd name="T44" fmla="*/ 173 w 861"/>
                    <a:gd name="T45" fmla="*/ 220 h 1029"/>
                    <a:gd name="T46" fmla="*/ 197 w 861"/>
                    <a:gd name="T47" fmla="*/ 222 h 1029"/>
                    <a:gd name="T48" fmla="*/ 207 w 861"/>
                    <a:gd name="T49" fmla="*/ 214 h 1029"/>
                    <a:gd name="T50" fmla="*/ 208 w 861"/>
                    <a:gd name="T51" fmla="*/ 188 h 1029"/>
                    <a:gd name="T52" fmla="*/ 212 w 861"/>
                    <a:gd name="T53" fmla="*/ 183 h 1029"/>
                    <a:gd name="T54" fmla="*/ 207 w 861"/>
                    <a:gd name="T55" fmla="*/ 180 h 1029"/>
                    <a:gd name="T56" fmla="*/ 203 w 861"/>
                    <a:gd name="T57" fmla="*/ 163 h 1029"/>
                    <a:gd name="T58" fmla="*/ 198 w 861"/>
                    <a:gd name="T59" fmla="*/ 140 h 1029"/>
                    <a:gd name="T60" fmla="*/ 194 w 861"/>
                    <a:gd name="T61" fmla="*/ 129 h 1029"/>
                    <a:gd name="T62" fmla="*/ 190 w 861"/>
                    <a:gd name="T63" fmla="*/ 121 h 1029"/>
                    <a:gd name="T64" fmla="*/ 194 w 861"/>
                    <a:gd name="T65" fmla="*/ 102 h 1029"/>
                    <a:gd name="T66" fmla="*/ 201 w 861"/>
                    <a:gd name="T67" fmla="*/ 98 h 1029"/>
                    <a:gd name="T68" fmla="*/ 208 w 861"/>
                    <a:gd name="T69" fmla="*/ 89 h 1029"/>
                    <a:gd name="T70" fmla="*/ 211 w 861"/>
                    <a:gd name="T71" fmla="*/ 76 h 1029"/>
                    <a:gd name="T72" fmla="*/ 209 w 861"/>
                    <a:gd name="T73" fmla="*/ 62 h 1029"/>
                    <a:gd name="T74" fmla="*/ 203 w 861"/>
                    <a:gd name="T75" fmla="*/ 53 h 1029"/>
                    <a:gd name="T76" fmla="*/ 196 w 861"/>
                    <a:gd name="T77" fmla="*/ 46 h 1029"/>
                    <a:gd name="T78" fmla="*/ 190 w 861"/>
                    <a:gd name="T79" fmla="*/ 41 h 1029"/>
                    <a:gd name="T80" fmla="*/ 192 w 861"/>
                    <a:gd name="T81" fmla="*/ 30 h 1029"/>
                    <a:gd name="T82" fmla="*/ 185 w 861"/>
                    <a:gd name="T83" fmla="*/ 19 h 1029"/>
                    <a:gd name="T84" fmla="*/ 164 w 861"/>
                    <a:gd name="T85" fmla="*/ 28 h 1029"/>
                    <a:gd name="T86" fmla="*/ 159 w 861"/>
                    <a:gd name="T87" fmla="*/ 14 h 1029"/>
                    <a:gd name="T88" fmla="*/ 146 w 861"/>
                    <a:gd name="T89" fmla="*/ 23 h 1029"/>
                    <a:gd name="T90" fmla="*/ 134 w 861"/>
                    <a:gd name="T91" fmla="*/ 21 h 1029"/>
                    <a:gd name="T92" fmla="*/ 124 w 861"/>
                    <a:gd name="T93" fmla="*/ 15 h 1029"/>
                    <a:gd name="T94" fmla="*/ 106 w 861"/>
                    <a:gd name="T95" fmla="*/ 9 h 1029"/>
                    <a:gd name="T96" fmla="*/ 84 w 861"/>
                    <a:gd name="T97" fmla="*/ 3 h 1029"/>
                    <a:gd name="T98" fmla="*/ 72 w 861"/>
                    <a:gd name="T99" fmla="*/ 2 h 1029"/>
                    <a:gd name="T100" fmla="*/ 66 w 861"/>
                    <a:gd name="T101" fmla="*/ 19 h 1029"/>
                    <a:gd name="T102" fmla="*/ 54 w 861"/>
                    <a:gd name="T103" fmla="*/ 18 h 1029"/>
                    <a:gd name="T104" fmla="*/ 37 w 861"/>
                    <a:gd name="T105" fmla="*/ 23 h 1029"/>
                    <a:gd name="T106" fmla="*/ 29 w 861"/>
                    <a:gd name="T107" fmla="*/ 26 h 1029"/>
                    <a:gd name="T108" fmla="*/ 24 w 861"/>
                    <a:gd name="T109" fmla="*/ 33 h 1029"/>
                    <a:gd name="T110" fmla="*/ 20 w 861"/>
                    <a:gd name="T111" fmla="*/ 47 h 1029"/>
                    <a:gd name="T112" fmla="*/ 17 w 861"/>
                    <a:gd name="T113" fmla="*/ 72 h 1029"/>
                    <a:gd name="T114" fmla="*/ 20 w 861"/>
                    <a:gd name="T115" fmla="*/ 84 h 1029"/>
                    <a:gd name="T116" fmla="*/ 22 w 861"/>
                    <a:gd name="T117" fmla="*/ 91 h 1029"/>
                    <a:gd name="T118" fmla="*/ 22 w 861"/>
                    <a:gd name="T119" fmla="*/ 102 h 1029"/>
                    <a:gd name="T120" fmla="*/ 27 w 861"/>
                    <a:gd name="T121" fmla="*/ 114 h 1029"/>
                    <a:gd name="T122" fmla="*/ 16 w 861"/>
                    <a:gd name="T123" fmla="*/ 125 h 1029"/>
                    <a:gd name="T124" fmla="*/ 5 w 861"/>
                    <a:gd name="T125" fmla="*/ 137 h 1029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861" h="1029">
                      <a:moveTo>
                        <a:pt x="0" y="568"/>
                      </a:moveTo>
                      <a:lnTo>
                        <a:pt x="8" y="570"/>
                      </a:lnTo>
                      <a:lnTo>
                        <a:pt x="13" y="584"/>
                      </a:lnTo>
                      <a:lnTo>
                        <a:pt x="23" y="582"/>
                      </a:lnTo>
                      <a:lnTo>
                        <a:pt x="27" y="572"/>
                      </a:lnTo>
                      <a:lnTo>
                        <a:pt x="33" y="566"/>
                      </a:lnTo>
                      <a:lnTo>
                        <a:pt x="42" y="564"/>
                      </a:lnTo>
                      <a:lnTo>
                        <a:pt x="50" y="560"/>
                      </a:lnTo>
                      <a:lnTo>
                        <a:pt x="50" y="570"/>
                      </a:lnTo>
                      <a:lnTo>
                        <a:pt x="60" y="568"/>
                      </a:lnTo>
                      <a:lnTo>
                        <a:pt x="69" y="556"/>
                      </a:lnTo>
                      <a:lnTo>
                        <a:pt x="71" y="556"/>
                      </a:lnTo>
                      <a:lnTo>
                        <a:pt x="75" y="558"/>
                      </a:lnTo>
                      <a:lnTo>
                        <a:pt x="96" y="555"/>
                      </a:lnTo>
                      <a:lnTo>
                        <a:pt x="104" y="562"/>
                      </a:lnTo>
                      <a:lnTo>
                        <a:pt x="106" y="570"/>
                      </a:lnTo>
                      <a:lnTo>
                        <a:pt x="110" y="570"/>
                      </a:lnTo>
                      <a:lnTo>
                        <a:pt x="116" y="595"/>
                      </a:lnTo>
                      <a:lnTo>
                        <a:pt x="114" y="595"/>
                      </a:lnTo>
                      <a:lnTo>
                        <a:pt x="100" y="603"/>
                      </a:lnTo>
                      <a:lnTo>
                        <a:pt x="100" y="609"/>
                      </a:lnTo>
                      <a:lnTo>
                        <a:pt x="108" y="603"/>
                      </a:lnTo>
                      <a:lnTo>
                        <a:pt x="110" y="628"/>
                      </a:lnTo>
                      <a:lnTo>
                        <a:pt x="100" y="628"/>
                      </a:lnTo>
                      <a:lnTo>
                        <a:pt x="87" y="640"/>
                      </a:lnTo>
                      <a:lnTo>
                        <a:pt x="77" y="640"/>
                      </a:lnTo>
                      <a:lnTo>
                        <a:pt x="79" y="650"/>
                      </a:lnTo>
                      <a:lnTo>
                        <a:pt x="89" y="650"/>
                      </a:lnTo>
                      <a:lnTo>
                        <a:pt x="91" y="690"/>
                      </a:lnTo>
                      <a:lnTo>
                        <a:pt x="87" y="692"/>
                      </a:lnTo>
                      <a:lnTo>
                        <a:pt x="79" y="710"/>
                      </a:lnTo>
                      <a:lnTo>
                        <a:pt x="77" y="710"/>
                      </a:lnTo>
                      <a:lnTo>
                        <a:pt x="77" y="719"/>
                      </a:lnTo>
                      <a:lnTo>
                        <a:pt x="87" y="727"/>
                      </a:lnTo>
                      <a:lnTo>
                        <a:pt x="96" y="721"/>
                      </a:lnTo>
                      <a:lnTo>
                        <a:pt x="104" y="721"/>
                      </a:lnTo>
                      <a:lnTo>
                        <a:pt x="106" y="715"/>
                      </a:lnTo>
                      <a:lnTo>
                        <a:pt x="106" y="721"/>
                      </a:lnTo>
                      <a:lnTo>
                        <a:pt x="100" y="727"/>
                      </a:lnTo>
                      <a:lnTo>
                        <a:pt x="104" y="739"/>
                      </a:lnTo>
                      <a:lnTo>
                        <a:pt x="114" y="748"/>
                      </a:lnTo>
                      <a:lnTo>
                        <a:pt x="110" y="754"/>
                      </a:lnTo>
                      <a:lnTo>
                        <a:pt x="106" y="758"/>
                      </a:lnTo>
                      <a:lnTo>
                        <a:pt x="108" y="770"/>
                      </a:lnTo>
                      <a:lnTo>
                        <a:pt x="116" y="776"/>
                      </a:lnTo>
                      <a:lnTo>
                        <a:pt x="133" y="766"/>
                      </a:lnTo>
                      <a:lnTo>
                        <a:pt x="147" y="776"/>
                      </a:lnTo>
                      <a:lnTo>
                        <a:pt x="143" y="785"/>
                      </a:lnTo>
                      <a:lnTo>
                        <a:pt x="143" y="795"/>
                      </a:lnTo>
                      <a:lnTo>
                        <a:pt x="150" y="795"/>
                      </a:lnTo>
                      <a:lnTo>
                        <a:pt x="156" y="801"/>
                      </a:lnTo>
                      <a:lnTo>
                        <a:pt x="164" y="791"/>
                      </a:lnTo>
                      <a:lnTo>
                        <a:pt x="156" y="777"/>
                      </a:lnTo>
                      <a:lnTo>
                        <a:pt x="160" y="768"/>
                      </a:lnTo>
                      <a:lnTo>
                        <a:pt x="174" y="766"/>
                      </a:lnTo>
                      <a:lnTo>
                        <a:pt x="178" y="748"/>
                      </a:lnTo>
                      <a:lnTo>
                        <a:pt x="187" y="739"/>
                      </a:lnTo>
                      <a:lnTo>
                        <a:pt x="191" y="741"/>
                      </a:lnTo>
                      <a:lnTo>
                        <a:pt x="210" y="743"/>
                      </a:lnTo>
                      <a:lnTo>
                        <a:pt x="214" y="752"/>
                      </a:lnTo>
                      <a:lnTo>
                        <a:pt x="203" y="760"/>
                      </a:lnTo>
                      <a:lnTo>
                        <a:pt x="205" y="768"/>
                      </a:lnTo>
                      <a:lnTo>
                        <a:pt x="216" y="770"/>
                      </a:lnTo>
                      <a:lnTo>
                        <a:pt x="224" y="762"/>
                      </a:lnTo>
                      <a:lnTo>
                        <a:pt x="232" y="781"/>
                      </a:lnTo>
                      <a:lnTo>
                        <a:pt x="241" y="779"/>
                      </a:lnTo>
                      <a:lnTo>
                        <a:pt x="249" y="758"/>
                      </a:lnTo>
                      <a:lnTo>
                        <a:pt x="268" y="741"/>
                      </a:lnTo>
                      <a:lnTo>
                        <a:pt x="270" y="743"/>
                      </a:lnTo>
                      <a:lnTo>
                        <a:pt x="278" y="725"/>
                      </a:lnTo>
                      <a:lnTo>
                        <a:pt x="290" y="712"/>
                      </a:lnTo>
                      <a:lnTo>
                        <a:pt x="293" y="715"/>
                      </a:lnTo>
                      <a:lnTo>
                        <a:pt x="307" y="715"/>
                      </a:lnTo>
                      <a:lnTo>
                        <a:pt x="313" y="727"/>
                      </a:lnTo>
                      <a:lnTo>
                        <a:pt x="338" y="725"/>
                      </a:lnTo>
                      <a:lnTo>
                        <a:pt x="344" y="702"/>
                      </a:lnTo>
                      <a:lnTo>
                        <a:pt x="351" y="712"/>
                      </a:lnTo>
                      <a:lnTo>
                        <a:pt x="380" y="717"/>
                      </a:lnTo>
                      <a:lnTo>
                        <a:pt x="382" y="725"/>
                      </a:lnTo>
                      <a:lnTo>
                        <a:pt x="394" y="725"/>
                      </a:lnTo>
                      <a:lnTo>
                        <a:pt x="390" y="764"/>
                      </a:lnTo>
                      <a:lnTo>
                        <a:pt x="380" y="781"/>
                      </a:lnTo>
                      <a:lnTo>
                        <a:pt x="390" y="797"/>
                      </a:lnTo>
                      <a:lnTo>
                        <a:pt x="394" y="805"/>
                      </a:lnTo>
                      <a:lnTo>
                        <a:pt x="394" y="799"/>
                      </a:lnTo>
                      <a:lnTo>
                        <a:pt x="409" y="791"/>
                      </a:lnTo>
                      <a:lnTo>
                        <a:pt x="413" y="797"/>
                      </a:lnTo>
                      <a:lnTo>
                        <a:pt x="429" y="799"/>
                      </a:lnTo>
                      <a:lnTo>
                        <a:pt x="417" y="807"/>
                      </a:lnTo>
                      <a:lnTo>
                        <a:pt x="421" y="816"/>
                      </a:lnTo>
                      <a:lnTo>
                        <a:pt x="417" y="816"/>
                      </a:lnTo>
                      <a:lnTo>
                        <a:pt x="417" y="820"/>
                      </a:lnTo>
                      <a:lnTo>
                        <a:pt x="400" y="826"/>
                      </a:lnTo>
                      <a:lnTo>
                        <a:pt x="400" y="843"/>
                      </a:lnTo>
                      <a:lnTo>
                        <a:pt x="406" y="847"/>
                      </a:lnTo>
                      <a:lnTo>
                        <a:pt x="402" y="869"/>
                      </a:lnTo>
                      <a:lnTo>
                        <a:pt x="392" y="892"/>
                      </a:lnTo>
                      <a:lnTo>
                        <a:pt x="380" y="896"/>
                      </a:lnTo>
                      <a:lnTo>
                        <a:pt x="371" y="911"/>
                      </a:lnTo>
                      <a:lnTo>
                        <a:pt x="365" y="923"/>
                      </a:lnTo>
                      <a:lnTo>
                        <a:pt x="353" y="931"/>
                      </a:lnTo>
                      <a:lnTo>
                        <a:pt x="344" y="948"/>
                      </a:lnTo>
                      <a:lnTo>
                        <a:pt x="344" y="962"/>
                      </a:lnTo>
                      <a:lnTo>
                        <a:pt x="353" y="977"/>
                      </a:lnTo>
                      <a:lnTo>
                        <a:pt x="367" y="973"/>
                      </a:lnTo>
                      <a:lnTo>
                        <a:pt x="367" y="962"/>
                      </a:lnTo>
                      <a:lnTo>
                        <a:pt x="380" y="948"/>
                      </a:lnTo>
                      <a:lnTo>
                        <a:pt x="386" y="940"/>
                      </a:lnTo>
                      <a:lnTo>
                        <a:pt x="396" y="934"/>
                      </a:lnTo>
                      <a:lnTo>
                        <a:pt x="404" y="942"/>
                      </a:lnTo>
                      <a:lnTo>
                        <a:pt x="407" y="944"/>
                      </a:lnTo>
                      <a:lnTo>
                        <a:pt x="409" y="938"/>
                      </a:lnTo>
                      <a:lnTo>
                        <a:pt x="421" y="944"/>
                      </a:lnTo>
                      <a:lnTo>
                        <a:pt x="419" y="952"/>
                      </a:lnTo>
                      <a:lnTo>
                        <a:pt x="425" y="958"/>
                      </a:lnTo>
                      <a:lnTo>
                        <a:pt x="421" y="967"/>
                      </a:lnTo>
                      <a:lnTo>
                        <a:pt x="425" y="983"/>
                      </a:lnTo>
                      <a:lnTo>
                        <a:pt x="423" y="991"/>
                      </a:lnTo>
                      <a:lnTo>
                        <a:pt x="429" y="996"/>
                      </a:lnTo>
                      <a:lnTo>
                        <a:pt x="421" y="1022"/>
                      </a:lnTo>
                      <a:lnTo>
                        <a:pt x="433" y="1024"/>
                      </a:lnTo>
                      <a:lnTo>
                        <a:pt x="438" y="1029"/>
                      </a:lnTo>
                      <a:lnTo>
                        <a:pt x="446" y="1024"/>
                      </a:lnTo>
                      <a:lnTo>
                        <a:pt x="448" y="1020"/>
                      </a:lnTo>
                      <a:lnTo>
                        <a:pt x="454" y="1020"/>
                      </a:lnTo>
                      <a:lnTo>
                        <a:pt x="462" y="1002"/>
                      </a:lnTo>
                      <a:lnTo>
                        <a:pt x="477" y="1000"/>
                      </a:lnTo>
                      <a:lnTo>
                        <a:pt x="494" y="1004"/>
                      </a:lnTo>
                      <a:lnTo>
                        <a:pt x="506" y="1004"/>
                      </a:lnTo>
                      <a:lnTo>
                        <a:pt x="516" y="1010"/>
                      </a:lnTo>
                      <a:lnTo>
                        <a:pt x="519" y="1000"/>
                      </a:lnTo>
                      <a:lnTo>
                        <a:pt x="537" y="993"/>
                      </a:lnTo>
                      <a:lnTo>
                        <a:pt x="539" y="975"/>
                      </a:lnTo>
                      <a:lnTo>
                        <a:pt x="529" y="967"/>
                      </a:lnTo>
                      <a:lnTo>
                        <a:pt x="543" y="927"/>
                      </a:lnTo>
                      <a:lnTo>
                        <a:pt x="545" y="925"/>
                      </a:lnTo>
                      <a:lnTo>
                        <a:pt x="552" y="931"/>
                      </a:lnTo>
                      <a:lnTo>
                        <a:pt x="568" y="925"/>
                      </a:lnTo>
                      <a:lnTo>
                        <a:pt x="577" y="934"/>
                      </a:lnTo>
                      <a:lnTo>
                        <a:pt x="583" y="927"/>
                      </a:lnTo>
                      <a:lnTo>
                        <a:pt x="587" y="933"/>
                      </a:lnTo>
                      <a:lnTo>
                        <a:pt x="604" y="936"/>
                      </a:lnTo>
                      <a:lnTo>
                        <a:pt x="614" y="933"/>
                      </a:lnTo>
                      <a:lnTo>
                        <a:pt x="624" y="946"/>
                      </a:lnTo>
                      <a:lnTo>
                        <a:pt x="624" y="956"/>
                      </a:lnTo>
                      <a:lnTo>
                        <a:pt x="641" y="977"/>
                      </a:lnTo>
                      <a:lnTo>
                        <a:pt x="672" y="971"/>
                      </a:lnTo>
                      <a:lnTo>
                        <a:pt x="670" y="952"/>
                      </a:lnTo>
                      <a:lnTo>
                        <a:pt x="674" y="942"/>
                      </a:lnTo>
                      <a:lnTo>
                        <a:pt x="670" y="925"/>
                      </a:lnTo>
                      <a:lnTo>
                        <a:pt x="676" y="921"/>
                      </a:lnTo>
                      <a:lnTo>
                        <a:pt x="666" y="911"/>
                      </a:lnTo>
                      <a:lnTo>
                        <a:pt x="655" y="915"/>
                      </a:lnTo>
                      <a:lnTo>
                        <a:pt x="649" y="911"/>
                      </a:lnTo>
                      <a:lnTo>
                        <a:pt x="649" y="900"/>
                      </a:lnTo>
                      <a:lnTo>
                        <a:pt x="653" y="896"/>
                      </a:lnTo>
                      <a:lnTo>
                        <a:pt x="659" y="902"/>
                      </a:lnTo>
                      <a:lnTo>
                        <a:pt x="664" y="894"/>
                      </a:lnTo>
                      <a:lnTo>
                        <a:pt x="672" y="894"/>
                      </a:lnTo>
                      <a:lnTo>
                        <a:pt x="686" y="878"/>
                      </a:lnTo>
                      <a:lnTo>
                        <a:pt x="691" y="878"/>
                      </a:lnTo>
                      <a:lnTo>
                        <a:pt x="695" y="869"/>
                      </a:lnTo>
                      <a:lnTo>
                        <a:pt x="718" y="859"/>
                      </a:lnTo>
                      <a:lnTo>
                        <a:pt x="718" y="869"/>
                      </a:lnTo>
                      <a:lnTo>
                        <a:pt x="738" y="888"/>
                      </a:lnTo>
                      <a:lnTo>
                        <a:pt x="759" y="892"/>
                      </a:lnTo>
                      <a:lnTo>
                        <a:pt x="763" y="896"/>
                      </a:lnTo>
                      <a:lnTo>
                        <a:pt x="788" y="886"/>
                      </a:lnTo>
                      <a:lnTo>
                        <a:pt x="802" y="894"/>
                      </a:lnTo>
                      <a:lnTo>
                        <a:pt x="811" y="872"/>
                      </a:lnTo>
                      <a:lnTo>
                        <a:pt x="825" y="869"/>
                      </a:lnTo>
                      <a:lnTo>
                        <a:pt x="823" y="867"/>
                      </a:lnTo>
                      <a:lnTo>
                        <a:pt x="821" y="859"/>
                      </a:lnTo>
                      <a:lnTo>
                        <a:pt x="821" y="857"/>
                      </a:lnTo>
                      <a:lnTo>
                        <a:pt x="827" y="853"/>
                      </a:lnTo>
                      <a:lnTo>
                        <a:pt x="817" y="826"/>
                      </a:lnTo>
                      <a:lnTo>
                        <a:pt x="817" y="816"/>
                      </a:lnTo>
                      <a:lnTo>
                        <a:pt x="821" y="801"/>
                      </a:lnTo>
                      <a:lnTo>
                        <a:pt x="829" y="787"/>
                      </a:lnTo>
                      <a:lnTo>
                        <a:pt x="832" y="776"/>
                      </a:lnTo>
                      <a:lnTo>
                        <a:pt x="829" y="762"/>
                      </a:lnTo>
                      <a:lnTo>
                        <a:pt x="832" y="750"/>
                      </a:lnTo>
                      <a:lnTo>
                        <a:pt x="842" y="750"/>
                      </a:lnTo>
                      <a:lnTo>
                        <a:pt x="844" y="744"/>
                      </a:lnTo>
                      <a:lnTo>
                        <a:pt x="856" y="741"/>
                      </a:lnTo>
                      <a:lnTo>
                        <a:pt x="861" y="735"/>
                      </a:lnTo>
                      <a:lnTo>
                        <a:pt x="860" y="725"/>
                      </a:lnTo>
                      <a:lnTo>
                        <a:pt x="856" y="725"/>
                      </a:lnTo>
                      <a:lnTo>
                        <a:pt x="846" y="729"/>
                      </a:lnTo>
                      <a:lnTo>
                        <a:pt x="838" y="733"/>
                      </a:lnTo>
                      <a:lnTo>
                        <a:pt x="832" y="729"/>
                      </a:lnTo>
                      <a:lnTo>
                        <a:pt x="827" y="729"/>
                      </a:lnTo>
                      <a:lnTo>
                        <a:pt x="821" y="737"/>
                      </a:lnTo>
                      <a:lnTo>
                        <a:pt x="817" y="735"/>
                      </a:lnTo>
                      <a:lnTo>
                        <a:pt x="821" y="723"/>
                      </a:lnTo>
                      <a:lnTo>
                        <a:pt x="827" y="717"/>
                      </a:lnTo>
                      <a:lnTo>
                        <a:pt x="829" y="698"/>
                      </a:lnTo>
                      <a:lnTo>
                        <a:pt x="834" y="688"/>
                      </a:lnTo>
                      <a:lnTo>
                        <a:pt x="838" y="686"/>
                      </a:lnTo>
                      <a:lnTo>
                        <a:pt x="838" y="653"/>
                      </a:lnTo>
                      <a:lnTo>
                        <a:pt x="831" y="653"/>
                      </a:lnTo>
                      <a:lnTo>
                        <a:pt x="821" y="650"/>
                      </a:lnTo>
                      <a:lnTo>
                        <a:pt x="811" y="650"/>
                      </a:lnTo>
                      <a:lnTo>
                        <a:pt x="803" y="644"/>
                      </a:lnTo>
                      <a:lnTo>
                        <a:pt x="802" y="605"/>
                      </a:lnTo>
                      <a:lnTo>
                        <a:pt x="807" y="584"/>
                      </a:lnTo>
                      <a:lnTo>
                        <a:pt x="805" y="584"/>
                      </a:lnTo>
                      <a:lnTo>
                        <a:pt x="798" y="576"/>
                      </a:lnTo>
                      <a:lnTo>
                        <a:pt x="794" y="574"/>
                      </a:lnTo>
                      <a:lnTo>
                        <a:pt x="792" y="560"/>
                      </a:lnTo>
                      <a:lnTo>
                        <a:pt x="784" y="560"/>
                      </a:lnTo>
                      <a:lnTo>
                        <a:pt x="784" y="556"/>
                      </a:lnTo>
                      <a:lnTo>
                        <a:pt x="792" y="547"/>
                      </a:lnTo>
                      <a:lnTo>
                        <a:pt x="798" y="524"/>
                      </a:lnTo>
                      <a:lnTo>
                        <a:pt x="796" y="506"/>
                      </a:lnTo>
                      <a:lnTo>
                        <a:pt x="782" y="510"/>
                      </a:lnTo>
                      <a:lnTo>
                        <a:pt x="773" y="516"/>
                      </a:lnTo>
                      <a:lnTo>
                        <a:pt x="757" y="514"/>
                      </a:lnTo>
                      <a:lnTo>
                        <a:pt x="755" y="510"/>
                      </a:lnTo>
                      <a:lnTo>
                        <a:pt x="757" y="504"/>
                      </a:lnTo>
                      <a:lnTo>
                        <a:pt x="753" y="494"/>
                      </a:lnTo>
                      <a:lnTo>
                        <a:pt x="755" y="493"/>
                      </a:lnTo>
                      <a:lnTo>
                        <a:pt x="755" y="491"/>
                      </a:lnTo>
                      <a:lnTo>
                        <a:pt x="757" y="483"/>
                      </a:lnTo>
                      <a:lnTo>
                        <a:pt x="753" y="483"/>
                      </a:lnTo>
                      <a:lnTo>
                        <a:pt x="755" y="465"/>
                      </a:lnTo>
                      <a:lnTo>
                        <a:pt x="773" y="438"/>
                      </a:lnTo>
                      <a:lnTo>
                        <a:pt x="776" y="429"/>
                      </a:lnTo>
                      <a:lnTo>
                        <a:pt x="778" y="423"/>
                      </a:lnTo>
                      <a:lnTo>
                        <a:pt x="775" y="411"/>
                      </a:lnTo>
                      <a:lnTo>
                        <a:pt x="775" y="405"/>
                      </a:lnTo>
                      <a:lnTo>
                        <a:pt x="782" y="396"/>
                      </a:lnTo>
                      <a:lnTo>
                        <a:pt x="784" y="394"/>
                      </a:lnTo>
                      <a:lnTo>
                        <a:pt x="788" y="396"/>
                      </a:lnTo>
                      <a:lnTo>
                        <a:pt x="792" y="388"/>
                      </a:lnTo>
                      <a:lnTo>
                        <a:pt x="794" y="388"/>
                      </a:lnTo>
                      <a:lnTo>
                        <a:pt x="798" y="392"/>
                      </a:lnTo>
                      <a:lnTo>
                        <a:pt x="802" y="390"/>
                      </a:lnTo>
                      <a:lnTo>
                        <a:pt x="811" y="380"/>
                      </a:lnTo>
                      <a:lnTo>
                        <a:pt x="821" y="378"/>
                      </a:lnTo>
                      <a:lnTo>
                        <a:pt x="821" y="376"/>
                      </a:lnTo>
                      <a:lnTo>
                        <a:pt x="811" y="359"/>
                      </a:lnTo>
                      <a:lnTo>
                        <a:pt x="811" y="355"/>
                      </a:lnTo>
                      <a:lnTo>
                        <a:pt x="825" y="355"/>
                      </a:lnTo>
                      <a:lnTo>
                        <a:pt x="829" y="353"/>
                      </a:lnTo>
                      <a:lnTo>
                        <a:pt x="832" y="345"/>
                      </a:lnTo>
                      <a:lnTo>
                        <a:pt x="842" y="337"/>
                      </a:lnTo>
                      <a:lnTo>
                        <a:pt x="850" y="328"/>
                      </a:lnTo>
                      <a:lnTo>
                        <a:pt x="854" y="316"/>
                      </a:lnTo>
                      <a:lnTo>
                        <a:pt x="852" y="310"/>
                      </a:lnTo>
                      <a:lnTo>
                        <a:pt x="842" y="306"/>
                      </a:lnTo>
                      <a:lnTo>
                        <a:pt x="842" y="301"/>
                      </a:lnTo>
                      <a:lnTo>
                        <a:pt x="844" y="297"/>
                      </a:lnTo>
                      <a:lnTo>
                        <a:pt x="842" y="295"/>
                      </a:lnTo>
                      <a:lnTo>
                        <a:pt x="825" y="285"/>
                      </a:lnTo>
                      <a:lnTo>
                        <a:pt x="825" y="279"/>
                      </a:lnTo>
                      <a:lnTo>
                        <a:pt x="829" y="272"/>
                      </a:lnTo>
                      <a:lnTo>
                        <a:pt x="831" y="258"/>
                      </a:lnTo>
                      <a:lnTo>
                        <a:pt x="834" y="246"/>
                      </a:lnTo>
                      <a:lnTo>
                        <a:pt x="832" y="229"/>
                      </a:lnTo>
                      <a:lnTo>
                        <a:pt x="829" y="229"/>
                      </a:lnTo>
                      <a:lnTo>
                        <a:pt x="823" y="231"/>
                      </a:lnTo>
                      <a:lnTo>
                        <a:pt x="821" y="229"/>
                      </a:lnTo>
                      <a:lnTo>
                        <a:pt x="821" y="217"/>
                      </a:lnTo>
                      <a:lnTo>
                        <a:pt x="815" y="219"/>
                      </a:lnTo>
                      <a:lnTo>
                        <a:pt x="811" y="209"/>
                      </a:lnTo>
                      <a:lnTo>
                        <a:pt x="805" y="211"/>
                      </a:lnTo>
                      <a:lnTo>
                        <a:pt x="803" y="209"/>
                      </a:lnTo>
                      <a:lnTo>
                        <a:pt x="798" y="192"/>
                      </a:lnTo>
                      <a:lnTo>
                        <a:pt x="792" y="192"/>
                      </a:lnTo>
                      <a:lnTo>
                        <a:pt x="788" y="188"/>
                      </a:lnTo>
                      <a:lnTo>
                        <a:pt x="784" y="190"/>
                      </a:lnTo>
                      <a:lnTo>
                        <a:pt x="782" y="182"/>
                      </a:lnTo>
                      <a:lnTo>
                        <a:pt x="775" y="182"/>
                      </a:lnTo>
                      <a:lnTo>
                        <a:pt x="773" y="188"/>
                      </a:lnTo>
                      <a:lnTo>
                        <a:pt x="767" y="186"/>
                      </a:lnTo>
                      <a:lnTo>
                        <a:pt x="765" y="180"/>
                      </a:lnTo>
                      <a:lnTo>
                        <a:pt x="759" y="186"/>
                      </a:lnTo>
                      <a:lnTo>
                        <a:pt x="755" y="171"/>
                      </a:lnTo>
                      <a:lnTo>
                        <a:pt x="759" y="161"/>
                      </a:lnTo>
                      <a:lnTo>
                        <a:pt x="757" y="159"/>
                      </a:lnTo>
                      <a:lnTo>
                        <a:pt x="753" y="159"/>
                      </a:lnTo>
                      <a:lnTo>
                        <a:pt x="746" y="151"/>
                      </a:lnTo>
                      <a:lnTo>
                        <a:pt x="755" y="134"/>
                      </a:lnTo>
                      <a:lnTo>
                        <a:pt x="755" y="130"/>
                      </a:lnTo>
                      <a:lnTo>
                        <a:pt x="759" y="130"/>
                      </a:lnTo>
                      <a:lnTo>
                        <a:pt x="765" y="120"/>
                      </a:lnTo>
                      <a:lnTo>
                        <a:pt x="757" y="109"/>
                      </a:lnTo>
                      <a:lnTo>
                        <a:pt x="753" y="105"/>
                      </a:lnTo>
                      <a:lnTo>
                        <a:pt x="763" y="91"/>
                      </a:lnTo>
                      <a:lnTo>
                        <a:pt x="753" y="80"/>
                      </a:lnTo>
                      <a:lnTo>
                        <a:pt x="753" y="74"/>
                      </a:lnTo>
                      <a:lnTo>
                        <a:pt x="744" y="76"/>
                      </a:lnTo>
                      <a:lnTo>
                        <a:pt x="738" y="74"/>
                      </a:lnTo>
                      <a:lnTo>
                        <a:pt x="734" y="45"/>
                      </a:lnTo>
                      <a:lnTo>
                        <a:pt x="715" y="64"/>
                      </a:lnTo>
                      <a:lnTo>
                        <a:pt x="672" y="118"/>
                      </a:lnTo>
                      <a:lnTo>
                        <a:pt x="668" y="118"/>
                      </a:lnTo>
                      <a:lnTo>
                        <a:pt x="664" y="120"/>
                      </a:lnTo>
                      <a:lnTo>
                        <a:pt x="661" y="109"/>
                      </a:lnTo>
                      <a:lnTo>
                        <a:pt x="653" y="109"/>
                      </a:lnTo>
                      <a:lnTo>
                        <a:pt x="645" y="113"/>
                      </a:lnTo>
                      <a:lnTo>
                        <a:pt x="637" y="85"/>
                      </a:lnTo>
                      <a:lnTo>
                        <a:pt x="655" y="68"/>
                      </a:lnTo>
                      <a:lnTo>
                        <a:pt x="653" y="58"/>
                      </a:lnTo>
                      <a:lnTo>
                        <a:pt x="641" y="74"/>
                      </a:lnTo>
                      <a:lnTo>
                        <a:pt x="635" y="54"/>
                      </a:lnTo>
                      <a:lnTo>
                        <a:pt x="633" y="54"/>
                      </a:lnTo>
                      <a:lnTo>
                        <a:pt x="620" y="64"/>
                      </a:lnTo>
                      <a:lnTo>
                        <a:pt x="616" y="76"/>
                      </a:lnTo>
                      <a:lnTo>
                        <a:pt x="606" y="83"/>
                      </a:lnTo>
                      <a:lnTo>
                        <a:pt x="601" y="93"/>
                      </a:lnTo>
                      <a:lnTo>
                        <a:pt x="595" y="89"/>
                      </a:lnTo>
                      <a:lnTo>
                        <a:pt x="587" y="85"/>
                      </a:lnTo>
                      <a:lnTo>
                        <a:pt x="581" y="89"/>
                      </a:lnTo>
                      <a:lnTo>
                        <a:pt x="566" y="89"/>
                      </a:lnTo>
                      <a:lnTo>
                        <a:pt x="554" y="103"/>
                      </a:lnTo>
                      <a:lnTo>
                        <a:pt x="548" y="103"/>
                      </a:lnTo>
                      <a:lnTo>
                        <a:pt x="543" y="113"/>
                      </a:lnTo>
                      <a:lnTo>
                        <a:pt x="545" y="93"/>
                      </a:lnTo>
                      <a:lnTo>
                        <a:pt x="533" y="89"/>
                      </a:lnTo>
                      <a:lnTo>
                        <a:pt x="535" y="82"/>
                      </a:lnTo>
                      <a:lnTo>
                        <a:pt x="527" y="89"/>
                      </a:lnTo>
                      <a:lnTo>
                        <a:pt x="525" y="82"/>
                      </a:lnTo>
                      <a:lnTo>
                        <a:pt x="519" y="83"/>
                      </a:lnTo>
                      <a:lnTo>
                        <a:pt x="508" y="78"/>
                      </a:lnTo>
                      <a:lnTo>
                        <a:pt x="508" y="62"/>
                      </a:lnTo>
                      <a:lnTo>
                        <a:pt x="506" y="66"/>
                      </a:lnTo>
                      <a:lnTo>
                        <a:pt x="494" y="58"/>
                      </a:lnTo>
                      <a:lnTo>
                        <a:pt x="491" y="49"/>
                      </a:lnTo>
                      <a:lnTo>
                        <a:pt x="475" y="45"/>
                      </a:lnTo>
                      <a:lnTo>
                        <a:pt x="475" y="43"/>
                      </a:lnTo>
                      <a:lnTo>
                        <a:pt x="458" y="35"/>
                      </a:lnTo>
                      <a:lnTo>
                        <a:pt x="448" y="41"/>
                      </a:lnTo>
                      <a:lnTo>
                        <a:pt x="427" y="39"/>
                      </a:lnTo>
                      <a:lnTo>
                        <a:pt x="423" y="33"/>
                      </a:lnTo>
                      <a:lnTo>
                        <a:pt x="413" y="33"/>
                      </a:lnTo>
                      <a:lnTo>
                        <a:pt x="406" y="37"/>
                      </a:lnTo>
                      <a:lnTo>
                        <a:pt x="404" y="29"/>
                      </a:lnTo>
                      <a:lnTo>
                        <a:pt x="390" y="25"/>
                      </a:lnTo>
                      <a:lnTo>
                        <a:pt x="380" y="14"/>
                      </a:lnTo>
                      <a:lnTo>
                        <a:pt x="351" y="12"/>
                      </a:lnTo>
                      <a:lnTo>
                        <a:pt x="336" y="10"/>
                      </a:lnTo>
                      <a:lnTo>
                        <a:pt x="334" y="0"/>
                      </a:lnTo>
                      <a:lnTo>
                        <a:pt x="326" y="0"/>
                      </a:lnTo>
                      <a:lnTo>
                        <a:pt x="307" y="2"/>
                      </a:lnTo>
                      <a:lnTo>
                        <a:pt x="303" y="16"/>
                      </a:lnTo>
                      <a:lnTo>
                        <a:pt x="297" y="16"/>
                      </a:lnTo>
                      <a:lnTo>
                        <a:pt x="293" y="6"/>
                      </a:lnTo>
                      <a:lnTo>
                        <a:pt x="288" y="6"/>
                      </a:lnTo>
                      <a:lnTo>
                        <a:pt x="270" y="14"/>
                      </a:lnTo>
                      <a:lnTo>
                        <a:pt x="278" y="51"/>
                      </a:lnTo>
                      <a:lnTo>
                        <a:pt x="288" y="54"/>
                      </a:lnTo>
                      <a:lnTo>
                        <a:pt x="290" y="66"/>
                      </a:lnTo>
                      <a:lnTo>
                        <a:pt x="274" y="80"/>
                      </a:lnTo>
                      <a:lnTo>
                        <a:pt x="261" y="80"/>
                      </a:lnTo>
                      <a:lnTo>
                        <a:pt x="261" y="76"/>
                      </a:lnTo>
                      <a:lnTo>
                        <a:pt x="259" y="85"/>
                      </a:lnTo>
                      <a:lnTo>
                        <a:pt x="249" y="89"/>
                      </a:lnTo>
                      <a:lnTo>
                        <a:pt x="245" y="85"/>
                      </a:lnTo>
                      <a:lnTo>
                        <a:pt x="239" y="89"/>
                      </a:lnTo>
                      <a:lnTo>
                        <a:pt x="234" y="78"/>
                      </a:lnTo>
                      <a:lnTo>
                        <a:pt x="224" y="72"/>
                      </a:lnTo>
                      <a:lnTo>
                        <a:pt x="216" y="70"/>
                      </a:lnTo>
                      <a:lnTo>
                        <a:pt x="210" y="66"/>
                      </a:lnTo>
                      <a:lnTo>
                        <a:pt x="201" y="64"/>
                      </a:lnTo>
                      <a:lnTo>
                        <a:pt x="174" y="68"/>
                      </a:lnTo>
                      <a:lnTo>
                        <a:pt x="170" y="66"/>
                      </a:lnTo>
                      <a:lnTo>
                        <a:pt x="158" y="70"/>
                      </a:lnTo>
                      <a:lnTo>
                        <a:pt x="152" y="82"/>
                      </a:lnTo>
                      <a:lnTo>
                        <a:pt x="147" y="89"/>
                      </a:lnTo>
                      <a:lnTo>
                        <a:pt x="149" y="99"/>
                      </a:lnTo>
                      <a:lnTo>
                        <a:pt x="139" y="99"/>
                      </a:lnTo>
                      <a:lnTo>
                        <a:pt x="137" y="95"/>
                      </a:lnTo>
                      <a:lnTo>
                        <a:pt x="125" y="91"/>
                      </a:lnTo>
                      <a:lnTo>
                        <a:pt x="118" y="95"/>
                      </a:lnTo>
                      <a:lnTo>
                        <a:pt x="114" y="105"/>
                      </a:lnTo>
                      <a:lnTo>
                        <a:pt x="114" y="103"/>
                      </a:lnTo>
                      <a:lnTo>
                        <a:pt x="106" y="103"/>
                      </a:lnTo>
                      <a:lnTo>
                        <a:pt x="108" y="113"/>
                      </a:lnTo>
                      <a:lnTo>
                        <a:pt x="104" y="109"/>
                      </a:lnTo>
                      <a:lnTo>
                        <a:pt x="104" y="118"/>
                      </a:lnTo>
                      <a:lnTo>
                        <a:pt x="98" y="118"/>
                      </a:lnTo>
                      <a:lnTo>
                        <a:pt x="100" y="124"/>
                      </a:lnTo>
                      <a:lnTo>
                        <a:pt x="94" y="130"/>
                      </a:lnTo>
                      <a:lnTo>
                        <a:pt x="96" y="138"/>
                      </a:lnTo>
                      <a:lnTo>
                        <a:pt x="89" y="140"/>
                      </a:lnTo>
                      <a:lnTo>
                        <a:pt x="87" y="147"/>
                      </a:lnTo>
                      <a:lnTo>
                        <a:pt x="91" y="151"/>
                      </a:lnTo>
                      <a:lnTo>
                        <a:pt x="87" y="161"/>
                      </a:lnTo>
                      <a:lnTo>
                        <a:pt x="77" y="171"/>
                      </a:lnTo>
                      <a:lnTo>
                        <a:pt x="77" y="186"/>
                      </a:lnTo>
                      <a:lnTo>
                        <a:pt x="75" y="188"/>
                      </a:lnTo>
                      <a:lnTo>
                        <a:pt x="85" y="198"/>
                      </a:lnTo>
                      <a:lnTo>
                        <a:pt x="71" y="233"/>
                      </a:lnTo>
                      <a:lnTo>
                        <a:pt x="75" y="254"/>
                      </a:lnTo>
                      <a:lnTo>
                        <a:pt x="81" y="260"/>
                      </a:lnTo>
                      <a:lnTo>
                        <a:pt x="77" y="275"/>
                      </a:lnTo>
                      <a:lnTo>
                        <a:pt x="67" y="285"/>
                      </a:lnTo>
                      <a:lnTo>
                        <a:pt x="79" y="281"/>
                      </a:lnTo>
                      <a:lnTo>
                        <a:pt x="81" y="289"/>
                      </a:lnTo>
                      <a:lnTo>
                        <a:pt x="77" y="304"/>
                      </a:lnTo>
                      <a:lnTo>
                        <a:pt x="77" y="308"/>
                      </a:lnTo>
                      <a:lnTo>
                        <a:pt x="77" y="328"/>
                      </a:lnTo>
                      <a:lnTo>
                        <a:pt x="79" y="328"/>
                      </a:lnTo>
                      <a:lnTo>
                        <a:pt x="77" y="335"/>
                      </a:lnTo>
                      <a:lnTo>
                        <a:pt x="79" y="345"/>
                      </a:lnTo>
                      <a:lnTo>
                        <a:pt x="85" y="347"/>
                      </a:lnTo>
                      <a:lnTo>
                        <a:pt x="87" y="343"/>
                      </a:lnTo>
                      <a:lnTo>
                        <a:pt x="91" y="349"/>
                      </a:lnTo>
                      <a:lnTo>
                        <a:pt x="96" y="347"/>
                      </a:lnTo>
                      <a:lnTo>
                        <a:pt x="91" y="349"/>
                      </a:lnTo>
                      <a:lnTo>
                        <a:pt x="87" y="363"/>
                      </a:lnTo>
                      <a:lnTo>
                        <a:pt x="89" y="368"/>
                      </a:lnTo>
                      <a:lnTo>
                        <a:pt x="81" y="390"/>
                      </a:lnTo>
                      <a:lnTo>
                        <a:pt x="87" y="392"/>
                      </a:lnTo>
                      <a:lnTo>
                        <a:pt x="87" y="386"/>
                      </a:lnTo>
                      <a:lnTo>
                        <a:pt x="96" y="392"/>
                      </a:lnTo>
                      <a:lnTo>
                        <a:pt x="87" y="398"/>
                      </a:lnTo>
                      <a:lnTo>
                        <a:pt x="85" y="405"/>
                      </a:lnTo>
                      <a:lnTo>
                        <a:pt x="87" y="421"/>
                      </a:lnTo>
                      <a:lnTo>
                        <a:pt x="87" y="427"/>
                      </a:lnTo>
                      <a:lnTo>
                        <a:pt x="87" y="442"/>
                      </a:lnTo>
                      <a:lnTo>
                        <a:pt x="94" y="448"/>
                      </a:lnTo>
                      <a:lnTo>
                        <a:pt x="100" y="448"/>
                      </a:lnTo>
                      <a:lnTo>
                        <a:pt x="100" y="454"/>
                      </a:lnTo>
                      <a:lnTo>
                        <a:pt x="106" y="456"/>
                      </a:lnTo>
                      <a:lnTo>
                        <a:pt x="108" y="467"/>
                      </a:lnTo>
                      <a:lnTo>
                        <a:pt x="98" y="481"/>
                      </a:lnTo>
                      <a:lnTo>
                        <a:pt x="85" y="491"/>
                      </a:lnTo>
                      <a:lnTo>
                        <a:pt x="77" y="504"/>
                      </a:lnTo>
                      <a:lnTo>
                        <a:pt x="71" y="504"/>
                      </a:lnTo>
                      <a:lnTo>
                        <a:pt x="67" y="500"/>
                      </a:lnTo>
                      <a:lnTo>
                        <a:pt x="62" y="500"/>
                      </a:lnTo>
                      <a:lnTo>
                        <a:pt x="60" y="504"/>
                      </a:lnTo>
                      <a:lnTo>
                        <a:pt x="58" y="500"/>
                      </a:lnTo>
                      <a:lnTo>
                        <a:pt x="52" y="500"/>
                      </a:lnTo>
                      <a:lnTo>
                        <a:pt x="50" y="514"/>
                      </a:lnTo>
                      <a:lnTo>
                        <a:pt x="42" y="520"/>
                      </a:lnTo>
                      <a:lnTo>
                        <a:pt x="40" y="525"/>
                      </a:lnTo>
                      <a:lnTo>
                        <a:pt x="17" y="545"/>
                      </a:lnTo>
                      <a:lnTo>
                        <a:pt x="19" y="553"/>
                      </a:lnTo>
                      <a:lnTo>
                        <a:pt x="8" y="566"/>
                      </a:lnTo>
                      <a:lnTo>
                        <a:pt x="0" y="566"/>
                      </a:lnTo>
                      <a:lnTo>
                        <a:pt x="0" y="568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74" name="Freeform 239">
                  <a:extLst>
                    <a:ext uri="{FF2B5EF4-FFF2-40B4-BE49-F238E27FC236}">
                      <a16:creationId xmlns:a16="http://schemas.microsoft.com/office/drawing/2014/main" id="{6DC7757A-46BF-DF49-B71F-C4758E7464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7" y="2179"/>
                  <a:ext cx="242" cy="380"/>
                </a:xfrm>
                <a:custGeom>
                  <a:avLst/>
                  <a:gdLst>
                    <a:gd name="T0" fmla="*/ 7 w 485"/>
                    <a:gd name="T1" fmla="*/ 88 h 760"/>
                    <a:gd name="T2" fmla="*/ 12 w 485"/>
                    <a:gd name="T3" fmla="*/ 94 h 760"/>
                    <a:gd name="T4" fmla="*/ 17 w 485"/>
                    <a:gd name="T5" fmla="*/ 96 h 760"/>
                    <a:gd name="T6" fmla="*/ 31 w 485"/>
                    <a:gd name="T7" fmla="*/ 109 h 760"/>
                    <a:gd name="T8" fmla="*/ 36 w 485"/>
                    <a:gd name="T9" fmla="*/ 119 h 760"/>
                    <a:gd name="T10" fmla="*/ 36 w 485"/>
                    <a:gd name="T11" fmla="*/ 132 h 760"/>
                    <a:gd name="T12" fmla="*/ 36 w 485"/>
                    <a:gd name="T13" fmla="*/ 153 h 760"/>
                    <a:gd name="T14" fmla="*/ 42 w 485"/>
                    <a:gd name="T15" fmla="*/ 169 h 760"/>
                    <a:gd name="T16" fmla="*/ 49 w 485"/>
                    <a:gd name="T17" fmla="*/ 167 h 760"/>
                    <a:gd name="T18" fmla="*/ 53 w 485"/>
                    <a:gd name="T19" fmla="*/ 176 h 760"/>
                    <a:gd name="T20" fmla="*/ 58 w 485"/>
                    <a:gd name="T21" fmla="*/ 179 h 760"/>
                    <a:gd name="T22" fmla="*/ 60 w 485"/>
                    <a:gd name="T23" fmla="*/ 180 h 760"/>
                    <a:gd name="T24" fmla="*/ 66 w 485"/>
                    <a:gd name="T25" fmla="*/ 183 h 760"/>
                    <a:gd name="T26" fmla="*/ 75 w 485"/>
                    <a:gd name="T27" fmla="*/ 186 h 760"/>
                    <a:gd name="T28" fmla="*/ 75 w 485"/>
                    <a:gd name="T29" fmla="*/ 169 h 760"/>
                    <a:gd name="T30" fmla="*/ 88 w 485"/>
                    <a:gd name="T31" fmla="*/ 169 h 760"/>
                    <a:gd name="T32" fmla="*/ 80 w 485"/>
                    <a:gd name="T33" fmla="*/ 143 h 760"/>
                    <a:gd name="T34" fmla="*/ 78 w 485"/>
                    <a:gd name="T35" fmla="*/ 143 h 760"/>
                    <a:gd name="T36" fmla="*/ 73 w 485"/>
                    <a:gd name="T37" fmla="*/ 130 h 760"/>
                    <a:gd name="T38" fmla="*/ 82 w 485"/>
                    <a:gd name="T39" fmla="*/ 123 h 760"/>
                    <a:gd name="T40" fmla="*/ 80 w 485"/>
                    <a:gd name="T41" fmla="*/ 111 h 760"/>
                    <a:gd name="T42" fmla="*/ 84 w 485"/>
                    <a:gd name="T43" fmla="*/ 105 h 760"/>
                    <a:gd name="T44" fmla="*/ 92 w 485"/>
                    <a:gd name="T45" fmla="*/ 106 h 760"/>
                    <a:gd name="T46" fmla="*/ 103 w 485"/>
                    <a:gd name="T47" fmla="*/ 106 h 760"/>
                    <a:gd name="T48" fmla="*/ 107 w 485"/>
                    <a:gd name="T49" fmla="*/ 105 h 760"/>
                    <a:gd name="T50" fmla="*/ 109 w 485"/>
                    <a:gd name="T51" fmla="*/ 103 h 760"/>
                    <a:gd name="T52" fmla="*/ 108 w 485"/>
                    <a:gd name="T53" fmla="*/ 100 h 760"/>
                    <a:gd name="T54" fmla="*/ 106 w 485"/>
                    <a:gd name="T55" fmla="*/ 93 h 760"/>
                    <a:gd name="T56" fmla="*/ 110 w 485"/>
                    <a:gd name="T57" fmla="*/ 85 h 760"/>
                    <a:gd name="T58" fmla="*/ 110 w 485"/>
                    <a:gd name="T59" fmla="*/ 81 h 760"/>
                    <a:gd name="T60" fmla="*/ 113 w 485"/>
                    <a:gd name="T61" fmla="*/ 79 h 760"/>
                    <a:gd name="T62" fmla="*/ 118 w 485"/>
                    <a:gd name="T63" fmla="*/ 75 h 760"/>
                    <a:gd name="T64" fmla="*/ 121 w 485"/>
                    <a:gd name="T65" fmla="*/ 71 h 760"/>
                    <a:gd name="T66" fmla="*/ 103 w 485"/>
                    <a:gd name="T67" fmla="*/ 57 h 760"/>
                    <a:gd name="T68" fmla="*/ 80 w 485"/>
                    <a:gd name="T69" fmla="*/ 49 h 760"/>
                    <a:gd name="T70" fmla="*/ 96 w 485"/>
                    <a:gd name="T71" fmla="*/ 20 h 760"/>
                    <a:gd name="T72" fmla="*/ 91 w 485"/>
                    <a:gd name="T73" fmla="*/ 0 h 760"/>
                    <a:gd name="T74" fmla="*/ 75 w 485"/>
                    <a:gd name="T75" fmla="*/ 4 h 760"/>
                    <a:gd name="T76" fmla="*/ 62 w 485"/>
                    <a:gd name="T77" fmla="*/ 22 h 760"/>
                    <a:gd name="T78" fmla="*/ 55 w 485"/>
                    <a:gd name="T79" fmla="*/ 53 h 760"/>
                    <a:gd name="T80" fmla="*/ 54 w 485"/>
                    <a:gd name="T81" fmla="*/ 71 h 760"/>
                    <a:gd name="T82" fmla="*/ 33 w 485"/>
                    <a:gd name="T83" fmla="*/ 78 h 760"/>
                    <a:gd name="T84" fmla="*/ 0 w 485"/>
                    <a:gd name="T85" fmla="*/ 88 h 76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485" h="760">
                      <a:moveTo>
                        <a:pt x="0" y="349"/>
                      </a:moveTo>
                      <a:lnTo>
                        <a:pt x="23" y="355"/>
                      </a:lnTo>
                      <a:lnTo>
                        <a:pt x="29" y="349"/>
                      </a:lnTo>
                      <a:lnTo>
                        <a:pt x="68" y="353"/>
                      </a:lnTo>
                      <a:lnTo>
                        <a:pt x="62" y="369"/>
                      </a:lnTo>
                      <a:lnTo>
                        <a:pt x="50" y="374"/>
                      </a:lnTo>
                      <a:lnTo>
                        <a:pt x="44" y="380"/>
                      </a:lnTo>
                      <a:lnTo>
                        <a:pt x="52" y="390"/>
                      </a:lnTo>
                      <a:lnTo>
                        <a:pt x="71" y="384"/>
                      </a:lnTo>
                      <a:lnTo>
                        <a:pt x="81" y="388"/>
                      </a:lnTo>
                      <a:lnTo>
                        <a:pt x="106" y="421"/>
                      </a:lnTo>
                      <a:lnTo>
                        <a:pt x="126" y="433"/>
                      </a:lnTo>
                      <a:lnTo>
                        <a:pt x="131" y="448"/>
                      </a:lnTo>
                      <a:lnTo>
                        <a:pt x="137" y="452"/>
                      </a:lnTo>
                      <a:lnTo>
                        <a:pt x="147" y="475"/>
                      </a:lnTo>
                      <a:lnTo>
                        <a:pt x="131" y="487"/>
                      </a:lnTo>
                      <a:lnTo>
                        <a:pt x="135" y="520"/>
                      </a:lnTo>
                      <a:lnTo>
                        <a:pt x="145" y="526"/>
                      </a:lnTo>
                      <a:lnTo>
                        <a:pt x="164" y="570"/>
                      </a:lnTo>
                      <a:lnTo>
                        <a:pt x="164" y="601"/>
                      </a:lnTo>
                      <a:lnTo>
                        <a:pt x="145" y="611"/>
                      </a:lnTo>
                      <a:lnTo>
                        <a:pt x="147" y="656"/>
                      </a:lnTo>
                      <a:lnTo>
                        <a:pt x="156" y="656"/>
                      </a:lnTo>
                      <a:lnTo>
                        <a:pt x="170" y="673"/>
                      </a:lnTo>
                      <a:lnTo>
                        <a:pt x="174" y="663"/>
                      </a:lnTo>
                      <a:lnTo>
                        <a:pt x="183" y="663"/>
                      </a:lnTo>
                      <a:lnTo>
                        <a:pt x="197" y="667"/>
                      </a:lnTo>
                      <a:lnTo>
                        <a:pt x="189" y="671"/>
                      </a:lnTo>
                      <a:lnTo>
                        <a:pt x="211" y="710"/>
                      </a:lnTo>
                      <a:lnTo>
                        <a:pt x="214" y="702"/>
                      </a:lnTo>
                      <a:lnTo>
                        <a:pt x="241" y="710"/>
                      </a:lnTo>
                      <a:lnTo>
                        <a:pt x="243" y="714"/>
                      </a:lnTo>
                      <a:lnTo>
                        <a:pt x="232" y="714"/>
                      </a:lnTo>
                      <a:lnTo>
                        <a:pt x="218" y="714"/>
                      </a:lnTo>
                      <a:lnTo>
                        <a:pt x="216" y="723"/>
                      </a:lnTo>
                      <a:lnTo>
                        <a:pt x="243" y="720"/>
                      </a:lnTo>
                      <a:lnTo>
                        <a:pt x="245" y="735"/>
                      </a:lnTo>
                      <a:lnTo>
                        <a:pt x="257" y="723"/>
                      </a:lnTo>
                      <a:lnTo>
                        <a:pt x="267" y="729"/>
                      </a:lnTo>
                      <a:lnTo>
                        <a:pt x="274" y="754"/>
                      </a:lnTo>
                      <a:lnTo>
                        <a:pt x="284" y="760"/>
                      </a:lnTo>
                      <a:lnTo>
                        <a:pt x="301" y="743"/>
                      </a:lnTo>
                      <a:lnTo>
                        <a:pt x="303" y="720"/>
                      </a:lnTo>
                      <a:lnTo>
                        <a:pt x="297" y="704"/>
                      </a:lnTo>
                      <a:lnTo>
                        <a:pt x="301" y="675"/>
                      </a:lnTo>
                      <a:lnTo>
                        <a:pt x="311" y="671"/>
                      </a:lnTo>
                      <a:lnTo>
                        <a:pt x="338" y="681"/>
                      </a:lnTo>
                      <a:lnTo>
                        <a:pt x="352" y="675"/>
                      </a:lnTo>
                      <a:lnTo>
                        <a:pt x="369" y="663"/>
                      </a:lnTo>
                      <a:lnTo>
                        <a:pt x="361" y="586"/>
                      </a:lnTo>
                      <a:lnTo>
                        <a:pt x="323" y="570"/>
                      </a:lnTo>
                      <a:lnTo>
                        <a:pt x="317" y="580"/>
                      </a:lnTo>
                      <a:lnTo>
                        <a:pt x="307" y="570"/>
                      </a:lnTo>
                      <a:lnTo>
                        <a:pt x="313" y="570"/>
                      </a:lnTo>
                      <a:lnTo>
                        <a:pt x="313" y="537"/>
                      </a:lnTo>
                      <a:lnTo>
                        <a:pt x="301" y="530"/>
                      </a:lnTo>
                      <a:lnTo>
                        <a:pt x="294" y="518"/>
                      </a:lnTo>
                      <a:lnTo>
                        <a:pt x="303" y="520"/>
                      </a:lnTo>
                      <a:lnTo>
                        <a:pt x="319" y="489"/>
                      </a:lnTo>
                      <a:lnTo>
                        <a:pt x="330" y="489"/>
                      </a:lnTo>
                      <a:lnTo>
                        <a:pt x="338" y="462"/>
                      </a:lnTo>
                      <a:lnTo>
                        <a:pt x="326" y="458"/>
                      </a:lnTo>
                      <a:lnTo>
                        <a:pt x="323" y="442"/>
                      </a:lnTo>
                      <a:lnTo>
                        <a:pt x="330" y="448"/>
                      </a:lnTo>
                      <a:lnTo>
                        <a:pt x="338" y="436"/>
                      </a:lnTo>
                      <a:lnTo>
                        <a:pt x="336" y="417"/>
                      </a:lnTo>
                      <a:lnTo>
                        <a:pt x="350" y="423"/>
                      </a:lnTo>
                      <a:lnTo>
                        <a:pt x="357" y="417"/>
                      </a:lnTo>
                      <a:lnTo>
                        <a:pt x="369" y="423"/>
                      </a:lnTo>
                      <a:lnTo>
                        <a:pt x="371" y="417"/>
                      </a:lnTo>
                      <a:lnTo>
                        <a:pt x="386" y="427"/>
                      </a:lnTo>
                      <a:lnTo>
                        <a:pt x="415" y="421"/>
                      </a:lnTo>
                      <a:lnTo>
                        <a:pt x="425" y="427"/>
                      </a:lnTo>
                      <a:lnTo>
                        <a:pt x="429" y="427"/>
                      </a:lnTo>
                      <a:lnTo>
                        <a:pt x="429" y="419"/>
                      </a:lnTo>
                      <a:lnTo>
                        <a:pt x="433" y="423"/>
                      </a:lnTo>
                      <a:lnTo>
                        <a:pt x="437" y="417"/>
                      </a:lnTo>
                      <a:lnTo>
                        <a:pt x="437" y="411"/>
                      </a:lnTo>
                      <a:lnTo>
                        <a:pt x="427" y="400"/>
                      </a:lnTo>
                      <a:lnTo>
                        <a:pt x="433" y="400"/>
                      </a:lnTo>
                      <a:lnTo>
                        <a:pt x="435" y="398"/>
                      </a:lnTo>
                      <a:lnTo>
                        <a:pt x="425" y="382"/>
                      </a:lnTo>
                      <a:lnTo>
                        <a:pt x="425" y="376"/>
                      </a:lnTo>
                      <a:lnTo>
                        <a:pt x="427" y="371"/>
                      </a:lnTo>
                      <a:lnTo>
                        <a:pt x="433" y="351"/>
                      </a:lnTo>
                      <a:lnTo>
                        <a:pt x="442" y="343"/>
                      </a:lnTo>
                      <a:lnTo>
                        <a:pt x="442" y="340"/>
                      </a:lnTo>
                      <a:lnTo>
                        <a:pt x="442" y="338"/>
                      </a:lnTo>
                      <a:lnTo>
                        <a:pt x="433" y="330"/>
                      </a:lnTo>
                      <a:lnTo>
                        <a:pt x="442" y="324"/>
                      </a:lnTo>
                      <a:lnTo>
                        <a:pt x="444" y="322"/>
                      </a:lnTo>
                      <a:lnTo>
                        <a:pt x="444" y="314"/>
                      </a:lnTo>
                      <a:lnTo>
                        <a:pt x="454" y="314"/>
                      </a:lnTo>
                      <a:lnTo>
                        <a:pt x="462" y="310"/>
                      </a:lnTo>
                      <a:lnTo>
                        <a:pt x="462" y="303"/>
                      </a:lnTo>
                      <a:lnTo>
                        <a:pt x="473" y="299"/>
                      </a:lnTo>
                      <a:lnTo>
                        <a:pt x="481" y="295"/>
                      </a:lnTo>
                      <a:lnTo>
                        <a:pt x="485" y="289"/>
                      </a:lnTo>
                      <a:lnTo>
                        <a:pt x="485" y="281"/>
                      </a:lnTo>
                      <a:lnTo>
                        <a:pt x="452" y="264"/>
                      </a:lnTo>
                      <a:lnTo>
                        <a:pt x="452" y="254"/>
                      </a:lnTo>
                      <a:lnTo>
                        <a:pt x="415" y="225"/>
                      </a:lnTo>
                      <a:lnTo>
                        <a:pt x="398" y="231"/>
                      </a:lnTo>
                      <a:lnTo>
                        <a:pt x="367" y="225"/>
                      </a:lnTo>
                      <a:lnTo>
                        <a:pt x="323" y="194"/>
                      </a:lnTo>
                      <a:lnTo>
                        <a:pt x="342" y="171"/>
                      </a:lnTo>
                      <a:lnTo>
                        <a:pt x="352" y="119"/>
                      </a:lnTo>
                      <a:lnTo>
                        <a:pt x="386" y="78"/>
                      </a:lnTo>
                      <a:lnTo>
                        <a:pt x="386" y="57"/>
                      </a:lnTo>
                      <a:lnTo>
                        <a:pt x="377" y="55"/>
                      </a:lnTo>
                      <a:lnTo>
                        <a:pt x="365" y="0"/>
                      </a:lnTo>
                      <a:lnTo>
                        <a:pt x="340" y="2"/>
                      </a:lnTo>
                      <a:lnTo>
                        <a:pt x="323" y="16"/>
                      </a:lnTo>
                      <a:lnTo>
                        <a:pt x="301" y="16"/>
                      </a:lnTo>
                      <a:lnTo>
                        <a:pt x="297" y="41"/>
                      </a:lnTo>
                      <a:lnTo>
                        <a:pt x="280" y="37"/>
                      </a:lnTo>
                      <a:lnTo>
                        <a:pt x="251" y="86"/>
                      </a:lnTo>
                      <a:lnTo>
                        <a:pt x="228" y="167"/>
                      </a:lnTo>
                      <a:lnTo>
                        <a:pt x="232" y="198"/>
                      </a:lnTo>
                      <a:lnTo>
                        <a:pt x="222" y="212"/>
                      </a:lnTo>
                      <a:lnTo>
                        <a:pt x="220" y="231"/>
                      </a:lnTo>
                      <a:lnTo>
                        <a:pt x="226" y="247"/>
                      </a:lnTo>
                      <a:lnTo>
                        <a:pt x="218" y="281"/>
                      </a:lnTo>
                      <a:lnTo>
                        <a:pt x="193" y="293"/>
                      </a:lnTo>
                      <a:lnTo>
                        <a:pt x="193" y="303"/>
                      </a:lnTo>
                      <a:lnTo>
                        <a:pt x="135" y="309"/>
                      </a:lnTo>
                      <a:lnTo>
                        <a:pt x="102" y="330"/>
                      </a:lnTo>
                      <a:lnTo>
                        <a:pt x="23" y="332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75" name="Freeform 240">
                  <a:extLst>
                    <a:ext uri="{FF2B5EF4-FFF2-40B4-BE49-F238E27FC236}">
                      <a16:creationId xmlns:a16="http://schemas.microsoft.com/office/drawing/2014/main" id="{B63D9350-5A08-434A-A468-D5116F1B26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1" y="2049"/>
                  <a:ext cx="302" cy="581"/>
                </a:xfrm>
                <a:custGeom>
                  <a:avLst/>
                  <a:gdLst>
                    <a:gd name="T0" fmla="*/ 12 w 605"/>
                    <a:gd name="T1" fmla="*/ 289 h 1163"/>
                    <a:gd name="T2" fmla="*/ 28 w 605"/>
                    <a:gd name="T3" fmla="*/ 286 h 1163"/>
                    <a:gd name="T4" fmla="*/ 36 w 605"/>
                    <a:gd name="T5" fmla="*/ 279 h 1163"/>
                    <a:gd name="T6" fmla="*/ 50 w 605"/>
                    <a:gd name="T7" fmla="*/ 277 h 1163"/>
                    <a:gd name="T8" fmla="*/ 60 w 605"/>
                    <a:gd name="T9" fmla="*/ 268 h 1163"/>
                    <a:gd name="T10" fmla="*/ 67 w 605"/>
                    <a:gd name="T11" fmla="*/ 266 h 1163"/>
                    <a:gd name="T12" fmla="*/ 67 w 605"/>
                    <a:gd name="T13" fmla="*/ 254 h 1163"/>
                    <a:gd name="T14" fmla="*/ 75 w 605"/>
                    <a:gd name="T15" fmla="*/ 257 h 1163"/>
                    <a:gd name="T16" fmla="*/ 88 w 605"/>
                    <a:gd name="T17" fmla="*/ 257 h 1163"/>
                    <a:gd name="T18" fmla="*/ 93 w 605"/>
                    <a:gd name="T19" fmla="*/ 257 h 1163"/>
                    <a:gd name="T20" fmla="*/ 101 w 605"/>
                    <a:gd name="T21" fmla="*/ 251 h 1163"/>
                    <a:gd name="T22" fmla="*/ 109 w 605"/>
                    <a:gd name="T23" fmla="*/ 247 h 1163"/>
                    <a:gd name="T24" fmla="*/ 114 w 605"/>
                    <a:gd name="T25" fmla="*/ 245 h 1163"/>
                    <a:gd name="T26" fmla="*/ 123 w 605"/>
                    <a:gd name="T27" fmla="*/ 236 h 1163"/>
                    <a:gd name="T28" fmla="*/ 124 w 605"/>
                    <a:gd name="T29" fmla="*/ 213 h 1163"/>
                    <a:gd name="T30" fmla="*/ 127 w 605"/>
                    <a:gd name="T31" fmla="*/ 203 h 1163"/>
                    <a:gd name="T32" fmla="*/ 121 w 605"/>
                    <a:gd name="T33" fmla="*/ 194 h 1163"/>
                    <a:gd name="T34" fmla="*/ 117 w 605"/>
                    <a:gd name="T35" fmla="*/ 187 h 1163"/>
                    <a:gd name="T36" fmla="*/ 124 w 605"/>
                    <a:gd name="T37" fmla="*/ 179 h 1163"/>
                    <a:gd name="T38" fmla="*/ 127 w 605"/>
                    <a:gd name="T39" fmla="*/ 173 h 1163"/>
                    <a:gd name="T40" fmla="*/ 133 w 605"/>
                    <a:gd name="T41" fmla="*/ 157 h 1163"/>
                    <a:gd name="T42" fmla="*/ 140 w 605"/>
                    <a:gd name="T43" fmla="*/ 142 h 1163"/>
                    <a:gd name="T44" fmla="*/ 133 w 605"/>
                    <a:gd name="T45" fmla="*/ 136 h 1163"/>
                    <a:gd name="T46" fmla="*/ 127 w 605"/>
                    <a:gd name="T47" fmla="*/ 120 h 1163"/>
                    <a:gd name="T48" fmla="*/ 119 w 605"/>
                    <a:gd name="T49" fmla="*/ 117 h 1163"/>
                    <a:gd name="T50" fmla="*/ 117 w 605"/>
                    <a:gd name="T51" fmla="*/ 104 h 1163"/>
                    <a:gd name="T52" fmla="*/ 124 w 605"/>
                    <a:gd name="T53" fmla="*/ 94 h 1163"/>
                    <a:gd name="T54" fmla="*/ 127 w 605"/>
                    <a:gd name="T55" fmla="*/ 78 h 1163"/>
                    <a:gd name="T56" fmla="*/ 143 w 605"/>
                    <a:gd name="T57" fmla="*/ 73 h 1163"/>
                    <a:gd name="T58" fmla="*/ 148 w 605"/>
                    <a:gd name="T59" fmla="*/ 51 h 1163"/>
                    <a:gd name="T60" fmla="*/ 139 w 605"/>
                    <a:gd name="T61" fmla="*/ 40 h 1163"/>
                    <a:gd name="T62" fmla="*/ 131 w 605"/>
                    <a:gd name="T63" fmla="*/ 28 h 1163"/>
                    <a:gd name="T64" fmla="*/ 138 w 605"/>
                    <a:gd name="T65" fmla="*/ 24 h 1163"/>
                    <a:gd name="T66" fmla="*/ 146 w 605"/>
                    <a:gd name="T67" fmla="*/ 16 h 1163"/>
                    <a:gd name="T68" fmla="*/ 137 w 605"/>
                    <a:gd name="T69" fmla="*/ 4 h 1163"/>
                    <a:gd name="T70" fmla="*/ 123 w 605"/>
                    <a:gd name="T71" fmla="*/ 10 h 1163"/>
                    <a:gd name="T72" fmla="*/ 74 w 605"/>
                    <a:gd name="T73" fmla="*/ 22 h 1163"/>
                    <a:gd name="T74" fmla="*/ 33 w 605"/>
                    <a:gd name="T75" fmla="*/ 66 h 1163"/>
                    <a:gd name="T76" fmla="*/ 31 w 605"/>
                    <a:gd name="T77" fmla="*/ 80 h 1163"/>
                    <a:gd name="T78" fmla="*/ 26 w 605"/>
                    <a:gd name="T79" fmla="*/ 94 h 1163"/>
                    <a:gd name="T80" fmla="*/ 24 w 605"/>
                    <a:gd name="T81" fmla="*/ 104 h 1163"/>
                    <a:gd name="T82" fmla="*/ 18 w 605"/>
                    <a:gd name="T83" fmla="*/ 111 h 1163"/>
                    <a:gd name="T84" fmla="*/ 11 w 605"/>
                    <a:gd name="T85" fmla="*/ 119 h 1163"/>
                    <a:gd name="T86" fmla="*/ 10 w 605"/>
                    <a:gd name="T87" fmla="*/ 127 h 1163"/>
                    <a:gd name="T88" fmla="*/ 16 w 605"/>
                    <a:gd name="T89" fmla="*/ 138 h 1163"/>
                    <a:gd name="T90" fmla="*/ 20 w 605"/>
                    <a:gd name="T91" fmla="*/ 144 h 1163"/>
                    <a:gd name="T92" fmla="*/ 19 w 605"/>
                    <a:gd name="T93" fmla="*/ 152 h 1163"/>
                    <a:gd name="T94" fmla="*/ 17 w 605"/>
                    <a:gd name="T95" fmla="*/ 159 h 1163"/>
                    <a:gd name="T96" fmla="*/ 14 w 605"/>
                    <a:gd name="T97" fmla="*/ 166 h 1163"/>
                    <a:gd name="T98" fmla="*/ 8 w 605"/>
                    <a:gd name="T99" fmla="*/ 174 h 1163"/>
                    <a:gd name="T100" fmla="*/ 7 w 605"/>
                    <a:gd name="T101" fmla="*/ 180 h 1163"/>
                    <a:gd name="T102" fmla="*/ 7 w 605"/>
                    <a:gd name="T103" fmla="*/ 186 h 1163"/>
                    <a:gd name="T104" fmla="*/ 7 w 605"/>
                    <a:gd name="T105" fmla="*/ 189 h 1163"/>
                    <a:gd name="T106" fmla="*/ 9 w 605"/>
                    <a:gd name="T107" fmla="*/ 201 h 1163"/>
                    <a:gd name="T108" fmla="*/ 14 w 605"/>
                    <a:gd name="T109" fmla="*/ 245 h 1163"/>
                    <a:gd name="T110" fmla="*/ 6 w 605"/>
                    <a:gd name="T111" fmla="*/ 256 h 1163"/>
                    <a:gd name="T112" fmla="*/ 2 w 605"/>
                    <a:gd name="T113" fmla="*/ 274 h 1163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605" h="1163">
                      <a:moveTo>
                        <a:pt x="0" y="1137"/>
                      </a:moveTo>
                      <a:lnTo>
                        <a:pt x="10" y="1155"/>
                      </a:lnTo>
                      <a:lnTo>
                        <a:pt x="19" y="1157"/>
                      </a:lnTo>
                      <a:lnTo>
                        <a:pt x="33" y="1157"/>
                      </a:lnTo>
                      <a:lnTo>
                        <a:pt x="41" y="1159"/>
                      </a:lnTo>
                      <a:lnTo>
                        <a:pt x="48" y="1157"/>
                      </a:lnTo>
                      <a:lnTo>
                        <a:pt x="60" y="1163"/>
                      </a:lnTo>
                      <a:lnTo>
                        <a:pt x="79" y="1157"/>
                      </a:lnTo>
                      <a:lnTo>
                        <a:pt x="87" y="1149"/>
                      </a:lnTo>
                      <a:lnTo>
                        <a:pt x="93" y="1147"/>
                      </a:lnTo>
                      <a:lnTo>
                        <a:pt x="106" y="1147"/>
                      </a:lnTo>
                      <a:lnTo>
                        <a:pt x="112" y="1145"/>
                      </a:lnTo>
                      <a:lnTo>
                        <a:pt x="114" y="1136"/>
                      </a:lnTo>
                      <a:lnTo>
                        <a:pt x="114" y="1134"/>
                      </a:lnTo>
                      <a:lnTo>
                        <a:pt x="118" y="1139"/>
                      </a:lnTo>
                      <a:lnTo>
                        <a:pt x="126" y="1134"/>
                      </a:lnTo>
                      <a:lnTo>
                        <a:pt x="137" y="1130"/>
                      </a:lnTo>
                      <a:lnTo>
                        <a:pt x="147" y="1118"/>
                      </a:lnTo>
                      <a:lnTo>
                        <a:pt x="157" y="1120"/>
                      </a:lnTo>
                      <a:lnTo>
                        <a:pt x="162" y="1116"/>
                      </a:lnTo>
                      <a:lnTo>
                        <a:pt x="170" y="1116"/>
                      </a:lnTo>
                      <a:lnTo>
                        <a:pt x="174" y="1114"/>
                      </a:lnTo>
                      <a:lnTo>
                        <a:pt x="195" y="1114"/>
                      </a:lnTo>
                      <a:lnTo>
                        <a:pt x="201" y="1110"/>
                      </a:lnTo>
                      <a:lnTo>
                        <a:pt x="205" y="1114"/>
                      </a:lnTo>
                      <a:lnTo>
                        <a:pt x="209" y="1110"/>
                      </a:lnTo>
                      <a:lnTo>
                        <a:pt x="211" y="1105"/>
                      </a:lnTo>
                      <a:lnTo>
                        <a:pt x="222" y="1091"/>
                      </a:lnTo>
                      <a:lnTo>
                        <a:pt x="222" y="1087"/>
                      </a:lnTo>
                      <a:lnTo>
                        <a:pt x="242" y="1075"/>
                      </a:lnTo>
                      <a:lnTo>
                        <a:pt x="244" y="1070"/>
                      </a:lnTo>
                      <a:lnTo>
                        <a:pt x="257" y="1068"/>
                      </a:lnTo>
                      <a:lnTo>
                        <a:pt x="259" y="1066"/>
                      </a:lnTo>
                      <a:lnTo>
                        <a:pt x="267" y="1068"/>
                      </a:lnTo>
                      <a:lnTo>
                        <a:pt x="267" y="1064"/>
                      </a:lnTo>
                      <a:lnTo>
                        <a:pt x="269" y="1066"/>
                      </a:lnTo>
                      <a:lnTo>
                        <a:pt x="271" y="1062"/>
                      </a:lnTo>
                      <a:lnTo>
                        <a:pt x="271" y="1052"/>
                      </a:lnTo>
                      <a:lnTo>
                        <a:pt x="267" y="1048"/>
                      </a:lnTo>
                      <a:lnTo>
                        <a:pt x="271" y="1035"/>
                      </a:lnTo>
                      <a:lnTo>
                        <a:pt x="269" y="1021"/>
                      </a:lnTo>
                      <a:lnTo>
                        <a:pt x="271" y="1019"/>
                      </a:lnTo>
                      <a:lnTo>
                        <a:pt x="288" y="1025"/>
                      </a:lnTo>
                      <a:lnTo>
                        <a:pt x="290" y="1027"/>
                      </a:lnTo>
                      <a:lnTo>
                        <a:pt x="288" y="1029"/>
                      </a:lnTo>
                      <a:lnTo>
                        <a:pt x="290" y="1031"/>
                      </a:lnTo>
                      <a:lnTo>
                        <a:pt x="300" y="1027"/>
                      </a:lnTo>
                      <a:lnTo>
                        <a:pt x="303" y="1029"/>
                      </a:lnTo>
                      <a:lnTo>
                        <a:pt x="303" y="1031"/>
                      </a:lnTo>
                      <a:lnTo>
                        <a:pt x="307" y="1031"/>
                      </a:lnTo>
                      <a:lnTo>
                        <a:pt x="313" y="1031"/>
                      </a:lnTo>
                      <a:lnTo>
                        <a:pt x="317" y="1029"/>
                      </a:lnTo>
                      <a:lnTo>
                        <a:pt x="338" y="1031"/>
                      </a:lnTo>
                      <a:lnTo>
                        <a:pt x="354" y="1031"/>
                      </a:lnTo>
                      <a:lnTo>
                        <a:pt x="348" y="1025"/>
                      </a:lnTo>
                      <a:lnTo>
                        <a:pt x="354" y="1025"/>
                      </a:lnTo>
                      <a:lnTo>
                        <a:pt x="361" y="1031"/>
                      </a:lnTo>
                      <a:lnTo>
                        <a:pt x="371" y="1035"/>
                      </a:lnTo>
                      <a:lnTo>
                        <a:pt x="373" y="1035"/>
                      </a:lnTo>
                      <a:lnTo>
                        <a:pt x="375" y="1029"/>
                      </a:lnTo>
                      <a:lnTo>
                        <a:pt x="377" y="1027"/>
                      </a:lnTo>
                      <a:lnTo>
                        <a:pt x="385" y="1025"/>
                      </a:lnTo>
                      <a:lnTo>
                        <a:pt x="394" y="1025"/>
                      </a:lnTo>
                      <a:lnTo>
                        <a:pt x="398" y="1019"/>
                      </a:lnTo>
                      <a:lnTo>
                        <a:pt x="406" y="1015"/>
                      </a:lnTo>
                      <a:lnTo>
                        <a:pt x="406" y="1006"/>
                      </a:lnTo>
                      <a:lnTo>
                        <a:pt x="412" y="1002"/>
                      </a:lnTo>
                      <a:lnTo>
                        <a:pt x="421" y="1008"/>
                      </a:lnTo>
                      <a:lnTo>
                        <a:pt x="425" y="1008"/>
                      </a:lnTo>
                      <a:lnTo>
                        <a:pt x="429" y="1000"/>
                      </a:lnTo>
                      <a:lnTo>
                        <a:pt x="437" y="996"/>
                      </a:lnTo>
                      <a:lnTo>
                        <a:pt x="437" y="990"/>
                      </a:lnTo>
                      <a:lnTo>
                        <a:pt x="441" y="988"/>
                      </a:lnTo>
                      <a:lnTo>
                        <a:pt x="444" y="986"/>
                      </a:lnTo>
                      <a:lnTo>
                        <a:pt x="448" y="988"/>
                      </a:lnTo>
                      <a:lnTo>
                        <a:pt x="450" y="988"/>
                      </a:lnTo>
                      <a:lnTo>
                        <a:pt x="450" y="979"/>
                      </a:lnTo>
                      <a:lnTo>
                        <a:pt x="456" y="980"/>
                      </a:lnTo>
                      <a:lnTo>
                        <a:pt x="460" y="979"/>
                      </a:lnTo>
                      <a:lnTo>
                        <a:pt x="462" y="973"/>
                      </a:lnTo>
                      <a:lnTo>
                        <a:pt x="475" y="971"/>
                      </a:lnTo>
                      <a:lnTo>
                        <a:pt x="485" y="946"/>
                      </a:lnTo>
                      <a:lnTo>
                        <a:pt x="491" y="949"/>
                      </a:lnTo>
                      <a:lnTo>
                        <a:pt x="495" y="947"/>
                      </a:lnTo>
                      <a:lnTo>
                        <a:pt x="489" y="915"/>
                      </a:lnTo>
                      <a:lnTo>
                        <a:pt x="495" y="913"/>
                      </a:lnTo>
                      <a:lnTo>
                        <a:pt x="497" y="913"/>
                      </a:lnTo>
                      <a:lnTo>
                        <a:pt x="497" y="882"/>
                      </a:lnTo>
                      <a:lnTo>
                        <a:pt x="500" y="884"/>
                      </a:lnTo>
                      <a:lnTo>
                        <a:pt x="499" y="854"/>
                      </a:lnTo>
                      <a:lnTo>
                        <a:pt x="506" y="854"/>
                      </a:lnTo>
                      <a:lnTo>
                        <a:pt x="506" y="851"/>
                      </a:lnTo>
                      <a:lnTo>
                        <a:pt x="499" y="851"/>
                      </a:lnTo>
                      <a:lnTo>
                        <a:pt x="500" y="841"/>
                      </a:lnTo>
                      <a:lnTo>
                        <a:pt x="504" y="833"/>
                      </a:lnTo>
                      <a:lnTo>
                        <a:pt x="508" y="812"/>
                      </a:lnTo>
                      <a:lnTo>
                        <a:pt x="504" y="802"/>
                      </a:lnTo>
                      <a:lnTo>
                        <a:pt x="495" y="800"/>
                      </a:lnTo>
                      <a:lnTo>
                        <a:pt x="491" y="796"/>
                      </a:lnTo>
                      <a:lnTo>
                        <a:pt x="485" y="794"/>
                      </a:lnTo>
                      <a:lnTo>
                        <a:pt x="481" y="781"/>
                      </a:lnTo>
                      <a:lnTo>
                        <a:pt x="487" y="777"/>
                      </a:lnTo>
                      <a:lnTo>
                        <a:pt x="479" y="769"/>
                      </a:lnTo>
                      <a:lnTo>
                        <a:pt x="477" y="763"/>
                      </a:lnTo>
                      <a:lnTo>
                        <a:pt x="472" y="763"/>
                      </a:lnTo>
                      <a:lnTo>
                        <a:pt x="470" y="756"/>
                      </a:lnTo>
                      <a:lnTo>
                        <a:pt x="475" y="750"/>
                      </a:lnTo>
                      <a:lnTo>
                        <a:pt x="470" y="750"/>
                      </a:lnTo>
                      <a:lnTo>
                        <a:pt x="472" y="744"/>
                      </a:lnTo>
                      <a:lnTo>
                        <a:pt x="481" y="740"/>
                      </a:lnTo>
                      <a:lnTo>
                        <a:pt x="489" y="740"/>
                      </a:lnTo>
                      <a:lnTo>
                        <a:pt x="497" y="734"/>
                      </a:lnTo>
                      <a:lnTo>
                        <a:pt x="499" y="732"/>
                      </a:lnTo>
                      <a:lnTo>
                        <a:pt x="499" y="717"/>
                      </a:lnTo>
                      <a:lnTo>
                        <a:pt x="504" y="713"/>
                      </a:lnTo>
                      <a:lnTo>
                        <a:pt x="508" y="723"/>
                      </a:lnTo>
                      <a:lnTo>
                        <a:pt x="514" y="715"/>
                      </a:lnTo>
                      <a:lnTo>
                        <a:pt x="508" y="703"/>
                      </a:lnTo>
                      <a:lnTo>
                        <a:pt x="514" y="694"/>
                      </a:lnTo>
                      <a:lnTo>
                        <a:pt x="510" y="692"/>
                      </a:lnTo>
                      <a:lnTo>
                        <a:pt x="514" y="684"/>
                      </a:lnTo>
                      <a:lnTo>
                        <a:pt x="508" y="682"/>
                      </a:lnTo>
                      <a:lnTo>
                        <a:pt x="510" y="666"/>
                      </a:lnTo>
                      <a:lnTo>
                        <a:pt x="518" y="661"/>
                      </a:lnTo>
                      <a:lnTo>
                        <a:pt x="528" y="635"/>
                      </a:lnTo>
                      <a:lnTo>
                        <a:pt x="535" y="628"/>
                      </a:lnTo>
                      <a:lnTo>
                        <a:pt x="537" y="618"/>
                      </a:lnTo>
                      <a:lnTo>
                        <a:pt x="545" y="608"/>
                      </a:lnTo>
                      <a:lnTo>
                        <a:pt x="555" y="587"/>
                      </a:lnTo>
                      <a:lnTo>
                        <a:pt x="558" y="577"/>
                      </a:lnTo>
                      <a:lnTo>
                        <a:pt x="564" y="575"/>
                      </a:lnTo>
                      <a:lnTo>
                        <a:pt x="562" y="568"/>
                      </a:lnTo>
                      <a:lnTo>
                        <a:pt x="555" y="564"/>
                      </a:lnTo>
                      <a:lnTo>
                        <a:pt x="537" y="564"/>
                      </a:lnTo>
                      <a:lnTo>
                        <a:pt x="537" y="558"/>
                      </a:lnTo>
                      <a:lnTo>
                        <a:pt x="545" y="554"/>
                      </a:lnTo>
                      <a:lnTo>
                        <a:pt x="539" y="544"/>
                      </a:lnTo>
                      <a:lnTo>
                        <a:pt x="533" y="544"/>
                      </a:lnTo>
                      <a:lnTo>
                        <a:pt x="529" y="527"/>
                      </a:lnTo>
                      <a:lnTo>
                        <a:pt x="518" y="507"/>
                      </a:lnTo>
                      <a:lnTo>
                        <a:pt x="518" y="502"/>
                      </a:lnTo>
                      <a:lnTo>
                        <a:pt x="508" y="490"/>
                      </a:lnTo>
                      <a:lnTo>
                        <a:pt x="510" y="480"/>
                      </a:lnTo>
                      <a:lnTo>
                        <a:pt x="508" y="480"/>
                      </a:lnTo>
                      <a:lnTo>
                        <a:pt x="506" y="480"/>
                      </a:lnTo>
                      <a:lnTo>
                        <a:pt x="497" y="478"/>
                      </a:lnTo>
                      <a:lnTo>
                        <a:pt x="497" y="476"/>
                      </a:lnTo>
                      <a:lnTo>
                        <a:pt x="491" y="471"/>
                      </a:lnTo>
                      <a:lnTo>
                        <a:pt x="485" y="469"/>
                      </a:lnTo>
                      <a:lnTo>
                        <a:pt x="479" y="471"/>
                      </a:lnTo>
                      <a:lnTo>
                        <a:pt x="472" y="467"/>
                      </a:lnTo>
                      <a:lnTo>
                        <a:pt x="472" y="449"/>
                      </a:lnTo>
                      <a:lnTo>
                        <a:pt x="468" y="445"/>
                      </a:lnTo>
                      <a:lnTo>
                        <a:pt x="468" y="438"/>
                      </a:lnTo>
                      <a:lnTo>
                        <a:pt x="475" y="428"/>
                      </a:lnTo>
                      <a:lnTo>
                        <a:pt x="470" y="418"/>
                      </a:lnTo>
                      <a:lnTo>
                        <a:pt x="472" y="407"/>
                      </a:lnTo>
                      <a:lnTo>
                        <a:pt x="475" y="401"/>
                      </a:lnTo>
                      <a:lnTo>
                        <a:pt x="479" y="389"/>
                      </a:lnTo>
                      <a:lnTo>
                        <a:pt x="491" y="387"/>
                      </a:lnTo>
                      <a:lnTo>
                        <a:pt x="491" y="378"/>
                      </a:lnTo>
                      <a:lnTo>
                        <a:pt x="499" y="376"/>
                      </a:lnTo>
                      <a:lnTo>
                        <a:pt x="499" y="370"/>
                      </a:lnTo>
                      <a:lnTo>
                        <a:pt x="506" y="368"/>
                      </a:lnTo>
                      <a:lnTo>
                        <a:pt x="510" y="356"/>
                      </a:lnTo>
                      <a:lnTo>
                        <a:pt x="504" y="349"/>
                      </a:lnTo>
                      <a:lnTo>
                        <a:pt x="499" y="327"/>
                      </a:lnTo>
                      <a:lnTo>
                        <a:pt x="510" y="312"/>
                      </a:lnTo>
                      <a:lnTo>
                        <a:pt x="518" y="310"/>
                      </a:lnTo>
                      <a:lnTo>
                        <a:pt x="535" y="292"/>
                      </a:lnTo>
                      <a:lnTo>
                        <a:pt x="547" y="312"/>
                      </a:lnTo>
                      <a:lnTo>
                        <a:pt x="557" y="310"/>
                      </a:lnTo>
                      <a:lnTo>
                        <a:pt x="572" y="294"/>
                      </a:lnTo>
                      <a:lnTo>
                        <a:pt x="574" y="294"/>
                      </a:lnTo>
                      <a:lnTo>
                        <a:pt x="576" y="300"/>
                      </a:lnTo>
                      <a:lnTo>
                        <a:pt x="584" y="288"/>
                      </a:lnTo>
                      <a:lnTo>
                        <a:pt x="591" y="285"/>
                      </a:lnTo>
                      <a:lnTo>
                        <a:pt x="597" y="230"/>
                      </a:lnTo>
                      <a:lnTo>
                        <a:pt x="605" y="221"/>
                      </a:lnTo>
                      <a:lnTo>
                        <a:pt x="595" y="205"/>
                      </a:lnTo>
                      <a:lnTo>
                        <a:pt x="591" y="205"/>
                      </a:lnTo>
                      <a:lnTo>
                        <a:pt x="584" y="199"/>
                      </a:lnTo>
                      <a:lnTo>
                        <a:pt x="585" y="172"/>
                      </a:lnTo>
                      <a:lnTo>
                        <a:pt x="582" y="160"/>
                      </a:lnTo>
                      <a:lnTo>
                        <a:pt x="574" y="162"/>
                      </a:lnTo>
                      <a:lnTo>
                        <a:pt x="557" y="160"/>
                      </a:lnTo>
                      <a:lnTo>
                        <a:pt x="533" y="147"/>
                      </a:lnTo>
                      <a:lnTo>
                        <a:pt x="528" y="137"/>
                      </a:lnTo>
                      <a:lnTo>
                        <a:pt x="518" y="135"/>
                      </a:lnTo>
                      <a:lnTo>
                        <a:pt x="514" y="131"/>
                      </a:lnTo>
                      <a:lnTo>
                        <a:pt x="520" y="126"/>
                      </a:lnTo>
                      <a:lnTo>
                        <a:pt x="524" y="114"/>
                      </a:lnTo>
                      <a:lnTo>
                        <a:pt x="526" y="114"/>
                      </a:lnTo>
                      <a:lnTo>
                        <a:pt x="528" y="122"/>
                      </a:lnTo>
                      <a:lnTo>
                        <a:pt x="529" y="124"/>
                      </a:lnTo>
                      <a:lnTo>
                        <a:pt x="535" y="118"/>
                      </a:lnTo>
                      <a:lnTo>
                        <a:pt x="535" y="100"/>
                      </a:lnTo>
                      <a:lnTo>
                        <a:pt x="555" y="97"/>
                      </a:lnTo>
                      <a:lnTo>
                        <a:pt x="557" y="93"/>
                      </a:lnTo>
                      <a:lnTo>
                        <a:pt x="584" y="87"/>
                      </a:lnTo>
                      <a:lnTo>
                        <a:pt x="593" y="79"/>
                      </a:lnTo>
                      <a:lnTo>
                        <a:pt x="595" y="67"/>
                      </a:lnTo>
                      <a:lnTo>
                        <a:pt x="587" y="67"/>
                      </a:lnTo>
                      <a:lnTo>
                        <a:pt x="584" y="65"/>
                      </a:lnTo>
                      <a:lnTo>
                        <a:pt x="576" y="67"/>
                      </a:lnTo>
                      <a:lnTo>
                        <a:pt x="566" y="65"/>
                      </a:lnTo>
                      <a:lnTo>
                        <a:pt x="558" y="46"/>
                      </a:lnTo>
                      <a:lnTo>
                        <a:pt x="562" y="38"/>
                      </a:lnTo>
                      <a:lnTo>
                        <a:pt x="558" y="23"/>
                      </a:lnTo>
                      <a:lnTo>
                        <a:pt x="549" y="17"/>
                      </a:lnTo>
                      <a:lnTo>
                        <a:pt x="547" y="9"/>
                      </a:lnTo>
                      <a:lnTo>
                        <a:pt x="539" y="0"/>
                      </a:lnTo>
                      <a:lnTo>
                        <a:pt x="529" y="5"/>
                      </a:lnTo>
                      <a:lnTo>
                        <a:pt x="533" y="33"/>
                      </a:lnTo>
                      <a:lnTo>
                        <a:pt x="506" y="52"/>
                      </a:lnTo>
                      <a:lnTo>
                        <a:pt x="495" y="42"/>
                      </a:lnTo>
                      <a:lnTo>
                        <a:pt x="439" y="79"/>
                      </a:lnTo>
                      <a:lnTo>
                        <a:pt x="419" y="64"/>
                      </a:lnTo>
                      <a:lnTo>
                        <a:pt x="373" y="77"/>
                      </a:lnTo>
                      <a:lnTo>
                        <a:pt x="352" y="108"/>
                      </a:lnTo>
                      <a:lnTo>
                        <a:pt x="317" y="89"/>
                      </a:lnTo>
                      <a:lnTo>
                        <a:pt x="298" y="89"/>
                      </a:lnTo>
                      <a:lnTo>
                        <a:pt x="240" y="213"/>
                      </a:lnTo>
                      <a:lnTo>
                        <a:pt x="178" y="209"/>
                      </a:lnTo>
                      <a:lnTo>
                        <a:pt x="160" y="250"/>
                      </a:lnTo>
                      <a:lnTo>
                        <a:pt x="126" y="259"/>
                      </a:lnTo>
                      <a:lnTo>
                        <a:pt x="133" y="259"/>
                      </a:lnTo>
                      <a:lnTo>
                        <a:pt x="133" y="265"/>
                      </a:lnTo>
                      <a:lnTo>
                        <a:pt x="135" y="263"/>
                      </a:lnTo>
                      <a:lnTo>
                        <a:pt x="137" y="271"/>
                      </a:lnTo>
                      <a:lnTo>
                        <a:pt x="143" y="273"/>
                      </a:lnTo>
                      <a:lnTo>
                        <a:pt x="133" y="300"/>
                      </a:lnTo>
                      <a:lnTo>
                        <a:pt x="131" y="314"/>
                      </a:lnTo>
                      <a:lnTo>
                        <a:pt x="124" y="323"/>
                      </a:lnTo>
                      <a:lnTo>
                        <a:pt x="112" y="329"/>
                      </a:lnTo>
                      <a:lnTo>
                        <a:pt x="108" y="333"/>
                      </a:lnTo>
                      <a:lnTo>
                        <a:pt x="114" y="352"/>
                      </a:lnTo>
                      <a:lnTo>
                        <a:pt x="108" y="368"/>
                      </a:lnTo>
                      <a:lnTo>
                        <a:pt x="106" y="372"/>
                      </a:lnTo>
                      <a:lnTo>
                        <a:pt x="106" y="376"/>
                      </a:lnTo>
                      <a:lnTo>
                        <a:pt x="99" y="385"/>
                      </a:lnTo>
                      <a:lnTo>
                        <a:pt x="99" y="391"/>
                      </a:lnTo>
                      <a:lnTo>
                        <a:pt x="95" y="399"/>
                      </a:lnTo>
                      <a:lnTo>
                        <a:pt x="97" y="403"/>
                      </a:lnTo>
                      <a:lnTo>
                        <a:pt x="99" y="407"/>
                      </a:lnTo>
                      <a:lnTo>
                        <a:pt x="97" y="418"/>
                      </a:lnTo>
                      <a:lnTo>
                        <a:pt x="95" y="420"/>
                      </a:lnTo>
                      <a:lnTo>
                        <a:pt x="95" y="430"/>
                      </a:lnTo>
                      <a:lnTo>
                        <a:pt x="89" y="432"/>
                      </a:lnTo>
                      <a:lnTo>
                        <a:pt x="85" y="430"/>
                      </a:lnTo>
                      <a:lnTo>
                        <a:pt x="79" y="436"/>
                      </a:lnTo>
                      <a:lnTo>
                        <a:pt x="75" y="447"/>
                      </a:lnTo>
                      <a:lnTo>
                        <a:pt x="70" y="449"/>
                      </a:lnTo>
                      <a:lnTo>
                        <a:pt x="64" y="459"/>
                      </a:lnTo>
                      <a:lnTo>
                        <a:pt x="54" y="459"/>
                      </a:lnTo>
                      <a:lnTo>
                        <a:pt x="50" y="465"/>
                      </a:lnTo>
                      <a:lnTo>
                        <a:pt x="50" y="475"/>
                      </a:lnTo>
                      <a:lnTo>
                        <a:pt x="45" y="476"/>
                      </a:lnTo>
                      <a:lnTo>
                        <a:pt x="45" y="478"/>
                      </a:lnTo>
                      <a:lnTo>
                        <a:pt x="41" y="486"/>
                      </a:lnTo>
                      <a:lnTo>
                        <a:pt x="45" y="492"/>
                      </a:lnTo>
                      <a:lnTo>
                        <a:pt x="41" y="500"/>
                      </a:lnTo>
                      <a:lnTo>
                        <a:pt x="41" y="504"/>
                      </a:lnTo>
                      <a:lnTo>
                        <a:pt x="41" y="509"/>
                      </a:lnTo>
                      <a:lnTo>
                        <a:pt x="45" y="515"/>
                      </a:lnTo>
                      <a:lnTo>
                        <a:pt x="45" y="521"/>
                      </a:lnTo>
                      <a:lnTo>
                        <a:pt x="46" y="525"/>
                      </a:lnTo>
                      <a:lnTo>
                        <a:pt x="50" y="527"/>
                      </a:lnTo>
                      <a:lnTo>
                        <a:pt x="56" y="531"/>
                      </a:lnTo>
                      <a:lnTo>
                        <a:pt x="66" y="554"/>
                      </a:lnTo>
                      <a:lnTo>
                        <a:pt x="77" y="560"/>
                      </a:lnTo>
                      <a:lnTo>
                        <a:pt x="77" y="566"/>
                      </a:lnTo>
                      <a:lnTo>
                        <a:pt x="70" y="566"/>
                      </a:lnTo>
                      <a:lnTo>
                        <a:pt x="70" y="569"/>
                      </a:lnTo>
                      <a:lnTo>
                        <a:pt x="79" y="575"/>
                      </a:lnTo>
                      <a:lnTo>
                        <a:pt x="83" y="577"/>
                      </a:lnTo>
                      <a:lnTo>
                        <a:pt x="83" y="579"/>
                      </a:lnTo>
                      <a:lnTo>
                        <a:pt x="77" y="583"/>
                      </a:lnTo>
                      <a:lnTo>
                        <a:pt x="79" y="593"/>
                      </a:lnTo>
                      <a:lnTo>
                        <a:pt x="83" y="597"/>
                      </a:lnTo>
                      <a:lnTo>
                        <a:pt x="77" y="608"/>
                      </a:lnTo>
                      <a:lnTo>
                        <a:pt x="77" y="616"/>
                      </a:lnTo>
                      <a:lnTo>
                        <a:pt x="75" y="618"/>
                      </a:lnTo>
                      <a:lnTo>
                        <a:pt x="64" y="618"/>
                      </a:lnTo>
                      <a:lnTo>
                        <a:pt x="60" y="630"/>
                      </a:lnTo>
                      <a:lnTo>
                        <a:pt x="60" y="635"/>
                      </a:lnTo>
                      <a:lnTo>
                        <a:pt x="70" y="637"/>
                      </a:lnTo>
                      <a:lnTo>
                        <a:pt x="70" y="639"/>
                      </a:lnTo>
                      <a:lnTo>
                        <a:pt x="68" y="643"/>
                      </a:lnTo>
                      <a:lnTo>
                        <a:pt x="70" y="647"/>
                      </a:lnTo>
                      <a:lnTo>
                        <a:pt x="68" y="647"/>
                      </a:lnTo>
                      <a:lnTo>
                        <a:pt x="66" y="649"/>
                      </a:lnTo>
                      <a:lnTo>
                        <a:pt x="56" y="664"/>
                      </a:lnTo>
                      <a:lnTo>
                        <a:pt x="48" y="674"/>
                      </a:lnTo>
                      <a:lnTo>
                        <a:pt x="46" y="682"/>
                      </a:lnTo>
                      <a:lnTo>
                        <a:pt x="37" y="692"/>
                      </a:lnTo>
                      <a:lnTo>
                        <a:pt x="31" y="694"/>
                      </a:lnTo>
                      <a:lnTo>
                        <a:pt x="31" y="695"/>
                      </a:lnTo>
                      <a:lnTo>
                        <a:pt x="35" y="697"/>
                      </a:lnTo>
                      <a:lnTo>
                        <a:pt x="35" y="701"/>
                      </a:lnTo>
                      <a:lnTo>
                        <a:pt x="25" y="697"/>
                      </a:lnTo>
                      <a:lnTo>
                        <a:pt x="25" y="701"/>
                      </a:lnTo>
                      <a:lnTo>
                        <a:pt x="29" y="703"/>
                      </a:lnTo>
                      <a:lnTo>
                        <a:pt x="31" y="707"/>
                      </a:lnTo>
                      <a:lnTo>
                        <a:pt x="29" y="723"/>
                      </a:lnTo>
                      <a:lnTo>
                        <a:pt x="25" y="725"/>
                      </a:lnTo>
                      <a:lnTo>
                        <a:pt x="31" y="727"/>
                      </a:lnTo>
                      <a:lnTo>
                        <a:pt x="29" y="734"/>
                      </a:lnTo>
                      <a:lnTo>
                        <a:pt x="31" y="736"/>
                      </a:lnTo>
                      <a:lnTo>
                        <a:pt x="29" y="744"/>
                      </a:lnTo>
                      <a:lnTo>
                        <a:pt x="25" y="744"/>
                      </a:lnTo>
                      <a:lnTo>
                        <a:pt x="33" y="750"/>
                      </a:lnTo>
                      <a:lnTo>
                        <a:pt x="31" y="754"/>
                      </a:lnTo>
                      <a:lnTo>
                        <a:pt x="35" y="752"/>
                      </a:lnTo>
                      <a:lnTo>
                        <a:pt x="33" y="761"/>
                      </a:lnTo>
                      <a:lnTo>
                        <a:pt x="29" y="759"/>
                      </a:lnTo>
                      <a:lnTo>
                        <a:pt x="27" y="761"/>
                      </a:lnTo>
                      <a:lnTo>
                        <a:pt x="33" y="765"/>
                      </a:lnTo>
                      <a:lnTo>
                        <a:pt x="37" y="777"/>
                      </a:lnTo>
                      <a:lnTo>
                        <a:pt x="41" y="779"/>
                      </a:lnTo>
                      <a:lnTo>
                        <a:pt x="41" y="800"/>
                      </a:lnTo>
                      <a:lnTo>
                        <a:pt x="39" y="804"/>
                      </a:lnTo>
                      <a:lnTo>
                        <a:pt x="45" y="913"/>
                      </a:lnTo>
                      <a:lnTo>
                        <a:pt x="50" y="913"/>
                      </a:lnTo>
                      <a:lnTo>
                        <a:pt x="56" y="946"/>
                      </a:lnTo>
                      <a:lnTo>
                        <a:pt x="60" y="957"/>
                      </a:lnTo>
                      <a:lnTo>
                        <a:pt x="54" y="979"/>
                      </a:lnTo>
                      <a:lnTo>
                        <a:pt x="56" y="980"/>
                      </a:lnTo>
                      <a:lnTo>
                        <a:pt x="54" y="990"/>
                      </a:lnTo>
                      <a:lnTo>
                        <a:pt x="50" y="992"/>
                      </a:lnTo>
                      <a:lnTo>
                        <a:pt x="37" y="1011"/>
                      </a:lnTo>
                      <a:lnTo>
                        <a:pt x="33" y="1017"/>
                      </a:lnTo>
                      <a:lnTo>
                        <a:pt x="33" y="1019"/>
                      </a:lnTo>
                      <a:lnTo>
                        <a:pt x="27" y="1027"/>
                      </a:lnTo>
                      <a:lnTo>
                        <a:pt x="19" y="1056"/>
                      </a:lnTo>
                      <a:lnTo>
                        <a:pt x="19" y="1066"/>
                      </a:lnTo>
                      <a:lnTo>
                        <a:pt x="10" y="1081"/>
                      </a:lnTo>
                      <a:lnTo>
                        <a:pt x="8" y="1081"/>
                      </a:lnTo>
                      <a:lnTo>
                        <a:pt x="6" y="1095"/>
                      </a:lnTo>
                      <a:lnTo>
                        <a:pt x="8" y="1099"/>
                      </a:lnTo>
                      <a:lnTo>
                        <a:pt x="6" y="1105"/>
                      </a:lnTo>
                      <a:lnTo>
                        <a:pt x="4" y="1118"/>
                      </a:lnTo>
                      <a:lnTo>
                        <a:pt x="6" y="1126"/>
                      </a:lnTo>
                      <a:lnTo>
                        <a:pt x="0" y="1137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6076" name="Group 241">
                <a:extLst>
                  <a:ext uri="{FF2B5EF4-FFF2-40B4-BE49-F238E27FC236}">
                    <a16:creationId xmlns:a16="http://schemas.microsoft.com/office/drawing/2014/main" id="{9067689E-26C8-C544-9E9C-D1651593C5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4" y="3463"/>
                <a:ext cx="42" cy="45"/>
                <a:chOff x="4274" y="3463"/>
                <a:chExt cx="42" cy="45"/>
              </a:xfrm>
            </p:grpSpPr>
            <p:sp>
              <p:nvSpPr>
                <p:cNvPr id="36077" name="Oval 242">
                  <a:extLst>
                    <a:ext uri="{FF2B5EF4-FFF2-40B4-BE49-F238E27FC236}">
                      <a16:creationId xmlns:a16="http://schemas.microsoft.com/office/drawing/2014/main" id="{53473FB7-D1EE-FB4D-A21A-48DF7A6867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74" y="3463"/>
                  <a:ext cx="42" cy="45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078" name="Oval 243">
                  <a:extLst>
                    <a:ext uri="{FF2B5EF4-FFF2-40B4-BE49-F238E27FC236}">
                      <a16:creationId xmlns:a16="http://schemas.microsoft.com/office/drawing/2014/main" id="{6FD3AA11-381A-C04B-9460-A59E36411D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85" y="3473"/>
                  <a:ext cx="23" cy="25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36079" name="Rectangle 244">
                <a:extLst>
                  <a:ext uri="{FF2B5EF4-FFF2-40B4-BE49-F238E27FC236}">
                    <a16:creationId xmlns:a16="http://schemas.microsoft.com/office/drawing/2014/main" id="{04BE48F1-1075-5345-8BF3-11F6AC03E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9" y="1615"/>
                <a:ext cx="189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080" name="Rectangle 245">
                <a:extLst>
                  <a:ext uri="{FF2B5EF4-FFF2-40B4-BE49-F238E27FC236}">
                    <a16:creationId xmlns:a16="http://schemas.microsoft.com/office/drawing/2014/main" id="{47EE1690-C30C-5940-901C-64EBE64FD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4" y="1632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长春</a:t>
                </a:r>
                <a:endParaRPr lang="zh-CN" altLang="en-US" sz="750"/>
              </a:p>
            </p:txBody>
          </p:sp>
          <p:sp>
            <p:nvSpPr>
              <p:cNvPr id="36081" name="Rectangle 246">
                <a:extLst>
                  <a:ext uri="{FF2B5EF4-FFF2-40B4-BE49-F238E27FC236}">
                    <a16:creationId xmlns:a16="http://schemas.microsoft.com/office/drawing/2014/main" id="{7382F713-1284-2542-BB2C-3A355C39DC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3" y="1417"/>
                <a:ext cx="282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082" name="Rectangle 247">
                <a:extLst>
                  <a:ext uri="{FF2B5EF4-FFF2-40B4-BE49-F238E27FC236}">
                    <a16:creationId xmlns:a16="http://schemas.microsoft.com/office/drawing/2014/main" id="{1FC26816-872C-FF45-8973-6B6544519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5" y="1432"/>
                <a:ext cx="381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哈尔滨</a:t>
                </a:r>
                <a:endParaRPr lang="zh-CN" altLang="en-US" sz="750"/>
              </a:p>
            </p:txBody>
          </p:sp>
          <p:sp>
            <p:nvSpPr>
              <p:cNvPr id="36083" name="Rectangle 248">
                <a:extLst>
                  <a:ext uri="{FF2B5EF4-FFF2-40B4-BE49-F238E27FC236}">
                    <a16:creationId xmlns:a16="http://schemas.microsoft.com/office/drawing/2014/main" id="{0B193FAF-77A0-5F4E-A0B4-3459EEDE8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3" y="1606"/>
                <a:ext cx="376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084" name="Rectangle 249">
                <a:extLst>
                  <a:ext uri="{FF2B5EF4-FFF2-40B4-BE49-F238E27FC236}">
                    <a16:creationId xmlns:a16="http://schemas.microsoft.com/office/drawing/2014/main" id="{E87D9828-78ED-9D4F-A8E3-85ED47561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7" y="1621"/>
                <a:ext cx="508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乌鲁木齐</a:t>
                </a:r>
                <a:endParaRPr lang="zh-CN" altLang="en-US" sz="750"/>
              </a:p>
            </p:txBody>
          </p:sp>
          <p:sp>
            <p:nvSpPr>
              <p:cNvPr id="36085" name="Rectangle 250">
                <a:extLst>
                  <a:ext uri="{FF2B5EF4-FFF2-40B4-BE49-F238E27FC236}">
                    <a16:creationId xmlns:a16="http://schemas.microsoft.com/office/drawing/2014/main" id="{FD2795AE-6565-CD4F-8586-5567E0B701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7" y="2909"/>
                <a:ext cx="189" cy="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086" name="Rectangle 251">
                <a:extLst>
                  <a:ext uri="{FF2B5EF4-FFF2-40B4-BE49-F238E27FC236}">
                    <a16:creationId xmlns:a16="http://schemas.microsoft.com/office/drawing/2014/main" id="{0FC96B40-2E13-4B45-9451-522F32AA9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5" y="2924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拉萨</a:t>
                </a:r>
                <a:endParaRPr lang="zh-CN" altLang="en-US" sz="750"/>
              </a:p>
            </p:txBody>
          </p:sp>
          <p:sp>
            <p:nvSpPr>
              <p:cNvPr id="36087" name="Rectangle 252">
                <a:extLst>
                  <a:ext uri="{FF2B5EF4-FFF2-40B4-BE49-F238E27FC236}">
                    <a16:creationId xmlns:a16="http://schemas.microsoft.com/office/drawing/2014/main" id="{5ACBBEA4-FB39-DF4F-830D-8151CEF91D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2" y="2376"/>
                <a:ext cx="188" cy="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088" name="Rectangle 253">
                <a:extLst>
                  <a:ext uri="{FF2B5EF4-FFF2-40B4-BE49-F238E27FC236}">
                    <a16:creationId xmlns:a16="http://schemas.microsoft.com/office/drawing/2014/main" id="{52F3F8C1-F692-DF4D-BBCD-C7CC0004A6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4" y="2392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西宁</a:t>
                </a:r>
                <a:endParaRPr lang="zh-CN" altLang="en-US" sz="750"/>
              </a:p>
            </p:txBody>
          </p:sp>
          <p:sp>
            <p:nvSpPr>
              <p:cNvPr id="36089" name="Rectangle 254">
                <a:extLst>
                  <a:ext uri="{FF2B5EF4-FFF2-40B4-BE49-F238E27FC236}">
                    <a16:creationId xmlns:a16="http://schemas.microsoft.com/office/drawing/2014/main" id="{3D32F978-1927-FA41-BDC5-56DA1703E7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6" y="2256"/>
                <a:ext cx="188" cy="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090" name="Rectangle 255">
                <a:extLst>
                  <a:ext uri="{FF2B5EF4-FFF2-40B4-BE49-F238E27FC236}">
                    <a16:creationId xmlns:a16="http://schemas.microsoft.com/office/drawing/2014/main" id="{3C237F56-7E3B-FC4F-8626-DACC3D3B8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8" y="2269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兰州</a:t>
                </a:r>
                <a:endParaRPr lang="zh-CN" altLang="en-US" sz="750"/>
              </a:p>
            </p:txBody>
          </p:sp>
          <p:sp>
            <p:nvSpPr>
              <p:cNvPr id="36091" name="Rectangle 256">
                <a:extLst>
                  <a:ext uri="{FF2B5EF4-FFF2-40B4-BE49-F238E27FC236}">
                    <a16:creationId xmlns:a16="http://schemas.microsoft.com/office/drawing/2014/main" id="{A0AC193E-0A77-D54B-891E-847050694D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0" y="2151"/>
                <a:ext cx="189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092" name="Rectangle 257">
                <a:extLst>
                  <a:ext uri="{FF2B5EF4-FFF2-40B4-BE49-F238E27FC236}">
                    <a16:creationId xmlns:a16="http://schemas.microsoft.com/office/drawing/2014/main" id="{28960A23-0DC1-D948-AA19-ADC72E486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9" y="2165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银川</a:t>
                </a:r>
                <a:endParaRPr lang="zh-CN" altLang="en-US" sz="750"/>
              </a:p>
            </p:txBody>
          </p:sp>
          <p:sp>
            <p:nvSpPr>
              <p:cNvPr id="36093" name="Rectangle 258">
                <a:extLst>
                  <a:ext uri="{FF2B5EF4-FFF2-40B4-BE49-F238E27FC236}">
                    <a16:creationId xmlns:a16="http://schemas.microsoft.com/office/drawing/2014/main" id="{6C9063CF-23F0-374B-A182-F933135F5D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5" y="1867"/>
                <a:ext cx="376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094" name="Rectangle 259">
                <a:extLst>
                  <a:ext uri="{FF2B5EF4-FFF2-40B4-BE49-F238E27FC236}">
                    <a16:creationId xmlns:a16="http://schemas.microsoft.com/office/drawing/2014/main" id="{D987A970-1E1B-9145-A698-77E9F572C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0" y="1884"/>
                <a:ext cx="508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呼和浩特</a:t>
                </a:r>
                <a:endParaRPr lang="zh-CN" altLang="en-US" sz="750"/>
              </a:p>
            </p:txBody>
          </p:sp>
          <p:sp>
            <p:nvSpPr>
              <p:cNvPr id="36095" name="Rectangle 260">
                <a:extLst>
                  <a:ext uri="{FF2B5EF4-FFF2-40B4-BE49-F238E27FC236}">
                    <a16:creationId xmlns:a16="http://schemas.microsoft.com/office/drawing/2014/main" id="{3EA29191-6AF0-5C4C-8BA5-8C8836E2B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3" y="3428"/>
                <a:ext cx="188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096" name="Rectangle 261">
                <a:extLst>
                  <a:ext uri="{FF2B5EF4-FFF2-40B4-BE49-F238E27FC236}">
                    <a16:creationId xmlns:a16="http://schemas.microsoft.com/office/drawing/2014/main" id="{5DA20FF6-B356-AE4A-8C13-95920C39AB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6" y="3444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台北</a:t>
                </a:r>
                <a:endParaRPr lang="zh-CN" altLang="en-US" sz="750"/>
              </a:p>
            </p:txBody>
          </p:sp>
          <p:sp>
            <p:nvSpPr>
              <p:cNvPr id="36097" name="Rectangle 262">
                <a:extLst>
                  <a:ext uri="{FF2B5EF4-FFF2-40B4-BE49-F238E27FC236}">
                    <a16:creationId xmlns:a16="http://schemas.microsoft.com/office/drawing/2014/main" id="{7D552DDA-0C07-834B-9599-ECD683F227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5" y="1778"/>
                <a:ext cx="189" cy="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098" name="Rectangle 263">
                <a:extLst>
                  <a:ext uri="{FF2B5EF4-FFF2-40B4-BE49-F238E27FC236}">
                    <a16:creationId xmlns:a16="http://schemas.microsoft.com/office/drawing/2014/main" id="{B010597F-5916-BC47-A37A-D0CA34BD1A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9" y="1794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沈阳</a:t>
                </a:r>
                <a:endParaRPr lang="zh-CN" altLang="en-US" sz="750"/>
              </a:p>
            </p:txBody>
          </p:sp>
          <p:sp>
            <p:nvSpPr>
              <p:cNvPr id="36099" name="Rectangle 264">
                <a:extLst>
                  <a:ext uri="{FF2B5EF4-FFF2-40B4-BE49-F238E27FC236}">
                    <a16:creationId xmlns:a16="http://schemas.microsoft.com/office/drawing/2014/main" id="{4499C823-68CD-3D40-96DB-8F33877100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9" y="3197"/>
                <a:ext cx="189" cy="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00" name="Rectangle 265">
                <a:extLst>
                  <a:ext uri="{FF2B5EF4-FFF2-40B4-BE49-F238E27FC236}">
                    <a16:creationId xmlns:a16="http://schemas.microsoft.com/office/drawing/2014/main" id="{A6CFE11C-B108-C042-A44F-5AB92BFA6F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0" y="3211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南昌</a:t>
                </a:r>
                <a:endParaRPr lang="zh-CN" altLang="en-US" sz="750"/>
              </a:p>
            </p:txBody>
          </p:sp>
          <p:sp>
            <p:nvSpPr>
              <p:cNvPr id="36101" name="Rectangle 266">
                <a:extLst>
                  <a:ext uri="{FF2B5EF4-FFF2-40B4-BE49-F238E27FC236}">
                    <a16:creationId xmlns:a16="http://schemas.microsoft.com/office/drawing/2014/main" id="{46DEE6E0-416B-204C-A280-8FC4E89EEE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4" y="2492"/>
                <a:ext cx="189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02" name="Rectangle 267">
                <a:extLst>
                  <a:ext uri="{FF2B5EF4-FFF2-40B4-BE49-F238E27FC236}">
                    <a16:creationId xmlns:a16="http://schemas.microsoft.com/office/drawing/2014/main" id="{CAA30656-5462-5A44-A1AB-A4FD548208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2506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西安</a:t>
                </a:r>
                <a:endParaRPr lang="zh-CN" altLang="en-US" sz="750"/>
              </a:p>
            </p:txBody>
          </p:sp>
          <p:sp>
            <p:nvSpPr>
              <p:cNvPr id="36103" name="Rectangle 268">
                <a:extLst>
                  <a:ext uri="{FF2B5EF4-FFF2-40B4-BE49-F238E27FC236}">
                    <a16:creationId xmlns:a16="http://schemas.microsoft.com/office/drawing/2014/main" id="{2608894A-2B3A-1940-A3C9-D63E07157A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6" y="2557"/>
                <a:ext cx="109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04" name="Rectangle 269">
                <a:extLst>
                  <a:ext uri="{FF2B5EF4-FFF2-40B4-BE49-F238E27FC236}">
                    <a16:creationId xmlns:a16="http://schemas.microsoft.com/office/drawing/2014/main" id="{BFB83402-2E10-7748-9FAA-F57ABB1A7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5" y="2565"/>
                <a:ext cx="68" cy="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100" b="1">
                    <a:solidFill>
                      <a:srgbClr val="969696"/>
                    </a:solidFill>
                    <a:latin typeface="宋体" panose="02010600030101010101" pitchFamily="2" charset="-122"/>
                  </a:rPr>
                  <a:t>徐州</a:t>
                </a:r>
                <a:endParaRPr lang="zh-CN" altLang="en-US" sz="750"/>
              </a:p>
            </p:txBody>
          </p:sp>
          <p:sp>
            <p:nvSpPr>
              <p:cNvPr id="36105" name="Rectangle 270">
                <a:extLst>
                  <a:ext uri="{FF2B5EF4-FFF2-40B4-BE49-F238E27FC236}">
                    <a16:creationId xmlns:a16="http://schemas.microsoft.com/office/drawing/2014/main" id="{8CC0C59B-6801-BE47-A67B-E00D32B660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6" y="2863"/>
                <a:ext cx="189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06" name="Rectangle 271">
                <a:extLst>
                  <a:ext uri="{FF2B5EF4-FFF2-40B4-BE49-F238E27FC236}">
                    <a16:creationId xmlns:a16="http://schemas.microsoft.com/office/drawing/2014/main" id="{9CA0DF1B-521D-D14A-9095-EEEC4E986B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8" y="2879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武汉</a:t>
                </a:r>
                <a:endParaRPr lang="zh-CN" altLang="en-US" sz="750"/>
              </a:p>
            </p:txBody>
          </p:sp>
          <p:sp>
            <p:nvSpPr>
              <p:cNvPr id="36107" name="Rectangle 272">
                <a:extLst>
                  <a:ext uri="{FF2B5EF4-FFF2-40B4-BE49-F238E27FC236}">
                    <a16:creationId xmlns:a16="http://schemas.microsoft.com/office/drawing/2014/main" id="{B69D4107-6989-F84D-886E-09CC0FBA05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6" y="2846"/>
                <a:ext cx="189" cy="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08" name="Rectangle 273">
                <a:extLst>
                  <a:ext uri="{FF2B5EF4-FFF2-40B4-BE49-F238E27FC236}">
                    <a16:creationId xmlns:a16="http://schemas.microsoft.com/office/drawing/2014/main" id="{87CFB6A4-9CCB-C248-A846-0ADC3C0693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1" y="2861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合肥</a:t>
                </a:r>
                <a:endParaRPr lang="zh-CN" altLang="en-US" sz="750"/>
              </a:p>
            </p:txBody>
          </p:sp>
          <p:sp>
            <p:nvSpPr>
              <p:cNvPr id="36109" name="Rectangle 274">
                <a:extLst>
                  <a:ext uri="{FF2B5EF4-FFF2-40B4-BE49-F238E27FC236}">
                    <a16:creationId xmlns:a16="http://schemas.microsoft.com/office/drawing/2014/main" id="{834F3366-CFDC-5441-A630-1C9DF8416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8" y="2468"/>
                <a:ext cx="189" cy="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10" name="Rectangle 275">
                <a:extLst>
                  <a:ext uri="{FF2B5EF4-FFF2-40B4-BE49-F238E27FC236}">
                    <a16:creationId xmlns:a16="http://schemas.microsoft.com/office/drawing/2014/main" id="{FFEBA34C-8B6A-5A48-90BB-8C8D6A8A75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9" y="2482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郑州</a:t>
                </a:r>
                <a:endParaRPr lang="zh-CN" altLang="en-US" sz="750"/>
              </a:p>
            </p:txBody>
          </p:sp>
          <p:sp>
            <p:nvSpPr>
              <p:cNvPr id="36111" name="Rectangle 276">
                <a:extLst>
                  <a:ext uri="{FF2B5EF4-FFF2-40B4-BE49-F238E27FC236}">
                    <a16:creationId xmlns:a16="http://schemas.microsoft.com/office/drawing/2014/main" id="{45A4AE20-914E-9649-9CD7-99B6314EF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7" y="2153"/>
                <a:ext cx="28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12" name="Rectangle 277">
                <a:extLst>
                  <a:ext uri="{FF2B5EF4-FFF2-40B4-BE49-F238E27FC236}">
                    <a16:creationId xmlns:a16="http://schemas.microsoft.com/office/drawing/2014/main" id="{7766A347-7563-0A41-AE6E-A4B1B2755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1" y="2165"/>
                <a:ext cx="381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石家庄</a:t>
                </a:r>
                <a:endParaRPr lang="zh-CN" altLang="en-US" sz="750"/>
              </a:p>
            </p:txBody>
          </p:sp>
          <p:sp>
            <p:nvSpPr>
              <p:cNvPr id="36113" name="Rectangle 278">
                <a:extLst>
                  <a:ext uri="{FF2B5EF4-FFF2-40B4-BE49-F238E27FC236}">
                    <a16:creationId xmlns:a16="http://schemas.microsoft.com/office/drawing/2014/main" id="{217DD123-B59E-6947-AB63-B8A6451D9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3" y="1867"/>
                <a:ext cx="220" cy="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14" name="Rectangle 279">
                <a:extLst>
                  <a:ext uri="{FF2B5EF4-FFF2-40B4-BE49-F238E27FC236}">
                    <a16:creationId xmlns:a16="http://schemas.microsoft.com/office/drawing/2014/main" id="{3C547856-E97F-AF47-BF01-830C3BDAF6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3" y="1884"/>
                <a:ext cx="305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450" b="1">
                    <a:solidFill>
                      <a:srgbClr val="FF0000"/>
                    </a:solidFill>
                    <a:latin typeface="宋体" panose="02010600030101010101" pitchFamily="2" charset="-122"/>
                  </a:rPr>
                  <a:t>北京</a:t>
                </a:r>
                <a:endParaRPr lang="zh-CN" altLang="en-US" sz="750"/>
              </a:p>
            </p:txBody>
          </p:sp>
          <p:sp>
            <p:nvSpPr>
              <p:cNvPr id="36115" name="Rectangle 280">
                <a:extLst>
                  <a:ext uri="{FF2B5EF4-FFF2-40B4-BE49-F238E27FC236}">
                    <a16:creationId xmlns:a16="http://schemas.microsoft.com/office/drawing/2014/main" id="{54838637-E621-5C4C-B24A-362B2796A0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4" y="3757"/>
                <a:ext cx="188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16" name="Rectangle 281">
                <a:extLst>
                  <a:ext uri="{FF2B5EF4-FFF2-40B4-BE49-F238E27FC236}">
                    <a16:creationId xmlns:a16="http://schemas.microsoft.com/office/drawing/2014/main" id="{9F082D77-E20C-9D44-94B8-159E20FC86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4" y="3770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南宁</a:t>
                </a:r>
                <a:endParaRPr lang="zh-CN" altLang="en-US" sz="750"/>
              </a:p>
            </p:txBody>
          </p:sp>
          <p:sp>
            <p:nvSpPr>
              <p:cNvPr id="36117" name="Rectangle 282">
                <a:extLst>
                  <a:ext uri="{FF2B5EF4-FFF2-40B4-BE49-F238E27FC236}">
                    <a16:creationId xmlns:a16="http://schemas.microsoft.com/office/drawing/2014/main" id="{3E0893AC-8AD5-234F-8DB7-1D3430CBAD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7" y="3563"/>
                <a:ext cx="188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18" name="Rectangle 283">
                <a:extLst>
                  <a:ext uri="{FF2B5EF4-FFF2-40B4-BE49-F238E27FC236}">
                    <a16:creationId xmlns:a16="http://schemas.microsoft.com/office/drawing/2014/main" id="{F7037132-D40B-324A-83CE-4F09A161D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0" y="3579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广州</a:t>
                </a:r>
                <a:endParaRPr lang="zh-CN" altLang="en-US" sz="750"/>
              </a:p>
            </p:txBody>
          </p:sp>
          <p:sp>
            <p:nvSpPr>
              <p:cNvPr id="36119" name="Rectangle 284">
                <a:extLst>
                  <a:ext uri="{FF2B5EF4-FFF2-40B4-BE49-F238E27FC236}">
                    <a16:creationId xmlns:a16="http://schemas.microsoft.com/office/drawing/2014/main" id="{5C360B19-9AA6-214D-8B8D-3FA2C2EA6A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5" y="3286"/>
                <a:ext cx="189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20" name="Rectangle 285">
                <a:extLst>
                  <a:ext uri="{FF2B5EF4-FFF2-40B4-BE49-F238E27FC236}">
                    <a16:creationId xmlns:a16="http://schemas.microsoft.com/office/drawing/2014/main" id="{AFF4BB9C-9520-B544-B694-779F4E5C9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3298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福州</a:t>
                </a:r>
                <a:endParaRPr lang="zh-CN" altLang="en-US" sz="750"/>
              </a:p>
            </p:txBody>
          </p:sp>
          <p:sp>
            <p:nvSpPr>
              <p:cNvPr id="36121" name="Rectangle 286">
                <a:extLst>
                  <a:ext uri="{FF2B5EF4-FFF2-40B4-BE49-F238E27FC236}">
                    <a16:creationId xmlns:a16="http://schemas.microsoft.com/office/drawing/2014/main" id="{79A307F5-76CB-E14D-BE16-8A5A24D87B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7" y="2969"/>
                <a:ext cx="189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22" name="Rectangle 287">
                <a:extLst>
                  <a:ext uri="{FF2B5EF4-FFF2-40B4-BE49-F238E27FC236}">
                    <a16:creationId xmlns:a16="http://schemas.microsoft.com/office/drawing/2014/main" id="{A845D4DE-2634-C045-9DEC-379C407B8A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7" y="2984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杭州</a:t>
                </a:r>
                <a:endParaRPr lang="zh-CN" altLang="en-US" sz="750"/>
              </a:p>
            </p:txBody>
          </p:sp>
          <p:sp>
            <p:nvSpPr>
              <p:cNvPr id="36123" name="Rectangle 288">
                <a:extLst>
                  <a:ext uri="{FF2B5EF4-FFF2-40B4-BE49-F238E27FC236}">
                    <a16:creationId xmlns:a16="http://schemas.microsoft.com/office/drawing/2014/main" id="{F46AC11D-8DC2-8046-8D46-38DA77E78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0" y="2838"/>
                <a:ext cx="188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24" name="Rectangle 289">
                <a:extLst>
                  <a:ext uri="{FF2B5EF4-FFF2-40B4-BE49-F238E27FC236}">
                    <a16:creationId xmlns:a16="http://schemas.microsoft.com/office/drawing/2014/main" id="{9CD5FE55-0F90-A54F-9D43-87B38EF880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5" y="2852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上海</a:t>
                </a:r>
                <a:endParaRPr lang="zh-CN" altLang="en-US" sz="750"/>
              </a:p>
            </p:txBody>
          </p:sp>
          <p:sp>
            <p:nvSpPr>
              <p:cNvPr id="36125" name="Rectangle 290">
                <a:extLst>
                  <a:ext uri="{FF2B5EF4-FFF2-40B4-BE49-F238E27FC236}">
                    <a16:creationId xmlns:a16="http://schemas.microsoft.com/office/drawing/2014/main" id="{0CBB8B6C-89F6-E147-B9CE-41605BF14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9" y="2679"/>
                <a:ext cx="189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26" name="Rectangle 291">
                <a:extLst>
                  <a:ext uri="{FF2B5EF4-FFF2-40B4-BE49-F238E27FC236}">
                    <a16:creationId xmlns:a16="http://schemas.microsoft.com/office/drawing/2014/main" id="{2D1403F3-F9B8-D548-9F6D-32914464F0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9" y="2694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南京</a:t>
                </a:r>
                <a:endParaRPr lang="zh-CN" altLang="en-US" sz="750"/>
              </a:p>
            </p:txBody>
          </p:sp>
          <p:sp>
            <p:nvSpPr>
              <p:cNvPr id="36127" name="Rectangle 292">
                <a:extLst>
                  <a:ext uri="{FF2B5EF4-FFF2-40B4-BE49-F238E27FC236}">
                    <a16:creationId xmlns:a16="http://schemas.microsoft.com/office/drawing/2014/main" id="{F70004F5-709F-554F-A596-EF37CA3B67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7" y="2068"/>
                <a:ext cx="189" cy="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28" name="Rectangle 293">
                <a:extLst>
                  <a:ext uri="{FF2B5EF4-FFF2-40B4-BE49-F238E27FC236}">
                    <a16:creationId xmlns:a16="http://schemas.microsoft.com/office/drawing/2014/main" id="{82AF0D45-2A8D-B645-874F-1384F20FC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2" y="2084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天津</a:t>
                </a:r>
                <a:endParaRPr lang="zh-CN" altLang="en-US" sz="750"/>
              </a:p>
            </p:txBody>
          </p:sp>
          <p:sp>
            <p:nvSpPr>
              <p:cNvPr id="36129" name="Rectangle 294">
                <a:extLst>
                  <a:ext uri="{FF2B5EF4-FFF2-40B4-BE49-F238E27FC236}">
                    <a16:creationId xmlns:a16="http://schemas.microsoft.com/office/drawing/2014/main" id="{71F63CBC-8643-C64C-A1F0-F42CEC550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1" y="3317"/>
                <a:ext cx="188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30" name="Rectangle 295">
                <a:extLst>
                  <a:ext uri="{FF2B5EF4-FFF2-40B4-BE49-F238E27FC236}">
                    <a16:creationId xmlns:a16="http://schemas.microsoft.com/office/drawing/2014/main" id="{E2636766-8B13-E843-846C-7835BFDCB3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1" y="3331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贵阳</a:t>
                </a:r>
                <a:endParaRPr lang="zh-CN" altLang="en-US" sz="750"/>
              </a:p>
            </p:txBody>
          </p:sp>
          <p:sp>
            <p:nvSpPr>
              <p:cNvPr id="36131" name="Rectangle 296">
                <a:extLst>
                  <a:ext uri="{FF2B5EF4-FFF2-40B4-BE49-F238E27FC236}">
                    <a16:creationId xmlns:a16="http://schemas.microsoft.com/office/drawing/2014/main" id="{5FB7CD98-61D7-B24A-B727-285C7CA923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8" y="3934"/>
                <a:ext cx="188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32" name="Rectangle 297">
                <a:extLst>
                  <a:ext uri="{FF2B5EF4-FFF2-40B4-BE49-F238E27FC236}">
                    <a16:creationId xmlns:a16="http://schemas.microsoft.com/office/drawing/2014/main" id="{545BD2CF-7FC6-7E4A-A2BE-FBF84E8258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1" y="3950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海口</a:t>
                </a:r>
                <a:endParaRPr lang="zh-CN" altLang="en-US" sz="750"/>
              </a:p>
            </p:txBody>
          </p:sp>
          <p:grpSp>
            <p:nvGrpSpPr>
              <p:cNvPr id="36133" name="Group 298">
                <a:extLst>
                  <a:ext uri="{FF2B5EF4-FFF2-40B4-BE49-F238E27FC236}">
                    <a16:creationId xmlns:a16="http://schemas.microsoft.com/office/drawing/2014/main" id="{7CAF9C6D-B2C8-0E4E-B973-5752261ADD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45" y="2800"/>
                <a:ext cx="43" cy="46"/>
                <a:chOff x="4045" y="2800"/>
                <a:chExt cx="43" cy="46"/>
              </a:xfrm>
            </p:grpSpPr>
            <p:sp>
              <p:nvSpPr>
                <p:cNvPr id="36134" name="Oval 299">
                  <a:extLst>
                    <a:ext uri="{FF2B5EF4-FFF2-40B4-BE49-F238E27FC236}">
                      <a16:creationId xmlns:a16="http://schemas.microsoft.com/office/drawing/2014/main" id="{A3D924F2-779A-974A-99C4-BF86549C8F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45" y="2800"/>
                  <a:ext cx="43" cy="46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135" name="Oval 300">
                  <a:extLst>
                    <a:ext uri="{FF2B5EF4-FFF2-40B4-BE49-F238E27FC236}">
                      <a16:creationId xmlns:a16="http://schemas.microsoft.com/office/drawing/2014/main" id="{8D345166-EB0F-8249-BDBF-221A80EBAD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6" y="2810"/>
                  <a:ext cx="23" cy="26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136" name="Group 301">
                <a:extLst>
                  <a:ext uri="{FF2B5EF4-FFF2-40B4-BE49-F238E27FC236}">
                    <a16:creationId xmlns:a16="http://schemas.microsoft.com/office/drawing/2014/main" id="{A518D79C-6F59-1D4F-8A87-294FA04008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61" y="2815"/>
                <a:ext cx="43" cy="48"/>
                <a:chOff x="3861" y="2815"/>
                <a:chExt cx="43" cy="48"/>
              </a:xfrm>
            </p:grpSpPr>
            <p:sp>
              <p:nvSpPr>
                <p:cNvPr id="36137" name="Oval 302">
                  <a:extLst>
                    <a:ext uri="{FF2B5EF4-FFF2-40B4-BE49-F238E27FC236}">
                      <a16:creationId xmlns:a16="http://schemas.microsoft.com/office/drawing/2014/main" id="{04DCF3AF-DF1D-0C42-8339-9D361866B0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61" y="2815"/>
                  <a:ext cx="43" cy="48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138" name="Oval 303">
                  <a:extLst>
                    <a:ext uri="{FF2B5EF4-FFF2-40B4-BE49-F238E27FC236}">
                      <a16:creationId xmlns:a16="http://schemas.microsoft.com/office/drawing/2014/main" id="{E03CBA3E-C0CE-1C46-8491-B232C2775E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72" y="2826"/>
                  <a:ext cx="23" cy="26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139" name="Group 304">
                <a:extLst>
                  <a:ext uri="{FF2B5EF4-FFF2-40B4-BE49-F238E27FC236}">
                    <a16:creationId xmlns:a16="http://schemas.microsoft.com/office/drawing/2014/main" id="{301AB451-8DBF-6A45-AB29-D8E814399B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56" y="2963"/>
                <a:ext cx="41" cy="47"/>
                <a:chOff x="3656" y="2963"/>
                <a:chExt cx="41" cy="47"/>
              </a:xfrm>
            </p:grpSpPr>
            <p:sp>
              <p:nvSpPr>
                <p:cNvPr id="36140" name="Oval 305">
                  <a:extLst>
                    <a:ext uri="{FF2B5EF4-FFF2-40B4-BE49-F238E27FC236}">
                      <a16:creationId xmlns:a16="http://schemas.microsoft.com/office/drawing/2014/main" id="{977CA15F-E5B9-8D4E-9073-F52EE1F241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6" y="2963"/>
                  <a:ext cx="41" cy="47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141" name="Oval 306">
                  <a:extLst>
                    <a:ext uri="{FF2B5EF4-FFF2-40B4-BE49-F238E27FC236}">
                      <a16:creationId xmlns:a16="http://schemas.microsoft.com/office/drawing/2014/main" id="{C90E1685-CB1B-6A43-9A17-8350F5D74B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66" y="2973"/>
                  <a:ext cx="23" cy="27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36142" name="Rectangle 307">
                <a:extLst>
                  <a:ext uri="{FF2B5EF4-FFF2-40B4-BE49-F238E27FC236}">
                    <a16:creationId xmlns:a16="http://schemas.microsoft.com/office/drawing/2014/main" id="{9235D888-C745-E744-A91A-50C7236D91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2" y="4114"/>
                <a:ext cx="109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43" name="Rectangle 308">
                <a:extLst>
                  <a:ext uri="{FF2B5EF4-FFF2-40B4-BE49-F238E27FC236}">
                    <a16:creationId xmlns:a16="http://schemas.microsoft.com/office/drawing/2014/main" id="{7EBBF0C3-09D7-7742-8245-458A80C305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2" y="4121"/>
                <a:ext cx="68" cy="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100" b="1">
                    <a:solidFill>
                      <a:srgbClr val="969696"/>
                    </a:solidFill>
                    <a:latin typeface="宋体" panose="02010600030101010101" pitchFamily="2" charset="-122"/>
                  </a:rPr>
                  <a:t>三亚</a:t>
                </a:r>
                <a:endParaRPr lang="zh-CN" altLang="en-US" sz="750"/>
              </a:p>
            </p:txBody>
          </p:sp>
          <p:sp>
            <p:nvSpPr>
              <p:cNvPr id="36144" name="Rectangle 309">
                <a:extLst>
                  <a:ext uri="{FF2B5EF4-FFF2-40B4-BE49-F238E27FC236}">
                    <a16:creationId xmlns:a16="http://schemas.microsoft.com/office/drawing/2014/main" id="{FD297BEA-532B-6E4B-B5CC-2C8C447438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2" y="3773"/>
                <a:ext cx="110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45" name="Rectangle 310">
                <a:extLst>
                  <a:ext uri="{FF2B5EF4-FFF2-40B4-BE49-F238E27FC236}">
                    <a16:creationId xmlns:a16="http://schemas.microsoft.com/office/drawing/2014/main" id="{BBE03D79-CCCE-934A-AC93-798ED4C590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0" y="3782"/>
                <a:ext cx="68" cy="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100" b="1">
                    <a:solidFill>
                      <a:srgbClr val="969696"/>
                    </a:solidFill>
                    <a:latin typeface="宋体" panose="02010600030101010101" pitchFamily="2" charset="-122"/>
                  </a:rPr>
                  <a:t>湛江</a:t>
                </a:r>
                <a:endParaRPr lang="zh-CN" altLang="en-US" sz="750"/>
              </a:p>
            </p:txBody>
          </p:sp>
          <p:sp>
            <p:nvSpPr>
              <p:cNvPr id="36146" name="Rectangle 311">
                <a:extLst>
                  <a:ext uri="{FF2B5EF4-FFF2-40B4-BE49-F238E27FC236}">
                    <a16:creationId xmlns:a16="http://schemas.microsoft.com/office/drawing/2014/main" id="{ABEB380C-096C-2240-8BFF-C0A80AB479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9" y="2761"/>
                <a:ext cx="142" cy="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47" name="Rectangle 312">
                <a:extLst>
                  <a:ext uri="{FF2B5EF4-FFF2-40B4-BE49-F238E27FC236}">
                    <a16:creationId xmlns:a16="http://schemas.microsoft.com/office/drawing/2014/main" id="{9BCC73B3-CDE8-4A48-9570-047D56A279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1" y="2775"/>
                <a:ext cx="152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22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无锡</a:t>
                </a:r>
                <a:endParaRPr lang="zh-CN" altLang="en-US" sz="750"/>
              </a:p>
            </p:txBody>
          </p:sp>
          <p:sp>
            <p:nvSpPr>
              <p:cNvPr id="36148" name="Rectangle 313">
                <a:extLst>
                  <a:ext uri="{FF2B5EF4-FFF2-40B4-BE49-F238E27FC236}">
                    <a16:creationId xmlns:a16="http://schemas.microsoft.com/office/drawing/2014/main" id="{3A09E1A0-5C49-F84D-BA97-005D1886FA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3" y="2178"/>
                <a:ext cx="109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49" name="Rectangle 314">
                <a:extLst>
                  <a:ext uri="{FF2B5EF4-FFF2-40B4-BE49-F238E27FC236}">
                    <a16:creationId xmlns:a16="http://schemas.microsoft.com/office/drawing/2014/main" id="{E8D1E961-BF1C-AF4A-99B2-BB8EEAA7B2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5" y="2184"/>
                <a:ext cx="68" cy="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100" b="1">
                    <a:solidFill>
                      <a:srgbClr val="969696"/>
                    </a:solidFill>
                    <a:latin typeface="宋体" panose="02010600030101010101" pitchFamily="2" charset="-122"/>
                  </a:rPr>
                  <a:t>大连</a:t>
                </a:r>
                <a:endParaRPr lang="zh-CN" altLang="en-US" sz="750"/>
              </a:p>
            </p:txBody>
          </p:sp>
          <p:sp>
            <p:nvSpPr>
              <p:cNvPr id="36150" name="Freeform 315">
                <a:extLst>
                  <a:ext uri="{FF2B5EF4-FFF2-40B4-BE49-F238E27FC236}">
                    <a16:creationId xmlns:a16="http://schemas.microsoft.com/office/drawing/2014/main" id="{5E532291-B719-5847-893C-F01A94B1B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7" y="1990"/>
                <a:ext cx="112" cy="115"/>
              </a:xfrm>
              <a:custGeom>
                <a:avLst/>
                <a:gdLst>
                  <a:gd name="T0" fmla="*/ 28 w 224"/>
                  <a:gd name="T1" fmla="*/ 0 h 231"/>
                  <a:gd name="T2" fmla="*/ 22 w 224"/>
                  <a:gd name="T3" fmla="*/ 22 h 231"/>
                  <a:gd name="T4" fmla="*/ 0 w 224"/>
                  <a:gd name="T5" fmla="*/ 22 h 231"/>
                  <a:gd name="T6" fmla="*/ 18 w 224"/>
                  <a:gd name="T7" fmla="*/ 36 h 231"/>
                  <a:gd name="T8" fmla="*/ 12 w 224"/>
                  <a:gd name="T9" fmla="*/ 57 h 231"/>
                  <a:gd name="T10" fmla="*/ 28 w 224"/>
                  <a:gd name="T11" fmla="*/ 44 h 231"/>
                  <a:gd name="T12" fmla="*/ 45 w 224"/>
                  <a:gd name="T13" fmla="*/ 57 h 231"/>
                  <a:gd name="T14" fmla="*/ 39 w 224"/>
                  <a:gd name="T15" fmla="*/ 36 h 231"/>
                  <a:gd name="T16" fmla="*/ 56 w 224"/>
                  <a:gd name="T17" fmla="*/ 22 h 231"/>
                  <a:gd name="T18" fmla="*/ 35 w 224"/>
                  <a:gd name="T19" fmla="*/ 22 h 231"/>
                  <a:gd name="T20" fmla="*/ 28 w 224"/>
                  <a:gd name="T21" fmla="*/ 0 h 2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24" h="231">
                    <a:moveTo>
                      <a:pt x="112" y="0"/>
                    </a:moveTo>
                    <a:lnTo>
                      <a:pt x="85" y="90"/>
                    </a:lnTo>
                    <a:lnTo>
                      <a:pt x="0" y="90"/>
                    </a:lnTo>
                    <a:lnTo>
                      <a:pt x="70" y="144"/>
                    </a:lnTo>
                    <a:lnTo>
                      <a:pt x="45" y="231"/>
                    </a:lnTo>
                    <a:lnTo>
                      <a:pt x="112" y="177"/>
                    </a:lnTo>
                    <a:lnTo>
                      <a:pt x="180" y="231"/>
                    </a:lnTo>
                    <a:lnTo>
                      <a:pt x="155" y="144"/>
                    </a:lnTo>
                    <a:lnTo>
                      <a:pt x="224" y="90"/>
                    </a:lnTo>
                    <a:lnTo>
                      <a:pt x="139" y="90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FF9900"/>
              </a:solidFill>
              <a:ln w="6350">
                <a:solidFill>
                  <a:srgbClr val="FFC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51" name="Rectangle 316">
                <a:extLst>
                  <a:ext uri="{FF2B5EF4-FFF2-40B4-BE49-F238E27FC236}">
                    <a16:creationId xmlns:a16="http://schemas.microsoft.com/office/drawing/2014/main" id="{434B3904-EFED-B049-A3C8-769E20F668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9" y="2273"/>
                <a:ext cx="189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52" name="Rectangle 317">
                <a:extLst>
                  <a:ext uri="{FF2B5EF4-FFF2-40B4-BE49-F238E27FC236}">
                    <a16:creationId xmlns:a16="http://schemas.microsoft.com/office/drawing/2014/main" id="{2CCFD9B4-FC0A-5448-9BAD-73DAF51621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2290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太原</a:t>
                </a:r>
                <a:endParaRPr lang="zh-CN" altLang="en-US" sz="750"/>
              </a:p>
            </p:txBody>
          </p:sp>
          <p:grpSp>
            <p:nvGrpSpPr>
              <p:cNvPr id="36153" name="Group 318">
                <a:extLst>
                  <a:ext uri="{FF2B5EF4-FFF2-40B4-BE49-F238E27FC236}">
                    <a16:creationId xmlns:a16="http://schemas.microsoft.com/office/drawing/2014/main" id="{A6F8F62A-1B9D-BE4E-B6A5-9A6EC2020D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53" y="2106"/>
                <a:ext cx="41" cy="47"/>
                <a:chOff x="3853" y="2106"/>
                <a:chExt cx="41" cy="47"/>
              </a:xfrm>
            </p:grpSpPr>
            <p:sp>
              <p:nvSpPr>
                <p:cNvPr id="36154" name="Oval 319">
                  <a:extLst>
                    <a:ext uri="{FF2B5EF4-FFF2-40B4-BE49-F238E27FC236}">
                      <a16:creationId xmlns:a16="http://schemas.microsoft.com/office/drawing/2014/main" id="{55EC3DC9-7993-8B40-BF98-E29A109065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53" y="2106"/>
                  <a:ext cx="41" cy="47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155" name="Oval 320">
                  <a:extLst>
                    <a:ext uri="{FF2B5EF4-FFF2-40B4-BE49-F238E27FC236}">
                      <a16:creationId xmlns:a16="http://schemas.microsoft.com/office/drawing/2014/main" id="{0564CBA2-17A7-2248-9018-4CF234AF50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63" y="2116"/>
                  <a:ext cx="23" cy="26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156" name="Group 321">
                <a:extLst>
                  <a:ext uri="{FF2B5EF4-FFF2-40B4-BE49-F238E27FC236}">
                    <a16:creationId xmlns:a16="http://schemas.microsoft.com/office/drawing/2014/main" id="{6F7CDFB3-7D30-3641-BDD4-5422645B5B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3" y="1814"/>
                <a:ext cx="43" cy="49"/>
                <a:chOff x="4263" y="1814"/>
                <a:chExt cx="43" cy="49"/>
              </a:xfrm>
            </p:grpSpPr>
            <p:sp>
              <p:nvSpPr>
                <p:cNvPr id="36157" name="Oval 322">
                  <a:extLst>
                    <a:ext uri="{FF2B5EF4-FFF2-40B4-BE49-F238E27FC236}">
                      <a16:creationId xmlns:a16="http://schemas.microsoft.com/office/drawing/2014/main" id="{617BD81E-0CCF-2C48-B2A9-95A7F8204E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63" y="1814"/>
                  <a:ext cx="43" cy="49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158" name="Oval 323">
                  <a:extLst>
                    <a:ext uri="{FF2B5EF4-FFF2-40B4-BE49-F238E27FC236}">
                      <a16:creationId xmlns:a16="http://schemas.microsoft.com/office/drawing/2014/main" id="{61506F7C-424E-2542-98C4-5DA92C0D84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74" y="1825"/>
                  <a:ext cx="23" cy="26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159" name="Group 324">
                <a:extLst>
                  <a:ext uri="{FF2B5EF4-FFF2-40B4-BE49-F238E27FC236}">
                    <a16:creationId xmlns:a16="http://schemas.microsoft.com/office/drawing/2014/main" id="{B6BDBE00-D013-3541-A0D4-DC9DF99C67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8" y="1647"/>
                <a:ext cx="43" cy="47"/>
                <a:chOff x="4418" y="1647"/>
                <a:chExt cx="43" cy="47"/>
              </a:xfrm>
            </p:grpSpPr>
            <p:sp>
              <p:nvSpPr>
                <p:cNvPr id="36160" name="Oval 325">
                  <a:extLst>
                    <a:ext uri="{FF2B5EF4-FFF2-40B4-BE49-F238E27FC236}">
                      <a16:creationId xmlns:a16="http://schemas.microsoft.com/office/drawing/2014/main" id="{0ABE26B8-73AF-3A4A-AF49-6D5FBBA369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8" y="1647"/>
                  <a:ext cx="43" cy="47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161" name="Oval 326">
                  <a:extLst>
                    <a:ext uri="{FF2B5EF4-FFF2-40B4-BE49-F238E27FC236}">
                      <a16:creationId xmlns:a16="http://schemas.microsoft.com/office/drawing/2014/main" id="{404DBC3F-F505-7443-B475-3D1DC6E59C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9" y="1657"/>
                  <a:ext cx="24" cy="26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162" name="Group 327">
                <a:extLst>
                  <a:ext uri="{FF2B5EF4-FFF2-40B4-BE49-F238E27FC236}">
                    <a16:creationId xmlns:a16="http://schemas.microsoft.com/office/drawing/2014/main" id="{CF669BBC-A1FE-D846-893F-A2B00C0369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38" y="1457"/>
                <a:ext cx="41" cy="48"/>
                <a:chOff x="4538" y="1457"/>
                <a:chExt cx="41" cy="48"/>
              </a:xfrm>
            </p:grpSpPr>
            <p:sp>
              <p:nvSpPr>
                <p:cNvPr id="36163" name="Oval 328">
                  <a:extLst>
                    <a:ext uri="{FF2B5EF4-FFF2-40B4-BE49-F238E27FC236}">
                      <a16:creationId xmlns:a16="http://schemas.microsoft.com/office/drawing/2014/main" id="{B0940D34-452E-F248-991C-E59DE1AB13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38" y="1457"/>
                  <a:ext cx="41" cy="48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164" name="Oval 329">
                  <a:extLst>
                    <a:ext uri="{FF2B5EF4-FFF2-40B4-BE49-F238E27FC236}">
                      <a16:creationId xmlns:a16="http://schemas.microsoft.com/office/drawing/2014/main" id="{3CB6D884-510F-094D-9051-47D49875E2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48" y="1467"/>
                  <a:ext cx="23" cy="26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165" name="Group 330">
                <a:extLst>
                  <a:ext uri="{FF2B5EF4-FFF2-40B4-BE49-F238E27FC236}">
                    <a16:creationId xmlns:a16="http://schemas.microsoft.com/office/drawing/2014/main" id="{D9A2380A-52A1-B847-8B4C-0F182E38D7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09" y="2537"/>
                <a:ext cx="43" cy="47"/>
                <a:chOff x="3609" y="2537"/>
                <a:chExt cx="43" cy="47"/>
              </a:xfrm>
            </p:grpSpPr>
            <p:sp>
              <p:nvSpPr>
                <p:cNvPr id="36166" name="Oval 331">
                  <a:extLst>
                    <a:ext uri="{FF2B5EF4-FFF2-40B4-BE49-F238E27FC236}">
                      <a16:creationId xmlns:a16="http://schemas.microsoft.com/office/drawing/2014/main" id="{F10FAEF5-BA02-464B-9924-ED194CA297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09" y="2537"/>
                  <a:ext cx="43" cy="47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167" name="Oval 332">
                  <a:extLst>
                    <a:ext uri="{FF2B5EF4-FFF2-40B4-BE49-F238E27FC236}">
                      <a16:creationId xmlns:a16="http://schemas.microsoft.com/office/drawing/2014/main" id="{F8BD7FC6-D081-0E41-940A-0D3D963A4C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0" y="2547"/>
                  <a:ext cx="23" cy="26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36168" name="Rectangle 333">
                <a:extLst>
                  <a:ext uri="{FF2B5EF4-FFF2-40B4-BE49-F238E27FC236}">
                    <a16:creationId xmlns:a16="http://schemas.microsoft.com/office/drawing/2014/main" id="{B503C6B8-02E9-F248-BBE0-FB74655948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3" y="3103"/>
                <a:ext cx="33" cy="3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69" name="Rectangle 334">
                <a:extLst>
                  <a:ext uri="{FF2B5EF4-FFF2-40B4-BE49-F238E27FC236}">
                    <a16:creationId xmlns:a16="http://schemas.microsoft.com/office/drawing/2014/main" id="{95046957-DB0C-8B4E-9A14-AC729B9D2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1" y="2252"/>
                <a:ext cx="189" cy="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70" name="Rectangle 335">
                <a:extLst>
                  <a:ext uri="{FF2B5EF4-FFF2-40B4-BE49-F238E27FC236}">
                    <a16:creationId xmlns:a16="http://schemas.microsoft.com/office/drawing/2014/main" id="{6F2FBB58-7813-4347-8115-4EFD36ADF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2" y="2269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济南</a:t>
                </a:r>
                <a:endParaRPr lang="zh-CN" altLang="en-US" sz="750"/>
              </a:p>
            </p:txBody>
          </p:sp>
          <p:sp>
            <p:nvSpPr>
              <p:cNvPr id="36171" name="Rectangle 336">
                <a:extLst>
                  <a:ext uri="{FF2B5EF4-FFF2-40B4-BE49-F238E27FC236}">
                    <a16:creationId xmlns:a16="http://schemas.microsoft.com/office/drawing/2014/main" id="{9F88B529-3993-074C-8273-EE3CAD4CFE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3" y="2310"/>
                <a:ext cx="10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72" name="Rectangle 337">
                <a:extLst>
                  <a:ext uri="{FF2B5EF4-FFF2-40B4-BE49-F238E27FC236}">
                    <a16:creationId xmlns:a16="http://schemas.microsoft.com/office/drawing/2014/main" id="{2404CCCB-86B3-964F-BFFA-8080D019C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5" y="2315"/>
                <a:ext cx="68" cy="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100" b="1">
                    <a:solidFill>
                      <a:srgbClr val="969696"/>
                    </a:solidFill>
                    <a:latin typeface="宋体" panose="02010600030101010101" pitchFamily="2" charset="-122"/>
                  </a:rPr>
                  <a:t>烟台</a:t>
                </a:r>
                <a:endParaRPr lang="zh-CN" altLang="en-US" sz="750"/>
              </a:p>
            </p:txBody>
          </p:sp>
          <p:grpSp>
            <p:nvGrpSpPr>
              <p:cNvPr id="36173" name="Group 338">
                <a:extLst>
                  <a:ext uri="{FF2B5EF4-FFF2-40B4-BE49-F238E27FC236}">
                    <a16:creationId xmlns:a16="http://schemas.microsoft.com/office/drawing/2014/main" id="{7F262AD4-C776-2645-8F89-E4B5F5385E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28" y="2316"/>
                <a:ext cx="35" cy="39"/>
                <a:chOff x="4128" y="2316"/>
                <a:chExt cx="35" cy="39"/>
              </a:xfrm>
            </p:grpSpPr>
            <p:sp>
              <p:nvSpPr>
                <p:cNvPr id="36174" name="Oval 339">
                  <a:extLst>
                    <a:ext uri="{FF2B5EF4-FFF2-40B4-BE49-F238E27FC236}">
                      <a16:creationId xmlns:a16="http://schemas.microsoft.com/office/drawing/2014/main" id="{FDE67C33-B220-4F48-AE52-05BF5FA874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2316"/>
                  <a:ext cx="35" cy="39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175" name="Oval 340">
                  <a:extLst>
                    <a:ext uri="{FF2B5EF4-FFF2-40B4-BE49-F238E27FC236}">
                      <a16:creationId xmlns:a16="http://schemas.microsoft.com/office/drawing/2014/main" id="{495B83F1-3502-0B4F-AB9D-85101081F7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37" y="2325"/>
                  <a:ext cx="19" cy="21"/>
                </a:xfrm>
                <a:prstGeom prst="ellipse">
                  <a:avLst/>
                </a:prstGeom>
                <a:solidFill>
                  <a:srgbClr val="FF00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176" name="Group 341">
                <a:extLst>
                  <a:ext uri="{FF2B5EF4-FFF2-40B4-BE49-F238E27FC236}">
                    <a16:creationId xmlns:a16="http://schemas.microsoft.com/office/drawing/2014/main" id="{1B93A3D0-2A71-EC4C-B842-25B4FF85C9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8" y="2339"/>
                <a:ext cx="42" cy="47"/>
                <a:chOff x="2748" y="2339"/>
                <a:chExt cx="42" cy="47"/>
              </a:xfrm>
            </p:grpSpPr>
            <p:sp>
              <p:nvSpPr>
                <p:cNvPr id="36177" name="Oval 342">
                  <a:extLst>
                    <a:ext uri="{FF2B5EF4-FFF2-40B4-BE49-F238E27FC236}">
                      <a16:creationId xmlns:a16="http://schemas.microsoft.com/office/drawing/2014/main" id="{BA069454-B926-574D-B6EB-B8D9F76F88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48" y="2339"/>
                  <a:ext cx="42" cy="47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178" name="Oval 343">
                  <a:extLst>
                    <a:ext uri="{FF2B5EF4-FFF2-40B4-BE49-F238E27FC236}">
                      <a16:creationId xmlns:a16="http://schemas.microsoft.com/office/drawing/2014/main" id="{39090D22-322B-BD43-ADEF-6583DFEB1B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58" y="2349"/>
                  <a:ext cx="24" cy="26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179" name="Group 344">
                <a:extLst>
                  <a:ext uri="{FF2B5EF4-FFF2-40B4-BE49-F238E27FC236}">
                    <a16:creationId xmlns:a16="http://schemas.microsoft.com/office/drawing/2014/main" id="{01688081-BA82-D049-9E46-3F5671EA84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65" y="1712"/>
                <a:ext cx="42" cy="47"/>
                <a:chOff x="1865" y="1712"/>
                <a:chExt cx="42" cy="47"/>
              </a:xfrm>
            </p:grpSpPr>
            <p:sp>
              <p:nvSpPr>
                <p:cNvPr id="36180" name="Oval 345">
                  <a:extLst>
                    <a:ext uri="{FF2B5EF4-FFF2-40B4-BE49-F238E27FC236}">
                      <a16:creationId xmlns:a16="http://schemas.microsoft.com/office/drawing/2014/main" id="{164966D3-5B62-764D-9E28-A8B1BD018A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5" y="1712"/>
                  <a:ext cx="42" cy="47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181" name="Oval 346">
                  <a:extLst>
                    <a:ext uri="{FF2B5EF4-FFF2-40B4-BE49-F238E27FC236}">
                      <a16:creationId xmlns:a16="http://schemas.microsoft.com/office/drawing/2014/main" id="{BA1E7B05-702F-1045-902D-3E4FAA5CC0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75" y="1722"/>
                  <a:ext cx="24" cy="26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36182" name="Rectangle 347">
                <a:extLst>
                  <a:ext uri="{FF2B5EF4-FFF2-40B4-BE49-F238E27FC236}">
                    <a16:creationId xmlns:a16="http://schemas.microsoft.com/office/drawing/2014/main" id="{4223A238-9DA7-AB46-A7D9-096A441A87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7" y="2751"/>
                <a:ext cx="188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83" name="Rectangle 348">
                <a:extLst>
                  <a:ext uri="{FF2B5EF4-FFF2-40B4-BE49-F238E27FC236}">
                    <a16:creationId xmlns:a16="http://schemas.microsoft.com/office/drawing/2014/main" id="{3DC8D01C-1203-6040-9112-09937C947D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7" y="2766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成都</a:t>
                </a:r>
                <a:endParaRPr lang="zh-CN" altLang="en-US" sz="750"/>
              </a:p>
            </p:txBody>
          </p:sp>
          <p:sp>
            <p:nvSpPr>
              <p:cNvPr id="36184" name="Rectangle 349">
                <a:extLst>
                  <a:ext uri="{FF2B5EF4-FFF2-40B4-BE49-F238E27FC236}">
                    <a16:creationId xmlns:a16="http://schemas.microsoft.com/office/drawing/2014/main" id="{779330EA-96E1-4D43-AAA1-8C301D3B8D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4" y="3127"/>
                <a:ext cx="188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85" name="Rectangle 350">
                <a:extLst>
                  <a:ext uri="{FF2B5EF4-FFF2-40B4-BE49-F238E27FC236}">
                    <a16:creationId xmlns:a16="http://schemas.microsoft.com/office/drawing/2014/main" id="{FFDAD7FB-1759-2749-8F04-58F4D2A0CE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3142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长沙</a:t>
                </a:r>
                <a:endParaRPr lang="zh-CN" altLang="en-US" sz="750"/>
              </a:p>
            </p:txBody>
          </p:sp>
          <p:grpSp>
            <p:nvGrpSpPr>
              <p:cNvPr id="36186" name="Group 351">
                <a:extLst>
                  <a:ext uri="{FF2B5EF4-FFF2-40B4-BE49-F238E27FC236}">
                    <a16:creationId xmlns:a16="http://schemas.microsoft.com/office/drawing/2014/main" id="{24C8453C-D168-C944-84AF-AFFB01D132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43" y="3192"/>
                <a:ext cx="42" cy="48"/>
                <a:chOff x="3543" y="3192"/>
                <a:chExt cx="42" cy="48"/>
              </a:xfrm>
            </p:grpSpPr>
            <p:sp>
              <p:nvSpPr>
                <p:cNvPr id="36187" name="Oval 352">
                  <a:extLst>
                    <a:ext uri="{FF2B5EF4-FFF2-40B4-BE49-F238E27FC236}">
                      <a16:creationId xmlns:a16="http://schemas.microsoft.com/office/drawing/2014/main" id="{FD3B54DF-CDAC-3046-8577-5BAF6EB706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43" y="3192"/>
                  <a:ext cx="42" cy="48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188" name="Oval 353">
                  <a:extLst>
                    <a:ext uri="{FF2B5EF4-FFF2-40B4-BE49-F238E27FC236}">
                      <a16:creationId xmlns:a16="http://schemas.microsoft.com/office/drawing/2014/main" id="{80D345C2-423E-6D44-A27C-2F10FD48A0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3" y="3202"/>
                  <a:ext cx="24" cy="26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36189" name="Rectangle 354">
                <a:extLst>
                  <a:ext uri="{FF2B5EF4-FFF2-40B4-BE49-F238E27FC236}">
                    <a16:creationId xmlns:a16="http://schemas.microsoft.com/office/drawing/2014/main" id="{D71DD4C6-2FCE-5242-9DF3-47FA67BE8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6" y="2858"/>
                <a:ext cx="189" cy="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190" name="Rectangle 355">
                <a:extLst>
                  <a:ext uri="{FF2B5EF4-FFF2-40B4-BE49-F238E27FC236}">
                    <a16:creationId xmlns:a16="http://schemas.microsoft.com/office/drawing/2014/main" id="{838783B1-F188-8847-9CD2-40E347C34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7" y="2879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重庆</a:t>
                </a:r>
                <a:endParaRPr lang="zh-CN" altLang="en-US" sz="750"/>
              </a:p>
            </p:txBody>
          </p:sp>
          <p:grpSp>
            <p:nvGrpSpPr>
              <p:cNvPr id="36191" name="Group 356">
                <a:extLst>
                  <a:ext uri="{FF2B5EF4-FFF2-40B4-BE49-F238E27FC236}">
                    <a16:creationId xmlns:a16="http://schemas.microsoft.com/office/drawing/2014/main" id="{6E1CA865-BF85-6946-90F3-EBE9703499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50" y="2943"/>
                <a:ext cx="35" cy="39"/>
                <a:chOff x="3750" y="2943"/>
                <a:chExt cx="35" cy="39"/>
              </a:xfrm>
            </p:grpSpPr>
            <p:sp>
              <p:nvSpPr>
                <p:cNvPr id="36192" name="Oval 357">
                  <a:extLst>
                    <a:ext uri="{FF2B5EF4-FFF2-40B4-BE49-F238E27FC236}">
                      <a16:creationId xmlns:a16="http://schemas.microsoft.com/office/drawing/2014/main" id="{A21C4A68-19E5-8E4B-BDD4-A148A803EE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50" y="2943"/>
                  <a:ext cx="35" cy="39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193" name="Oval 358">
                  <a:extLst>
                    <a:ext uri="{FF2B5EF4-FFF2-40B4-BE49-F238E27FC236}">
                      <a16:creationId xmlns:a16="http://schemas.microsoft.com/office/drawing/2014/main" id="{50D72B0B-78DB-E049-94A7-ECDF3D2867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59" y="2952"/>
                  <a:ext cx="19" cy="21"/>
                </a:xfrm>
                <a:prstGeom prst="ellipse">
                  <a:avLst/>
                </a:prstGeom>
                <a:solidFill>
                  <a:srgbClr val="FF00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194" name="Group 359">
                <a:extLst>
                  <a:ext uri="{FF2B5EF4-FFF2-40B4-BE49-F238E27FC236}">
                    <a16:creationId xmlns:a16="http://schemas.microsoft.com/office/drawing/2014/main" id="{2CA441EF-040A-C440-A981-2623479720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50" y="2943"/>
                <a:ext cx="35" cy="39"/>
                <a:chOff x="3750" y="2943"/>
                <a:chExt cx="35" cy="39"/>
              </a:xfrm>
            </p:grpSpPr>
            <p:sp>
              <p:nvSpPr>
                <p:cNvPr id="36195" name="Oval 360">
                  <a:extLst>
                    <a:ext uri="{FF2B5EF4-FFF2-40B4-BE49-F238E27FC236}">
                      <a16:creationId xmlns:a16="http://schemas.microsoft.com/office/drawing/2014/main" id="{A8218779-032F-0A43-A74F-8BA4125F46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50" y="2943"/>
                  <a:ext cx="35" cy="39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196" name="Oval 361">
                  <a:extLst>
                    <a:ext uri="{FF2B5EF4-FFF2-40B4-BE49-F238E27FC236}">
                      <a16:creationId xmlns:a16="http://schemas.microsoft.com/office/drawing/2014/main" id="{E8BA4E05-BC4B-C14A-AB14-BDCD4A4023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59" y="2952"/>
                  <a:ext cx="19" cy="21"/>
                </a:xfrm>
                <a:prstGeom prst="ellipse">
                  <a:avLst/>
                </a:prstGeom>
                <a:solidFill>
                  <a:srgbClr val="FF00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197" name="Group 362">
                <a:extLst>
                  <a:ext uri="{FF2B5EF4-FFF2-40B4-BE49-F238E27FC236}">
                    <a16:creationId xmlns:a16="http://schemas.microsoft.com/office/drawing/2014/main" id="{5882959B-7B98-BA4D-87D9-FF0651D954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76" y="3056"/>
                <a:ext cx="34" cy="38"/>
                <a:chOff x="3776" y="3056"/>
                <a:chExt cx="34" cy="38"/>
              </a:xfrm>
            </p:grpSpPr>
            <p:sp>
              <p:nvSpPr>
                <p:cNvPr id="36198" name="Oval 363">
                  <a:extLst>
                    <a:ext uri="{FF2B5EF4-FFF2-40B4-BE49-F238E27FC236}">
                      <a16:creationId xmlns:a16="http://schemas.microsoft.com/office/drawing/2014/main" id="{A6877F6C-5E28-1542-8A61-F697DC8DD6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76" y="3056"/>
                  <a:ext cx="34" cy="38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199" name="Oval 364">
                  <a:extLst>
                    <a:ext uri="{FF2B5EF4-FFF2-40B4-BE49-F238E27FC236}">
                      <a16:creationId xmlns:a16="http://schemas.microsoft.com/office/drawing/2014/main" id="{EA70FAA5-A3E5-FF4F-BACD-4298B0A5B3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4" y="3064"/>
                  <a:ext cx="20" cy="21"/>
                </a:xfrm>
                <a:prstGeom prst="ellipse">
                  <a:avLst/>
                </a:prstGeom>
                <a:solidFill>
                  <a:srgbClr val="FF00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36200" name="Rectangle 365">
                <a:extLst>
                  <a:ext uri="{FF2B5EF4-FFF2-40B4-BE49-F238E27FC236}">
                    <a16:creationId xmlns:a16="http://schemas.microsoft.com/office/drawing/2014/main" id="{9E9D5D11-BB00-F747-99A1-BB52A2F56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0" y="2871"/>
                <a:ext cx="109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201" name="Rectangle 366">
                <a:extLst>
                  <a:ext uri="{FF2B5EF4-FFF2-40B4-BE49-F238E27FC236}">
                    <a16:creationId xmlns:a16="http://schemas.microsoft.com/office/drawing/2014/main" id="{A30525A6-D71D-9540-8B99-8986B54D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0" y="2880"/>
                <a:ext cx="68" cy="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100" b="1">
                    <a:solidFill>
                      <a:srgbClr val="969696"/>
                    </a:solidFill>
                    <a:latin typeface="宋体" panose="02010600030101010101" pitchFamily="2" charset="-122"/>
                  </a:rPr>
                  <a:t>黄梅</a:t>
                </a:r>
                <a:endParaRPr lang="zh-CN" altLang="en-US" sz="750"/>
              </a:p>
            </p:txBody>
          </p:sp>
          <p:sp>
            <p:nvSpPr>
              <p:cNvPr id="36202" name="Rectangle 367">
                <a:extLst>
                  <a:ext uri="{FF2B5EF4-FFF2-40B4-BE49-F238E27FC236}">
                    <a16:creationId xmlns:a16="http://schemas.microsoft.com/office/drawing/2014/main" id="{5C3FB907-C3C9-F647-AE24-58F0147CF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5" y="3026"/>
                <a:ext cx="142" cy="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203" name="Rectangle 368">
                <a:extLst>
                  <a:ext uri="{FF2B5EF4-FFF2-40B4-BE49-F238E27FC236}">
                    <a16:creationId xmlns:a16="http://schemas.microsoft.com/office/drawing/2014/main" id="{EAE7B7FE-76C8-6044-BC6D-1DE7EB59AB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4" y="3038"/>
                <a:ext cx="152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225" b="1">
                    <a:solidFill>
                      <a:srgbClr val="969696"/>
                    </a:solidFill>
                    <a:latin typeface="宋体" panose="02010600030101010101" pitchFamily="2" charset="-122"/>
                  </a:rPr>
                  <a:t>九江</a:t>
                </a:r>
                <a:endParaRPr lang="zh-CN" altLang="en-US" sz="750"/>
              </a:p>
            </p:txBody>
          </p:sp>
          <p:grpSp>
            <p:nvGrpSpPr>
              <p:cNvPr id="36204" name="Group 369">
                <a:extLst>
                  <a:ext uri="{FF2B5EF4-FFF2-40B4-BE49-F238E27FC236}">
                    <a16:creationId xmlns:a16="http://schemas.microsoft.com/office/drawing/2014/main" id="{456B9FE7-7E9E-A54A-BFCF-66D81B0B1F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12" y="2867"/>
                <a:ext cx="42" cy="47"/>
                <a:chOff x="1912" y="2867"/>
                <a:chExt cx="42" cy="47"/>
              </a:xfrm>
            </p:grpSpPr>
            <p:sp>
              <p:nvSpPr>
                <p:cNvPr id="36205" name="Oval 370">
                  <a:extLst>
                    <a:ext uri="{FF2B5EF4-FFF2-40B4-BE49-F238E27FC236}">
                      <a16:creationId xmlns:a16="http://schemas.microsoft.com/office/drawing/2014/main" id="{A7B06AD6-4B82-8C4D-9B1C-F8FE3D11A8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12" y="2867"/>
                  <a:ext cx="42" cy="47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206" name="Oval 371">
                  <a:extLst>
                    <a:ext uri="{FF2B5EF4-FFF2-40B4-BE49-F238E27FC236}">
                      <a16:creationId xmlns:a16="http://schemas.microsoft.com/office/drawing/2014/main" id="{18FD978B-6A42-3B4F-9264-BBC66E14F2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3" y="2877"/>
                  <a:ext cx="22" cy="27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36207" name="Rectangle 372">
                <a:extLst>
                  <a:ext uri="{FF2B5EF4-FFF2-40B4-BE49-F238E27FC236}">
                    <a16:creationId xmlns:a16="http://schemas.microsoft.com/office/drawing/2014/main" id="{4241AD80-CEB4-C84E-B3DA-248507091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3" y="3511"/>
                <a:ext cx="188" cy="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208" name="Rectangle 373">
                <a:extLst>
                  <a:ext uri="{FF2B5EF4-FFF2-40B4-BE49-F238E27FC236}">
                    <a16:creationId xmlns:a16="http://schemas.microsoft.com/office/drawing/2014/main" id="{4E8B4C7C-C465-BF4F-B383-88C550237D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2" y="3531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昆明</a:t>
                </a:r>
                <a:endParaRPr lang="zh-CN" altLang="en-US" sz="750"/>
              </a:p>
            </p:txBody>
          </p:sp>
          <p:grpSp>
            <p:nvGrpSpPr>
              <p:cNvPr id="36209" name="Group 374">
                <a:extLst>
                  <a:ext uri="{FF2B5EF4-FFF2-40B4-BE49-F238E27FC236}">
                    <a16:creationId xmlns:a16="http://schemas.microsoft.com/office/drawing/2014/main" id="{79154777-07BB-D248-AA77-41CBAC940C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80" y="3860"/>
                <a:ext cx="35" cy="39"/>
                <a:chOff x="3380" y="3860"/>
                <a:chExt cx="35" cy="39"/>
              </a:xfrm>
            </p:grpSpPr>
            <p:sp>
              <p:nvSpPr>
                <p:cNvPr id="36210" name="Oval 375">
                  <a:extLst>
                    <a:ext uri="{FF2B5EF4-FFF2-40B4-BE49-F238E27FC236}">
                      <a16:creationId xmlns:a16="http://schemas.microsoft.com/office/drawing/2014/main" id="{797F9F14-7AAE-DA46-BD92-0129B57358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0" y="3860"/>
                  <a:ext cx="35" cy="39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211" name="Oval 376">
                  <a:extLst>
                    <a:ext uri="{FF2B5EF4-FFF2-40B4-BE49-F238E27FC236}">
                      <a16:creationId xmlns:a16="http://schemas.microsoft.com/office/drawing/2014/main" id="{17B80670-B72F-7A4E-B50D-CFCE642EB7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9" y="3869"/>
                  <a:ext cx="19" cy="21"/>
                </a:xfrm>
                <a:prstGeom prst="ellipse">
                  <a:avLst/>
                </a:prstGeom>
                <a:solidFill>
                  <a:srgbClr val="FF00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212" name="Group 377">
                <a:extLst>
                  <a:ext uri="{FF2B5EF4-FFF2-40B4-BE49-F238E27FC236}">
                    <a16:creationId xmlns:a16="http://schemas.microsoft.com/office/drawing/2014/main" id="{203D0A41-48E2-D240-B6B7-83174F79DA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31" y="4127"/>
                <a:ext cx="34" cy="39"/>
                <a:chOff x="3331" y="4127"/>
                <a:chExt cx="34" cy="39"/>
              </a:xfrm>
            </p:grpSpPr>
            <p:sp>
              <p:nvSpPr>
                <p:cNvPr id="36213" name="Oval 378">
                  <a:extLst>
                    <a:ext uri="{FF2B5EF4-FFF2-40B4-BE49-F238E27FC236}">
                      <a16:creationId xmlns:a16="http://schemas.microsoft.com/office/drawing/2014/main" id="{C905D599-DF46-1B4B-8B58-5A70C7E5ED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31" y="4127"/>
                  <a:ext cx="34" cy="39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214" name="Oval 379">
                  <a:extLst>
                    <a:ext uri="{FF2B5EF4-FFF2-40B4-BE49-F238E27FC236}">
                      <a16:creationId xmlns:a16="http://schemas.microsoft.com/office/drawing/2014/main" id="{E3488EA5-4DB3-CF47-8F5E-39EDDECCD2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0" y="4136"/>
                  <a:ext cx="18" cy="21"/>
                </a:xfrm>
                <a:prstGeom prst="ellipse">
                  <a:avLst/>
                </a:prstGeom>
                <a:solidFill>
                  <a:srgbClr val="FF00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215" name="Group 380">
                <a:extLst>
                  <a:ext uri="{FF2B5EF4-FFF2-40B4-BE49-F238E27FC236}">
                    <a16:creationId xmlns:a16="http://schemas.microsoft.com/office/drawing/2014/main" id="{8E83CDED-5C57-DA41-8E0D-32AC6B8C64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47" y="2579"/>
                <a:ext cx="35" cy="38"/>
                <a:chOff x="3847" y="2579"/>
                <a:chExt cx="35" cy="38"/>
              </a:xfrm>
            </p:grpSpPr>
            <p:sp>
              <p:nvSpPr>
                <p:cNvPr id="36216" name="Oval 381">
                  <a:extLst>
                    <a:ext uri="{FF2B5EF4-FFF2-40B4-BE49-F238E27FC236}">
                      <a16:creationId xmlns:a16="http://schemas.microsoft.com/office/drawing/2014/main" id="{714D16C4-AEAF-9E40-A2B5-D28A3E2752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7" y="2579"/>
                  <a:ext cx="35" cy="38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217" name="Oval 382">
                  <a:extLst>
                    <a:ext uri="{FF2B5EF4-FFF2-40B4-BE49-F238E27FC236}">
                      <a16:creationId xmlns:a16="http://schemas.microsoft.com/office/drawing/2014/main" id="{00EA4102-941F-3B4F-B3A6-AA78B22066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56" y="2587"/>
                  <a:ext cx="19" cy="21"/>
                </a:xfrm>
                <a:prstGeom prst="ellipse">
                  <a:avLst/>
                </a:prstGeom>
                <a:solidFill>
                  <a:srgbClr val="FF00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218" name="Group 383">
                <a:extLst>
                  <a:ext uri="{FF2B5EF4-FFF2-40B4-BE49-F238E27FC236}">
                    <a16:creationId xmlns:a16="http://schemas.microsoft.com/office/drawing/2014/main" id="{A3A21D66-1BAA-F447-8F8F-312B052F87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88" y="2134"/>
                <a:ext cx="34" cy="39"/>
                <a:chOff x="4188" y="2134"/>
                <a:chExt cx="34" cy="39"/>
              </a:xfrm>
            </p:grpSpPr>
            <p:sp>
              <p:nvSpPr>
                <p:cNvPr id="36219" name="Oval 384">
                  <a:extLst>
                    <a:ext uri="{FF2B5EF4-FFF2-40B4-BE49-F238E27FC236}">
                      <a16:creationId xmlns:a16="http://schemas.microsoft.com/office/drawing/2014/main" id="{0118C21C-960A-1C44-BE53-00B70930F3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8" y="2134"/>
                  <a:ext cx="34" cy="39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220" name="Oval 385">
                  <a:extLst>
                    <a:ext uri="{FF2B5EF4-FFF2-40B4-BE49-F238E27FC236}">
                      <a16:creationId xmlns:a16="http://schemas.microsoft.com/office/drawing/2014/main" id="{5F7745F0-F616-9344-9E67-29909A4290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97" y="2143"/>
                  <a:ext cx="18" cy="21"/>
                </a:xfrm>
                <a:prstGeom prst="ellipse">
                  <a:avLst/>
                </a:prstGeom>
                <a:solidFill>
                  <a:srgbClr val="FF00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36221" name="Rectangle 386">
                <a:extLst>
                  <a:ext uri="{FF2B5EF4-FFF2-40B4-BE49-F238E27FC236}">
                    <a16:creationId xmlns:a16="http://schemas.microsoft.com/office/drawing/2014/main" id="{B29D1E34-7192-994A-AC25-B54CA75922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8" y="2414"/>
                <a:ext cx="109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222" name="Rectangle 387">
                <a:extLst>
                  <a:ext uri="{FF2B5EF4-FFF2-40B4-BE49-F238E27FC236}">
                    <a16:creationId xmlns:a16="http://schemas.microsoft.com/office/drawing/2014/main" id="{36DD689E-602A-BE42-8A06-E06822CA13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1" y="2423"/>
                <a:ext cx="68" cy="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100" b="1">
                    <a:solidFill>
                      <a:srgbClr val="969696"/>
                    </a:solidFill>
                    <a:latin typeface="宋体" panose="02010600030101010101" pitchFamily="2" charset="-122"/>
                  </a:rPr>
                  <a:t>青岛</a:t>
                </a:r>
                <a:endParaRPr lang="zh-CN" altLang="en-US" sz="750"/>
              </a:p>
            </p:txBody>
          </p:sp>
          <p:grpSp>
            <p:nvGrpSpPr>
              <p:cNvPr id="36223" name="Group 388">
                <a:extLst>
                  <a:ext uri="{FF2B5EF4-FFF2-40B4-BE49-F238E27FC236}">
                    <a16:creationId xmlns:a16="http://schemas.microsoft.com/office/drawing/2014/main" id="{766BF7EE-CB7B-0C48-BB92-1CE5EA882B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5" y="3617"/>
                <a:ext cx="34" cy="39"/>
                <a:chOff x="3885" y="3617"/>
                <a:chExt cx="34" cy="39"/>
              </a:xfrm>
            </p:grpSpPr>
            <p:sp>
              <p:nvSpPr>
                <p:cNvPr id="36224" name="Oval 389">
                  <a:extLst>
                    <a:ext uri="{FF2B5EF4-FFF2-40B4-BE49-F238E27FC236}">
                      <a16:creationId xmlns:a16="http://schemas.microsoft.com/office/drawing/2014/main" id="{8744CB08-7ACE-DA47-BFEE-6CBE15FF0E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85" y="3617"/>
                  <a:ext cx="34" cy="39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225" name="Oval 390">
                  <a:extLst>
                    <a:ext uri="{FF2B5EF4-FFF2-40B4-BE49-F238E27FC236}">
                      <a16:creationId xmlns:a16="http://schemas.microsoft.com/office/drawing/2014/main" id="{559C383F-4794-EA46-84D8-2569537148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93" y="3626"/>
                  <a:ext cx="20" cy="21"/>
                </a:xfrm>
                <a:prstGeom prst="ellipse">
                  <a:avLst/>
                </a:prstGeom>
                <a:solidFill>
                  <a:srgbClr val="FF00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36226" name="Rectangle 391">
                <a:extLst>
                  <a:ext uri="{FF2B5EF4-FFF2-40B4-BE49-F238E27FC236}">
                    <a16:creationId xmlns:a16="http://schemas.microsoft.com/office/drawing/2014/main" id="{5F00CB5F-54F6-FC4F-8B05-412B722AC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7" y="3649"/>
                <a:ext cx="109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227" name="Rectangle 392">
                <a:extLst>
                  <a:ext uri="{FF2B5EF4-FFF2-40B4-BE49-F238E27FC236}">
                    <a16:creationId xmlns:a16="http://schemas.microsoft.com/office/drawing/2014/main" id="{4E3AA619-FC17-3643-99DD-02A0756FB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5" y="3661"/>
                <a:ext cx="68" cy="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100" b="1">
                    <a:solidFill>
                      <a:srgbClr val="969696"/>
                    </a:solidFill>
                    <a:latin typeface="宋体" panose="02010600030101010101" pitchFamily="2" charset="-122"/>
                  </a:rPr>
                  <a:t>汕头</a:t>
                </a:r>
                <a:endParaRPr lang="zh-CN" altLang="en-US" sz="750"/>
              </a:p>
            </p:txBody>
          </p:sp>
          <p:grpSp>
            <p:nvGrpSpPr>
              <p:cNvPr id="36228" name="Group 393">
                <a:extLst>
                  <a:ext uri="{FF2B5EF4-FFF2-40B4-BE49-F238E27FC236}">
                    <a16:creationId xmlns:a16="http://schemas.microsoft.com/office/drawing/2014/main" id="{D24D3E10-8F53-494A-9149-F2B312E2FB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31" y="2041"/>
                <a:ext cx="35" cy="38"/>
                <a:chOff x="3931" y="2041"/>
                <a:chExt cx="35" cy="38"/>
              </a:xfrm>
            </p:grpSpPr>
            <p:sp>
              <p:nvSpPr>
                <p:cNvPr id="36229" name="Oval 394">
                  <a:extLst>
                    <a:ext uri="{FF2B5EF4-FFF2-40B4-BE49-F238E27FC236}">
                      <a16:creationId xmlns:a16="http://schemas.microsoft.com/office/drawing/2014/main" id="{6A30A44A-F2A7-F347-885E-1E1691043B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31" y="2041"/>
                  <a:ext cx="35" cy="38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230" name="Oval 395">
                  <a:extLst>
                    <a:ext uri="{FF2B5EF4-FFF2-40B4-BE49-F238E27FC236}">
                      <a16:creationId xmlns:a16="http://schemas.microsoft.com/office/drawing/2014/main" id="{54ABDCE1-FE55-0742-A4DD-BB5B68A5CF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40" y="2049"/>
                  <a:ext cx="19" cy="21"/>
                </a:xfrm>
                <a:prstGeom prst="ellipse">
                  <a:avLst/>
                </a:prstGeom>
                <a:solidFill>
                  <a:srgbClr val="FF00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36231" name="Rectangle 396">
                <a:extLst>
                  <a:ext uri="{FF2B5EF4-FFF2-40B4-BE49-F238E27FC236}">
                    <a16:creationId xmlns:a16="http://schemas.microsoft.com/office/drawing/2014/main" id="{12E2A94D-07A1-8543-9736-3884261A02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3" y="1977"/>
                <a:ext cx="110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232" name="Rectangle 397">
                <a:extLst>
                  <a:ext uri="{FF2B5EF4-FFF2-40B4-BE49-F238E27FC236}">
                    <a16:creationId xmlns:a16="http://schemas.microsoft.com/office/drawing/2014/main" id="{7E10DB59-EFBA-7C4E-884A-C3B23852B5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5" y="1986"/>
                <a:ext cx="68" cy="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100" b="1">
                    <a:solidFill>
                      <a:srgbClr val="969696"/>
                    </a:solidFill>
                    <a:latin typeface="宋体" panose="02010600030101010101" pitchFamily="2" charset="-122"/>
                  </a:rPr>
                  <a:t>唐山</a:t>
                </a:r>
                <a:endParaRPr lang="zh-CN" altLang="en-US" sz="750"/>
              </a:p>
            </p:txBody>
          </p:sp>
          <p:grpSp>
            <p:nvGrpSpPr>
              <p:cNvPr id="36233" name="Group 398">
                <a:extLst>
                  <a:ext uri="{FF2B5EF4-FFF2-40B4-BE49-F238E27FC236}">
                    <a16:creationId xmlns:a16="http://schemas.microsoft.com/office/drawing/2014/main" id="{830AAC11-AA8F-3848-B8A9-0213FFDEB5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54" y="2364"/>
                <a:ext cx="43" cy="45"/>
                <a:chOff x="3854" y="2364"/>
                <a:chExt cx="43" cy="45"/>
              </a:xfrm>
            </p:grpSpPr>
            <p:sp>
              <p:nvSpPr>
                <p:cNvPr id="36234" name="Oval 399">
                  <a:extLst>
                    <a:ext uri="{FF2B5EF4-FFF2-40B4-BE49-F238E27FC236}">
                      <a16:creationId xmlns:a16="http://schemas.microsoft.com/office/drawing/2014/main" id="{46969A52-9922-544B-AC31-0E7421EB68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54" y="2364"/>
                  <a:ext cx="43" cy="45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235" name="Oval 400">
                  <a:extLst>
                    <a:ext uri="{FF2B5EF4-FFF2-40B4-BE49-F238E27FC236}">
                      <a16:creationId xmlns:a16="http://schemas.microsoft.com/office/drawing/2014/main" id="{BB5719DF-4A14-274E-9055-4BA338F7A9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64" y="2373"/>
                  <a:ext cx="25" cy="26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236" name="Group 401">
                <a:extLst>
                  <a:ext uri="{FF2B5EF4-FFF2-40B4-BE49-F238E27FC236}">
                    <a16:creationId xmlns:a16="http://schemas.microsoft.com/office/drawing/2014/main" id="{9A52A6CA-D048-3640-BAFD-BEF6A061C0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12" y="2410"/>
                <a:ext cx="34" cy="38"/>
                <a:chOff x="4112" y="2410"/>
                <a:chExt cx="34" cy="38"/>
              </a:xfrm>
            </p:grpSpPr>
            <p:sp>
              <p:nvSpPr>
                <p:cNvPr id="36237" name="Oval 402">
                  <a:extLst>
                    <a:ext uri="{FF2B5EF4-FFF2-40B4-BE49-F238E27FC236}">
                      <a16:creationId xmlns:a16="http://schemas.microsoft.com/office/drawing/2014/main" id="{3460A779-881F-E849-A4C8-32E7C3971C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12" y="2410"/>
                  <a:ext cx="34" cy="38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238" name="Oval 403">
                  <a:extLst>
                    <a:ext uri="{FF2B5EF4-FFF2-40B4-BE49-F238E27FC236}">
                      <a16:creationId xmlns:a16="http://schemas.microsoft.com/office/drawing/2014/main" id="{E991C18A-7A31-244D-B977-6AB1536AD0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0" y="2418"/>
                  <a:ext cx="20" cy="21"/>
                </a:xfrm>
                <a:prstGeom prst="ellipse">
                  <a:avLst/>
                </a:prstGeom>
                <a:solidFill>
                  <a:srgbClr val="FF00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239" name="Group 404">
                <a:extLst>
                  <a:ext uri="{FF2B5EF4-FFF2-40B4-BE49-F238E27FC236}">
                    <a16:creationId xmlns:a16="http://schemas.microsoft.com/office/drawing/2014/main" id="{247AEE80-08F5-ED4D-B5DC-F90AC20FD4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83" y="3918"/>
                <a:ext cx="34" cy="39"/>
                <a:chOff x="3383" y="3918"/>
                <a:chExt cx="34" cy="39"/>
              </a:xfrm>
            </p:grpSpPr>
            <p:sp>
              <p:nvSpPr>
                <p:cNvPr id="36240" name="Oval 405">
                  <a:extLst>
                    <a:ext uri="{FF2B5EF4-FFF2-40B4-BE49-F238E27FC236}">
                      <a16:creationId xmlns:a16="http://schemas.microsoft.com/office/drawing/2014/main" id="{F49F7476-65FD-014B-B8C8-E4CA65CBCC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3918"/>
                  <a:ext cx="34" cy="39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241" name="Oval 406">
                  <a:extLst>
                    <a:ext uri="{FF2B5EF4-FFF2-40B4-BE49-F238E27FC236}">
                      <a16:creationId xmlns:a16="http://schemas.microsoft.com/office/drawing/2014/main" id="{731015F1-6911-3744-8F68-BFA809791C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2" y="3927"/>
                  <a:ext cx="18" cy="21"/>
                </a:xfrm>
                <a:prstGeom prst="ellipse">
                  <a:avLst/>
                </a:prstGeom>
                <a:solidFill>
                  <a:srgbClr val="FF00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242" name="Group 407">
                <a:extLst>
                  <a:ext uri="{FF2B5EF4-FFF2-40B4-BE49-F238E27FC236}">
                    <a16:creationId xmlns:a16="http://schemas.microsoft.com/office/drawing/2014/main" id="{C1666EFA-7376-0443-9B07-CC40407793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81" y="3978"/>
                <a:ext cx="43" cy="47"/>
                <a:chOff x="3381" y="3978"/>
                <a:chExt cx="43" cy="47"/>
              </a:xfrm>
            </p:grpSpPr>
            <p:sp>
              <p:nvSpPr>
                <p:cNvPr id="36243" name="Oval 408">
                  <a:extLst>
                    <a:ext uri="{FF2B5EF4-FFF2-40B4-BE49-F238E27FC236}">
                      <a16:creationId xmlns:a16="http://schemas.microsoft.com/office/drawing/2014/main" id="{B48E60E1-B663-1E4F-B6DC-B467DF536C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1" y="3978"/>
                  <a:ext cx="43" cy="47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244" name="Oval 409">
                  <a:extLst>
                    <a:ext uri="{FF2B5EF4-FFF2-40B4-BE49-F238E27FC236}">
                      <a16:creationId xmlns:a16="http://schemas.microsoft.com/office/drawing/2014/main" id="{A17D5D37-34E5-1B48-8F03-FF07E802CF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2" y="3988"/>
                  <a:ext cx="23" cy="26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245" name="Group 410">
                <a:extLst>
                  <a:ext uri="{FF2B5EF4-FFF2-40B4-BE49-F238E27FC236}">
                    <a16:creationId xmlns:a16="http://schemas.microsoft.com/office/drawing/2014/main" id="{C797D8FF-1CBD-784B-8402-6C75223DC7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11" y="2390"/>
                <a:ext cx="42" cy="47"/>
                <a:chOff x="2911" y="2390"/>
                <a:chExt cx="42" cy="47"/>
              </a:xfrm>
            </p:grpSpPr>
            <p:sp>
              <p:nvSpPr>
                <p:cNvPr id="36246" name="Oval 411">
                  <a:extLst>
                    <a:ext uri="{FF2B5EF4-FFF2-40B4-BE49-F238E27FC236}">
                      <a16:creationId xmlns:a16="http://schemas.microsoft.com/office/drawing/2014/main" id="{B82CB943-1343-6D45-84A7-D5043AEFEC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11" y="2390"/>
                  <a:ext cx="42" cy="47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247" name="Oval 412">
                  <a:extLst>
                    <a:ext uri="{FF2B5EF4-FFF2-40B4-BE49-F238E27FC236}">
                      <a16:creationId xmlns:a16="http://schemas.microsoft.com/office/drawing/2014/main" id="{DAB2B255-DD19-4342-AC3E-3CEE3391B1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2" y="2401"/>
                  <a:ext cx="23" cy="26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248" name="Group 413">
                <a:extLst>
                  <a:ext uri="{FF2B5EF4-FFF2-40B4-BE49-F238E27FC236}">
                    <a16:creationId xmlns:a16="http://schemas.microsoft.com/office/drawing/2014/main" id="{64284685-7134-464F-AC30-809435CF83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00" y="2255"/>
                <a:ext cx="43" cy="47"/>
                <a:chOff x="3100" y="2255"/>
                <a:chExt cx="43" cy="47"/>
              </a:xfrm>
            </p:grpSpPr>
            <p:sp>
              <p:nvSpPr>
                <p:cNvPr id="36249" name="Oval 414">
                  <a:extLst>
                    <a:ext uri="{FF2B5EF4-FFF2-40B4-BE49-F238E27FC236}">
                      <a16:creationId xmlns:a16="http://schemas.microsoft.com/office/drawing/2014/main" id="{ABCEEC2C-2F9D-F74C-A543-2164F62066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0" y="2255"/>
                  <a:ext cx="43" cy="47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250" name="Oval 415">
                  <a:extLst>
                    <a:ext uri="{FF2B5EF4-FFF2-40B4-BE49-F238E27FC236}">
                      <a16:creationId xmlns:a16="http://schemas.microsoft.com/office/drawing/2014/main" id="{D8EA392A-18DB-C94D-9D01-D26E4044DB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11" y="2265"/>
                  <a:ext cx="23" cy="26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36251" name="Rectangle 416">
                <a:extLst>
                  <a:ext uri="{FF2B5EF4-FFF2-40B4-BE49-F238E27FC236}">
                    <a16:creationId xmlns:a16="http://schemas.microsoft.com/office/drawing/2014/main" id="{4FEFD641-6431-FE4E-A00B-EB209633ED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2612"/>
                <a:ext cx="109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252" name="Rectangle 417">
                <a:extLst>
                  <a:ext uri="{FF2B5EF4-FFF2-40B4-BE49-F238E27FC236}">
                    <a16:creationId xmlns:a16="http://schemas.microsoft.com/office/drawing/2014/main" id="{83EDA73D-E930-0942-A8C5-51B0F396B9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5" y="2623"/>
                <a:ext cx="68" cy="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100" b="1">
                    <a:solidFill>
                      <a:srgbClr val="969696"/>
                    </a:solidFill>
                    <a:latin typeface="宋体" panose="02010600030101010101" pitchFamily="2" charset="-122"/>
                  </a:rPr>
                  <a:t>汉中</a:t>
                </a:r>
                <a:endParaRPr lang="zh-CN" altLang="en-US" sz="750"/>
              </a:p>
            </p:txBody>
          </p:sp>
          <p:sp>
            <p:nvSpPr>
              <p:cNvPr id="36253" name="Rectangle 418">
                <a:extLst>
                  <a:ext uri="{FF2B5EF4-FFF2-40B4-BE49-F238E27FC236}">
                    <a16:creationId xmlns:a16="http://schemas.microsoft.com/office/drawing/2014/main" id="{A259414B-1B92-7E42-BDC9-3ECF061D42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4" y="2874"/>
                <a:ext cx="109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254" name="Rectangle 419">
                <a:extLst>
                  <a:ext uri="{FF2B5EF4-FFF2-40B4-BE49-F238E27FC236}">
                    <a16:creationId xmlns:a16="http://schemas.microsoft.com/office/drawing/2014/main" id="{8B2AC8B7-D81E-AA49-867E-733620A9E6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3" y="2880"/>
                <a:ext cx="68" cy="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100" b="1">
                    <a:solidFill>
                      <a:srgbClr val="969696"/>
                    </a:solidFill>
                    <a:latin typeface="宋体" panose="02010600030101010101" pitchFamily="2" charset="-122"/>
                  </a:rPr>
                  <a:t>宜昌</a:t>
                </a:r>
                <a:endParaRPr lang="zh-CN" altLang="en-US" sz="750"/>
              </a:p>
            </p:txBody>
          </p:sp>
          <p:sp>
            <p:nvSpPr>
              <p:cNvPr id="36255" name="Rectangle 420">
                <a:extLst>
                  <a:ext uri="{FF2B5EF4-FFF2-40B4-BE49-F238E27FC236}">
                    <a16:creationId xmlns:a16="http://schemas.microsoft.com/office/drawing/2014/main" id="{F22391D1-333A-7B4C-9B02-F9F6DAC6E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5" y="3806"/>
                <a:ext cx="109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256" name="Rectangle 421">
                <a:extLst>
                  <a:ext uri="{FF2B5EF4-FFF2-40B4-BE49-F238E27FC236}">
                    <a16:creationId xmlns:a16="http://schemas.microsoft.com/office/drawing/2014/main" id="{8425034A-C556-CA4F-B6B0-50BFB5C9E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2" y="3818"/>
                <a:ext cx="68" cy="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100" b="1">
                    <a:solidFill>
                      <a:srgbClr val="969696"/>
                    </a:solidFill>
                    <a:latin typeface="宋体" panose="02010600030101010101" pitchFamily="2" charset="-122"/>
                  </a:rPr>
                  <a:t>珠海</a:t>
                </a:r>
                <a:endParaRPr lang="zh-CN" altLang="en-US" sz="750"/>
              </a:p>
            </p:txBody>
          </p:sp>
          <p:grpSp>
            <p:nvGrpSpPr>
              <p:cNvPr id="36257" name="Group 422">
                <a:extLst>
                  <a:ext uri="{FF2B5EF4-FFF2-40B4-BE49-F238E27FC236}">
                    <a16:creationId xmlns:a16="http://schemas.microsoft.com/office/drawing/2014/main" id="{CD9321D4-06E2-BE43-AEBE-B0D0AAD7A9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22" y="3772"/>
                <a:ext cx="35" cy="40"/>
                <a:chOff x="3622" y="3772"/>
                <a:chExt cx="35" cy="40"/>
              </a:xfrm>
            </p:grpSpPr>
            <p:sp>
              <p:nvSpPr>
                <p:cNvPr id="36258" name="Oval 423">
                  <a:extLst>
                    <a:ext uri="{FF2B5EF4-FFF2-40B4-BE49-F238E27FC236}">
                      <a16:creationId xmlns:a16="http://schemas.microsoft.com/office/drawing/2014/main" id="{27409C52-EECF-B84E-91DC-F057EE034D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2" y="3772"/>
                  <a:ext cx="35" cy="40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259" name="Oval 424">
                  <a:extLst>
                    <a:ext uri="{FF2B5EF4-FFF2-40B4-BE49-F238E27FC236}">
                      <a16:creationId xmlns:a16="http://schemas.microsoft.com/office/drawing/2014/main" id="{26DEAB24-FED1-C042-B79E-21E86DB9FA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1" y="3781"/>
                  <a:ext cx="19" cy="22"/>
                </a:xfrm>
                <a:prstGeom prst="ellipse">
                  <a:avLst/>
                </a:prstGeom>
                <a:solidFill>
                  <a:srgbClr val="FF00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260" name="Group 425">
                <a:extLst>
                  <a:ext uri="{FF2B5EF4-FFF2-40B4-BE49-F238E27FC236}">
                    <a16:creationId xmlns:a16="http://schemas.microsoft.com/office/drawing/2014/main" id="{53CBDD32-DC03-F740-B866-A2934B9EAA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8" y="3731"/>
                <a:ext cx="34" cy="40"/>
                <a:chOff x="3698" y="3731"/>
                <a:chExt cx="34" cy="40"/>
              </a:xfrm>
            </p:grpSpPr>
            <p:sp>
              <p:nvSpPr>
                <p:cNvPr id="36261" name="Oval 426">
                  <a:extLst>
                    <a:ext uri="{FF2B5EF4-FFF2-40B4-BE49-F238E27FC236}">
                      <a16:creationId xmlns:a16="http://schemas.microsoft.com/office/drawing/2014/main" id="{20710F71-D149-FB49-92A8-AEE710DF5F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98" y="3731"/>
                  <a:ext cx="34" cy="40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262" name="Oval 427">
                  <a:extLst>
                    <a:ext uri="{FF2B5EF4-FFF2-40B4-BE49-F238E27FC236}">
                      <a16:creationId xmlns:a16="http://schemas.microsoft.com/office/drawing/2014/main" id="{3E631BD9-5DE6-6540-B45B-A91D6D325F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07" y="3740"/>
                  <a:ext cx="18" cy="22"/>
                </a:xfrm>
                <a:prstGeom prst="ellipse">
                  <a:avLst/>
                </a:prstGeom>
                <a:solidFill>
                  <a:srgbClr val="FF00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263" name="Group 428">
                <a:extLst>
                  <a:ext uri="{FF2B5EF4-FFF2-40B4-BE49-F238E27FC236}">
                    <a16:creationId xmlns:a16="http://schemas.microsoft.com/office/drawing/2014/main" id="{57F6D4F6-407B-A34C-9B36-813843FF3C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51" y="3673"/>
                <a:ext cx="42" cy="47"/>
                <a:chOff x="3651" y="3673"/>
                <a:chExt cx="42" cy="47"/>
              </a:xfrm>
            </p:grpSpPr>
            <p:sp>
              <p:nvSpPr>
                <p:cNvPr id="36264" name="Oval 429">
                  <a:extLst>
                    <a:ext uri="{FF2B5EF4-FFF2-40B4-BE49-F238E27FC236}">
                      <a16:creationId xmlns:a16="http://schemas.microsoft.com/office/drawing/2014/main" id="{0D9FF2FA-5236-2E49-9702-D0BEA1A41B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1" y="3673"/>
                  <a:ext cx="42" cy="47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265" name="Oval 430">
                  <a:extLst>
                    <a:ext uri="{FF2B5EF4-FFF2-40B4-BE49-F238E27FC236}">
                      <a16:creationId xmlns:a16="http://schemas.microsoft.com/office/drawing/2014/main" id="{82612F10-27B1-AB42-BA0A-F130E757A9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62" y="3683"/>
                  <a:ext cx="23" cy="26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36266" name="Rectangle 431">
                <a:extLst>
                  <a:ext uri="{FF2B5EF4-FFF2-40B4-BE49-F238E27FC236}">
                    <a16:creationId xmlns:a16="http://schemas.microsoft.com/office/drawing/2014/main" id="{D715E393-D8C9-1D46-9746-F11313D5F5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3" y="3760"/>
                <a:ext cx="109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267" name="Rectangle 432">
                <a:extLst>
                  <a:ext uri="{FF2B5EF4-FFF2-40B4-BE49-F238E27FC236}">
                    <a16:creationId xmlns:a16="http://schemas.microsoft.com/office/drawing/2014/main" id="{B0738620-AAFA-834B-920E-2EA94266CE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3" y="3770"/>
                <a:ext cx="68" cy="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100" b="1">
                    <a:solidFill>
                      <a:srgbClr val="969696"/>
                    </a:solidFill>
                    <a:latin typeface="宋体" panose="02010600030101010101" pitchFamily="2" charset="-122"/>
                  </a:rPr>
                  <a:t>深圳</a:t>
                </a:r>
                <a:endParaRPr lang="zh-CN" altLang="en-US" sz="750"/>
              </a:p>
            </p:txBody>
          </p:sp>
          <p:grpSp>
            <p:nvGrpSpPr>
              <p:cNvPr id="36268" name="Group 433">
                <a:extLst>
                  <a:ext uri="{FF2B5EF4-FFF2-40B4-BE49-F238E27FC236}">
                    <a16:creationId xmlns:a16="http://schemas.microsoft.com/office/drawing/2014/main" id="{56F8ACC7-3F86-3A4C-93C9-88201A5135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76" y="3666"/>
                <a:ext cx="34" cy="38"/>
                <a:chOff x="3776" y="3666"/>
                <a:chExt cx="34" cy="38"/>
              </a:xfrm>
            </p:grpSpPr>
            <p:sp>
              <p:nvSpPr>
                <p:cNvPr id="36269" name="Oval 434">
                  <a:extLst>
                    <a:ext uri="{FF2B5EF4-FFF2-40B4-BE49-F238E27FC236}">
                      <a16:creationId xmlns:a16="http://schemas.microsoft.com/office/drawing/2014/main" id="{A24956CA-CA75-084E-93B8-A752D09917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76" y="3666"/>
                  <a:ext cx="34" cy="38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270" name="Oval 435">
                  <a:extLst>
                    <a:ext uri="{FF2B5EF4-FFF2-40B4-BE49-F238E27FC236}">
                      <a16:creationId xmlns:a16="http://schemas.microsoft.com/office/drawing/2014/main" id="{914081F0-7323-C644-9F81-E1AB06FAE0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4" y="3674"/>
                  <a:ext cx="20" cy="22"/>
                </a:xfrm>
                <a:prstGeom prst="ellipse">
                  <a:avLst/>
                </a:prstGeom>
                <a:solidFill>
                  <a:srgbClr val="FF00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36271" name="Rectangle 436">
                <a:extLst>
                  <a:ext uri="{FF2B5EF4-FFF2-40B4-BE49-F238E27FC236}">
                    <a16:creationId xmlns:a16="http://schemas.microsoft.com/office/drawing/2014/main" id="{74F20862-17D7-3B40-97E7-4010599363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8" y="3709"/>
                <a:ext cx="110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272" name="Rectangle 437">
                <a:extLst>
                  <a:ext uri="{FF2B5EF4-FFF2-40B4-BE49-F238E27FC236}">
                    <a16:creationId xmlns:a16="http://schemas.microsoft.com/office/drawing/2014/main" id="{0C3206DE-8271-6B49-B098-F82196972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8" y="3720"/>
                <a:ext cx="68" cy="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100" b="1">
                    <a:solidFill>
                      <a:srgbClr val="969696"/>
                    </a:solidFill>
                    <a:latin typeface="宋体" panose="02010600030101010101" pitchFamily="2" charset="-122"/>
                  </a:rPr>
                  <a:t>惠州</a:t>
                </a:r>
                <a:endParaRPr lang="zh-CN" altLang="en-US" sz="750"/>
              </a:p>
            </p:txBody>
          </p:sp>
          <p:grpSp>
            <p:nvGrpSpPr>
              <p:cNvPr id="36273" name="Group 438">
                <a:extLst>
                  <a:ext uri="{FF2B5EF4-FFF2-40B4-BE49-F238E27FC236}">
                    <a16:creationId xmlns:a16="http://schemas.microsoft.com/office/drawing/2014/main" id="{E10C1959-FB62-C34B-9609-60C8124EB7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71" y="3570"/>
                <a:ext cx="34" cy="38"/>
                <a:chOff x="3171" y="3570"/>
                <a:chExt cx="34" cy="38"/>
              </a:xfrm>
            </p:grpSpPr>
            <p:sp>
              <p:nvSpPr>
                <p:cNvPr id="36274" name="Oval 439">
                  <a:extLst>
                    <a:ext uri="{FF2B5EF4-FFF2-40B4-BE49-F238E27FC236}">
                      <a16:creationId xmlns:a16="http://schemas.microsoft.com/office/drawing/2014/main" id="{73CDD4CE-FFCC-0D43-AE52-653BEC0A8D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71" y="3570"/>
                  <a:ext cx="34" cy="38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275" name="Oval 440">
                  <a:extLst>
                    <a:ext uri="{FF2B5EF4-FFF2-40B4-BE49-F238E27FC236}">
                      <a16:creationId xmlns:a16="http://schemas.microsoft.com/office/drawing/2014/main" id="{49DCC578-4C4D-6E4E-B768-2930607471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79" y="3578"/>
                  <a:ext cx="19" cy="22"/>
                </a:xfrm>
                <a:prstGeom prst="ellipse">
                  <a:avLst/>
                </a:prstGeom>
                <a:solidFill>
                  <a:srgbClr val="FF00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36276" name="Rectangle 441">
                <a:extLst>
                  <a:ext uri="{FF2B5EF4-FFF2-40B4-BE49-F238E27FC236}">
                    <a16:creationId xmlns:a16="http://schemas.microsoft.com/office/drawing/2014/main" id="{CDA949F6-766E-FD42-B2DF-E1B0C0377F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3" y="3547"/>
                <a:ext cx="109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277" name="Rectangle 442">
                <a:extLst>
                  <a:ext uri="{FF2B5EF4-FFF2-40B4-BE49-F238E27FC236}">
                    <a16:creationId xmlns:a16="http://schemas.microsoft.com/office/drawing/2014/main" id="{752EBAF9-7A3B-D240-B204-8EEB30CCD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3556"/>
                <a:ext cx="68" cy="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100" b="1">
                    <a:solidFill>
                      <a:srgbClr val="969696"/>
                    </a:solidFill>
                    <a:latin typeface="宋体" panose="02010600030101010101" pitchFamily="2" charset="-122"/>
                  </a:rPr>
                  <a:t>柳州</a:t>
                </a:r>
                <a:endParaRPr lang="zh-CN" altLang="en-US" sz="750"/>
              </a:p>
            </p:txBody>
          </p:sp>
          <p:sp>
            <p:nvSpPr>
              <p:cNvPr id="36278" name="Rectangle 443">
                <a:extLst>
                  <a:ext uri="{FF2B5EF4-FFF2-40B4-BE49-F238E27FC236}">
                    <a16:creationId xmlns:a16="http://schemas.microsoft.com/office/drawing/2014/main" id="{922A6107-3EF3-CA40-8BA0-3F05AADF0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" y="3604"/>
                <a:ext cx="109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279" name="Rectangle 444">
                <a:extLst>
                  <a:ext uri="{FF2B5EF4-FFF2-40B4-BE49-F238E27FC236}">
                    <a16:creationId xmlns:a16="http://schemas.microsoft.com/office/drawing/2014/main" id="{B3A8DF70-2EDC-1B43-A451-5FE12F64D4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" y="3615"/>
                <a:ext cx="68" cy="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100" b="1">
                    <a:solidFill>
                      <a:srgbClr val="969696"/>
                    </a:solidFill>
                    <a:latin typeface="宋体" panose="02010600030101010101" pitchFamily="2" charset="-122"/>
                  </a:rPr>
                  <a:t>百色</a:t>
                </a:r>
                <a:endParaRPr lang="zh-CN" altLang="en-US" sz="750"/>
              </a:p>
            </p:txBody>
          </p:sp>
          <p:grpSp>
            <p:nvGrpSpPr>
              <p:cNvPr id="36280" name="Group 445">
                <a:extLst>
                  <a:ext uri="{FF2B5EF4-FFF2-40B4-BE49-F238E27FC236}">
                    <a16:creationId xmlns:a16="http://schemas.microsoft.com/office/drawing/2014/main" id="{AFB67345-7FC1-1B40-A20E-CD524B32EA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08" y="2683"/>
                <a:ext cx="35" cy="37"/>
                <a:chOff x="3208" y="2683"/>
                <a:chExt cx="35" cy="37"/>
              </a:xfrm>
            </p:grpSpPr>
            <p:sp>
              <p:nvSpPr>
                <p:cNvPr id="36281" name="Oval 446">
                  <a:extLst>
                    <a:ext uri="{FF2B5EF4-FFF2-40B4-BE49-F238E27FC236}">
                      <a16:creationId xmlns:a16="http://schemas.microsoft.com/office/drawing/2014/main" id="{74C16BF4-D2F7-EF4C-86E4-EE670A15F1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8" y="2683"/>
                  <a:ext cx="35" cy="37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282" name="Oval 447">
                  <a:extLst>
                    <a:ext uri="{FF2B5EF4-FFF2-40B4-BE49-F238E27FC236}">
                      <a16:creationId xmlns:a16="http://schemas.microsoft.com/office/drawing/2014/main" id="{C0488E24-452C-D14C-A66F-DBF261B6E3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7" y="2690"/>
                  <a:ext cx="19" cy="22"/>
                </a:xfrm>
                <a:prstGeom prst="ellipse">
                  <a:avLst/>
                </a:prstGeom>
                <a:solidFill>
                  <a:srgbClr val="FF00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283" name="Group 448">
                <a:extLst>
                  <a:ext uri="{FF2B5EF4-FFF2-40B4-BE49-F238E27FC236}">
                    <a16:creationId xmlns:a16="http://schemas.microsoft.com/office/drawing/2014/main" id="{1DA61A76-8231-5146-A65E-A0852A3BA7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63" y="3481"/>
                <a:ext cx="44" cy="47"/>
                <a:chOff x="2763" y="3481"/>
                <a:chExt cx="44" cy="47"/>
              </a:xfrm>
            </p:grpSpPr>
            <p:sp>
              <p:nvSpPr>
                <p:cNvPr id="36284" name="Oval 449">
                  <a:extLst>
                    <a:ext uri="{FF2B5EF4-FFF2-40B4-BE49-F238E27FC236}">
                      <a16:creationId xmlns:a16="http://schemas.microsoft.com/office/drawing/2014/main" id="{F29A0388-A315-DD4B-AA26-CEB0915416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63" y="3481"/>
                  <a:ext cx="44" cy="47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285" name="Oval 450">
                  <a:extLst>
                    <a:ext uri="{FF2B5EF4-FFF2-40B4-BE49-F238E27FC236}">
                      <a16:creationId xmlns:a16="http://schemas.microsoft.com/office/drawing/2014/main" id="{82551EE5-9D21-AB42-9192-3A3DC5483B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4" y="3491"/>
                  <a:ext cx="24" cy="26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286" name="Group 451">
                <a:extLst>
                  <a:ext uri="{FF2B5EF4-FFF2-40B4-BE49-F238E27FC236}">
                    <a16:creationId xmlns:a16="http://schemas.microsoft.com/office/drawing/2014/main" id="{CC546C4A-EAC1-FB46-A742-047AFE839D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87" y="2863"/>
                <a:ext cx="44" cy="47"/>
                <a:chOff x="2787" y="2863"/>
                <a:chExt cx="44" cy="47"/>
              </a:xfrm>
            </p:grpSpPr>
            <p:sp>
              <p:nvSpPr>
                <p:cNvPr id="36287" name="Oval 452">
                  <a:extLst>
                    <a:ext uri="{FF2B5EF4-FFF2-40B4-BE49-F238E27FC236}">
                      <a16:creationId xmlns:a16="http://schemas.microsoft.com/office/drawing/2014/main" id="{709E5FBA-8693-E34E-AA7F-FAED6EE3C0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7" y="2863"/>
                  <a:ext cx="44" cy="47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288" name="Oval 453">
                  <a:extLst>
                    <a:ext uri="{FF2B5EF4-FFF2-40B4-BE49-F238E27FC236}">
                      <a16:creationId xmlns:a16="http://schemas.microsoft.com/office/drawing/2014/main" id="{496DFA64-7CE0-5E49-9AD7-BDAC4BA8E9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98" y="2874"/>
                  <a:ext cx="24" cy="26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289" name="Group 454">
                <a:extLst>
                  <a:ext uri="{FF2B5EF4-FFF2-40B4-BE49-F238E27FC236}">
                    <a16:creationId xmlns:a16="http://schemas.microsoft.com/office/drawing/2014/main" id="{A368D463-F3DE-F14E-BEF0-8D97A74ECF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15" y="3668"/>
                <a:ext cx="35" cy="40"/>
                <a:chOff x="3115" y="3668"/>
                <a:chExt cx="35" cy="40"/>
              </a:xfrm>
            </p:grpSpPr>
            <p:sp>
              <p:nvSpPr>
                <p:cNvPr id="36290" name="Oval 455">
                  <a:extLst>
                    <a:ext uri="{FF2B5EF4-FFF2-40B4-BE49-F238E27FC236}">
                      <a16:creationId xmlns:a16="http://schemas.microsoft.com/office/drawing/2014/main" id="{AC78B13B-91D8-1D4B-97A9-4B6AC163A8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15" y="3668"/>
                  <a:ext cx="35" cy="40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291" name="Oval 456">
                  <a:extLst>
                    <a:ext uri="{FF2B5EF4-FFF2-40B4-BE49-F238E27FC236}">
                      <a16:creationId xmlns:a16="http://schemas.microsoft.com/office/drawing/2014/main" id="{2653333C-5DB9-2D47-81E5-9EA3FEE319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3" y="3677"/>
                  <a:ext cx="20" cy="22"/>
                </a:xfrm>
                <a:prstGeom prst="ellipse">
                  <a:avLst/>
                </a:prstGeom>
                <a:solidFill>
                  <a:srgbClr val="FF00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292" name="Group 457">
                <a:extLst>
                  <a:ext uri="{FF2B5EF4-FFF2-40B4-BE49-F238E27FC236}">
                    <a16:creationId xmlns:a16="http://schemas.microsoft.com/office/drawing/2014/main" id="{3BB8C17F-2817-BE44-B61C-6ED9BA75B4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66" y="3350"/>
                <a:ext cx="43" cy="47"/>
                <a:chOff x="3066" y="3350"/>
                <a:chExt cx="43" cy="47"/>
              </a:xfrm>
            </p:grpSpPr>
            <p:sp>
              <p:nvSpPr>
                <p:cNvPr id="36293" name="Oval 458">
                  <a:extLst>
                    <a:ext uri="{FF2B5EF4-FFF2-40B4-BE49-F238E27FC236}">
                      <a16:creationId xmlns:a16="http://schemas.microsoft.com/office/drawing/2014/main" id="{CC2AF645-B545-CC44-B137-7D2FCE8708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6" y="3350"/>
                  <a:ext cx="43" cy="47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294" name="Oval 459">
                  <a:extLst>
                    <a:ext uri="{FF2B5EF4-FFF2-40B4-BE49-F238E27FC236}">
                      <a16:creationId xmlns:a16="http://schemas.microsoft.com/office/drawing/2014/main" id="{7E123E21-1DF7-6B44-9BF0-1AE181D9CB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77" y="3360"/>
                  <a:ext cx="23" cy="26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295" name="Group 460">
                <a:extLst>
                  <a:ext uri="{FF2B5EF4-FFF2-40B4-BE49-F238E27FC236}">
                    <a16:creationId xmlns:a16="http://schemas.microsoft.com/office/drawing/2014/main" id="{E0CE0214-3ECD-2B4F-A7B7-2CD380FFD8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73" y="2972"/>
                <a:ext cx="42" cy="49"/>
                <a:chOff x="3073" y="2972"/>
                <a:chExt cx="42" cy="49"/>
              </a:xfrm>
            </p:grpSpPr>
            <p:sp>
              <p:nvSpPr>
                <p:cNvPr id="36296" name="Oval 461">
                  <a:extLst>
                    <a:ext uri="{FF2B5EF4-FFF2-40B4-BE49-F238E27FC236}">
                      <a16:creationId xmlns:a16="http://schemas.microsoft.com/office/drawing/2014/main" id="{969DB17C-1B16-154E-A867-22D1C77F49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73" y="2972"/>
                  <a:ext cx="42" cy="49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297" name="Oval 462">
                  <a:extLst>
                    <a:ext uri="{FF2B5EF4-FFF2-40B4-BE49-F238E27FC236}">
                      <a16:creationId xmlns:a16="http://schemas.microsoft.com/office/drawing/2014/main" id="{5D4E3AA2-F3A7-D542-9316-E7A0EF2AE0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84" y="2983"/>
                  <a:ext cx="22" cy="26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298" name="Group 463">
                <a:extLst>
                  <a:ext uri="{FF2B5EF4-FFF2-40B4-BE49-F238E27FC236}">
                    <a16:creationId xmlns:a16="http://schemas.microsoft.com/office/drawing/2014/main" id="{4C0E41F5-EA2E-C247-B62F-E66F85DD78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92" y="2611"/>
                <a:ext cx="42" cy="46"/>
                <a:chOff x="3292" y="2611"/>
                <a:chExt cx="42" cy="46"/>
              </a:xfrm>
            </p:grpSpPr>
            <p:sp>
              <p:nvSpPr>
                <p:cNvPr id="36299" name="Oval 464">
                  <a:extLst>
                    <a:ext uri="{FF2B5EF4-FFF2-40B4-BE49-F238E27FC236}">
                      <a16:creationId xmlns:a16="http://schemas.microsoft.com/office/drawing/2014/main" id="{31C8DF89-DC80-D54B-B040-0859BB389A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2" y="2611"/>
                  <a:ext cx="42" cy="46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300" name="Oval 465">
                  <a:extLst>
                    <a:ext uri="{FF2B5EF4-FFF2-40B4-BE49-F238E27FC236}">
                      <a16:creationId xmlns:a16="http://schemas.microsoft.com/office/drawing/2014/main" id="{82E1F520-1C46-A64A-9F8D-5BEC3C6E88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02" y="2621"/>
                  <a:ext cx="23" cy="26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301" name="Group 466">
                <a:extLst>
                  <a:ext uri="{FF2B5EF4-FFF2-40B4-BE49-F238E27FC236}">
                    <a16:creationId xmlns:a16="http://schemas.microsoft.com/office/drawing/2014/main" id="{507280A4-DC22-6D46-B81D-EF339AFC40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05" y="2938"/>
                <a:ext cx="34" cy="36"/>
                <a:chOff x="3405" y="2938"/>
                <a:chExt cx="34" cy="36"/>
              </a:xfrm>
            </p:grpSpPr>
            <p:sp>
              <p:nvSpPr>
                <p:cNvPr id="36302" name="Oval 467">
                  <a:extLst>
                    <a:ext uri="{FF2B5EF4-FFF2-40B4-BE49-F238E27FC236}">
                      <a16:creationId xmlns:a16="http://schemas.microsoft.com/office/drawing/2014/main" id="{CE31AAC5-5EE5-5F45-A04D-97214DEFF2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5" y="2938"/>
                  <a:ext cx="34" cy="36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303" name="Oval 468">
                  <a:extLst>
                    <a:ext uri="{FF2B5EF4-FFF2-40B4-BE49-F238E27FC236}">
                      <a16:creationId xmlns:a16="http://schemas.microsoft.com/office/drawing/2014/main" id="{4999986C-7E2A-1740-9B06-3999BB2D32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13" y="2945"/>
                  <a:ext cx="20" cy="21"/>
                </a:xfrm>
                <a:prstGeom prst="ellipse">
                  <a:avLst/>
                </a:prstGeom>
                <a:solidFill>
                  <a:srgbClr val="FF00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304" name="Group 469">
                <a:extLst>
                  <a:ext uri="{FF2B5EF4-FFF2-40B4-BE49-F238E27FC236}">
                    <a16:creationId xmlns:a16="http://schemas.microsoft.com/office/drawing/2014/main" id="{8F2E1E2F-7CCE-A048-B555-294D0CADEE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75" y="3722"/>
                <a:ext cx="41" cy="45"/>
                <a:chOff x="3175" y="3722"/>
                <a:chExt cx="41" cy="45"/>
              </a:xfrm>
            </p:grpSpPr>
            <p:sp>
              <p:nvSpPr>
                <p:cNvPr id="36305" name="Oval 470">
                  <a:extLst>
                    <a:ext uri="{FF2B5EF4-FFF2-40B4-BE49-F238E27FC236}">
                      <a16:creationId xmlns:a16="http://schemas.microsoft.com/office/drawing/2014/main" id="{C13EC05E-666B-764F-99A6-54A4A75292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75" y="3722"/>
                  <a:ext cx="41" cy="45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306" name="Oval 471">
                  <a:extLst>
                    <a:ext uri="{FF2B5EF4-FFF2-40B4-BE49-F238E27FC236}">
                      <a16:creationId xmlns:a16="http://schemas.microsoft.com/office/drawing/2014/main" id="{3605253F-62C8-C54B-A262-93A3EDD963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85" y="3731"/>
                  <a:ext cx="23" cy="26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307" name="Group 472">
                <a:extLst>
                  <a:ext uri="{FF2B5EF4-FFF2-40B4-BE49-F238E27FC236}">
                    <a16:creationId xmlns:a16="http://schemas.microsoft.com/office/drawing/2014/main" id="{C42E93F7-514C-1441-B60B-C1D2B2EDEB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8" y="2190"/>
                <a:ext cx="42" cy="47"/>
                <a:chOff x="3688" y="2190"/>
                <a:chExt cx="42" cy="47"/>
              </a:xfrm>
            </p:grpSpPr>
            <p:sp>
              <p:nvSpPr>
                <p:cNvPr id="36308" name="Oval 473">
                  <a:extLst>
                    <a:ext uri="{FF2B5EF4-FFF2-40B4-BE49-F238E27FC236}">
                      <a16:creationId xmlns:a16="http://schemas.microsoft.com/office/drawing/2014/main" id="{DAF48AD2-77E5-FC4C-805C-323981E2B2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88" y="2190"/>
                  <a:ext cx="42" cy="47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309" name="Oval 474">
                  <a:extLst>
                    <a:ext uri="{FF2B5EF4-FFF2-40B4-BE49-F238E27FC236}">
                      <a16:creationId xmlns:a16="http://schemas.microsoft.com/office/drawing/2014/main" id="{1530655F-1AAE-0348-9B60-6C45467387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98" y="2200"/>
                  <a:ext cx="23" cy="26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310" name="Group 475">
                <a:extLst>
                  <a:ext uri="{FF2B5EF4-FFF2-40B4-BE49-F238E27FC236}">
                    <a16:creationId xmlns:a16="http://schemas.microsoft.com/office/drawing/2014/main" id="{4F96D5D0-8512-6340-A200-8E51B305A5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34" y="2309"/>
                <a:ext cx="43" cy="47"/>
                <a:chOff x="3534" y="2309"/>
                <a:chExt cx="43" cy="47"/>
              </a:xfrm>
            </p:grpSpPr>
            <p:sp>
              <p:nvSpPr>
                <p:cNvPr id="36311" name="Oval 476">
                  <a:extLst>
                    <a:ext uri="{FF2B5EF4-FFF2-40B4-BE49-F238E27FC236}">
                      <a16:creationId xmlns:a16="http://schemas.microsoft.com/office/drawing/2014/main" id="{C5A53BA6-63F4-624D-90AE-B1A5181792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4" y="2309"/>
                  <a:ext cx="43" cy="47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312" name="Oval 477">
                  <a:extLst>
                    <a:ext uri="{FF2B5EF4-FFF2-40B4-BE49-F238E27FC236}">
                      <a16:creationId xmlns:a16="http://schemas.microsoft.com/office/drawing/2014/main" id="{FB891998-553E-234B-9766-2CCA20E1B7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45" y="2319"/>
                  <a:ext cx="23" cy="26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313" name="Group 478">
                <a:extLst>
                  <a:ext uri="{FF2B5EF4-FFF2-40B4-BE49-F238E27FC236}">
                    <a16:creationId xmlns:a16="http://schemas.microsoft.com/office/drawing/2014/main" id="{C0E81A40-54FC-6644-86A4-4C31B3B090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97" y="1981"/>
                <a:ext cx="43" cy="47"/>
                <a:chOff x="3497" y="1981"/>
                <a:chExt cx="43" cy="47"/>
              </a:xfrm>
            </p:grpSpPr>
            <p:sp>
              <p:nvSpPr>
                <p:cNvPr id="36314" name="Oval 479">
                  <a:extLst>
                    <a:ext uri="{FF2B5EF4-FFF2-40B4-BE49-F238E27FC236}">
                      <a16:creationId xmlns:a16="http://schemas.microsoft.com/office/drawing/2014/main" id="{35D3DAF7-F7AB-F743-9E54-B0B05FC6AA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7" y="1981"/>
                  <a:ext cx="43" cy="47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315" name="Oval 480">
                  <a:extLst>
                    <a:ext uri="{FF2B5EF4-FFF2-40B4-BE49-F238E27FC236}">
                      <a16:creationId xmlns:a16="http://schemas.microsoft.com/office/drawing/2014/main" id="{887A4DC5-E13E-C64E-8EA3-493639B198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8" y="1992"/>
                  <a:ext cx="23" cy="26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316" name="Group 481">
                <a:extLst>
                  <a:ext uri="{FF2B5EF4-FFF2-40B4-BE49-F238E27FC236}">
                    <a16:creationId xmlns:a16="http://schemas.microsoft.com/office/drawing/2014/main" id="{28D3928F-92BD-4549-A791-285F4FF204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69" y="3544"/>
                <a:ext cx="43" cy="47"/>
                <a:chOff x="3969" y="3544"/>
                <a:chExt cx="43" cy="47"/>
              </a:xfrm>
            </p:grpSpPr>
            <p:sp>
              <p:nvSpPr>
                <p:cNvPr id="36317" name="Oval 482">
                  <a:extLst>
                    <a:ext uri="{FF2B5EF4-FFF2-40B4-BE49-F238E27FC236}">
                      <a16:creationId xmlns:a16="http://schemas.microsoft.com/office/drawing/2014/main" id="{4E673ADE-3979-ED42-8088-8DF7A55446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69" y="3544"/>
                  <a:ext cx="43" cy="47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318" name="Oval 483">
                  <a:extLst>
                    <a:ext uri="{FF2B5EF4-FFF2-40B4-BE49-F238E27FC236}">
                      <a16:creationId xmlns:a16="http://schemas.microsoft.com/office/drawing/2014/main" id="{55274AA5-AB1A-FB42-9313-590DC6C0A6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79" y="3554"/>
                  <a:ext cx="24" cy="26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36319" name="Rectangle 484">
                <a:extLst>
                  <a:ext uri="{FF2B5EF4-FFF2-40B4-BE49-F238E27FC236}">
                    <a16:creationId xmlns:a16="http://schemas.microsoft.com/office/drawing/2014/main" id="{C72F2BF7-6035-5344-BFE9-86B4DB896E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9" y="3566"/>
                <a:ext cx="189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320" name="Rectangle 485">
                <a:extLst>
                  <a:ext uri="{FF2B5EF4-FFF2-40B4-BE49-F238E27FC236}">
                    <a16:creationId xmlns:a16="http://schemas.microsoft.com/office/drawing/2014/main" id="{D8E08586-398A-AC49-A0F6-D5C91E3E3A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9" y="3585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厦门</a:t>
                </a:r>
                <a:endParaRPr lang="zh-CN" altLang="en-US" sz="750"/>
              </a:p>
            </p:txBody>
          </p:sp>
          <p:grpSp>
            <p:nvGrpSpPr>
              <p:cNvPr id="36321" name="Group 486">
                <a:extLst>
                  <a:ext uri="{FF2B5EF4-FFF2-40B4-BE49-F238E27FC236}">
                    <a16:creationId xmlns:a16="http://schemas.microsoft.com/office/drawing/2014/main" id="{B98A42B6-5420-C84C-9850-C98BA5B289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21" y="2934"/>
                <a:ext cx="44" cy="46"/>
                <a:chOff x="4121" y="2934"/>
                <a:chExt cx="44" cy="46"/>
              </a:xfrm>
            </p:grpSpPr>
            <p:sp>
              <p:nvSpPr>
                <p:cNvPr id="36322" name="Oval 487">
                  <a:extLst>
                    <a:ext uri="{FF2B5EF4-FFF2-40B4-BE49-F238E27FC236}">
                      <a16:creationId xmlns:a16="http://schemas.microsoft.com/office/drawing/2014/main" id="{3BF2DCF0-6362-E442-85B3-2B468E7E59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1" y="2934"/>
                  <a:ext cx="44" cy="46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323" name="Oval 488">
                  <a:extLst>
                    <a:ext uri="{FF2B5EF4-FFF2-40B4-BE49-F238E27FC236}">
                      <a16:creationId xmlns:a16="http://schemas.microsoft.com/office/drawing/2014/main" id="{2194D7AE-0F30-9048-A97B-9C390D5ABA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32" y="2943"/>
                  <a:ext cx="24" cy="27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324" name="Group 489">
                <a:extLst>
                  <a:ext uri="{FF2B5EF4-FFF2-40B4-BE49-F238E27FC236}">
                    <a16:creationId xmlns:a16="http://schemas.microsoft.com/office/drawing/2014/main" id="{1CFDD092-F637-744C-B560-EA556E4585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7" y="2845"/>
                <a:ext cx="35" cy="38"/>
                <a:chOff x="4137" y="2845"/>
                <a:chExt cx="35" cy="38"/>
              </a:xfrm>
            </p:grpSpPr>
            <p:sp>
              <p:nvSpPr>
                <p:cNvPr id="36325" name="Oval 490">
                  <a:extLst>
                    <a:ext uri="{FF2B5EF4-FFF2-40B4-BE49-F238E27FC236}">
                      <a16:creationId xmlns:a16="http://schemas.microsoft.com/office/drawing/2014/main" id="{0F51792F-EEC7-004D-9131-DF0EBC6839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37" y="2845"/>
                  <a:ext cx="35" cy="38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326" name="Oval 491">
                  <a:extLst>
                    <a:ext uri="{FF2B5EF4-FFF2-40B4-BE49-F238E27FC236}">
                      <a16:creationId xmlns:a16="http://schemas.microsoft.com/office/drawing/2014/main" id="{BD918513-EABF-5140-9C11-FF560E0A61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5" y="2853"/>
                  <a:ext cx="20" cy="22"/>
                </a:xfrm>
                <a:prstGeom prst="ellipse">
                  <a:avLst/>
                </a:prstGeom>
                <a:solidFill>
                  <a:srgbClr val="FF00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327" name="Group 492">
                <a:extLst>
                  <a:ext uri="{FF2B5EF4-FFF2-40B4-BE49-F238E27FC236}">
                    <a16:creationId xmlns:a16="http://schemas.microsoft.com/office/drawing/2014/main" id="{3836B9A6-1650-C54B-985A-A69A8BC77F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4" y="2869"/>
                <a:ext cx="43" cy="46"/>
                <a:chOff x="4224" y="2869"/>
                <a:chExt cx="43" cy="46"/>
              </a:xfrm>
            </p:grpSpPr>
            <p:sp>
              <p:nvSpPr>
                <p:cNvPr id="36328" name="Oval 493">
                  <a:extLst>
                    <a:ext uri="{FF2B5EF4-FFF2-40B4-BE49-F238E27FC236}">
                      <a16:creationId xmlns:a16="http://schemas.microsoft.com/office/drawing/2014/main" id="{362B6443-59F6-0B47-9CB7-3D83A04FA2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4" y="2869"/>
                  <a:ext cx="43" cy="46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329" name="Oval 494">
                  <a:extLst>
                    <a:ext uri="{FF2B5EF4-FFF2-40B4-BE49-F238E27FC236}">
                      <a16:creationId xmlns:a16="http://schemas.microsoft.com/office/drawing/2014/main" id="{FE26BF39-1721-9D4D-9ADF-8AC46BED4D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34" y="2878"/>
                  <a:ext cx="25" cy="27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330" name="Group 495">
                <a:extLst>
                  <a:ext uri="{FF2B5EF4-FFF2-40B4-BE49-F238E27FC236}">
                    <a16:creationId xmlns:a16="http://schemas.microsoft.com/office/drawing/2014/main" id="{592B3246-D5E8-7840-B6EE-49F92133D0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9" y="3319"/>
                <a:ext cx="44" cy="47"/>
                <a:chOff x="4089" y="3319"/>
                <a:chExt cx="44" cy="47"/>
              </a:xfrm>
            </p:grpSpPr>
            <p:sp>
              <p:nvSpPr>
                <p:cNvPr id="36331" name="Oval 496">
                  <a:extLst>
                    <a:ext uri="{FF2B5EF4-FFF2-40B4-BE49-F238E27FC236}">
                      <a16:creationId xmlns:a16="http://schemas.microsoft.com/office/drawing/2014/main" id="{982BEDB0-291B-B94E-B64E-61453CF33B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9" y="3319"/>
                  <a:ext cx="44" cy="47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332" name="Oval 497">
                  <a:extLst>
                    <a:ext uri="{FF2B5EF4-FFF2-40B4-BE49-F238E27FC236}">
                      <a16:creationId xmlns:a16="http://schemas.microsoft.com/office/drawing/2014/main" id="{0670C2FC-9137-9A46-868C-6E3D896571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00" y="3329"/>
                  <a:ext cx="24" cy="26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333" name="Group 498">
                <a:extLst>
                  <a:ext uri="{FF2B5EF4-FFF2-40B4-BE49-F238E27FC236}">
                    <a16:creationId xmlns:a16="http://schemas.microsoft.com/office/drawing/2014/main" id="{BDC38720-9689-6D45-9FFB-120F5EDC0D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94" y="3141"/>
                <a:ext cx="42" cy="47"/>
                <a:chOff x="3794" y="3141"/>
                <a:chExt cx="42" cy="47"/>
              </a:xfrm>
            </p:grpSpPr>
            <p:sp>
              <p:nvSpPr>
                <p:cNvPr id="36334" name="Oval 499">
                  <a:extLst>
                    <a:ext uri="{FF2B5EF4-FFF2-40B4-BE49-F238E27FC236}">
                      <a16:creationId xmlns:a16="http://schemas.microsoft.com/office/drawing/2014/main" id="{E4BBB4FB-BFF9-E348-ACE9-0409C45D09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4" y="3141"/>
                  <a:ext cx="42" cy="47"/>
                </a:xfrm>
                <a:prstGeom prst="ellipse">
                  <a:avLst/>
                </a:prstGeom>
                <a:solidFill>
                  <a:srgbClr val="FFCC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6335" name="Oval 500">
                  <a:extLst>
                    <a:ext uri="{FF2B5EF4-FFF2-40B4-BE49-F238E27FC236}">
                      <a16:creationId xmlns:a16="http://schemas.microsoft.com/office/drawing/2014/main" id="{E10E2B1B-B59B-5646-8CE1-B641AD735A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4" y="3151"/>
                  <a:ext cx="24" cy="26"/>
                </a:xfrm>
                <a:prstGeom prst="ellipse">
                  <a:avLst/>
                </a:prstGeom>
                <a:solidFill>
                  <a:srgbClr val="FF9900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36336" name="Rectangle 501">
                <a:extLst>
                  <a:ext uri="{FF2B5EF4-FFF2-40B4-BE49-F238E27FC236}">
                    <a16:creationId xmlns:a16="http://schemas.microsoft.com/office/drawing/2014/main" id="{10184676-7F08-674F-A99B-86BF24357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" y="3541"/>
                <a:ext cx="218" cy="18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337" name="Rectangle 502">
                <a:extLst>
                  <a:ext uri="{FF2B5EF4-FFF2-40B4-BE49-F238E27FC236}">
                    <a16:creationId xmlns:a16="http://schemas.microsoft.com/office/drawing/2014/main" id="{BDAA4C1D-3377-DD44-B4BF-363B2F241F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" y="3638"/>
                <a:ext cx="218" cy="18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338" name="Rectangle 503">
                <a:extLst>
                  <a:ext uri="{FF2B5EF4-FFF2-40B4-BE49-F238E27FC236}">
                    <a16:creationId xmlns:a16="http://schemas.microsoft.com/office/drawing/2014/main" id="{2B8DB341-DFE5-0E4A-826E-369E48525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8" y="3488"/>
                <a:ext cx="280" cy="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339" name="Rectangle 504">
                <a:extLst>
                  <a:ext uri="{FF2B5EF4-FFF2-40B4-BE49-F238E27FC236}">
                    <a16:creationId xmlns:a16="http://schemas.microsoft.com/office/drawing/2014/main" id="{0DC5AF33-633C-5E4C-9A14-53827074F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8" y="3501"/>
                <a:ext cx="571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375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Backbone </a:t>
                </a:r>
                <a:endParaRPr lang="en-US" altLang="zh-CN" sz="750"/>
              </a:p>
            </p:txBody>
          </p:sp>
          <p:sp>
            <p:nvSpPr>
              <p:cNvPr id="36340" name="Rectangle 505">
                <a:extLst>
                  <a:ext uri="{FF2B5EF4-FFF2-40B4-BE49-F238E27FC236}">
                    <a16:creationId xmlns:a16="http://schemas.microsoft.com/office/drawing/2014/main" id="{99CA83CE-0F31-B244-842A-A1622922C9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6" y="3591"/>
                <a:ext cx="279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341" name="Rectangle 506">
                <a:extLst>
                  <a:ext uri="{FF2B5EF4-FFF2-40B4-BE49-F238E27FC236}">
                    <a16:creationId xmlns:a16="http://schemas.microsoft.com/office/drawing/2014/main" id="{593B9E78-45C3-A54E-B664-4B67331A18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4" y="3606"/>
                <a:ext cx="508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375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Regional</a:t>
                </a:r>
                <a:endParaRPr lang="en-US" altLang="zh-CN" sz="750"/>
              </a:p>
            </p:txBody>
          </p:sp>
          <p:sp>
            <p:nvSpPr>
              <p:cNvPr id="36342" name="Oval 507">
                <a:extLst>
                  <a:ext uri="{FF2B5EF4-FFF2-40B4-BE49-F238E27FC236}">
                    <a16:creationId xmlns:a16="http://schemas.microsoft.com/office/drawing/2014/main" id="{4BE5FD71-665C-CF4A-8397-3E7393C72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9" y="3896"/>
                <a:ext cx="65" cy="7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343" name="Oval 508">
                <a:extLst>
                  <a:ext uri="{FF2B5EF4-FFF2-40B4-BE49-F238E27FC236}">
                    <a16:creationId xmlns:a16="http://schemas.microsoft.com/office/drawing/2014/main" id="{24DFB6DE-A717-6A45-BEC8-831C5AC6F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0" y="3766"/>
                <a:ext cx="65" cy="71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344" name="Rectangle 509">
                <a:extLst>
                  <a:ext uri="{FF2B5EF4-FFF2-40B4-BE49-F238E27FC236}">
                    <a16:creationId xmlns:a16="http://schemas.microsoft.com/office/drawing/2014/main" id="{FBEEC356-098A-B647-8860-A226BCD5B0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2" y="3743"/>
                <a:ext cx="325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345" name="Rectangle 510">
                <a:extLst>
                  <a:ext uri="{FF2B5EF4-FFF2-40B4-BE49-F238E27FC236}">
                    <a16:creationId xmlns:a16="http://schemas.microsoft.com/office/drawing/2014/main" id="{436A84BE-408B-B543-A2BC-53C5AA13B4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" y="3752"/>
                <a:ext cx="49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375">
                    <a:solidFill>
                      <a:srgbClr val="000000"/>
                    </a:solidFill>
                  </a:rPr>
                  <a:t>GigaPop</a:t>
                </a:r>
                <a:endParaRPr lang="en-US" altLang="zh-CN" sz="750"/>
              </a:p>
            </p:txBody>
          </p:sp>
          <p:sp>
            <p:nvSpPr>
              <p:cNvPr id="36346" name="Rectangle 511">
                <a:extLst>
                  <a:ext uri="{FF2B5EF4-FFF2-40B4-BE49-F238E27FC236}">
                    <a16:creationId xmlns:a16="http://schemas.microsoft.com/office/drawing/2014/main" id="{3B64E6F4-4BE4-8046-86ED-83AC02EB07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" y="3875"/>
                <a:ext cx="145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347" name="Rectangle 512">
                <a:extLst>
                  <a:ext uri="{FF2B5EF4-FFF2-40B4-BE49-F238E27FC236}">
                    <a16:creationId xmlns:a16="http://schemas.microsoft.com/office/drawing/2014/main" id="{4FC8D752-2041-5845-B2E9-554D4EBD9B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" y="3884"/>
                <a:ext cx="228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375">
                    <a:solidFill>
                      <a:srgbClr val="000000"/>
                    </a:solidFill>
                  </a:rPr>
                  <a:t>Pop</a:t>
                </a:r>
                <a:endParaRPr lang="en-US" altLang="zh-CN" sz="750"/>
              </a:p>
            </p:txBody>
          </p:sp>
          <p:pic>
            <p:nvPicPr>
              <p:cNvPr id="36348" name="Picture 513">
                <a:extLst>
                  <a:ext uri="{FF2B5EF4-FFF2-40B4-BE49-F238E27FC236}">
                    <a16:creationId xmlns:a16="http://schemas.microsoft.com/office/drawing/2014/main" id="{4A67F715-0E7A-C948-BF09-F8A781C410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5" y="3527"/>
                <a:ext cx="375" cy="5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349" name="Freeform 514">
                <a:extLst>
                  <a:ext uri="{FF2B5EF4-FFF2-40B4-BE49-F238E27FC236}">
                    <a16:creationId xmlns:a16="http://schemas.microsoft.com/office/drawing/2014/main" id="{F6DC7304-EBBE-EA4C-965B-DD800E6F65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2062"/>
                <a:ext cx="94" cy="152"/>
              </a:xfrm>
              <a:custGeom>
                <a:avLst/>
                <a:gdLst>
                  <a:gd name="T0" fmla="*/ 47 w 187"/>
                  <a:gd name="T1" fmla="*/ 6 h 302"/>
                  <a:gd name="T2" fmla="*/ 37 w 187"/>
                  <a:gd name="T3" fmla="*/ 0 h 302"/>
                  <a:gd name="T4" fmla="*/ 25 w 187"/>
                  <a:gd name="T5" fmla="*/ 22 h 302"/>
                  <a:gd name="T6" fmla="*/ 20 w 187"/>
                  <a:gd name="T7" fmla="*/ 32 h 302"/>
                  <a:gd name="T8" fmla="*/ 15 w 187"/>
                  <a:gd name="T9" fmla="*/ 43 h 302"/>
                  <a:gd name="T10" fmla="*/ 10 w 187"/>
                  <a:gd name="T11" fmla="*/ 51 h 302"/>
                  <a:gd name="T12" fmla="*/ 6 w 187"/>
                  <a:gd name="T13" fmla="*/ 59 h 302"/>
                  <a:gd name="T14" fmla="*/ 2 w 187"/>
                  <a:gd name="T15" fmla="*/ 66 h 302"/>
                  <a:gd name="T16" fmla="*/ 0 w 187"/>
                  <a:gd name="T17" fmla="*/ 71 h 302"/>
                  <a:gd name="T18" fmla="*/ 10 w 187"/>
                  <a:gd name="T19" fmla="*/ 77 h 302"/>
                  <a:gd name="T20" fmla="*/ 13 w 187"/>
                  <a:gd name="T21" fmla="*/ 70 h 302"/>
                  <a:gd name="T22" fmla="*/ 16 w 187"/>
                  <a:gd name="T23" fmla="*/ 64 h 302"/>
                  <a:gd name="T24" fmla="*/ 21 w 187"/>
                  <a:gd name="T25" fmla="*/ 56 h 302"/>
                  <a:gd name="T26" fmla="*/ 25 w 187"/>
                  <a:gd name="T27" fmla="*/ 47 h 302"/>
                  <a:gd name="T28" fmla="*/ 30 w 187"/>
                  <a:gd name="T29" fmla="*/ 37 h 302"/>
                  <a:gd name="T30" fmla="*/ 36 w 187"/>
                  <a:gd name="T31" fmla="*/ 26 h 302"/>
                  <a:gd name="T32" fmla="*/ 47 w 187"/>
                  <a:gd name="T33" fmla="*/ 6 h 3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87" h="302">
                    <a:moveTo>
                      <a:pt x="187" y="21"/>
                    </a:moveTo>
                    <a:lnTo>
                      <a:pt x="146" y="0"/>
                    </a:lnTo>
                    <a:lnTo>
                      <a:pt x="98" y="87"/>
                    </a:lnTo>
                    <a:lnTo>
                      <a:pt x="77" y="128"/>
                    </a:lnTo>
                    <a:lnTo>
                      <a:pt x="58" y="168"/>
                    </a:lnTo>
                    <a:lnTo>
                      <a:pt x="38" y="203"/>
                    </a:lnTo>
                    <a:lnTo>
                      <a:pt x="21" y="234"/>
                    </a:lnTo>
                    <a:lnTo>
                      <a:pt x="7" y="261"/>
                    </a:lnTo>
                    <a:lnTo>
                      <a:pt x="0" y="281"/>
                    </a:lnTo>
                    <a:lnTo>
                      <a:pt x="40" y="302"/>
                    </a:lnTo>
                    <a:lnTo>
                      <a:pt x="50" y="279"/>
                    </a:lnTo>
                    <a:lnTo>
                      <a:pt x="63" y="252"/>
                    </a:lnTo>
                    <a:lnTo>
                      <a:pt x="81" y="221"/>
                    </a:lnTo>
                    <a:lnTo>
                      <a:pt x="100" y="186"/>
                    </a:lnTo>
                    <a:lnTo>
                      <a:pt x="119" y="145"/>
                    </a:lnTo>
                    <a:lnTo>
                      <a:pt x="141" y="104"/>
                    </a:lnTo>
                    <a:lnTo>
                      <a:pt x="187" y="2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0" name="Freeform 515">
                <a:extLst>
                  <a:ext uri="{FF2B5EF4-FFF2-40B4-BE49-F238E27FC236}">
                    <a16:creationId xmlns:a16="http://schemas.microsoft.com/office/drawing/2014/main" id="{850B12B9-6565-C44F-A775-F1B355726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5" y="2045"/>
                <a:ext cx="277" cy="278"/>
              </a:xfrm>
              <a:custGeom>
                <a:avLst/>
                <a:gdLst>
                  <a:gd name="T0" fmla="*/ 138 w 555"/>
                  <a:gd name="T1" fmla="*/ 8 h 556"/>
                  <a:gd name="T2" fmla="*/ 135 w 555"/>
                  <a:gd name="T3" fmla="*/ 0 h 556"/>
                  <a:gd name="T4" fmla="*/ 117 w 555"/>
                  <a:gd name="T5" fmla="*/ 8 h 556"/>
                  <a:gd name="T6" fmla="*/ 99 w 555"/>
                  <a:gd name="T7" fmla="*/ 16 h 556"/>
                  <a:gd name="T8" fmla="*/ 81 w 555"/>
                  <a:gd name="T9" fmla="*/ 25 h 556"/>
                  <a:gd name="T10" fmla="*/ 65 w 555"/>
                  <a:gd name="T11" fmla="*/ 33 h 556"/>
                  <a:gd name="T12" fmla="*/ 50 w 555"/>
                  <a:gd name="T13" fmla="*/ 41 h 556"/>
                  <a:gd name="T14" fmla="*/ 43 w 555"/>
                  <a:gd name="T15" fmla="*/ 45 h 556"/>
                  <a:gd name="T16" fmla="*/ 37 w 555"/>
                  <a:gd name="T17" fmla="*/ 49 h 556"/>
                  <a:gd name="T18" fmla="*/ 35 w 555"/>
                  <a:gd name="T19" fmla="*/ 50 h 556"/>
                  <a:gd name="T20" fmla="*/ 29 w 555"/>
                  <a:gd name="T21" fmla="*/ 55 h 556"/>
                  <a:gd name="T22" fmla="*/ 24 w 555"/>
                  <a:gd name="T23" fmla="*/ 58 h 556"/>
                  <a:gd name="T24" fmla="*/ 19 w 555"/>
                  <a:gd name="T25" fmla="*/ 63 h 556"/>
                  <a:gd name="T26" fmla="*/ 15 w 555"/>
                  <a:gd name="T27" fmla="*/ 67 h 556"/>
                  <a:gd name="T28" fmla="*/ 11 w 555"/>
                  <a:gd name="T29" fmla="*/ 71 h 556"/>
                  <a:gd name="T30" fmla="*/ 8 w 555"/>
                  <a:gd name="T31" fmla="*/ 75 h 556"/>
                  <a:gd name="T32" fmla="*/ 7 w 555"/>
                  <a:gd name="T33" fmla="*/ 77 h 556"/>
                  <a:gd name="T34" fmla="*/ 5 w 555"/>
                  <a:gd name="T35" fmla="*/ 81 h 556"/>
                  <a:gd name="T36" fmla="*/ 3 w 555"/>
                  <a:gd name="T37" fmla="*/ 85 h 556"/>
                  <a:gd name="T38" fmla="*/ 2 w 555"/>
                  <a:gd name="T39" fmla="*/ 90 h 556"/>
                  <a:gd name="T40" fmla="*/ 1 w 555"/>
                  <a:gd name="T41" fmla="*/ 93 h 556"/>
                  <a:gd name="T42" fmla="*/ 1 w 555"/>
                  <a:gd name="T43" fmla="*/ 95 h 556"/>
                  <a:gd name="T44" fmla="*/ 0 w 555"/>
                  <a:gd name="T45" fmla="*/ 104 h 556"/>
                  <a:gd name="T46" fmla="*/ 1 w 555"/>
                  <a:gd name="T47" fmla="*/ 112 h 556"/>
                  <a:gd name="T48" fmla="*/ 2 w 555"/>
                  <a:gd name="T49" fmla="*/ 121 h 556"/>
                  <a:gd name="T50" fmla="*/ 2 w 555"/>
                  <a:gd name="T51" fmla="*/ 122 h 556"/>
                  <a:gd name="T52" fmla="*/ 5 w 555"/>
                  <a:gd name="T53" fmla="*/ 131 h 556"/>
                  <a:gd name="T54" fmla="*/ 7 w 555"/>
                  <a:gd name="T55" fmla="*/ 139 h 556"/>
                  <a:gd name="T56" fmla="*/ 16 w 555"/>
                  <a:gd name="T57" fmla="*/ 137 h 556"/>
                  <a:gd name="T58" fmla="*/ 13 w 555"/>
                  <a:gd name="T59" fmla="*/ 128 h 556"/>
                  <a:gd name="T60" fmla="*/ 10 w 555"/>
                  <a:gd name="T61" fmla="*/ 119 h 556"/>
                  <a:gd name="T62" fmla="*/ 6 w 555"/>
                  <a:gd name="T63" fmla="*/ 121 h 556"/>
                  <a:gd name="T64" fmla="*/ 11 w 555"/>
                  <a:gd name="T65" fmla="*/ 121 h 556"/>
                  <a:gd name="T66" fmla="*/ 9 w 555"/>
                  <a:gd name="T67" fmla="*/ 112 h 556"/>
                  <a:gd name="T68" fmla="*/ 8 w 555"/>
                  <a:gd name="T69" fmla="*/ 104 h 556"/>
                  <a:gd name="T70" fmla="*/ 9 w 555"/>
                  <a:gd name="T71" fmla="*/ 95 h 556"/>
                  <a:gd name="T72" fmla="*/ 5 w 555"/>
                  <a:gd name="T73" fmla="*/ 95 h 556"/>
                  <a:gd name="T74" fmla="*/ 9 w 555"/>
                  <a:gd name="T75" fmla="*/ 97 h 556"/>
                  <a:gd name="T76" fmla="*/ 10 w 555"/>
                  <a:gd name="T77" fmla="*/ 93 h 556"/>
                  <a:gd name="T78" fmla="*/ 11 w 555"/>
                  <a:gd name="T79" fmla="*/ 89 h 556"/>
                  <a:gd name="T80" fmla="*/ 13 w 555"/>
                  <a:gd name="T81" fmla="*/ 84 h 556"/>
                  <a:gd name="T82" fmla="*/ 16 w 555"/>
                  <a:gd name="T83" fmla="*/ 80 h 556"/>
                  <a:gd name="T84" fmla="*/ 11 w 555"/>
                  <a:gd name="T85" fmla="*/ 78 h 556"/>
                  <a:gd name="T86" fmla="*/ 15 w 555"/>
                  <a:gd name="T87" fmla="*/ 82 h 556"/>
                  <a:gd name="T88" fmla="*/ 18 w 555"/>
                  <a:gd name="T89" fmla="*/ 77 h 556"/>
                  <a:gd name="T90" fmla="*/ 21 w 555"/>
                  <a:gd name="T91" fmla="*/ 73 h 556"/>
                  <a:gd name="T92" fmla="*/ 25 w 555"/>
                  <a:gd name="T93" fmla="*/ 69 h 556"/>
                  <a:gd name="T94" fmla="*/ 30 w 555"/>
                  <a:gd name="T95" fmla="*/ 65 h 556"/>
                  <a:gd name="T96" fmla="*/ 35 w 555"/>
                  <a:gd name="T97" fmla="*/ 61 h 556"/>
                  <a:gd name="T98" fmla="*/ 42 w 555"/>
                  <a:gd name="T99" fmla="*/ 57 h 556"/>
                  <a:gd name="T100" fmla="*/ 38 w 555"/>
                  <a:gd name="T101" fmla="*/ 54 h 556"/>
                  <a:gd name="T102" fmla="*/ 40 w 555"/>
                  <a:gd name="T103" fmla="*/ 58 h 556"/>
                  <a:gd name="T104" fmla="*/ 47 w 555"/>
                  <a:gd name="T105" fmla="*/ 53 h 556"/>
                  <a:gd name="T106" fmla="*/ 53 w 555"/>
                  <a:gd name="T107" fmla="*/ 49 h 556"/>
                  <a:gd name="T108" fmla="*/ 68 w 555"/>
                  <a:gd name="T109" fmla="*/ 41 h 556"/>
                  <a:gd name="T110" fmla="*/ 85 w 555"/>
                  <a:gd name="T111" fmla="*/ 33 h 556"/>
                  <a:gd name="T112" fmla="*/ 102 w 555"/>
                  <a:gd name="T113" fmla="*/ 25 h 556"/>
                  <a:gd name="T114" fmla="*/ 120 w 555"/>
                  <a:gd name="T115" fmla="*/ 16 h 556"/>
                  <a:gd name="T116" fmla="*/ 138 w 555"/>
                  <a:gd name="T117" fmla="*/ 8 h 55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555" h="556">
                    <a:moveTo>
                      <a:pt x="555" y="31"/>
                    </a:moveTo>
                    <a:lnTo>
                      <a:pt x="541" y="0"/>
                    </a:lnTo>
                    <a:lnTo>
                      <a:pt x="468" y="31"/>
                    </a:lnTo>
                    <a:lnTo>
                      <a:pt x="396" y="64"/>
                    </a:lnTo>
                    <a:lnTo>
                      <a:pt x="327" y="97"/>
                    </a:lnTo>
                    <a:lnTo>
                      <a:pt x="261" y="130"/>
                    </a:lnTo>
                    <a:lnTo>
                      <a:pt x="201" y="163"/>
                    </a:lnTo>
                    <a:lnTo>
                      <a:pt x="174" y="178"/>
                    </a:lnTo>
                    <a:lnTo>
                      <a:pt x="149" y="196"/>
                    </a:lnTo>
                    <a:lnTo>
                      <a:pt x="143" y="199"/>
                    </a:lnTo>
                    <a:lnTo>
                      <a:pt x="118" y="217"/>
                    </a:lnTo>
                    <a:lnTo>
                      <a:pt x="97" y="232"/>
                    </a:lnTo>
                    <a:lnTo>
                      <a:pt x="78" y="250"/>
                    </a:lnTo>
                    <a:lnTo>
                      <a:pt x="62" y="267"/>
                    </a:lnTo>
                    <a:lnTo>
                      <a:pt x="47" y="283"/>
                    </a:lnTo>
                    <a:lnTo>
                      <a:pt x="35" y="300"/>
                    </a:lnTo>
                    <a:lnTo>
                      <a:pt x="31" y="306"/>
                    </a:lnTo>
                    <a:lnTo>
                      <a:pt x="22" y="322"/>
                    </a:lnTo>
                    <a:lnTo>
                      <a:pt x="14" y="339"/>
                    </a:lnTo>
                    <a:lnTo>
                      <a:pt x="8" y="357"/>
                    </a:lnTo>
                    <a:lnTo>
                      <a:pt x="4" y="372"/>
                    </a:lnTo>
                    <a:lnTo>
                      <a:pt x="4" y="380"/>
                    </a:lnTo>
                    <a:lnTo>
                      <a:pt x="0" y="413"/>
                    </a:lnTo>
                    <a:lnTo>
                      <a:pt x="4" y="448"/>
                    </a:lnTo>
                    <a:lnTo>
                      <a:pt x="10" y="481"/>
                    </a:lnTo>
                    <a:lnTo>
                      <a:pt x="10" y="488"/>
                    </a:lnTo>
                    <a:lnTo>
                      <a:pt x="20" y="523"/>
                    </a:lnTo>
                    <a:lnTo>
                      <a:pt x="31" y="556"/>
                    </a:lnTo>
                    <a:lnTo>
                      <a:pt x="64" y="545"/>
                    </a:lnTo>
                    <a:lnTo>
                      <a:pt x="53" y="510"/>
                    </a:lnTo>
                    <a:lnTo>
                      <a:pt x="43" y="475"/>
                    </a:lnTo>
                    <a:lnTo>
                      <a:pt x="27" y="481"/>
                    </a:lnTo>
                    <a:lnTo>
                      <a:pt x="45" y="481"/>
                    </a:lnTo>
                    <a:lnTo>
                      <a:pt x="39" y="448"/>
                    </a:lnTo>
                    <a:lnTo>
                      <a:pt x="35" y="413"/>
                    </a:lnTo>
                    <a:lnTo>
                      <a:pt x="39" y="380"/>
                    </a:lnTo>
                    <a:lnTo>
                      <a:pt x="22" y="380"/>
                    </a:lnTo>
                    <a:lnTo>
                      <a:pt x="37" y="386"/>
                    </a:lnTo>
                    <a:lnTo>
                      <a:pt x="41" y="370"/>
                    </a:lnTo>
                    <a:lnTo>
                      <a:pt x="47" y="353"/>
                    </a:lnTo>
                    <a:lnTo>
                      <a:pt x="54" y="335"/>
                    </a:lnTo>
                    <a:lnTo>
                      <a:pt x="64" y="320"/>
                    </a:lnTo>
                    <a:lnTo>
                      <a:pt x="47" y="312"/>
                    </a:lnTo>
                    <a:lnTo>
                      <a:pt x="60" y="325"/>
                    </a:lnTo>
                    <a:lnTo>
                      <a:pt x="72" y="308"/>
                    </a:lnTo>
                    <a:lnTo>
                      <a:pt x="87" y="291"/>
                    </a:lnTo>
                    <a:lnTo>
                      <a:pt x="103" y="275"/>
                    </a:lnTo>
                    <a:lnTo>
                      <a:pt x="122" y="258"/>
                    </a:lnTo>
                    <a:lnTo>
                      <a:pt x="143" y="242"/>
                    </a:lnTo>
                    <a:lnTo>
                      <a:pt x="168" y="225"/>
                    </a:lnTo>
                    <a:lnTo>
                      <a:pt x="155" y="213"/>
                    </a:lnTo>
                    <a:lnTo>
                      <a:pt x="163" y="229"/>
                    </a:lnTo>
                    <a:lnTo>
                      <a:pt x="188" y="211"/>
                    </a:lnTo>
                    <a:lnTo>
                      <a:pt x="215" y="196"/>
                    </a:lnTo>
                    <a:lnTo>
                      <a:pt x="275" y="163"/>
                    </a:lnTo>
                    <a:lnTo>
                      <a:pt x="340" y="130"/>
                    </a:lnTo>
                    <a:lnTo>
                      <a:pt x="410" y="97"/>
                    </a:lnTo>
                    <a:lnTo>
                      <a:pt x="481" y="64"/>
                    </a:lnTo>
                    <a:lnTo>
                      <a:pt x="555" y="31"/>
                    </a:lnTo>
                    <a:close/>
                  </a:path>
                </a:pathLst>
              </a:custGeom>
              <a:solidFill>
                <a:srgbClr val="33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1" name="Freeform 516">
                <a:extLst>
                  <a:ext uri="{FF2B5EF4-FFF2-40B4-BE49-F238E27FC236}">
                    <a16:creationId xmlns:a16="http://schemas.microsoft.com/office/drawing/2014/main" id="{033FA3BB-4891-3A4D-8FC3-D855CD5EB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2564"/>
                <a:ext cx="77" cy="405"/>
              </a:xfrm>
              <a:custGeom>
                <a:avLst/>
                <a:gdLst>
                  <a:gd name="T0" fmla="*/ 24 w 155"/>
                  <a:gd name="T1" fmla="*/ 4 h 808"/>
                  <a:gd name="T2" fmla="*/ 17 w 155"/>
                  <a:gd name="T3" fmla="*/ 0 h 808"/>
                  <a:gd name="T4" fmla="*/ 10 w 155"/>
                  <a:gd name="T5" fmla="*/ 16 h 808"/>
                  <a:gd name="T6" fmla="*/ 6 w 155"/>
                  <a:gd name="T7" fmla="*/ 24 h 808"/>
                  <a:gd name="T8" fmla="*/ 4 w 155"/>
                  <a:gd name="T9" fmla="*/ 33 h 808"/>
                  <a:gd name="T10" fmla="*/ 2 w 155"/>
                  <a:gd name="T11" fmla="*/ 42 h 808"/>
                  <a:gd name="T12" fmla="*/ 2 w 155"/>
                  <a:gd name="T13" fmla="*/ 44 h 808"/>
                  <a:gd name="T14" fmla="*/ 0 w 155"/>
                  <a:gd name="T15" fmla="*/ 54 h 808"/>
                  <a:gd name="T16" fmla="*/ 0 w 155"/>
                  <a:gd name="T17" fmla="*/ 65 h 808"/>
                  <a:gd name="T18" fmla="*/ 0 w 155"/>
                  <a:gd name="T19" fmla="*/ 77 h 808"/>
                  <a:gd name="T20" fmla="*/ 2 w 155"/>
                  <a:gd name="T21" fmla="*/ 90 h 808"/>
                  <a:gd name="T22" fmla="*/ 3 w 155"/>
                  <a:gd name="T23" fmla="*/ 104 h 808"/>
                  <a:gd name="T24" fmla="*/ 4 w 155"/>
                  <a:gd name="T25" fmla="*/ 106 h 808"/>
                  <a:gd name="T26" fmla="*/ 7 w 155"/>
                  <a:gd name="T27" fmla="*/ 121 h 808"/>
                  <a:gd name="T28" fmla="*/ 11 w 155"/>
                  <a:gd name="T29" fmla="*/ 136 h 808"/>
                  <a:gd name="T30" fmla="*/ 15 w 155"/>
                  <a:gd name="T31" fmla="*/ 152 h 808"/>
                  <a:gd name="T32" fmla="*/ 20 w 155"/>
                  <a:gd name="T33" fmla="*/ 169 h 808"/>
                  <a:gd name="T34" fmla="*/ 30 w 155"/>
                  <a:gd name="T35" fmla="*/ 203 h 808"/>
                  <a:gd name="T36" fmla="*/ 38 w 155"/>
                  <a:gd name="T37" fmla="*/ 200 h 808"/>
                  <a:gd name="T38" fmla="*/ 28 w 155"/>
                  <a:gd name="T39" fmla="*/ 165 h 808"/>
                  <a:gd name="T40" fmla="*/ 23 w 155"/>
                  <a:gd name="T41" fmla="*/ 149 h 808"/>
                  <a:gd name="T42" fmla="*/ 19 w 155"/>
                  <a:gd name="T43" fmla="*/ 133 h 808"/>
                  <a:gd name="T44" fmla="*/ 15 w 155"/>
                  <a:gd name="T45" fmla="*/ 117 h 808"/>
                  <a:gd name="T46" fmla="*/ 12 w 155"/>
                  <a:gd name="T47" fmla="*/ 102 h 808"/>
                  <a:gd name="T48" fmla="*/ 8 w 155"/>
                  <a:gd name="T49" fmla="*/ 104 h 808"/>
                  <a:gd name="T50" fmla="*/ 12 w 155"/>
                  <a:gd name="T51" fmla="*/ 104 h 808"/>
                  <a:gd name="T52" fmla="*/ 10 w 155"/>
                  <a:gd name="T53" fmla="*/ 90 h 808"/>
                  <a:gd name="T54" fmla="*/ 9 w 155"/>
                  <a:gd name="T55" fmla="*/ 77 h 808"/>
                  <a:gd name="T56" fmla="*/ 8 w 155"/>
                  <a:gd name="T57" fmla="*/ 65 h 808"/>
                  <a:gd name="T58" fmla="*/ 9 w 155"/>
                  <a:gd name="T59" fmla="*/ 54 h 808"/>
                  <a:gd name="T60" fmla="*/ 10 w 155"/>
                  <a:gd name="T61" fmla="*/ 44 h 808"/>
                  <a:gd name="T62" fmla="*/ 6 w 155"/>
                  <a:gd name="T63" fmla="*/ 44 h 808"/>
                  <a:gd name="T64" fmla="*/ 10 w 155"/>
                  <a:gd name="T65" fmla="*/ 46 h 808"/>
                  <a:gd name="T66" fmla="*/ 12 w 155"/>
                  <a:gd name="T67" fmla="*/ 36 h 808"/>
                  <a:gd name="T68" fmla="*/ 15 w 155"/>
                  <a:gd name="T69" fmla="*/ 27 h 808"/>
                  <a:gd name="T70" fmla="*/ 18 w 155"/>
                  <a:gd name="T71" fmla="*/ 19 h 808"/>
                  <a:gd name="T72" fmla="*/ 24 w 155"/>
                  <a:gd name="T73" fmla="*/ 4 h 80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55" h="808">
                    <a:moveTo>
                      <a:pt x="98" y="13"/>
                    </a:moveTo>
                    <a:lnTo>
                      <a:pt x="68" y="0"/>
                    </a:lnTo>
                    <a:lnTo>
                      <a:pt x="41" y="62"/>
                    </a:lnTo>
                    <a:lnTo>
                      <a:pt x="27" y="95"/>
                    </a:lnTo>
                    <a:lnTo>
                      <a:pt x="17" y="130"/>
                    </a:lnTo>
                    <a:lnTo>
                      <a:pt x="10" y="168"/>
                    </a:lnTo>
                    <a:lnTo>
                      <a:pt x="8" y="174"/>
                    </a:lnTo>
                    <a:lnTo>
                      <a:pt x="2" y="215"/>
                    </a:lnTo>
                    <a:lnTo>
                      <a:pt x="0" y="258"/>
                    </a:lnTo>
                    <a:lnTo>
                      <a:pt x="2" y="308"/>
                    </a:lnTo>
                    <a:lnTo>
                      <a:pt x="8" y="358"/>
                    </a:lnTo>
                    <a:lnTo>
                      <a:pt x="15" y="415"/>
                    </a:lnTo>
                    <a:lnTo>
                      <a:pt x="17" y="420"/>
                    </a:lnTo>
                    <a:lnTo>
                      <a:pt x="29" y="481"/>
                    </a:lnTo>
                    <a:lnTo>
                      <a:pt x="44" y="543"/>
                    </a:lnTo>
                    <a:lnTo>
                      <a:pt x="62" y="607"/>
                    </a:lnTo>
                    <a:lnTo>
                      <a:pt x="81" y="672"/>
                    </a:lnTo>
                    <a:lnTo>
                      <a:pt x="122" y="808"/>
                    </a:lnTo>
                    <a:lnTo>
                      <a:pt x="155" y="798"/>
                    </a:lnTo>
                    <a:lnTo>
                      <a:pt x="114" y="659"/>
                    </a:lnTo>
                    <a:lnTo>
                      <a:pt x="95" y="593"/>
                    </a:lnTo>
                    <a:lnTo>
                      <a:pt x="77" y="529"/>
                    </a:lnTo>
                    <a:lnTo>
                      <a:pt x="62" y="467"/>
                    </a:lnTo>
                    <a:lnTo>
                      <a:pt x="50" y="407"/>
                    </a:lnTo>
                    <a:lnTo>
                      <a:pt x="33" y="415"/>
                    </a:lnTo>
                    <a:lnTo>
                      <a:pt x="50" y="415"/>
                    </a:lnTo>
                    <a:lnTo>
                      <a:pt x="42" y="358"/>
                    </a:lnTo>
                    <a:lnTo>
                      <a:pt x="37" y="306"/>
                    </a:lnTo>
                    <a:lnTo>
                      <a:pt x="35" y="258"/>
                    </a:lnTo>
                    <a:lnTo>
                      <a:pt x="37" y="215"/>
                    </a:lnTo>
                    <a:lnTo>
                      <a:pt x="42" y="174"/>
                    </a:lnTo>
                    <a:lnTo>
                      <a:pt x="25" y="174"/>
                    </a:lnTo>
                    <a:lnTo>
                      <a:pt x="42" y="182"/>
                    </a:lnTo>
                    <a:lnTo>
                      <a:pt x="50" y="143"/>
                    </a:lnTo>
                    <a:lnTo>
                      <a:pt x="60" y="108"/>
                    </a:lnTo>
                    <a:lnTo>
                      <a:pt x="73" y="75"/>
                    </a:lnTo>
                    <a:lnTo>
                      <a:pt x="98" y="1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2" name="Freeform 517">
                <a:extLst>
                  <a:ext uri="{FF2B5EF4-FFF2-40B4-BE49-F238E27FC236}">
                    <a16:creationId xmlns:a16="http://schemas.microsoft.com/office/drawing/2014/main" id="{F4D2B4F8-8C66-9048-AEA7-0D8D071EAE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8" y="2041"/>
                <a:ext cx="74" cy="94"/>
              </a:xfrm>
              <a:custGeom>
                <a:avLst/>
                <a:gdLst>
                  <a:gd name="T0" fmla="*/ 2 w 149"/>
                  <a:gd name="T1" fmla="*/ 0 h 188"/>
                  <a:gd name="T2" fmla="*/ 0 w 149"/>
                  <a:gd name="T3" fmla="*/ 9 h 188"/>
                  <a:gd name="T4" fmla="*/ 8 w 149"/>
                  <a:gd name="T5" fmla="*/ 11 h 188"/>
                  <a:gd name="T6" fmla="*/ 17 w 149"/>
                  <a:gd name="T7" fmla="*/ 14 h 188"/>
                  <a:gd name="T8" fmla="*/ 20 w 149"/>
                  <a:gd name="T9" fmla="*/ 16 h 188"/>
                  <a:gd name="T10" fmla="*/ 24 w 149"/>
                  <a:gd name="T11" fmla="*/ 18 h 188"/>
                  <a:gd name="T12" fmla="*/ 26 w 149"/>
                  <a:gd name="T13" fmla="*/ 13 h 188"/>
                  <a:gd name="T14" fmla="*/ 22 w 149"/>
                  <a:gd name="T15" fmla="*/ 17 h 188"/>
                  <a:gd name="T16" fmla="*/ 25 w 149"/>
                  <a:gd name="T17" fmla="*/ 19 h 188"/>
                  <a:gd name="T18" fmla="*/ 29 w 149"/>
                  <a:gd name="T19" fmla="*/ 16 h 188"/>
                  <a:gd name="T20" fmla="*/ 24 w 149"/>
                  <a:gd name="T21" fmla="*/ 17 h 188"/>
                  <a:gd name="T22" fmla="*/ 27 w 149"/>
                  <a:gd name="T23" fmla="*/ 21 h 188"/>
                  <a:gd name="T24" fmla="*/ 28 w 149"/>
                  <a:gd name="T25" fmla="*/ 23 h 188"/>
                  <a:gd name="T26" fmla="*/ 29 w 149"/>
                  <a:gd name="T27" fmla="*/ 26 h 188"/>
                  <a:gd name="T28" fmla="*/ 32 w 149"/>
                  <a:gd name="T29" fmla="*/ 24 h 188"/>
                  <a:gd name="T30" fmla="*/ 28 w 149"/>
                  <a:gd name="T31" fmla="*/ 24 h 188"/>
                  <a:gd name="T32" fmla="*/ 28 w 149"/>
                  <a:gd name="T33" fmla="*/ 27 h 188"/>
                  <a:gd name="T34" fmla="*/ 28 w 149"/>
                  <a:gd name="T35" fmla="*/ 31 h 188"/>
                  <a:gd name="T36" fmla="*/ 32 w 149"/>
                  <a:gd name="T37" fmla="*/ 31 h 188"/>
                  <a:gd name="T38" fmla="*/ 28 w 149"/>
                  <a:gd name="T39" fmla="*/ 29 h 188"/>
                  <a:gd name="T40" fmla="*/ 27 w 149"/>
                  <a:gd name="T41" fmla="*/ 36 h 188"/>
                  <a:gd name="T42" fmla="*/ 24 w 149"/>
                  <a:gd name="T43" fmla="*/ 44 h 188"/>
                  <a:gd name="T44" fmla="*/ 32 w 149"/>
                  <a:gd name="T45" fmla="*/ 47 h 188"/>
                  <a:gd name="T46" fmla="*/ 35 w 149"/>
                  <a:gd name="T47" fmla="*/ 40 h 188"/>
                  <a:gd name="T48" fmla="*/ 36 w 149"/>
                  <a:gd name="T49" fmla="*/ 32 h 188"/>
                  <a:gd name="T50" fmla="*/ 37 w 149"/>
                  <a:gd name="T51" fmla="*/ 31 h 188"/>
                  <a:gd name="T52" fmla="*/ 37 w 149"/>
                  <a:gd name="T53" fmla="*/ 31 h 188"/>
                  <a:gd name="T54" fmla="*/ 37 w 149"/>
                  <a:gd name="T55" fmla="*/ 27 h 188"/>
                  <a:gd name="T56" fmla="*/ 37 w 149"/>
                  <a:gd name="T57" fmla="*/ 24 h 188"/>
                  <a:gd name="T58" fmla="*/ 37 w 149"/>
                  <a:gd name="T59" fmla="*/ 22 h 188"/>
                  <a:gd name="T60" fmla="*/ 36 w 149"/>
                  <a:gd name="T61" fmla="*/ 19 h 188"/>
                  <a:gd name="T62" fmla="*/ 34 w 149"/>
                  <a:gd name="T63" fmla="*/ 16 h 188"/>
                  <a:gd name="T64" fmla="*/ 32 w 149"/>
                  <a:gd name="T65" fmla="*/ 14 h 188"/>
                  <a:gd name="T66" fmla="*/ 32 w 149"/>
                  <a:gd name="T67" fmla="*/ 13 h 188"/>
                  <a:gd name="T68" fmla="*/ 29 w 149"/>
                  <a:gd name="T69" fmla="*/ 11 h 188"/>
                  <a:gd name="T70" fmla="*/ 27 w 149"/>
                  <a:gd name="T71" fmla="*/ 10 h 188"/>
                  <a:gd name="T72" fmla="*/ 24 w 149"/>
                  <a:gd name="T73" fmla="*/ 8 h 188"/>
                  <a:gd name="T74" fmla="*/ 20 w 149"/>
                  <a:gd name="T75" fmla="*/ 6 h 188"/>
                  <a:gd name="T76" fmla="*/ 12 w 149"/>
                  <a:gd name="T77" fmla="*/ 3 h 188"/>
                  <a:gd name="T78" fmla="*/ 2 w 149"/>
                  <a:gd name="T79" fmla="*/ 0 h 18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49" h="188">
                    <a:moveTo>
                      <a:pt x="10" y="0"/>
                    </a:moveTo>
                    <a:lnTo>
                      <a:pt x="0" y="33"/>
                    </a:lnTo>
                    <a:lnTo>
                      <a:pt x="35" y="43"/>
                    </a:lnTo>
                    <a:lnTo>
                      <a:pt x="70" y="54"/>
                    </a:lnTo>
                    <a:lnTo>
                      <a:pt x="83" y="62"/>
                    </a:lnTo>
                    <a:lnTo>
                      <a:pt x="97" y="70"/>
                    </a:lnTo>
                    <a:lnTo>
                      <a:pt x="104" y="52"/>
                    </a:lnTo>
                    <a:lnTo>
                      <a:pt x="91" y="66"/>
                    </a:lnTo>
                    <a:lnTo>
                      <a:pt x="102" y="74"/>
                    </a:lnTo>
                    <a:lnTo>
                      <a:pt x="116" y="62"/>
                    </a:lnTo>
                    <a:lnTo>
                      <a:pt x="99" y="68"/>
                    </a:lnTo>
                    <a:lnTo>
                      <a:pt x="110" y="81"/>
                    </a:lnTo>
                    <a:lnTo>
                      <a:pt x="112" y="89"/>
                    </a:lnTo>
                    <a:lnTo>
                      <a:pt x="116" y="101"/>
                    </a:lnTo>
                    <a:lnTo>
                      <a:pt x="131" y="95"/>
                    </a:lnTo>
                    <a:lnTo>
                      <a:pt x="114" y="95"/>
                    </a:lnTo>
                    <a:lnTo>
                      <a:pt x="114" y="107"/>
                    </a:lnTo>
                    <a:lnTo>
                      <a:pt x="114" y="122"/>
                    </a:lnTo>
                    <a:lnTo>
                      <a:pt x="131" y="122"/>
                    </a:lnTo>
                    <a:lnTo>
                      <a:pt x="114" y="114"/>
                    </a:lnTo>
                    <a:lnTo>
                      <a:pt x="108" y="144"/>
                    </a:lnTo>
                    <a:lnTo>
                      <a:pt x="99" y="176"/>
                    </a:lnTo>
                    <a:lnTo>
                      <a:pt x="131" y="188"/>
                    </a:lnTo>
                    <a:lnTo>
                      <a:pt x="141" y="157"/>
                    </a:lnTo>
                    <a:lnTo>
                      <a:pt x="147" y="128"/>
                    </a:lnTo>
                    <a:lnTo>
                      <a:pt x="149" y="122"/>
                    </a:lnTo>
                    <a:lnTo>
                      <a:pt x="149" y="107"/>
                    </a:lnTo>
                    <a:lnTo>
                      <a:pt x="149" y="95"/>
                    </a:lnTo>
                    <a:lnTo>
                      <a:pt x="149" y="87"/>
                    </a:lnTo>
                    <a:lnTo>
                      <a:pt x="145" y="76"/>
                    </a:lnTo>
                    <a:lnTo>
                      <a:pt x="139" y="62"/>
                    </a:lnTo>
                    <a:lnTo>
                      <a:pt x="131" y="54"/>
                    </a:lnTo>
                    <a:lnTo>
                      <a:pt x="128" y="49"/>
                    </a:lnTo>
                    <a:lnTo>
                      <a:pt x="116" y="41"/>
                    </a:lnTo>
                    <a:lnTo>
                      <a:pt x="110" y="37"/>
                    </a:lnTo>
                    <a:lnTo>
                      <a:pt x="97" y="29"/>
                    </a:lnTo>
                    <a:lnTo>
                      <a:pt x="83" y="21"/>
                    </a:lnTo>
                    <a:lnTo>
                      <a:pt x="48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3" name="Freeform 518">
                <a:extLst>
                  <a:ext uri="{FF2B5EF4-FFF2-40B4-BE49-F238E27FC236}">
                    <a16:creationId xmlns:a16="http://schemas.microsoft.com/office/drawing/2014/main" id="{A2AD2F31-A81B-3943-AEF5-34448312B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031"/>
                <a:ext cx="75" cy="95"/>
              </a:xfrm>
              <a:custGeom>
                <a:avLst/>
                <a:gdLst>
                  <a:gd name="T0" fmla="*/ 3 w 149"/>
                  <a:gd name="T1" fmla="*/ 0 h 190"/>
                  <a:gd name="T2" fmla="*/ 0 w 149"/>
                  <a:gd name="T3" fmla="*/ 9 h 190"/>
                  <a:gd name="T4" fmla="*/ 9 w 149"/>
                  <a:gd name="T5" fmla="*/ 11 h 190"/>
                  <a:gd name="T6" fmla="*/ 18 w 149"/>
                  <a:gd name="T7" fmla="*/ 14 h 190"/>
                  <a:gd name="T8" fmla="*/ 21 w 149"/>
                  <a:gd name="T9" fmla="*/ 16 h 190"/>
                  <a:gd name="T10" fmla="*/ 25 w 149"/>
                  <a:gd name="T11" fmla="*/ 18 h 190"/>
                  <a:gd name="T12" fmla="*/ 27 w 149"/>
                  <a:gd name="T13" fmla="*/ 13 h 190"/>
                  <a:gd name="T14" fmla="*/ 23 w 149"/>
                  <a:gd name="T15" fmla="*/ 17 h 190"/>
                  <a:gd name="T16" fmla="*/ 26 w 149"/>
                  <a:gd name="T17" fmla="*/ 19 h 190"/>
                  <a:gd name="T18" fmla="*/ 29 w 149"/>
                  <a:gd name="T19" fmla="*/ 16 h 190"/>
                  <a:gd name="T20" fmla="*/ 25 w 149"/>
                  <a:gd name="T21" fmla="*/ 17 h 190"/>
                  <a:gd name="T22" fmla="*/ 28 w 149"/>
                  <a:gd name="T23" fmla="*/ 21 h 190"/>
                  <a:gd name="T24" fmla="*/ 29 w 149"/>
                  <a:gd name="T25" fmla="*/ 23 h 190"/>
                  <a:gd name="T26" fmla="*/ 29 w 149"/>
                  <a:gd name="T27" fmla="*/ 25 h 190"/>
                  <a:gd name="T28" fmla="*/ 33 w 149"/>
                  <a:gd name="T29" fmla="*/ 24 h 190"/>
                  <a:gd name="T30" fmla="*/ 29 w 149"/>
                  <a:gd name="T31" fmla="*/ 24 h 190"/>
                  <a:gd name="T32" fmla="*/ 29 w 149"/>
                  <a:gd name="T33" fmla="*/ 27 h 190"/>
                  <a:gd name="T34" fmla="*/ 29 w 149"/>
                  <a:gd name="T35" fmla="*/ 31 h 190"/>
                  <a:gd name="T36" fmla="*/ 33 w 149"/>
                  <a:gd name="T37" fmla="*/ 31 h 190"/>
                  <a:gd name="T38" fmla="*/ 29 w 149"/>
                  <a:gd name="T39" fmla="*/ 29 h 190"/>
                  <a:gd name="T40" fmla="*/ 28 w 149"/>
                  <a:gd name="T41" fmla="*/ 37 h 190"/>
                  <a:gd name="T42" fmla="*/ 25 w 149"/>
                  <a:gd name="T43" fmla="*/ 45 h 190"/>
                  <a:gd name="T44" fmla="*/ 33 w 149"/>
                  <a:gd name="T45" fmla="*/ 48 h 190"/>
                  <a:gd name="T46" fmla="*/ 36 w 149"/>
                  <a:gd name="T47" fmla="*/ 40 h 190"/>
                  <a:gd name="T48" fmla="*/ 37 w 149"/>
                  <a:gd name="T49" fmla="*/ 33 h 190"/>
                  <a:gd name="T50" fmla="*/ 38 w 149"/>
                  <a:gd name="T51" fmla="*/ 31 h 190"/>
                  <a:gd name="T52" fmla="*/ 38 w 149"/>
                  <a:gd name="T53" fmla="*/ 31 h 190"/>
                  <a:gd name="T54" fmla="*/ 38 w 149"/>
                  <a:gd name="T55" fmla="*/ 27 h 190"/>
                  <a:gd name="T56" fmla="*/ 38 w 149"/>
                  <a:gd name="T57" fmla="*/ 24 h 190"/>
                  <a:gd name="T58" fmla="*/ 38 w 149"/>
                  <a:gd name="T59" fmla="*/ 22 h 190"/>
                  <a:gd name="T60" fmla="*/ 37 w 149"/>
                  <a:gd name="T61" fmla="*/ 19 h 190"/>
                  <a:gd name="T62" fmla="*/ 35 w 149"/>
                  <a:gd name="T63" fmla="*/ 16 h 190"/>
                  <a:gd name="T64" fmla="*/ 33 w 149"/>
                  <a:gd name="T65" fmla="*/ 14 h 190"/>
                  <a:gd name="T66" fmla="*/ 32 w 149"/>
                  <a:gd name="T67" fmla="*/ 12 h 190"/>
                  <a:gd name="T68" fmla="*/ 29 w 149"/>
                  <a:gd name="T69" fmla="*/ 10 h 190"/>
                  <a:gd name="T70" fmla="*/ 28 w 149"/>
                  <a:gd name="T71" fmla="*/ 10 h 190"/>
                  <a:gd name="T72" fmla="*/ 25 w 149"/>
                  <a:gd name="T73" fmla="*/ 8 h 190"/>
                  <a:gd name="T74" fmla="*/ 21 w 149"/>
                  <a:gd name="T75" fmla="*/ 6 h 190"/>
                  <a:gd name="T76" fmla="*/ 13 w 149"/>
                  <a:gd name="T77" fmla="*/ 3 h 190"/>
                  <a:gd name="T78" fmla="*/ 3 w 149"/>
                  <a:gd name="T79" fmla="*/ 0 h 19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49" h="190">
                    <a:moveTo>
                      <a:pt x="10" y="0"/>
                    </a:moveTo>
                    <a:lnTo>
                      <a:pt x="0" y="33"/>
                    </a:lnTo>
                    <a:lnTo>
                      <a:pt x="35" y="42"/>
                    </a:lnTo>
                    <a:lnTo>
                      <a:pt x="70" y="54"/>
                    </a:lnTo>
                    <a:lnTo>
                      <a:pt x="84" y="62"/>
                    </a:lnTo>
                    <a:lnTo>
                      <a:pt x="97" y="69"/>
                    </a:lnTo>
                    <a:lnTo>
                      <a:pt x="105" y="52"/>
                    </a:lnTo>
                    <a:lnTo>
                      <a:pt x="91" y="66"/>
                    </a:lnTo>
                    <a:lnTo>
                      <a:pt x="103" y="73"/>
                    </a:lnTo>
                    <a:lnTo>
                      <a:pt x="116" y="62"/>
                    </a:lnTo>
                    <a:lnTo>
                      <a:pt x="99" y="68"/>
                    </a:lnTo>
                    <a:lnTo>
                      <a:pt x="111" y="81"/>
                    </a:lnTo>
                    <a:lnTo>
                      <a:pt x="113" y="89"/>
                    </a:lnTo>
                    <a:lnTo>
                      <a:pt x="116" y="100"/>
                    </a:lnTo>
                    <a:lnTo>
                      <a:pt x="132" y="95"/>
                    </a:lnTo>
                    <a:lnTo>
                      <a:pt x="114" y="95"/>
                    </a:lnTo>
                    <a:lnTo>
                      <a:pt x="114" y="108"/>
                    </a:lnTo>
                    <a:lnTo>
                      <a:pt x="114" y="122"/>
                    </a:lnTo>
                    <a:lnTo>
                      <a:pt x="132" y="122"/>
                    </a:lnTo>
                    <a:lnTo>
                      <a:pt x="114" y="116"/>
                    </a:lnTo>
                    <a:lnTo>
                      <a:pt x="109" y="145"/>
                    </a:lnTo>
                    <a:lnTo>
                      <a:pt x="99" y="178"/>
                    </a:lnTo>
                    <a:lnTo>
                      <a:pt x="132" y="190"/>
                    </a:lnTo>
                    <a:lnTo>
                      <a:pt x="142" y="159"/>
                    </a:lnTo>
                    <a:lnTo>
                      <a:pt x="147" y="130"/>
                    </a:lnTo>
                    <a:lnTo>
                      <a:pt x="149" y="122"/>
                    </a:lnTo>
                    <a:lnTo>
                      <a:pt x="149" y="108"/>
                    </a:lnTo>
                    <a:lnTo>
                      <a:pt x="149" y="95"/>
                    </a:lnTo>
                    <a:lnTo>
                      <a:pt x="149" y="87"/>
                    </a:lnTo>
                    <a:lnTo>
                      <a:pt x="145" y="75"/>
                    </a:lnTo>
                    <a:lnTo>
                      <a:pt x="140" y="62"/>
                    </a:lnTo>
                    <a:lnTo>
                      <a:pt x="132" y="54"/>
                    </a:lnTo>
                    <a:lnTo>
                      <a:pt x="128" y="48"/>
                    </a:lnTo>
                    <a:lnTo>
                      <a:pt x="116" y="40"/>
                    </a:lnTo>
                    <a:lnTo>
                      <a:pt x="111" y="37"/>
                    </a:lnTo>
                    <a:lnTo>
                      <a:pt x="97" y="29"/>
                    </a:lnTo>
                    <a:lnTo>
                      <a:pt x="84" y="21"/>
                    </a:lnTo>
                    <a:lnTo>
                      <a:pt x="49" y="9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4" name="Freeform 519">
                <a:extLst>
                  <a:ext uri="{FF2B5EF4-FFF2-40B4-BE49-F238E27FC236}">
                    <a16:creationId xmlns:a16="http://schemas.microsoft.com/office/drawing/2014/main" id="{F961569F-2876-ED4D-BA02-10A4A6532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0" y="1954"/>
                <a:ext cx="268" cy="93"/>
              </a:xfrm>
              <a:custGeom>
                <a:avLst/>
                <a:gdLst>
                  <a:gd name="T0" fmla="*/ 130 w 535"/>
                  <a:gd name="T1" fmla="*/ 47 h 186"/>
                  <a:gd name="T2" fmla="*/ 134 w 535"/>
                  <a:gd name="T3" fmla="*/ 39 h 186"/>
                  <a:gd name="T4" fmla="*/ 111 w 535"/>
                  <a:gd name="T5" fmla="*/ 26 h 186"/>
                  <a:gd name="T6" fmla="*/ 100 w 535"/>
                  <a:gd name="T7" fmla="*/ 21 h 186"/>
                  <a:gd name="T8" fmla="*/ 89 w 535"/>
                  <a:gd name="T9" fmla="*/ 15 h 186"/>
                  <a:gd name="T10" fmla="*/ 79 w 535"/>
                  <a:gd name="T11" fmla="*/ 11 h 186"/>
                  <a:gd name="T12" fmla="*/ 69 w 535"/>
                  <a:gd name="T13" fmla="*/ 7 h 186"/>
                  <a:gd name="T14" fmla="*/ 60 w 535"/>
                  <a:gd name="T15" fmla="*/ 4 h 186"/>
                  <a:gd name="T16" fmla="*/ 51 w 535"/>
                  <a:gd name="T17" fmla="*/ 2 h 186"/>
                  <a:gd name="T18" fmla="*/ 44 w 535"/>
                  <a:gd name="T19" fmla="*/ 0 h 186"/>
                  <a:gd name="T20" fmla="*/ 42 w 535"/>
                  <a:gd name="T21" fmla="*/ 0 h 186"/>
                  <a:gd name="T22" fmla="*/ 35 w 535"/>
                  <a:gd name="T23" fmla="*/ 0 h 186"/>
                  <a:gd name="T24" fmla="*/ 29 w 535"/>
                  <a:gd name="T25" fmla="*/ 1 h 186"/>
                  <a:gd name="T26" fmla="*/ 27 w 535"/>
                  <a:gd name="T27" fmla="*/ 1 h 186"/>
                  <a:gd name="T28" fmla="*/ 21 w 535"/>
                  <a:gd name="T29" fmla="*/ 3 h 186"/>
                  <a:gd name="T30" fmla="*/ 16 w 535"/>
                  <a:gd name="T31" fmla="*/ 5 h 186"/>
                  <a:gd name="T32" fmla="*/ 11 w 535"/>
                  <a:gd name="T33" fmla="*/ 7 h 186"/>
                  <a:gd name="T34" fmla="*/ 0 w 535"/>
                  <a:gd name="T35" fmla="*/ 14 h 186"/>
                  <a:gd name="T36" fmla="*/ 5 w 535"/>
                  <a:gd name="T37" fmla="*/ 21 h 186"/>
                  <a:gd name="T38" fmla="*/ 14 w 535"/>
                  <a:gd name="T39" fmla="*/ 15 h 186"/>
                  <a:gd name="T40" fmla="*/ 19 w 535"/>
                  <a:gd name="T41" fmla="*/ 13 h 186"/>
                  <a:gd name="T42" fmla="*/ 25 w 535"/>
                  <a:gd name="T43" fmla="*/ 11 h 186"/>
                  <a:gd name="T44" fmla="*/ 31 w 535"/>
                  <a:gd name="T45" fmla="*/ 9 h 186"/>
                  <a:gd name="T46" fmla="*/ 29 w 535"/>
                  <a:gd name="T47" fmla="*/ 5 h 186"/>
                  <a:gd name="T48" fmla="*/ 29 w 535"/>
                  <a:gd name="T49" fmla="*/ 9 h 186"/>
                  <a:gd name="T50" fmla="*/ 35 w 535"/>
                  <a:gd name="T51" fmla="*/ 9 h 186"/>
                  <a:gd name="T52" fmla="*/ 42 w 535"/>
                  <a:gd name="T53" fmla="*/ 9 h 186"/>
                  <a:gd name="T54" fmla="*/ 42 w 535"/>
                  <a:gd name="T55" fmla="*/ 5 h 186"/>
                  <a:gd name="T56" fmla="*/ 40 w 535"/>
                  <a:gd name="T57" fmla="*/ 9 h 186"/>
                  <a:gd name="T58" fmla="*/ 49 w 535"/>
                  <a:gd name="T59" fmla="*/ 10 h 186"/>
                  <a:gd name="T60" fmla="*/ 57 w 535"/>
                  <a:gd name="T61" fmla="*/ 12 h 186"/>
                  <a:gd name="T62" fmla="*/ 66 w 535"/>
                  <a:gd name="T63" fmla="*/ 15 h 186"/>
                  <a:gd name="T64" fmla="*/ 76 w 535"/>
                  <a:gd name="T65" fmla="*/ 19 h 186"/>
                  <a:gd name="T66" fmla="*/ 86 w 535"/>
                  <a:gd name="T67" fmla="*/ 24 h 186"/>
                  <a:gd name="T68" fmla="*/ 96 w 535"/>
                  <a:gd name="T69" fmla="*/ 29 h 186"/>
                  <a:gd name="T70" fmla="*/ 108 w 535"/>
                  <a:gd name="T71" fmla="*/ 35 h 186"/>
                  <a:gd name="T72" fmla="*/ 130 w 535"/>
                  <a:gd name="T73" fmla="*/ 47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535" h="186">
                    <a:moveTo>
                      <a:pt x="518" y="186"/>
                    </a:moveTo>
                    <a:lnTo>
                      <a:pt x="535" y="155"/>
                    </a:lnTo>
                    <a:lnTo>
                      <a:pt x="442" y="104"/>
                    </a:lnTo>
                    <a:lnTo>
                      <a:pt x="398" y="81"/>
                    </a:lnTo>
                    <a:lnTo>
                      <a:pt x="355" y="60"/>
                    </a:lnTo>
                    <a:lnTo>
                      <a:pt x="315" y="42"/>
                    </a:lnTo>
                    <a:lnTo>
                      <a:pt x="276" y="25"/>
                    </a:lnTo>
                    <a:lnTo>
                      <a:pt x="240" y="13"/>
                    </a:lnTo>
                    <a:lnTo>
                      <a:pt x="203" y="5"/>
                    </a:lnTo>
                    <a:lnTo>
                      <a:pt x="174" y="0"/>
                    </a:lnTo>
                    <a:lnTo>
                      <a:pt x="168" y="0"/>
                    </a:lnTo>
                    <a:lnTo>
                      <a:pt x="139" y="0"/>
                    </a:lnTo>
                    <a:lnTo>
                      <a:pt x="114" y="2"/>
                    </a:lnTo>
                    <a:lnTo>
                      <a:pt x="108" y="3"/>
                    </a:lnTo>
                    <a:lnTo>
                      <a:pt x="83" y="9"/>
                    </a:lnTo>
                    <a:lnTo>
                      <a:pt x="62" y="17"/>
                    </a:lnTo>
                    <a:lnTo>
                      <a:pt x="41" y="27"/>
                    </a:lnTo>
                    <a:lnTo>
                      <a:pt x="0" y="54"/>
                    </a:lnTo>
                    <a:lnTo>
                      <a:pt x="17" y="83"/>
                    </a:lnTo>
                    <a:lnTo>
                      <a:pt x="54" y="60"/>
                    </a:lnTo>
                    <a:lnTo>
                      <a:pt x="75" y="50"/>
                    </a:lnTo>
                    <a:lnTo>
                      <a:pt x="97" y="42"/>
                    </a:lnTo>
                    <a:lnTo>
                      <a:pt x="122" y="36"/>
                    </a:lnTo>
                    <a:lnTo>
                      <a:pt x="114" y="19"/>
                    </a:lnTo>
                    <a:lnTo>
                      <a:pt x="114" y="36"/>
                    </a:lnTo>
                    <a:lnTo>
                      <a:pt x="139" y="35"/>
                    </a:lnTo>
                    <a:lnTo>
                      <a:pt x="168" y="35"/>
                    </a:lnTo>
                    <a:lnTo>
                      <a:pt x="168" y="17"/>
                    </a:lnTo>
                    <a:lnTo>
                      <a:pt x="160" y="33"/>
                    </a:lnTo>
                    <a:lnTo>
                      <a:pt x="195" y="38"/>
                    </a:lnTo>
                    <a:lnTo>
                      <a:pt x="226" y="46"/>
                    </a:lnTo>
                    <a:lnTo>
                      <a:pt x="263" y="58"/>
                    </a:lnTo>
                    <a:lnTo>
                      <a:pt x="301" y="75"/>
                    </a:lnTo>
                    <a:lnTo>
                      <a:pt x="342" y="93"/>
                    </a:lnTo>
                    <a:lnTo>
                      <a:pt x="384" y="114"/>
                    </a:lnTo>
                    <a:lnTo>
                      <a:pt x="429" y="137"/>
                    </a:lnTo>
                    <a:lnTo>
                      <a:pt x="518" y="186"/>
                    </a:lnTo>
                    <a:close/>
                  </a:path>
                </a:pathLst>
              </a:custGeom>
              <a:solidFill>
                <a:srgbClr val="33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5" name="Freeform 520">
                <a:extLst>
                  <a:ext uri="{FF2B5EF4-FFF2-40B4-BE49-F238E27FC236}">
                    <a16:creationId xmlns:a16="http://schemas.microsoft.com/office/drawing/2014/main" id="{807EF197-0097-0443-B501-CE15807F79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9" y="1860"/>
                <a:ext cx="93" cy="285"/>
              </a:xfrm>
              <a:custGeom>
                <a:avLst/>
                <a:gdLst>
                  <a:gd name="T0" fmla="*/ 46 w 188"/>
                  <a:gd name="T1" fmla="*/ 3 h 569"/>
                  <a:gd name="T2" fmla="*/ 38 w 188"/>
                  <a:gd name="T3" fmla="*/ 0 h 569"/>
                  <a:gd name="T4" fmla="*/ 38 w 188"/>
                  <a:gd name="T5" fmla="*/ 0 h 569"/>
                  <a:gd name="T6" fmla="*/ 37 w 188"/>
                  <a:gd name="T7" fmla="*/ 3 h 569"/>
                  <a:gd name="T8" fmla="*/ 36 w 188"/>
                  <a:gd name="T9" fmla="*/ 7 h 569"/>
                  <a:gd name="T10" fmla="*/ 35 w 188"/>
                  <a:gd name="T11" fmla="*/ 11 h 569"/>
                  <a:gd name="T12" fmla="*/ 33 w 188"/>
                  <a:gd name="T13" fmla="*/ 18 h 569"/>
                  <a:gd name="T14" fmla="*/ 31 w 188"/>
                  <a:gd name="T15" fmla="*/ 25 h 569"/>
                  <a:gd name="T16" fmla="*/ 28 w 188"/>
                  <a:gd name="T17" fmla="*/ 34 h 569"/>
                  <a:gd name="T18" fmla="*/ 26 w 188"/>
                  <a:gd name="T19" fmla="*/ 43 h 569"/>
                  <a:gd name="T20" fmla="*/ 23 w 188"/>
                  <a:gd name="T21" fmla="*/ 54 h 569"/>
                  <a:gd name="T22" fmla="*/ 20 w 188"/>
                  <a:gd name="T23" fmla="*/ 64 h 569"/>
                  <a:gd name="T24" fmla="*/ 17 w 188"/>
                  <a:gd name="T25" fmla="*/ 76 h 569"/>
                  <a:gd name="T26" fmla="*/ 14 w 188"/>
                  <a:gd name="T27" fmla="*/ 88 h 569"/>
                  <a:gd name="T28" fmla="*/ 6 w 188"/>
                  <a:gd name="T29" fmla="*/ 113 h 569"/>
                  <a:gd name="T30" fmla="*/ 0 w 188"/>
                  <a:gd name="T31" fmla="*/ 140 h 569"/>
                  <a:gd name="T32" fmla="*/ 8 w 188"/>
                  <a:gd name="T33" fmla="*/ 143 h 569"/>
                  <a:gd name="T34" fmla="*/ 15 w 188"/>
                  <a:gd name="T35" fmla="*/ 117 h 569"/>
                  <a:gd name="T36" fmla="*/ 22 w 188"/>
                  <a:gd name="T37" fmla="*/ 91 h 569"/>
                  <a:gd name="T38" fmla="*/ 25 w 188"/>
                  <a:gd name="T39" fmla="*/ 79 h 569"/>
                  <a:gd name="T40" fmla="*/ 28 w 188"/>
                  <a:gd name="T41" fmla="*/ 68 h 569"/>
                  <a:gd name="T42" fmla="*/ 31 w 188"/>
                  <a:gd name="T43" fmla="*/ 57 h 569"/>
                  <a:gd name="T44" fmla="*/ 34 w 188"/>
                  <a:gd name="T45" fmla="*/ 47 h 569"/>
                  <a:gd name="T46" fmla="*/ 37 w 188"/>
                  <a:gd name="T47" fmla="*/ 37 h 569"/>
                  <a:gd name="T48" fmla="*/ 39 w 188"/>
                  <a:gd name="T49" fmla="*/ 29 h 569"/>
                  <a:gd name="T50" fmla="*/ 41 w 188"/>
                  <a:gd name="T51" fmla="*/ 21 h 569"/>
                  <a:gd name="T52" fmla="*/ 43 w 188"/>
                  <a:gd name="T53" fmla="*/ 15 h 569"/>
                  <a:gd name="T54" fmla="*/ 44 w 188"/>
                  <a:gd name="T55" fmla="*/ 10 h 569"/>
                  <a:gd name="T56" fmla="*/ 45 w 188"/>
                  <a:gd name="T57" fmla="*/ 6 h 569"/>
                  <a:gd name="T58" fmla="*/ 46 w 188"/>
                  <a:gd name="T59" fmla="*/ 4 h 569"/>
                  <a:gd name="T60" fmla="*/ 46 w 188"/>
                  <a:gd name="T61" fmla="*/ 3 h 56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88" h="569">
                    <a:moveTo>
                      <a:pt x="188" y="9"/>
                    </a:moveTo>
                    <a:lnTo>
                      <a:pt x="155" y="0"/>
                    </a:lnTo>
                    <a:lnTo>
                      <a:pt x="153" y="0"/>
                    </a:lnTo>
                    <a:lnTo>
                      <a:pt x="151" y="9"/>
                    </a:lnTo>
                    <a:lnTo>
                      <a:pt x="147" y="25"/>
                    </a:lnTo>
                    <a:lnTo>
                      <a:pt x="141" y="44"/>
                    </a:lnTo>
                    <a:lnTo>
                      <a:pt x="134" y="69"/>
                    </a:lnTo>
                    <a:lnTo>
                      <a:pt x="126" y="100"/>
                    </a:lnTo>
                    <a:lnTo>
                      <a:pt x="116" y="133"/>
                    </a:lnTo>
                    <a:lnTo>
                      <a:pt x="107" y="172"/>
                    </a:lnTo>
                    <a:lnTo>
                      <a:pt x="95" y="213"/>
                    </a:lnTo>
                    <a:lnTo>
                      <a:pt x="81" y="255"/>
                    </a:lnTo>
                    <a:lnTo>
                      <a:pt x="70" y="302"/>
                    </a:lnTo>
                    <a:lnTo>
                      <a:pt x="56" y="350"/>
                    </a:lnTo>
                    <a:lnTo>
                      <a:pt x="27" y="451"/>
                    </a:lnTo>
                    <a:lnTo>
                      <a:pt x="0" y="560"/>
                    </a:lnTo>
                    <a:lnTo>
                      <a:pt x="33" y="569"/>
                    </a:lnTo>
                    <a:lnTo>
                      <a:pt x="60" y="465"/>
                    </a:lnTo>
                    <a:lnTo>
                      <a:pt x="89" y="364"/>
                    </a:lnTo>
                    <a:lnTo>
                      <a:pt x="103" y="316"/>
                    </a:lnTo>
                    <a:lnTo>
                      <a:pt x="114" y="269"/>
                    </a:lnTo>
                    <a:lnTo>
                      <a:pt x="128" y="226"/>
                    </a:lnTo>
                    <a:lnTo>
                      <a:pt x="139" y="186"/>
                    </a:lnTo>
                    <a:lnTo>
                      <a:pt x="149" y="147"/>
                    </a:lnTo>
                    <a:lnTo>
                      <a:pt x="159" y="114"/>
                    </a:lnTo>
                    <a:lnTo>
                      <a:pt x="166" y="83"/>
                    </a:lnTo>
                    <a:lnTo>
                      <a:pt x="174" y="58"/>
                    </a:lnTo>
                    <a:lnTo>
                      <a:pt x="180" y="38"/>
                    </a:lnTo>
                    <a:lnTo>
                      <a:pt x="184" y="23"/>
                    </a:lnTo>
                    <a:lnTo>
                      <a:pt x="186" y="13"/>
                    </a:lnTo>
                    <a:lnTo>
                      <a:pt x="188" y="9"/>
                    </a:lnTo>
                    <a:close/>
                  </a:path>
                </a:pathLst>
              </a:custGeom>
              <a:solidFill>
                <a:srgbClr val="33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6" name="Freeform 521">
                <a:extLst>
                  <a:ext uri="{FF2B5EF4-FFF2-40B4-BE49-F238E27FC236}">
                    <a16:creationId xmlns:a16="http://schemas.microsoft.com/office/drawing/2014/main" id="{502ECFE3-C8E1-494E-9E18-E345A71C0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0" y="1660"/>
                <a:ext cx="131" cy="174"/>
              </a:xfrm>
              <a:custGeom>
                <a:avLst/>
                <a:gdLst>
                  <a:gd name="T0" fmla="*/ 0 w 263"/>
                  <a:gd name="T1" fmla="*/ 82 h 347"/>
                  <a:gd name="T2" fmla="*/ 6 w 263"/>
                  <a:gd name="T3" fmla="*/ 87 h 347"/>
                  <a:gd name="T4" fmla="*/ 24 w 263"/>
                  <a:gd name="T5" fmla="*/ 63 h 347"/>
                  <a:gd name="T6" fmla="*/ 33 w 263"/>
                  <a:gd name="T7" fmla="*/ 51 h 347"/>
                  <a:gd name="T8" fmla="*/ 41 w 263"/>
                  <a:gd name="T9" fmla="*/ 40 h 347"/>
                  <a:gd name="T10" fmla="*/ 48 w 263"/>
                  <a:gd name="T11" fmla="*/ 29 h 347"/>
                  <a:gd name="T12" fmla="*/ 55 w 263"/>
                  <a:gd name="T13" fmla="*/ 20 h 347"/>
                  <a:gd name="T14" fmla="*/ 61 w 263"/>
                  <a:gd name="T15" fmla="*/ 12 h 347"/>
                  <a:gd name="T16" fmla="*/ 65 w 263"/>
                  <a:gd name="T17" fmla="*/ 5 h 347"/>
                  <a:gd name="T18" fmla="*/ 59 w 263"/>
                  <a:gd name="T19" fmla="*/ 0 h 347"/>
                  <a:gd name="T20" fmla="*/ 54 w 263"/>
                  <a:gd name="T21" fmla="*/ 6 h 347"/>
                  <a:gd name="T22" fmla="*/ 49 w 263"/>
                  <a:gd name="T23" fmla="*/ 14 h 347"/>
                  <a:gd name="T24" fmla="*/ 42 w 263"/>
                  <a:gd name="T25" fmla="*/ 23 h 347"/>
                  <a:gd name="T26" fmla="*/ 34 w 263"/>
                  <a:gd name="T27" fmla="*/ 33 h 347"/>
                  <a:gd name="T28" fmla="*/ 27 w 263"/>
                  <a:gd name="T29" fmla="*/ 45 h 347"/>
                  <a:gd name="T30" fmla="*/ 18 w 263"/>
                  <a:gd name="T31" fmla="*/ 57 h 347"/>
                  <a:gd name="T32" fmla="*/ 0 w 263"/>
                  <a:gd name="T33" fmla="*/ 82 h 3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63" h="347">
                    <a:moveTo>
                      <a:pt x="0" y="328"/>
                    </a:moveTo>
                    <a:lnTo>
                      <a:pt x="27" y="347"/>
                    </a:lnTo>
                    <a:lnTo>
                      <a:pt x="99" y="250"/>
                    </a:lnTo>
                    <a:lnTo>
                      <a:pt x="133" y="202"/>
                    </a:lnTo>
                    <a:lnTo>
                      <a:pt x="164" y="157"/>
                    </a:lnTo>
                    <a:lnTo>
                      <a:pt x="195" y="115"/>
                    </a:lnTo>
                    <a:lnTo>
                      <a:pt x="222" y="78"/>
                    </a:lnTo>
                    <a:lnTo>
                      <a:pt x="244" y="47"/>
                    </a:lnTo>
                    <a:lnTo>
                      <a:pt x="263" y="20"/>
                    </a:lnTo>
                    <a:lnTo>
                      <a:pt x="236" y="0"/>
                    </a:lnTo>
                    <a:lnTo>
                      <a:pt x="218" y="22"/>
                    </a:lnTo>
                    <a:lnTo>
                      <a:pt x="197" y="53"/>
                    </a:lnTo>
                    <a:lnTo>
                      <a:pt x="170" y="89"/>
                    </a:lnTo>
                    <a:lnTo>
                      <a:pt x="139" y="132"/>
                    </a:lnTo>
                    <a:lnTo>
                      <a:pt x="108" y="177"/>
                    </a:lnTo>
                    <a:lnTo>
                      <a:pt x="74" y="225"/>
                    </a:lnTo>
                    <a:lnTo>
                      <a:pt x="0" y="328"/>
                    </a:lnTo>
                    <a:close/>
                  </a:path>
                </a:pathLst>
              </a:custGeom>
              <a:solidFill>
                <a:srgbClr val="33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7" name="Freeform 522">
                <a:extLst>
                  <a:ext uri="{FF2B5EF4-FFF2-40B4-BE49-F238E27FC236}">
                    <a16:creationId xmlns:a16="http://schemas.microsoft.com/office/drawing/2014/main" id="{B0F2C177-1430-4D44-B58B-9B52C1D1A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" y="1465"/>
                <a:ext cx="295" cy="366"/>
              </a:xfrm>
              <a:custGeom>
                <a:avLst/>
                <a:gdLst>
                  <a:gd name="T0" fmla="*/ 21 w 591"/>
                  <a:gd name="T1" fmla="*/ 182 h 730"/>
                  <a:gd name="T2" fmla="*/ 13 w 591"/>
                  <a:gd name="T3" fmla="*/ 138 h 730"/>
                  <a:gd name="T4" fmla="*/ 9 w 591"/>
                  <a:gd name="T5" fmla="*/ 96 h 730"/>
                  <a:gd name="T6" fmla="*/ 9 w 591"/>
                  <a:gd name="T7" fmla="*/ 68 h 730"/>
                  <a:gd name="T8" fmla="*/ 6 w 591"/>
                  <a:gd name="T9" fmla="*/ 60 h 730"/>
                  <a:gd name="T10" fmla="*/ 12 w 591"/>
                  <a:gd name="T11" fmla="*/ 54 h 730"/>
                  <a:gd name="T12" fmla="*/ 17 w 591"/>
                  <a:gd name="T13" fmla="*/ 40 h 730"/>
                  <a:gd name="T14" fmla="*/ 16 w 591"/>
                  <a:gd name="T15" fmla="*/ 41 h 730"/>
                  <a:gd name="T16" fmla="*/ 24 w 591"/>
                  <a:gd name="T17" fmla="*/ 30 h 730"/>
                  <a:gd name="T18" fmla="*/ 28 w 591"/>
                  <a:gd name="T19" fmla="*/ 23 h 730"/>
                  <a:gd name="T20" fmla="*/ 36 w 591"/>
                  <a:gd name="T21" fmla="*/ 23 h 730"/>
                  <a:gd name="T22" fmla="*/ 54 w 591"/>
                  <a:gd name="T23" fmla="*/ 18 h 730"/>
                  <a:gd name="T24" fmla="*/ 62 w 591"/>
                  <a:gd name="T25" fmla="*/ 12 h 730"/>
                  <a:gd name="T26" fmla="*/ 82 w 591"/>
                  <a:gd name="T27" fmla="*/ 13 h 730"/>
                  <a:gd name="T28" fmla="*/ 111 w 591"/>
                  <a:gd name="T29" fmla="*/ 11 h 730"/>
                  <a:gd name="T30" fmla="*/ 128 w 591"/>
                  <a:gd name="T31" fmla="*/ 10 h 730"/>
                  <a:gd name="T32" fmla="*/ 142 w 591"/>
                  <a:gd name="T33" fmla="*/ 9 h 730"/>
                  <a:gd name="T34" fmla="*/ 147 w 591"/>
                  <a:gd name="T35" fmla="*/ 9 h 730"/>
                  <a:gd name="T36" fmla="*/ 140 w 591"/>
                  <a:gd name="T37" fmla="*/ 1 h 730"/>
                  <a:gd name="T38" fmla="*/ 142 w 591"/>
                  <a:gd name="T39" fmla="*/ 1 h 730"/>
                  <a:gd name="T40" fmla="*/ 128 w 591"/>
                  <a:gd name="T41" fmla="*/ 2 h 730"/>
                  <a:gd name="T42" fmla="*/ 111 w 591"/>
                  <a:gd name="T43" fmla="*/ 3 h 730"/>
                  <a:gd name="T44" fmla="*/ 82 w 591"/>
                  <a:gd name="T45" fmla="*/ 5 h 730"/>
                  <a:gd name="T46" fmla="*/ 60 w 591"/>
                  <a:gd name="T47" fmla="*/ 8 h 730"/>
                  <a:gd name="T48" fmla="*/ 41 w 591"/>
                  <a:gd name="T49" fmla="*/ 12 h 730"/>
                  <a:gd name="T50" fmla="*/ 26 w 591"/>
                  <a:gd name="T51" fmla="*/ 19 h 730"/>
                  <a:gd name="T52" fmla="*/ 18 w 591"/>
                  <a:gd name="T53" fmla="*/ 24 h 730"/>
                  <a:gd name="T54" fmla="*/ 10 w 591"/>
                  <a:gd name="T55" fmla="*/ 35 h 730"/>
                  <a:gd name="T56" fmla="*/ 6 w 591"/>
                  <a:gd name="T57" fmla="*/ 43 h 730"/>
                  <a:gd name="T58" fmla="*/ 2 w 591"/>
                  <a:gd name="T59" fmla="*/ 58 h 730"/>
                  <a:gd name="T60" fmla="*/ 2 w 591"/>
                  <a:gd name="T61" fmla="*/ 60 h 730"/>
                  <a:gd name="T62" fmla="*/ 0 w 591"/>
                  <a:gd name="T63" fmla="*/ 77 h 730"/>
                  <a:gd name="T64" fmla="*/ 2 w 591"/>
                  <a:gd name="T65" fmla="*/ 116 h 730"/>
                  <a:gd name="T66" fmla="*/ 8 w 591"/>
                  <a:gd name="T67" fmla="*/ 160 h 73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591" h="730">
                    <a:moveTo>
                      <a:pt x="52" y="730"/>
                    </a:moveTo>
                    <a:lnTo>
                      <a:pt x="85" y="725"/>
                    </a:lnTo>
                    <a:lnTo>
                      <a:pt x="70" y="637"/>
                    </a:lnTo>
                    <a:lnTo>
                      <a:pt x="54" y="548"/>
                    </a:lnTo>
                    <a:lnTo>
                      <a:pt x="43" y="463"/>
                    </a:lnTo>
                    <a:lnTo>
                      <a:pt x="37" y="382"/>
                    </a:lnTo>
                    <a:lnTo>
                      <a:pt x="35" y="306"/>
                    </a:lnTo>
                    <a:lnTo>
                      <a:pt x="37" y="271"/>
                    </a:lnTo>
                    <a:lnTo>
                      <a:pt x="43" y="238"/>
                    </a:lnTo>
                    <a:lnTo>
                      <a:pt x="25" y="238"/>
                    </a:lnTo>
                    <a:lnTo>
                      <a:pt x="41" y="244"/>
                    </a:lnTo>
                    <a:lnTo>
                      <a:pt x="49" y="213"/>
                    </a:lnTo>
                    <a:lnTo>
                      <a:pt x="58" y="184"/>
                    </a:lnTo>
                    <a:lnTo>
                      <a:pt x="70" y="159"/>
                    </a:lnTo>
                    <a:lnTo>
                      <a:pt x="52" y="151"/>
                    </a:lnTo>
                    <a:lnTo>
                      <a:pt x="66" y="164"/>
                    </a:lnTo>
                    <a:lnTo>
                      <a:pt x="81" y="139"/>
                    </a:lnTo>
                    <a:lnTo>
                      <a:pt x="99" y="120"/>
                    </a:lnTo>
                    <a:lnTo>
                      <a:pt x="124" y="102"/>
                    </a:lnTo>
                    <a:lnTo>
                      <a:pt x="112" y="89"/>
                    </a:lnTo>
                    <a:lnTo>
                      <a:pt x="118" y="106"/>
                    </a:lnTo>
                    <a:lnTo>
                      <a:pt x="147" y="91"/>
                    </a:lnTo>
                    <a:lnTo>
                      <a:pt x="180" y="79"/>
                    </a:lnTo>
                    <a:lnTo>
                      <a:pt x="217" y="69"/>
                    </a:lnTo>
                    <a:lnTo>
                      <a:pt x="255" y="62"/>
                    </a:lnTo>
                    <a:lnTo>
                      <a:pt x="248" y="46"/>
                    </a:lnTo>
                    <a:lnTo>
                      <a:pt x="248" y="64"/>
                    </a:lnTo>
                    <a:lnTo>
                      <a:pt x="329" y="52"/>
                    </a:lnTo>
                    <a:lnTo>
                      <a:pt x="408" y="46"/>
                    </a:lnTo>
                    <a:lnTo>
                      <a:pt x="447" y="44"/>
                    </a:lnTo>
                    <a:lnTo>
                      <a:pt x="481" y="42"/>
                    </a:lnTo>
                    <a:lnTo>
                      <a:pt x="514" y="40"/>
                    </a:lnTo>
                    <a:lnTo>
                      <a:pt x="543" y="38"/>
                    </a:lnTo>
                    <a:lnTo>
                      <a:pt x="568" y="36"/>
                    </a:lnTo>
                    <a:lnTo>
                      <a:pt x="576" y="35"/>
                    </a:lnTo>
                    <a:lnTo>
                      <a:pt x="591" y="33"/>
                    </a:lnTo>
                    <a:lnTo>
                      <a:pt x="584" y="0"/>
                    </a:lnTo>
                    <a:lnTo>
                      <a:pt x="563" y="2"/>
                    </a:lnTo>
                    <a:lnTo>
                      <a:pt x="568" y="19"/>
                    </a:lnTo>
                    <a:lnTo>
                      <a:pt x="568" y="2"/>
                    </a:lnTo>
                    <a:lnTo>
                      <a:pt x="543" y="4"/>
                    </a:lnTo>
                    <a:lnTo>
                      <a:pt x="514" y="5"/>
                    </a:lnTo>
                    <a:lnTo>
                      <a:pt x="481" y="7"/>
                    </a:lnTo>
                    <a:lnTo>
                      <a:pt x="447" y="9"/>
                    </a:lnTo>
                    <a:lnTo>
                      <a:pt x="408" y="11"/>
                    </a:lnTo>
                    <a:lnTo>
                      <a:pt x="329" y="17"/>
                    </a:lnTo>
                    <a:lnTo>
                      <a:pt x="248" y="29"/>
                    </a:lnTo>
                    <a:lnTo>
                      <a:pt x="242" y="29"/>
                    </a:lnTo>
                    <a:lnTo>
                      <a:pt x="203" y="36"/>
                    </a:lnTo>
                    <a:lnTo>
                      <a:pt x="166" y="46"/>
                    </a:lnTo>
                    <a:lnTo>
                      <a:pt x="134" y="58"/>
                    </a:lnTo>
                    <a:lnTo>
                      <a:pt x="105" y="73"/>
                    </a:lnTo>
                    <a:lnTo>
                      <a:pt x="99" y="77"/>
                    </a:lnTo>
                    <a:lnTo>
                      <a:pt x="74" y="95"/>
                    </a:lnTo>
                    <a:lnTo>
                      <a:pt x="54" y="118"/>
                    </a:lnTo>
                    <a:lnTo>
                      <a:pt x="41" y="139"/>
                    </a:lnTo>
                    <a:lnTo>
                      <a:pt x="37" y="145"/>
                    </a:lnTo>
                    <a:lnTo>
                      <a:pt x="25" y="170"/>
                    </a:lnTo>
                    <a:lnTo>
                      <a:pt x="16" y="199"/>
                    </a:lnTo>
                    <a:lnTo>
                      <a:pt x="8" y="230"/>
                    </a:lnTo>
                    <a:lnTo>
                      <a:pt x="8" y="238"/>
                    </a:lnTo>
                    <a:lnTo>
                      <a:pt x="2" y="271"/>
                    </a:lnTo>
                    <a:lnTo>
                      <a:pt x="0" y="306"/>
                    </a:lnTo>
                    <a:lnTo>
                      <a:pt x="2" y="382"/>
                    </a:lnTo>
                    <a:lnTo>
                      <a:pt x="8" y="463"/>
                    </a:lnTo>
                    <a:lnTo>
                      <a:pt x="20" y="548"/>
                    </a:lnTo>
                    <a:lnTo>
                      <a:pt x="35" y="637"/>
                    </a:lnTo>
                    <a:lnTo>
                      <a:pt x="52" y="730"/>
                    </a:lnTo>
                    <a:close/>
                  </a:path>
                </a:pathLst>
              </a:custGeom>
              <a:solidFill>
                <a:srgbClr val="33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8" name="Freeform 523">
                <a:extLst>
                  <a:ext uri="{FF2B5EF4-FFF2-40B4-BE49-F238E27FC236}">
                    <a16:creationId xmlns:a16="http://schemas.microsoft.com/office/drawing/2014/main" id="{00ED315C-803E-9749-90C1-D05B061C1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8" y="1669"/>
                <a:ext cx="265" cy="483"/>
              </a:xfrm>
              <a:custGeom>
                <a:avLst/>
                <a:gdLst>
                  <a:gd name="T0" fmla="*/ 0 w 529"/>
                  <a:gd name="T1" fmla="*/ 237 h 965"/>
                  <a:gd name="T2" fmla="*/ 4 w 529"/>
                  <a:gd name="T3" fmla="*/ 242 h 965"/>
                  <a:gd name="T4" fmla="*/ 22 w 529"/>
                  <a:gd name="T5" fmla="*/ 226 h 965"/>
                  <a:gd name="T6" fmla="*/ 38 w 529"/>
                  <a:gd name="T7" fmla="*/ 210 h 965"/>
                  <a:gd name="T8" fmla="*/ 55 w 529"/>
                  <a:gd name="T9" fmla="*/ 194 h 965"/>
                  <a:gd name="T10" fmla="*/ 71 w 529"/>
                  <a:gd name="T11" fmla="*/ 179 h 965"/>
                  <a:gd name="T12" fmla="*/ 85 w 529"/>
                  <a:gd name="T13" fmla="*/ 163 h 965"/>
                  <a:gd name="T14" fmla="*/ 98 w 529"/>
                  <a:gd name="T15" fmla="*/ 148 h 965"/>
                  <a:gd name="T16" fmla="*/ 104 w 529"/>
                  <a:gd name="T17" fmla="*/ 140 h 965"/>
                  <a:gd name="T18" fmla="*/ 109 w 529"/>
                  <a:gd name="T19" fmla="*/ 133 h 965"/>
                  <a:gd name="T20" fmla="*/ 114 w 529"/>
                  <a:gd name="T21" fmla="*/ 125 h 965"/>
                  <a:gd name="T22" fmla="*/ 118 w 529"/>
                  <a:gd name="T23" fmla="*/ 117 h 965"/>
                  <a:gd name="T24" fmla="*/ 118 w 529"/>
                  <a:gd name="T25" fmla="*/ 117 h 965"/>
                  <a:gd name="T26" fmla="*/ 121 w 529"/>
                  <a:gd name="T27" fmla="*/ 110 h 965"/>
                  <a:gd name="T28" fmla="*/ 122 w 529"/>
                  <a:gd name="T29" fmla="*/ 108 h 965"/>
                  <a:gd name="T30" fmla="*/ 125 w 529"/>
                  <a:gd name="T31" fmla="*/ 101 h 965"/>
                  <a:gd name="T32" fmla="*/ 127 w 529"/>
                  <a:gd name="T33" fmla="*/ 93 h 965"/>
                  <a:gd name="T34" fmla="*/ 129 w 529"/>
                  <a:gd name="T35" fmla="*/ 86 h 965"/>
                  <a:gd name="T36" fmla="*/ 132 w 529"/>
                  <a:gd name="T37" fmla="*/ 72 h 965"/>
                  <a:gd name="T38" fmla="*/ 133 w 529"/>
                  <a:gd name="T39" fmla="*/ 57 h 965"/>
                  <a:gd name="T40" fmla="*/ 133 w 529"/>
                  <a:gd name="T41" fmla="*/ 43 h 965"/>
                  <a:gd name="T42" fmla="*/ 131 w 529"/>
                  <a:gd name="T43" fmla="*/ 29 h 965"/>
                  <a:gd name="T44" fmla="*/ 129 w 529"/>
                  <a:gd name="T45" fmla="*/ 15 h 965"/>
                  <a:gd name="T46" fmla="*/ 127 w 529"/>
                  <a:gd name="T47" fmla="*/ 0 h 965"/>
                  <a:gd name="T48" fmla="*/ 122 w 529"/>
                  <a:gd name="T49" fmla="*/ 1 h 965"/>
                  <a:gd name="T50" fmla="*/ 123 w 529"/>
                  <a:gd name="T51" fmla="*/ 15 h 965"/>
                  <a:gd name="T52" fmla="*/ 125 w 529"/>
                  <a:gd name="T53" fmla="*/ 29 h 965"/>
                  <a:gd name="T54" fmla="*/ 127 w 529"/>
                  <a:gd name="T55" fmla="*/ 43 h 965"/>
                  <a:gd name="T56" fmla="*/ 127 w 529"/>
                  <a:gd name="T57" fmla="*/ 57 h 965"/>
                  <a:gd name="T58" fmla="*/ 126 w 529"/>
                  <a:gd name="T59" fmla="*/ 72 h 965"/>
                  <a:gd name="T60" fmla="*/ 123 w 529"/>
                  <a:gd name="T61" fmla="*/ 86 h 965"/>
                  <a:gd name="T62" fmla="*/ 121 w 529"/>
                  <a:gd name="T63" fmla="*/ 93 h 965"/>
                  <a:gd name="T64" fmla="*/ 119 w 529"/>
                  <a:gd name="T65" fmla="*/ 101 h 965"/>
                  <a:gd name="T66" fmla="*/ 116 w 529"/>
                  <a:gd name="T67" fmla="*/ 108 h 965"/>
                  <a:gd name="T68" fmla="*/ 119 w 529"/>
                  <a:gd name="T69" fmla="*/ 108 h 965"/>
                  <a:gd name="T70" fmla="*/ 117 w 529"/>
                  <a:gd name="T71" fmla="*/ 105 h 965"/>
                  <a:gd name="T72" fmla="*/ 114 w 529"/>
                  <a:gd name="T73" fmla="*/ 114 h 965"/>
                  <a:gd name="T74" fmla="*/ 116 w 529"/>
                  <a:gd name="T75" fmla="*/ 115 h 965"/>
                  <a:gd name="T76" fmla="*/ 114 w 529"/>
                  <a:gd name="T77" fmla="*/ 114 h 965"/>
                  <a:gd name="T78" fmla="*/ 109 w 529"/>
                  <a:gd name="T79" fmla="*/ 120 h 965"/>
                  <a:gd name="T80" fmla="*/ 105 w 529"/>
                  <a:gd name="T81" fmla="*/ 128 h 965"/>
                  <a:gd name="T82" fmla="*/ 99 w 529"/>
                  <a:gd name="T83" fmla="*/ 136 h 965"/>
                  <a:gd name="T84" fmla="*/ 93 w 529"/>
                  <a:gd name="T85" fmla="*/ 143 h 965"/>
                  <a:gd name="T86" fmla="*/ 81 w 529"/>
                  <a:gd name="T87" fmla="*/ 159 h 965"/>
                  <a:gd name="T88" fmla="*/ 66 w 529"/>
                  <a:gd name="T89" fmla="*/ 174 h 965"/>
                  <a:gd name="T90" fmla="*/ 50 w 529"/>
                  <a:gd name="T91" fmla="*/ 190 h 965"/>
                  <a:gd name="T92" fmla="*/ 34 w 529"/>
                  <a:gd name="T93" fmla="*/ 205 h 965"/>
                  <a:gd name="T94" fmla="*/ 17 w 529"/>
                  <a:gd name="T95" fmla="*/ 221 h 965"/>
                  <a:gd name="T96" fmla="*/ 0 w 529"/>
                  <a:gd name="T97" fmla="*/ 237 h 96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29" h="965">
                    <a:moveTo>
                      <a:pt x="0" y="948"/>
                    </a:moveTo>
                    <a:lnTo>
                      <a:pt x="13" y="965"/>
                    </a:lnTo>
                    <a:lnTo>
                      <a:pt x="85" y="901"/>
                    </a:lnTo>
                    <a:lnTo>
                      <a:pt x="152" y="837"/>
                    </a:lnTo>
                    <a:lnTo>
                      <a:pt x="218" y="775"/>
                    </a:lnTo>
                    <a:lnTo>
                      <a:pt x="282" y="713"/>
                    </a:lnTo>
                    <a:lnTo>
                      <a:pt x="340" y="651"/>
                    </a:lnTo>
                    <a:lnTo>
                      <a:pt x="390" y="589"/>
                    </a:lnTo>
                    <a:lnTo>
                      <a:pt x="413" y="558"/>
                    </a:lnTo>
                    <a:lnTo>
                      <a:pt x="434" y="529"/>
                    </a:lnTo>
                    <a:lnTo>
                      <a:pt x="454" y="498"/>
                    </a:lnTo>
                    <a:lnTo>
                      <a:pt x="471" y="467"/>
                    </a:lnTo>
                    <a:lnTo>
                      <a:pt x="471" y="465"/>
                    </a:lnTo>
                    <a:lnTo>
                      <a:pt x="484" y="438"/>
                    </a:lnTo>
                    <a:lnTo>
                      <a:pt x="486" y="430"/>
                    </a:lnTo>
                    <a:lnTo>
                      <a:pt x="498" y="401"/>
                    </a:lnTo>
                    <a:lnTo>
                      <a:pt x="508" y="370"/>
                    </a:lnTo>
                    <a:lnTo>
                      <a:pt x="515" y="341"/>
                    </a:lnTo>
                    <a:lnTo>
                      <a:pt x="525" y="285"/>
                    </a:lnTo>
                    <a:lnTo>
                      <a:pt x="529" y="227"/>
                    </a:lnTo>
                    <a:lnTo>
                      <a:pt x="529" y="170"/>
                    </a:lnTo>
                    <a:lnTo>
                      <a:pt x="523" y="114"/>
                    </a:lnTo>
                    <a:lnTo>
                      <a:pt x="515" y="58"/>
                    </a:lnTo>
                    <a:lnTo>
                      <a:pt x="508" y="0"/>
                    </a:lnTo>
                    <a:lnTo>
                      <a:pt x="486" y="4"/>
                    </a:lnTo>
                    <a:lnTo>
                      <a:pt x="492" y="58"/>
                    </a:lnTo>
                    <a:lnTo>
                      <a:pt x="500" y="114"/>
                    </a:lnTo>
                    <a:lnTo>
                      <a:pt x="506" y="170"/>
                    </a:lnTo>
                    <a:lnTo>
                      <a:pt x="506" y="227"/>
                    </a:lnTo>
                    <a:lnTo>
                      <a:pt x="502" y="285"/>
                    </a:lnTo>
                    <a:lnTo>
                      <a:pt x="492" y="341"/>
                    </a:lnTo>
                    <a:lnTo>
                      <a:pt x="484" y="370"/>
                    </a:lnTo>
                    <a:lnTo>
                      <a:pt x="475" y="401"/>
                    </a:lnTo>
                    <a:lnTo>
                      <a:pt x="463" y="430"/>
                    </a:lnTo>
                    <a:lnTo>
                      <a:pt x="475" y="430"/>
                    </a:lnTo>
                    <a:lnTo>
                      <a:pt x="467" y="420"/>
                    </a:lnTo>
                    <a:lnTo>
                      <a:pt x="454" y="453"/>
                    </a:lnTo>
                    <a:lnTo>
                      <a:pt x="461" y="459"/>
                    </a:lnTo>
                    <a:lnTo>
                      <a:pt x="454" y="453"/>
                    </a:lnTo>
                    <a:lnTo>
                      <a:pt x="436" y="480"/>
                    </a:lnTo>
                    <a:lnTo>
                      <a:pt x="417" y="511"/>
                    </a:lnTo>
                    <a:lnTo>
                      <a:pt x="396" y="541"/>
                    </a:lnTo>
                    <a:lnTo>
                      <a:pt x="372" y="572"/>
                    </a:lnTo>
                    <a:lnTo>
                      <a:pt x="322" y="634"/>
                    </a:lnTo>
                    <a:lnTo>
                      <a:pt x="264" y="696"/>
                    </a:lnTo>
                    <a:lnTo>
                      <a:pt x="200" y="758"/>
                    </a:lnTo>
                    <a:lnTo>
                      <a:pt x="135" y="820"/>
                    </a:lnTo>
                    <a:lnTo>
                      <a:pt x="67" y="884"/>
                    </a:lnTo>
                    <a:lnTo>
                      <a:pt x="0" y="948"/>
                    </a:lnTo>
                    <a:close/>
                  </a:path>
                </a:pathLst>
              </a:custGeom>
              <a:solidFill>
                <a:srgbClr val="33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9" name="Freeform 524">
                <a:extLst>
                  <a:ext uri="{FF2B5EF4-FFF2-40B4-BE49-F238E27FC236}">
                    <a16:creationId xmlns:a16="http://schemas.microsoft.com/office/drawing/2014/main" id="{4BF1B474-1DB6-4045-9C03-D333C42F1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8" y="1490"/>
                <a:ext cx="434" cy="662"/>
              </a:xfrm>
              <a:custGeom>
                <a:avLst/>
                <a:gdLst>
                  <a:gd name="T0" fmla="*/ 0 w 867"/>
                  <a:gd name="T1" fmla="*/ 327 h 1324"/>
                  <a:gd name="T2" fmla="*/ 3 w 867"/>
                  <a:gd name="T3" fmla="*/ 331 h 1324"/>
                  <a:gd name="T4" fmla="*/ 35 w 867"/>
                  <a:gd name="T5" fmla="*/ 312 h 1324"/>
                  <a:gd name="T6" fmla="*/ 65 w 867"/>
                  <a:gd name="T7" fmla="*/ 292 h 1324"/>
                  <a:gd name="T8" fmla="*/ 94 w 867"/>
                  <a:gd name="T9" fmla="*/ 273 h 1324"/>
                  <a:gd name="T10" fmla="*/ 95 w 867"/>
                  <a:gd name="T11" fmla="*/ 272 h 1324"/>
                  <a:gd name="T12" fmla="*/ 109 w 867"/>
                  <a:gd name="T13" fmla="*/ 262 h 1324"/>
                  <a:gd name="T14" fmla="*/ 123 w 867"/>
                  <a:gd name="T15" fmla="*/ 252 h 1324"/>
                  <a:gd name="T16" fmla="*/ 136 w 867"/>
                  <a:gd name="T17" fmla="*/ 243 h 1324"/>
                  <a:gd name="T18" fmla="*/ 148 w 867"/>
                  <a:gd name="T19" fmla="*/ 233 h 1324"/>
                  <a:gd name="T20" fmla="*/ 160 w 867"/>
                  <a:gd name="T21" fmla="*/ 222 h 1324"/>
                  <a:gd name="T22" fmla="*/ 170 w 867"/>
                  <a:gd name="T23" fmla="*/ 213 h 1324"/>
                  <a:gd name="T24" fmla="*/ 179 w 867"/>
                  <a:gd name="T25" fmla="*/ 202 h 1324"/>
                  <a:gd name="T26" fmla="*/ 188 w 867"/>
                  <a:gd name="T27" fmla="*/ 192 h 1324"/>
                  <a:gd name="T28" fmla="*/ 195 w 867"/>
                  <a:gd name="T29" fmla="*/ 182 h 1324"/>
                  <a:gd name="T30" fmla="*/ 202 w 867"/>
                  <a:gd name="T31" fmla="*/ 172 h 1324"/>
                  <a:gd name="T32" fmla="*/ 207 w 867"/>
                  <a:gd name="T33" fmla="*/ 162 h 1324"/>
                  <a:gd name="T34" fmla="*/ 208 w 867"/>
                  <a:gd name="T35" fmla="*/ 160 h 1324"/>
                  <a:gd name="T36" fmla="*/ 212 w 867"/>
                  <a:gd name="T37" fmla="*/ 149 h 1324"/>
                  <a:gd name="T38" fmla="*/ 214 w 867"/>
                  <a:gd name="T39" fmla="*/ 139 h 1324"/>
                  <a:gd name="T40" fmla="*/ 216 w 867"/>
                  <a:gd name="T41" fmla="*/ 128 h 1324"/>
                  <a:gd name="T42" fmla="*/ 217 w 867"/>
                  <a:gd name="T43" fmla="*/ 118 h 1324"/>
                  <a:gd name="T44" fmla="*/ 217 w 867"/>
                  <a:gd name="T45" fmla="*/ 108 h 1324"/>
                  <a:gd name="T46" fmla="*/ 216 w 867"/>
                  <a:gd name="T47" fmla="*/ 97 h 1324"/>
                  <a:gd name="T48" fmla="*/ 215 w 867"/>
                  <a:gd name="T49" fmla="*/ 87 h 1324"/>
                  <a:gd name="T50" fmla="*/ 213 w 867"/>
                  <a:gd name="T51" fmla="*/ 76 h 1324"/>
                  <a:gd name="T52" fmla="*/ 210 w 867"/>
                  <a:gd name="T53" fmla="*/ 65 h 1324"/>
                  <a:gd name="T54" fmla="*/ 203 w 867"/>
                  <a:gd name="T55" fmla="*/ 44 h 1324"/>
                  <a:gd name="T56" fmla="*/ 195 w 867"/>
                  <a:gd name="T57" fmla="*/ 23 h 1324"/>
                  <a:gd name="T58" fmla="*/ 186 w 867"/>
                  <a:gd name="T59" fmla="*/ 0 h 1324"/>
                  <a:gd name="T60" fmla="*/ 181 w 867"/>
                  <a:gd name="T61" fmla="*/ 2 h 1324"/>
                  <a:gd name="T62" fmla="*/ 190 w 867"/>
                  <a:gd name="T63" fmla="*/ 23 h 1324"/>
                  <a:gd name="T64" fmla="*/ 197 w 867"/>
                  <a:gd name="T65" fmla="*/ 44 h 1324"/>
                  <a:gd name="T66" fmla="*/ 204 w 867"/>
                  <a:gd name="T67" fmla="*/ 65 h 1324"/>
                  <a:gd name="T68" fmla="*/ 207 w 867"/>
                  <a:gd name="T69" fmla="*/ 76 h 1324"/>
                  <a:gd name="T70" fmla="*/ 209 w 867"/>
                  <a:gd name="T71" fmla="*/ 87 h 1324"/>
                  <a:gd name="T72" fmla="*/ 210 w 867"/>
                  <a:gd name="T73" fmla="*/ 97 h 1324"/>
                  <a:gd name="T74" fmla="*/ 211 w 867"/>
                  <a:gd name="T75" fmla="*/ 108 h 1324"/>
                  <a:gd name="T76" fmla="*/ 211 w 867"/>
                  <a:gd name="T77" fmla="*/ 118 h 1324"/>
                  <a:gd name="T78" fmla="*/ 210 w 867"/>
                  <a:gd name="T79" fmla="*/ 128 h 1324"/>
                  <a:gd name="T80" fmla="*/ 208 w 867"/>
                  <a:gd name="T81" fmla="*/ 139 h 1324"/>
                  <a:gd name="T82" fmla="*/ 206 w 867"/>
                  <a:gd name="T83" fmla="*/ 149 h 1324"/>
                  <a:gd name="T84" fmla="*/ 202 w 867"/>
                  <a:gd name="T85" fmla="*/ 160 h 1324"/>
                  <a:gd name="T86" fmla="*/ 205 w 867"/>
                  <a:gd name="T87" fmla="*/ 160 h 1324"/>
                  <a:gd name="T88" fmla="*/ 203 w 867"/>
                  <a:gd name="T89" fmla="*/ 157 h 1324"/>
                  <a:gd name="T90" fmla="*/ 198 w 867"/>
                  <a:gd name="T91" fmla="*/ 169 h 1324"/>
                  <a:gd name="T92" fmla="*/ 191 w 867"/>
                  <a:gd name="T93" fmla="*/ 178 h 1324"/>
                  <a:gd name="T94" fmla="*/ 184 w 867"/>
                  <a:gd name="T95" fmla="*/ 188 h 1324"/>
                  <a:gd name="T96" fmla="*/ 175 w 867"/>
                  <a:gd name="T97" fmla="*/ 198 h 1324"/>
                  <a:gd name="T98" fmla="*/ 165 w 867"/>
                  <a:gd name="T99" fmla="*/ 208 h 1324"/>
                  <a:gd name="T100" fmla="*/ 155 w 867"/>
                  <a:gd name="T101" fmla="*/ 218 h 1324"/>
                  <a:gd name="T102" fmla="*/ 144 w 867"/>
                  <a:gd name="T103" fmla="*/ 228 h 1324"/>
                  <a:gd name="T104" fmla="*/ 132 w 867"/>
                  <a:gd name="T105" fmla="*/ 238 h 1324"/>
                  <a:gd name="T106" fmla="*/ 119 w 867"/>
                  <a:gd name="T107" fmla="*/ 248 h 1324"/>
                  <a:gd name="T108" fmla="*/ 105 w 867"/>
                  <a:gd name="T109" fmla="*/ 258 h 1324"/>
                  <a:gd name="T110" fmla="*/ 91 w 867"/>
                  <a:gd name="T111" fmla="*/ 268 h 1324"/>
                  <a:gd name="T112" fmla="*/ 93 w 867"/>
                  <a:gd name="T113" fmla="*/ 270 h 1324"/>
                  <a:gd name="T114" fmla="*/ 92 w 867"/>
                  <a:gd name="T115" fmla="*/ 267 h 1324"/>
                  <a:gd name="T116" fmla="*/ 63 w 867"/>
                  <a:gd name="T117" fmla="*/ 287 h 1324"/>
                  <a:gd name="T118" fmla="*/ 32 w 867"/>
                  <a:gd name="T119" fmla="*/ 307 h 1324"/>
                  <a:gd name="T120" fmla="*/ 0 w 867"/>
                  <a:gd name="T121" fmla="*/ 327 h 132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67" h="1324">
                    <a:moveTo>
                      <a:pt x="0" y="1305"/>
                    </a:moveTo>
                    <a:lnTo>
                      <a:pt x="11" y="1324"/>
                    </a:lnTo>
                    <a:lnTo>
                      <a:pt x="137" y="1247"/>
                    </a:lnTo>
                    <a:lnTo>
                      <a:pt x="258" y="1167"/>
                    </a:lnTo>
                    <a:lnTo>
                      <a:pt x="376" y="1090"/>
                    </a:lnTo>
                    <a:lnTo>
                      <a:pt x="380" y="1088"/>
                    </a:lnTo>
                    <a:lnTo>
                      <a:pt x="436" y="1047"/>
                    </a:lnTo>
                    <a:lnTo>
                      <a:pt x="490" y="1008"/>
                    </a:lnTo>
                    <a:lnTo>
                      <a:pt x="542" y="969"/>
                    </a:lnTo>
                    <a:lnTo>
                      <a:pt x="591" y="929"/>
                    </a:lnTo>
                    <a:lnTo>
                      <a:pt x="637" y="888"/>
                    </a:lnTo>
                    <a:lnTo>
                      <a:pt x="678" y="849"/>
                    </a:lnTo>
                    <a:lnTo>
                      <a:pt x="716" y="808"/>
                    </a:lnTo>
                    <a:lnTo>
                      <a:pt x="751" y="768"/>
                    </a:lnTo>
                    <a:lnTo>
                      <a:pt x="780" y="727"/>
                    </a:lnTo>
                    <a:lnTo>
                      <a:pt x="807" y="686"/>
                    </a:lnTo>
                    <a:lnTo>
                      <a:pt x="826" y="646"/>
                    </a:lnTo>
                    <a:lnTo>
                      <a:pt x="830" y="638"/>
                    </a:lnTo>
                    <a:lnTo>
                      <a:pt x="846" y="595"/>
                    </a:lnTo>
                    <a:lnTo>
                      <a:pt x="855" y="554"/>
                    </a:lnTo>
                    <a:lnTo>
                      <a:pt x="863" y="512"/>
                    </a:lnTo>
                    <a:lnTo>
                      <a:pt x="867" y="471"/>
                    </a:lnTo>
                    <a:lnTo>
                      <a:pt x="867" y="429"/>
                    </a:lnTo>
                    <a:lnTo>
                      <a:pt x="863" y="386"/>
                    </a:lnTo>
                    <a:lnTo>
                      <a:pt x="857" y="345"/>
                    </a:lnTo>
                    <a:lnTo>
                      <a:pt x="850" y="303"/>
                    </a:lnTo>
                    <a:lnTo>
                      <a:pt x="838" y="260"/>
                    </a:lnTo>
                    <a:lnTo>
                      <a:pt x="811" y="175"/>
                    </a:lnTo>
                    <a:lnTo>
                      <a:pt x="780" y="89"/>
                    </a:lnTo>
                    <a:lnTo>
                      <a:pt x="743" y="0"/>
                    </a:lnTo>
                    <a:lnTo>
                      <a:pt x="724" y="8"/>
                    </a:lnTo>
                    <a:lnTo>
                      <a:pt x="757" y="89"/>
                    </a:lnTo>
                    <a:lnTo>
                      <a:pt x="788" y="175"/>
                    </a:lnTo>
                    <a:lnTo>
                      <a:pt x="815" y="260"/>
                    </a:lnTo>
                    <a:lnTo>
                      <a:pt x="826" y="303"/>
                    </a:lnTo>
                    <a:lnTo>
                      <a:pt x="834" y="345"/>
                    </a:lnTo>
                    <a:lnTo>
                      <a:pt x="840" y="386"/>
                    </a:lnTo>
                    <a:lnTo>
                      <a:pt x="844" y="429"/>
                    </a:lnTo>
                    <a:lnTo>
                      <a:pt x="844" y="471"/>
                    </a:lnTo>
                    <a:lnTo>
                      <a:pt x="840" y="512"/>
                    </a:lnTo>
                    <a:lnTo>
                      <a:pt x="832" y="554"/>
                    </a:lnTo>
                    <a:lnTo>
                      <a:pt x="823" y="595"/>
                    </a:lnTo>
                    <a:lnTo>
                      <a:pt x="807" y="638"/>
                    </a:lnTo>
                    <a:lnTo>
                      <a:pt x="819" y="638"/>
                    </a:lnTo>
                    <a:lnTo>
                      <a:pt x="809" y="628"/>
                    </a:lnTo>
                    <a:lnTo>
                      <a:pt x="790" y="673"/>
                    </a:lnTo>
                    <a:lnTo>
                      <a:pt x="763" y="710"/>
                    </a:lnTo>
                    <a:lnTo>
                      <a:pt x="734" y="750"/>
                    </a:lnTo>
                    <a:lnTo>
                      <a:pt x="699" y="791"/>
                    </a:lnTo>
                    <a:lnTo>
                      <a:pt x="660" y="832"/>
                    </a:lnTo>
                    <a:lnTo>
                      <a:pt x="620" y="870"/>
                    </a:lnTo>
                    <a:lnTo>
                      <a:pt x="573" y="911"/>
                    </a:lnTo>
                    <a:lnTo>
                      <a:pt x="525" y="952"/>
                    </a:lnTo>
                    <a:lnTo>
                      <a:pt x="473" y="991"/>
                    </a:lnTo>
                    <a:lnTo>
                      <a:pt x="419" y="1029"/>
                    </a:lnTo>
                    <a:lnTo>
                      <a:pt x="363" y="1070"/>
                    </a:lnTo>
                    <a:lnTo>
                      <a:pt x="372" y="1078"/>
                    </a:lnTo>
                    <a:lnTo>
                      <a:pt x="367" y="1068"/>
                    </a:lnTo>
                    <a:lnTo>
                      <a:pt x="249" y="1146"/>
                    </a:lnTo>
                    <a:lnTo>
                      <a:pt x="127" y="1225"/>
                    </a:lnTo>
                    <a:lnTo>
                      <a:pt x="0" y="1305"/>
                    </a:lnTo>
                    <a:close/>
                  </a:path>
                </a:pathLst>
              </a:custGeom>
              <a:solidFill>
                <a:srgbClr val="33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0" name="Freeform 525">
                <a:extLst>
                  <a:ext uri="{FF2B5EF4-FFF2-40B4-BE49-F238E27FC236}">
                    <a16:creationId xmlns:a16="http://schemas.microsoft.com/office/drawing/2014/main" id="{2194B8A9-CD6A-D14D-864B-7554F2719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6" y="2279"/>
                <a:ext cx="179" cy="351"/>
              </a:xfrm>
              <a:custGeom>
                <a:avLst/>
                <a:gdLst>
                  <a:gd name="T0" fmla="*/ 81 w 357"/>
                  <a:gd name="T1" fmla="*/ 176 h 702"/>
                  <a:gd name="T2" fmla="*/ 90 w 357"/>
                  <a:gd name="T3" fmla="*/ 174 h 702"/>
                  <a:gd name="T4" fmla="*/ 86 w 357"/>
                  <a:gd name="T5" fmla="*/ 155 h 702"/>
                  <a:gd name="T6" fmla="*/ 83 w 357"/>
                  <a:gd name="T7" fmla="*/ 137 h 702"/>
                  <a:gd name="T8" fmla="*/ 79 w 357"/>
                  <a:gd name="T9" fmla="*/ 119 h 702"/>
                  <a:gd name="T10" fmla="*/ 79 w 357"/>
                  <a:gd name="T11" fmla="*/ 117 h 702"/>
                  <a:gd name="T12" fmla="*/ 75 w 357"/>
                  <a:gd name="T13" fmla="*/ 99 h 702"/>
                  <a:gd name="T14" fmla="*/ 71 w 357"/>
                  <a:gd name="T15" fmla="*/ 83 h 702"/>
                  <a:gd name="T16" fmla="*/ 67 w 357"/>
                  <a:gd name="T17" fmla="*/ 68 h 702"/>
                  <a:gd name="T18" fmla="*/ 63 w 357"/>
                  <a:gd name="T19" fmla="*/ 54 h 702"/>
                  <a:gd name="T20" fmla="*/ 60 w 357"/>
                  <a:gd name="T21" fmla="*/ 48 h 702"/>
                  <a:gd name="T22" fmla="*/ 57 w 357"/>
                  <a:gd name="T23" fmla="*/ 42 h 702"/>
                  <a:gd name="T24" fmla="*/ 55 w 357"/>
                  <a:gd name="T25" fmla="*/ 37 h 702"/>
                  <a:gd name="T26" fmla="*/ 52 w 357"/>
                  <a:gd name="T27" fmla="*/ 33 h 702"/>
                  <a:gd name="T28" fmla="*/ 51 w 357"/>
                  <a:gd name="T29" fmla="*/ 31 h 702"/>
                  <a:gd name="T30" fmla="*/ 45 w 357"/>
                  <a:gd name="T31" fmla="*/ 23 h 702"/>
                  <a:gd name="T32" fmla="*/ 39 w 357"/>
                  <a:gd name="T33" fmla="*/ 17 h 702"/>
                  <a:gd name="T34" fmla="*/ 32 w 357"/>
                  <a:gd name="T35" fmla="*/ 12 h 702"/>
                  <a:gd name="T36" fmla="*/ 31 w 357"/>
                  <a:gd name="T37" fmla="*/ 12 h 702"/>
                  <a:gd name="T38" fmla="*/ 24 w 357"/>
                  <a:gd name="T39" fmla="*/ 8 h 702"/>
                  <a:gd name="T40" fmla="*/ 17 w 357"/>
                  <a:gd name="T41" fmla="*/ 5 h 702"/>
                  <a:gd name="T42" fmla="*/ 10 w 357"/>
                  <a:gd name="T43" fmla="*/ 2 h 702"/>
                  <a:gd name="T44" fmla="*/ 3 w 357"/>
                  <a:gd name="T45" fmla="*/ 0 h 702"/>
                  <a:gd name="T46" fmla="*/ 0 w 357"/>
                  <a:gd name="T47" fmla="*/ 9 h 702"/>
                  <a:gd name="T48" fmla="*/ 7 w 357"/>
                  <a:gd name="T49" fmla="*/ 11 h 702"/>
                  <a:gd name="T50" fmla="*/ 14 w 357"/>
                  <a:gd name="T51" fmla="*/ 13 h 702"/>
                  <a:gd name="T52" fmla="*/ 21 w 357"/>
                  <a:gd name="T53" fmla="*/ 16 h 702"/>
                  <a:gd name="T54" fmla="*/ 27 w 357"/>
                  <a:gd name="T55" fmla="*/ 20 h 702"/>
                  <a:gd name="T56" fmla="*/ 29 w 357"/>
                  <a:gd name="T57" fmla="*/ 15 h 702"/>
                  <a:gd name="T58" fmla="*/ 26 w 357"/>
                  <a:gd name="T59" fmla="*/ 19 h 702"/>
                  <a:gd name="T60" fmla="*/ 33 w 357"/>
                  <a:gd name="T61" fmla="*/ 24 h 702"/>
                  <a:gd name="T62" fmla="*/ 39 w 357"/>
                  <a:gd name="T63" fmla="*/ 29 h 702"/>
                  <a:gd name="T64" fmla="*/ 45 w 357"/>
                  <a:gd name="T65" fmla="*/ 38 h 702"/>
                  <a:gd name="T66" fmla="*/ 48 w 357"/>
                  <a:gd name="T67" fmla="*/ 34 h 702"/>
                  <a:gd name="T68" fmla="*/ 44 w 357"/>
                  <a:gd name="T69" fmla="*/ 36 h 702"/>
                  <a:gd name="T70" fmla="*/ 47 w 357"/>
                  <a:gd name="T71" fmla="*/ 41 h 702"/>
                  <a:gd name="T72" fmla="*/ 50 w 357"/>
                  <a:gd name="T73" fmla="*/ 46 h 702"/>
                  <a:gd name="T74" fmla="*/ 52 w 357"/>
                  <a:gd name="T75" fmla="*/ 51 h 702"/>
                  <a:gd name="T76" fmla="*/ 54 w 357"/>
                  <a:gd name="T77" fmla="*/ 58 h 702"/>
                  <a:gd name="T78" fmla="*/ 59 w 357"/>
                  <a:gd name="T79" fmla="*/ 71 h 702"/>
                  <a:gd name="T80" fmla="*/ 63 w 357"/>
                  <a:gd name="T81" fmla="*/ 86 h 702"/>
                  <a:gd name="T82" fmla="*/ 67 w 357"/>
                  <a:gd name="T83" fmla="*/ 103 h 702"/>
                  <a:gd name="T84" fmla="*/ 71 w 357"/>
                  <a:gd name="T85" fmla="*/ 120 h 702"/>
                  <a:gd name="T86" fmla="*/ 75 w 357"/>
                  <a:gd name="T87" fmla="*/ 119 h 702"/>
                  <a:gd name="T88" fmla="*/ 70 w 357"/>
                  <a:gd name="T89" fmla="*/ 119 h 702"/>
                  <a:gd name="T90" fmla="*/ 74 w 357"/>
                  <a:gd name="T91" fmla="*/ 137 h 702"/>
                  <a:gd name="T92" fmla="*/ 78 w 357"/>
                  <a:gd name="T93" fmla="*/ 155 h 702"/>
                  <a:gd name="T94" fmla="*/ 81 w 357"/>
                  <a:gd name="T95" fmla="*/ 176 h 70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357" h="702">
                    <a:moveTo>
                      <a:pt x="324" y="702"/>
                    </a:moveTo>
                    <a:lnTo>
                      <a:pt x="357" y="696"/>
                    </a:lnTo>
                    <a:lnTo>
                      <a:pt x="344" y="620"/>
                    </a:lnTo>
                    <a:lnTo>
                      <a:pt x="330" y="545"/>
                    </a:lnTo>
                    <a:lnTo>
                      <a:pt x="315" y="473"/>
                    </a:lnTo>
                    <a:lnTo>
                      <a:pt x="315" y="465"/>
                    </a:lnTo>
                    <a:lnTo>
                      <a:pt x="299" y="395"/>
                    </a:lnTo>
                    <a:lnTo>
                      <a:pt x="284" y="329"/>
                    </a:lnTo>
                    <a:lnTo>
                      <a:pt x="266" y="269"/>
                    </a:lnTo>
                    <a:lnTo>
                      <a:pt x="249" y="215"/>
                    </a:lnTo>
                    <a:lnTo>
                      <a:pt x="239" y="190"/>
                    </a:lnTo>
                    <a:lnTo>
                      <a:pt x="228" y="167"/>
                    </a:lnTo>
                    <a:lnTo>
                      <a:pt x="218" y="147"/>
                    </a:lnTo>
                    <a:lnTo>
                      <a:pt x="206" y="130"/>
                    </a:lnTo>
                    <a:lnTo>
                      <a:pt x="203" y="124"/>
                    </a:lnTo>
                    <a:lnTo>
                      <a:pt x="179" y="91"/>
                    </a:lnTo>
                    <a:lnTo>
                      <a:pt x="154" y="68"/>
                    </a:lnTo>
                    <a:lnTo>
                      <a:pt x="127" y="48"/>
                    </a:lnTo>
                    <a:lnTo>
                      <a:pt x="121" y="45"/>
                    </a:lnTo>
                    <a:lnTo>
                      <a:pt x="94" y="29"/>
                    </a:lnTo>
                    <a:lnTo>
                      <a:pt x="67" y="17"/>
                    </a:lnTo>
                    <a:lnTo>
                      <a:pt x="38" y="8"/>
                    </a:lnTo>
                    <a:lnTo>
                      <a:pt x="9" y="0"/>
                    </a:lnTo>
                    <a:lnTo>
                      <a:pt x="0" y="33"/>
                    </a:lnTo>
                    <a:lnTo>
                      <a:pt x="25" y="41"/>
                    </a:lnTo>
                    <a:lnTo>
                      <a:pt x="54" y="50"/>
                    </a:lnTo>
                    <a:lnTo>
                      <a:pt x="81" y="62"/>
                    </a:lnTo>
                    <a:lnTo>
                      <a:pt x="108" y="77"/>
                    </a:lnTo>
                    <a:lnTo>
                      <a:pt x="116" y="60"/>
                    </a:lnTo>
                    <a:lnTo>
                      <a:pt x="102" y="74"/>
                    </a:lnTo>
                    <a:lnTo>
                      <a:pt x="129" y="93"/>
                    </a:lnTo>
                    <a:lnTo>
                      <a:pt x="154" y="116"/>
                    </a:lnTo>
                    <a:lnTo>
                      <a:pt x="177" y="149"/>
                    </a:lnTo>
                    <a:lnTo>
                      <a:pt x="191" y="136"/>
                    </a:lnTo>
                    <a:lnTo>
                      <a:pt x="174" y="143"/>
                    </a:lnTo>
                    <a:lnTo>
                      <a:pt x="185" y="161"/>
                    </a:lnTo>
                    <a:lnTo>
                      <a:pt x="197" y="182"/>
                    </a:lnTo>
                    <a:lnTo>
                      <a:pt x="206" y="203"/>
                    </a:lnTo>
                    <a:lnTo>
                      <a:pt x="216" y="229"/>
                    </a:lnTo>
                    <a:lnTo>
                      <a:pt x="234" y="283"/>
                    </a:lnTo>
                    <a:lnTo>
                      <a:pt x="251" y="343"/>
                    </a:lnTo>
                    <a:lnTo>
                      <a:pt x="266" y="409"/>
                    </a:lnTo>
                    <a:lnTo>
                      <a:pt x="282" y="479"/>
                    </a:lnTo>
                    <a:lnTo>
                      <a:pt x="297" y="473"/>
                    </a:lnTo>
                    <a:lnTo>
                      <a:pt x="280" y="473"/>
                    </a:lnTo>
                    <a:lnTo>
                      <a:pt x="295" y="545"/>
                    </a:lnTo>
                    <a:lnTo>
                      <a:pt x="309" y="620"/>
                    </a:lnTo>
                    <a:lnTo>
                      <a:pt x="324" y="702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1" name="Freeform 526">
                <a:extLst>
                  <a:ext uri="{FF2B5EF4-FFF2-40B4-BE49-F238E27FC236}">
                    <a16:creationId xmlns:a16="http://schemas.microsoft.com/office/drawing/2014/main" id="{73F65212-7EF8-E845-AF14-62B9A6CBD7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2" y="2382"/>
                <a:ext cx="559" cy="250"/>
              </a:xfrm>
              <a:custGeom>
                <a:avLst/>
                <a:gdLst>
                  <a:gd name="T0" fmla="*/ 279 w 1119"/>
                  <a:gd name="T1" fmla="*/ 116 h 501"/>
                  <a:gd name="T2" fmla="*/ 208 w 1119"/>
                  <a:gd name="T3" fmla="*/ 112 h 501"/>
                  <a:gd name="T4" fmla="*/ 158 w 1119"/>
                  <a:gd name="T5" fmla="*/ 108 h 501"/>
                  <a:gd name="T6" fmla="*/ 127 w 1119"/>
                  <a:gd name="T7" fmla="*/ 104 h 501"/>
                  <a:gd name="T8" fmla="*/ 98 w 1119"/>
                  <a:gd name="T9" fmla="*/ 101 h 501"/>
                  <a:gd name="T10" fmla="*/ 85 w 1119"/>
                  <a:gd name="T11" fmla="*/ 102 h 501"/>
                  <a:gd name="T12" fmla="*/ 75 w 1119"/>
                  <a:gd name="T13" fmla="*/ 96 h 501"/>
                  <a:gd name="T14" fmla="*/ 53 w 1119"/>
                  <a:gd name="T15" fmla="*/ 89 h 501"/>
                  <a:gd name="T16" fmla="*/ 36 w 1119"/>
                  <a:gd name="T17" fmla="*/ 82 h 501"/>
                  <a:gd name="T18" fmla="*/ 37 w 1119"/>
                  <a:gd name="T19" fmla="*/ 83 h 501"/>
                  <a:gd name="T20" fmla="*/ 25 w 1119"/>
                  <a:gd name="T21" fmla="*/ 72 h 501"/>
                  <a:gd name="T22" fmla="*/ 18 w 1119"/>
                  <a:gd name="T23" fmla="*/ 70 h 501"/>
                  <a:gd name="T24" fmla="*/ 18 w 1119"/>
                  <a:gd name="T25" fmla="*/ 62 h 501"/>
                  <a:gd name="T26" fmla="*/ 13 w 1119"/>
                  <a:gd name="T27" fmla="*/ 49 h 501"/>
                  <a:gd name="T28" fmla="*/ 8 w 1119"/>
                  <a:gd name="T29" fmla="*/ 44 h 501"/>
                  <a:gd name="T30" fmla="*/ 11 w 1119"/>
                  <a:gd name="T31" fmla="*/ 31 h 501"/>
                  <a:gd name="T32" fmla="*/ 10 w 1119"/>
                  <a:gd name="T33" fmla="*/ 13 h 501"/>
                  <a:gd name="T34" fmla="*/ 9 w 1119"/>
                  <a:gd name="T35" fmla="*/ 5 h 501"/>
                  <a:gd name="T36" fmla="*/ 8 w 1119"/>
                  <a:gd name="T37" fmla="*/ 0 h 501"/>
                  <a:gd name="T38" fmla="*/ 0 w 1119"/>
                  <a:gd name="T39" fmla="*/ 6 h 501"/>
                  <a:gd name="T40" fmla="*/ 0 w 1119"/>
                  <a:gd name="T41" fmla="*/ 5 h 501"/>
                  <a:gd name="T42" fmla="*/ 1 w 1119"/>
                  <a:gd name="T43" fmla="*/ 13 h 501"/>
                  <a:gd name="T44" fmla="*/ 2 w 1119"/>
                  <a:gd name="T45" fmla="*/ 31 h 501"/>
                  <a:gd name="T46" fmla="*/ 4 w 1119"/>
                  <a:gd name="T47" fmla="*/ 45 h 501"/>
                  <a:gd name="T48" fmla="*/ 7 w 1119"/>
                  <a:gd name="T49" fmla="*/ 59 h 501"/>
                  <a:gd name="T50" fmla="*/ 14 w 1119"/>
                  <a:gd name="T51" fmla="*/ 71 h 501"/>
                  <a:gd name="T52" fmla="*/ 19 w 1119"/>
                  <a:gd name="T53" fmla="*/ 79 h 501"/>
                  <a:gd name="T54" fmla="*/ 31 w 1119"/>
                  <a:gd name="T55" fmla="*/ 89 h 501"/>
                  <a:gd name="T56" fmla="*/ 41 w 1119"/>
                  <a:gd name="T57" fmla="*/ 94 h 501"/>
                  <a:gd name="T58" fmla="*/ 60 w 1119"/>
                  <a:gd name="T59" fmla="*/ 101 h 501"/>
                  <a:gd name="T60" fmla="*/ 83 w 1119"/>
                  <a:gd name="T61" fmla="*/ 106 h 501"/>
                  <a:gd name="T62" fmla="*/ 98 w 1119"/>
                  <a:gd name="T63" fmla="*/ 109 h 501"/>
                  <a:gd name="T64" fmla="*/ 127 w 1119"/>
                  <a:gd name="T65" fmla="*/ 113 h 501"/>
                  <a:gd name="T66" fmla="*/ 158 w 1119"/>
                  <a:gd name="T67" fmla="*/ 117 h 501"/>
                  <a:gd name="T68" fmla="*/ 208 w 1119"/>
                  <a:gd name="T69" fmla="*/ 120 h 501"/>
                  <a:gd name="T70" fmla="*/ 279 w 1119"/>
                  <a:gd name="T71" fmla="*/ 125 h 5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19" h="501">
                    <a:moveTo>
                      <a:pt x="1117" y="501"/>
                    </a:moveTo>
                    <a:lnTo>
                      <a:pt x="1119" y="466"/>
                    </a:lnTo>
                    <a:lnTo>
                      <a:pt x="974" y="458"/>
                    </a:lnTo>
                    <a:lnTo>
                      <a:pt x="833" y="448"/>
                    </a:lnTo>
                    <a:lnTo>
                      <a:pt x="698" y="439"/>
                    </a:lnTo>
                    <a:lnTo>
                      <a:pt x="632" y="433"/>
                    </a:lnTo>
                    <a:lnTo>
                      <a:pt x="568" y="427"/>
                    </a:lnTo>
                    <a:lnTo>
                      <a:pt x="508" y="419"/>
                    </a:lnTo>
                    <a:lnTo>
                      <a:pt x="450" y="411"/>
                    </a:lnTo>
                    <a:lnTo>
                      <a:pt x="394" y="404"/>
                    </a:lnTo>
                    <a:lnTo>
                      <a:pt x="342" y="394"/>
                    </a:lnTo>
                    <a:lnTo>
                      <a:pt x="342" y="411"/>
                    </a:lnTo>
                    <a:lnTo>
                      <a:pt x="348" y="394"/>
                    </a:lnTo>
                    <a:lnTo>
                      <a:pt x="300" y="384"/>
                    </a:lnTo>
                    <a:lnTo>
                      <a:pt x="255" y="373"/>
                    </a:lnTo>
                    <a:lnTo>
                      <a:pt x="215" y="359"/>
                    </a:lnTo>
                    <a:lnTo>
                      <a:pt x="178" y="345"/>
                    </a:lnTo>
                    <a:lnTo>
                      <a:pt x="145" y="328"/>
                    </a:lnTo>
                    <a:lnTo>
                      <a:pt x="139" y="345"/>
                    </a:lnTo>
                    <a:lnTo>
                      <a:pt x="151" y="332"/>
                    </a:lnTo>
                    <a:lnTo>
                      <a:pt x="124" y="313"/>
                    </a:lnTo>
                    <a:lnTo>
                      <a:pt x="103" y="291"/>
                    </a:lnTo>
                    <a:lnTo>
                      <a:pt x="85" y="268"/>
                    </a:lnTo>
                    <a:lnTo>
                      <a:pt x="72" y="281"/>
                    </a:lnTo>
                    <a:lnTo>
                      <a:pt x="89" y="274"/>
                    </a:lnTo>
                    <a:lnTo>
                      <a:pt x="74" y="249"/>
                    </a:lnTo>
                    <a:lnTo>
                      <a:pt x="64" y="223"/>
                    </a:lnTo>
                    <a:lnTo>
                      <a:pt x="54" y="196"/>
                    </a:lnTo>
                    <a:lnTo>
                      <a:pt x="48" y="169"/>
                    </a:lnTo>
                    <a:lnTo>
                      <a:pt x="33" y="177"/>
                    </a:lnTo>
                    <a:lnTo>
                      <a:pt x="50" y="177"/>
                    </a:lnTo>
                    <a:lnTo>
                      <a:pt x="45" y="124"/>
                    </a:lnTo>
                    <a:lnTo>
                      <a:pt x="41" y="76"/>
                    </a:lnTo>
                    <a:lnTo>
                      <a:pt x="41" y="55"/>
                    </a:lnTo>
                    <a:lnTo>
                      <a:pt x="39" y="35"/>
                    </a:lnTo>
                    <a:lnTo>
                      <a:pt x="37" y="20"/>
                    </a:lnTo>
                    <a:lnTo>
                      <a:pt x="35" y="12"/>
                    </a:lnTo>
                    <a:lnTo>
                      <a:pt x="33" y="0"/>
                    </a:lnTo>
                    <a:lnTo>
                      <a:pt x="0" y="14"/>
                    </a:lnTo>
                    <a:lnTo>
                      <a:pt x="2" y="26"/>
                    </a:lnTo>
                    <a:lnTo>
                      <a:pt x="19" y="20"/>
                    </a:lnTo>
                    <a:lnTo>
                      <a:pt x="2" y="20"/>
                    </a:lnTo>
                    <a:lnTo>
                      <a:pt x="4" y="35"/>
                    </a:lnTo>
                    <a:lnTo>
                      <a:pt x="6" y="55"/>
                    </a:lnTo>
                    <a:lnTo>
                      <a:pt x="6" y="76"/>
                    </a:lnTo>
                    <a:lnTo>
                      <a:pt x="10" y="124"/>
                    </a:lnTo>
                    <a:lnTo>
                      <a:pt x="16" y="177"/>
                    </a:lnTo>
                    <a:lnTo>
                      <a:pt x="16" y="183"/>
                    </a:lnTo>
                    <a:lnTo>
                      <a:pt x="21" y="210"/>
                    </a:lnTo>
                    <a:lnTo>
                      <a:pt x="31" y="237"/>
                    </a:lnTo>
                    <a:lnTo>
                      <a:pt x="41" y="262"/>
                    </a:lnTo>
                    <a:lnTo>
                      <a:pt x="56" y="287"/>
                    </a:lnTo>
                    <a:lnTo>
                      <a:pt x="60" y="293"/>
                    </a:lnTo>
                    <a:lnTo>
                      <a:pt x="77" y="316"/>
                    </a:lnTo>
                    <a:lnTo>
                      <a:pt x="99" y="338"/>
                    </a:lnTo>
                    <a:lnTo>
                      <a:pt x="126" y="357"/>
                    </a:lnTo>
                    <a:lnTo>
                      <a:pt x="131" y="361"/>
                    </a:lnTo>
                    <a:lnTo>
                      <a:pt x="164" y="376"/>
                    </a:lnTo>
                    <a:lnTo>
                      <a:pt x="201" y="392"/>
                    </a:lnTo>
                    <a:lnTo>
                      <a:pt x="242" y="406"/>
                    </a:lnTo>
                    <a:lnTo>
                      <a:pt x="286" y="417"/>
                    </a:lnTo>
                    <a:lnTo>
                      <a:pt x="334" y="427"/>
                    </a:lnTo>
                    <a:lnTo>
                      <a:pt x="342" y="429"/>
                    </a:lnTo>
                    <a:lnTo>
                      <a:pt x="394" y="439"/>
                    </a:lnTo>
                    <a:lnTo>
                      <a:pt x="450" y="446"/>
                    </a:lnTo>
                    <a:lnTo>
                      <a:pt x="508" y="454"/>
                    </a:lnTo>
                    <a:lnTo>
                      <a:pt x="568" y="462"/>
                    </a:lnTo>
                    <a:lnTo>
                      <a:pt x="632" y="468"/>
                    </a:lnTo>
                    <a:lnTo>
                      <a:pt x="698" y="473"/>
                    </a:lnTo>
                    <a:lnTo>
                      <a:pt x="833" y="483"/>
                    </a:lnTo>
                    <a:lnTo>
                      <a:pt x="974" y="493"/>
                    </a:lnTo>
                    <a:lnTo>
                      <a:pt x="1117" y="501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2" name="Freeform 527">
                <a:extLst>
                  <a:ext uri="{FF2B5EF4-FFF2-40B4-BE49-F238E27FC236}">
                    <a16:creationId xmlns:a16="http://schemas.microsoft.com/office/drawing/2014/main" id="{0F053A23-3042-F94D-BF71-73C19F040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8" y="1732"/>
                <a:ext cx="1429" cy="911"/>
              </a:xfrm>
              <a:custGeom>
                <a:avLst/>
                <a:gdLst>
                  <a:gd name="T0" fmla="*/ 707 w 2860"/>
                  <a:gd name="T1" fmla="*/ 456 h 1822"/>
                  <a:gd name="T2" fmla="*/ 714 w 2860"/>
                  <a:gd name="T3" fmla="*/ 451 h 1822"/>
                  <a:gd name="T4" fmla="*/ 688 w 2860"/>
                  <a:gd name="T5" fmla="*/ 411 h 1822"/>
                  <a:gd name="T6" fmla="*/ 687 w 2860"/>
                  <a:gd name="T7" fmla="*/ 410 h 1822"/>
                  <a:gd name="T8" fmla="*/ 659 w 2860"/>
                  <a:gd name="T9" fmla="*/ 370 h 1822"/>
                  <a:gd name="T10" fmla="*/ 631 w 2860"/>
                  <a:gd name="T11" fmla="*/ 331 h 1822"/>
                  <a:gd name="T12" fmla="*/ 616 w 2860"/>
                  <a:gd name="T13" fmla="*/ 312 h 1822"/>
                  <a:gd name="T14" fmla="*/ 600 w 2860"/>
                  <a:gd name="T15" fmla="*/ 293 h 1822"/>
                  <a:gd name="T16" fmla="*/ 584 w 2860"/>
                  <a:gd name="T17" fmla="*/ 275 h 1822"/>
                  <a:gd name="T18" fmla="*/ 568 w 2860"/>
                  <a:gd name="T19" fmla="*/ 257 h 1822"/>
                  <a:gd name="T20" fmla="*/ 551 w 2860"/>
                  <a:gd name="T21" fmla="*/ 239 h 1822"/>
                  <a:gd name="T22" fmla="*/ 533 w 2860"/>
                  <a:gd name="T23" fmla="*/ 222 h 1822"/>
                  <a:gd name="T24" fmla="*/ 514 w 2860"/>
                  <a:gd name="T25" fmla="*/ 205 h 1822"/>
                  <a:gd name="T26" fmla="*/ 494 w 2860"/>
                  <a:gd name="T27" fmla="*/ 190 h 1822"/>
                  <a:gd name="T28" fmla="*/ 473 w 2860"/>
                  <a:gd name="T29" fmla="*/ 174 h 1822"/>
                  <a:gd name="T30" fmla="*/ 472 w 2860"/>
                  <a:gd name="T31" fmla="*/ 173 h 1822"/>
                  <a:gd name="T32" fmla="*/ 451 w 2860"/>
                  <a:gd name="T33" fmla="*/ 160 h 1822"/>
                  <a:gd name="T34" fmla="*/ 427 w 2860"/>
                  <a:gd name="T35" fmla="*/ 145 h 1822"/>
                  <a:gd name="T36" fmla="*/ 404 w 2860"/>
                  <a:gd name="T37" fmla="*/ 133 h 1822"/>
                  <a:gd name="T38" fmla="*/ 379 w 2860"/>
                  <a:gd name="T39" fmla="*/ 120 h 1822"/>
                  <a:gd name="T40" fmla="*/ 354 w 2860"/>
                  <a:gd name="T41" fmla="*/ 109 h 1822"/>
                  <a:gd name="T42" fmla="*/ 328 w 2860"/>
                  <a:gd name="T43" fmla="*/ 98 h 1822"/>
                  <a:gd name="T44" fmla="*/ 300 w 2860"/>
                  <a:gd name="T45" fmla="*/ 87 h 1822"/>
                  <a:gd name="T46" fmla="*/ 273 w 2860"/>
                  <a:gd name="T47" fmla="*/ 77 h 1822"/>
                  <a:gd name="T48" fmla="*/ 244 w 2860"/>
                  <a:gd name="T49" fmla="*/ 67 h 1822"/>
                  <a:gd name="T50" fmla="*/ 215 w 2860"/>
                  <a:gd name="T51" fmla="*/ 58 h 1822"/>
                  <a:gd name="T52" fmla="*/ 186 w 2860"/>
                  <a:gd name="T53" fmla="*/ 49 h 1822"/>
                  <a:gd name="T54" fmla="*/ 125 w 2860"/>
                  <a:gd name="T55" fmla="*/ 32 h 1822"/>
                  <a:gd name="T56" fmla="*/ 64 w 2860"/>
                  <a:gd name="T57" fmla="*/ 16 h 1822"/>
                  <a:gd name="T58" fmla="*/ 2 w 2860"/>
                  <a:gd name="T59" fmla="*/ 0 h 1822"/>
                  <a:gd name="T60" fmla="*/ 0 w 2860"/>
                  <a:gd name="T61" fmla="*/ 9 h 1822"/>
                  <a:gd name="T62" fmla="*/ 61 w 2860"/>
                  <a:gd name="T63" fmla="*/ 24 h 1822"/>
                  <a:gd name="T64" fmla="*/ 122 w 2860"/>
                  <a:gd name="T65" fmla="*/ 41 h 1822"/>
                  <a:gd name="T66" fmla="*/ 182 w 2860"/>
                  <a:gd name="T67" fmla="*/ 57 h 1822"/>
                  <a:gd name="T68" fmla="*/ 212 w 2860"/>
                  <a:gd name="T69" fmla="*/ 66 h 1822"/>
                  <a:gd name="T70" fmla="*/ 241 w 2860"/>
                  <a:gd name="T71" fmla="*/ 75 h 1822"/>
                  <a:gd name="T72" fmla="*/ 269 w 2860"/>
                  <a:gd name="T73" fmla="*/ 85 h 1822"/>
                  <a:gd name="T74" fmla="*/ 297 w 2860"/>
                  <a:gd name="T75" fmla="*/ 95 h 1822"/>
                  <a:gd name="T76" fmla="*/ 324 w 2860"/>
                  <a:gd name="T77" fmla="*/ 106 h 1822"/>
                  <a:gd name="T78" fmla="*/ 350 w 2860"/>
                  <a:gd name="T79" fmla="*/ 117 h 1822"/>
                  <a:gd name="T80" fmla="*/ 376 w 2860"/>
                  <a:gd name="T81" fmla="*/ 129 h 1822"/>
                  <a:gd name="T82" fmla="*/ 400 w 2860"/>
                  <a:gd name="T83" fmla="*/ 141 h 1822"/>
                  <a:gd name="T84" fmla="*/ 424 w 2860"/>
                  <a:gd name="T85" fmla="*/ 153 h 1822"/>
                  <a:gd name="T86" fmla="*/ 447 w 2860"/>
                  <a:gd name="T87" fmla="*/ 167 h 1822"/>
                  <a:gd name="T88" fmla="*/ 468 w 2860"/>
                  <a:gd name="T89" fmla="*/ 182 h 1822"/>
                  <a:gd name="T90" fmla="*/ 470 w 2860"/>
                  <a:gd name="T91" fmla="*/ 178 h 1822"/>
                  <a:gd name="T92" fmla="*/ 467 w 2860"/>
                  <a:gd name="T93" fmla="*/ 181 h 1822"/>
                  <a:gd name="T94" fmla="*/ 488 w 2860"/>
                  <a:gd name="T95" fmla="*/ 196 h 1822"/>
                  <a:gd name="T96" fmla="*/ 508 w 2860"/>
                  <a:gd name="T97" fmla="*/ 212 h 1822"/>
                  <a:gd name="T98" fmla="*/ 526 w 2860"/>
                  <a:gd name="T99" fmla="*/ 228 h 1822"/>
                  <a:gd name="T100" fmla="*/ 544 w 2860"/>
                  <a:gd name="T101" fmla="*/ 245 h 1822"/>
                  <a:gd name="T102" fmla="*/ 562 w 2860"/>
                  <a:gd name="T103" fmla="*/ 263 h 1822"/>
                  <a:gd name="T104" fmla="*/ 578 w 2860"/>
                  <a:gd name="T105" fmla="*/ 281 h 1822"/>
                  <a:gd name="T106" fmla="*/ 594 w 2860"/>
                  <a:gd name="T107" fmla="*/ 299 h 1822"/>
                  <a:gd name="T108" fmla="*/ 609 w 2860"/>
                  <a:gd name="T109" fmla="*/ 318 h 1822"/>
                  <a:gd name="T110" fmla="*/ 624 w 2860"/>
                  <a:gd name="T111" fmla="*/ 337 h 1822"/>
                  <a:gd name="T112" fmla="*/ 653 w 2860"/>
                  <a:gd name="T113" fmla="*/ 376 h 1822"/>
                  <a:gd name="T114" fmla="*/ 680 w 2860"/>
                  <a:gd name="T115" fmla="*/ 416 h 1822"/>
                  <a:gd name="T116" fmla="*/ 683 w 2860"/>
                  <a:gd name="T117" fmla="*/ 413 h 1822"/>
                  <a:gd name="T118" fmla="*/ 679 w 2860"/>
                  <a:gd name="T119" fmla="*/ 415 h 1822"/>
                  <a:gd name="T120" fmla="*/ 707 w 2860"/>
                  <a:gd name="T121" fmla="*/ 456 h 18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2860" h="1822">
                    <a:moveTo>
                      <a:pt x="2831" y="1822"/>
                    </a:moveTo>
                    <a:lnTo>
                      <a:pt x="2860" y="1802"/>
                    </a:lnTo>
                    <a:lnTo>
                      <a:pt x="2753" y="1644"/>
                    </a:lnTo>
                    <a:lnTo>
                      <a:pt x="2749" y="1638"/>
                    </a:lnTo>
                    <a:lnTo>
                      <a:pt x="2639" y="1479"/>
                    </a:lnTo>
                    <a:lnTo>
                      <a:pt x="2525" y="1322"/>
                    </a:lnTo>
                    <a:lnTo>
                      <a:pt x="2465" y="1246"/>
                    </a:lnTo>
                    <a:lnTo>
                      <a:pt x="2404" y="1171"/>
                    </a:lnTo>
                    <a:lnTo>
                      <a:pt x="2340" y="1097"/>
                    </a:lnTo>
                    <a:lnTo>
                      <a:pt x="2274" y="1025"/>
                    </a:lnTo>
                    <a:lnTo>
                      <a:pt x="2205" y="953"/>
                    </a:lnTo>
                    <a:lnTo>
                      <a:pt x="2133" y="886"/>
                    </a:lnTo>
                    <a:lnTo>
                      <a:pt x="2058" y="820"/>
                    </a:lnTo>
                    <a:lnTo>
                      <a:pt x="1979" y="758"/>
                    </a:lnTo>
                    <a:lnTo>
                      <a:pt x="1896" y="696"/>
                    </a:lnTo>
                    <a:lnTo>
                      <a:pt x="1890" y="692"/>
                    </a:lnTo>
                    <a:lnTo>
                      <a:pt x="1807" y="637"/>
                    </a:lnTo>
                    <a:lnTo>
                      <a:pt x="1712" y="579"/>
                    </a:lnTo>
                    <a:lnTo>
                      <a:pt x="1617" y="529"/>
                    </a:lnTo>
                    <a:lnTo>
                      <a:pt x="1519" y="480"/>
                    </a:lnTo>
                    <a:lnTo>
                      <a:pt x="1416" y="434"/>
                    </a:lnTo>
                    <a:lnTo>
                      <a:pt x="1312" y="389"/>
                    </a:lnTo>
                    <a:lnTo>
                      <a:pt x="1202" y="347"/>
                    </a:lnTo>
                    <a:lnTo>
                      <a:pt x="1092" y="306"/>
                    </a:lnTo>
                    <a:lnTo>
                      <a:pt x="978" y="267"/>
                    </a:lnTo>
                    <a:lnTo>
                      <a:pt x="862" y="230"/>
                    </a:lnTo>
                    <a:lnTo>
                      <a:pt x="744" y="195"/>
                    </a:lnTo>
                    <a:lnTo>
                      <a:pt x="503" y="128"/>
                    </a:lnTo>
                    <a:lnTo>
                      <a:pt x="259" y="62"/>
                    </a:lnTo>
                    <a:lnTo>
                      <a:pt x="8" y="0"/>
                    </a:lnTo>
                    <a:lnTo>
                      <a:pt x="0" y="33"/>
                    </a:lnTo>
                    <a:lnTo>
                      <a:pt x="246" y="95"/>
                    </a:lnTo>
                    <a:lnTo>
                      <a:pt x="489" y="161"/>
                    </a:lnTo>
                    <a:lnTo>
                      <a:pt x="731" y="228"/>
                    </a:lnTo>
                    <a:lnTo>
                      <a:pt x="848" y="263"/>
                    </a:lnTo>
                    <a:lnTo>
                      <a:pt x="964" y="300"/>
                    </a:lnTo>
                    <a:lnTo>
                      <a:pt x="1078" y="339"/>
                    </a:lnTo>
                    <a:lnTo>
                      <a:pt x="1188" y="380"/>
                    </a:lnTo>
                    <a:lnTo>
                      <a:pt x="1299" y="422"/>
                    </a:lnTo>
                    <a:lnTo>
                      <a:pt x="1403" y="467"/>
                    </a:lnTo>
                    <a:lnTo>
                      <a:pt x="1505" y="513"/>
                    </a:lnTo>
                    <a:lnTo>
                      <a:pt x="1604" y="562"/>
                    </a:lnTo>
                    <a:lnTo>
                      <a:pt x="1698" y="612"/>
                    </a:lnTo>
                    <a:lnTo>
                      <a:pt x="1789" y="667"/>
                    </a:lnTo>
                    <a:lnTo>
                      <a:pt x="1876" y="725"/>
                    </a:lnTo>
                    <a:lnTo>
                      <a:pt x="1884" y="709"/>
                    </a:lnTo>
                    <a:lnTo>
                      <a:pt x="1870" y="721"/>
                    </a:lnTo>
                    <a:lnTo>
                      <a:pt x="1953" y="783"/>
                    </a:lnTo>
                    <a:lnTo>
                      <a:pt x="2033" y="845"/>
                    </a:lnTo>
                    <a:lnTo>
                      <a:pt x="2108" y="911"/>
                    </a:lnTo>
                    <a:lnTo>
                      <a:pt x="2180" y="979"/>
                    </a:lnTo>
                    <a:lnTo>
                      <a:pt x="2249" y="1050"/>
                    </a:lnTo>
                    <a:lnTo>
                      <a:pt x="2315" y="1122"/>
                    </a:lnTo>
                    <a:lnTo>
                      <a:pt x="2379" y="1196"/>
                    </a:lnTo>
                    <a:lnTo>
                      <a:pt x="2440" y="1271"/>
                    </a:lnTo>
                    <a:lnTo>
                      <a:pt x="2500" y="1347"/>
                    </a:lnTo>
                    <a:lnTo>
                      <a:pt x="2614" y="1504"/>
                    </a:lnTo>
                    <a:lnTo>
                      <a:pt x="2724" y="1663"/>
                    </a:lnTo>
                    <a:lnTo>
                      <a:pt x="2736" y="1651"/>
                    </a:lnTo>
                    <a:lnTo>
                      <a:pt x="2720" y="1657"/>
                    </a:lnTo>
                    <a:lnTo>
                      <a:pt x="2831" y="1822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3" name="Freeform 528">
                <a:extLst>
                  <a:ext uri="{FF2B5EF4-FFF2-40B4-BE49-F238E27FC236}">
                    <a16:creationId xmlns:a16="http://schemas.microsoft.com/office/drawing/2014/main" id="{C1E94327-0F86-2B47-9774-CE1543854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7" y="2426"/>
                <a:ext cx="396" cy="221"/>
              </a:xfrm>
              <a:custGeom>
                <a:avLst/>
                <a:gdLst>
                  <a:gd name="T0" fmla="*/ 195 w 793"/>
                  <a:gd name="T1" fmla="*/ 111 h 442"/>
                  <a:gd name="T2" fmla="*/ 198 w 793"/>
                  <a:gd name="T3" fmla="*/ 103 h 442"/>
                  <a:gd name="T4" fmla="*/ 177 w 793"/>
                  <a:gd name="T5" fmla="*/ 96 h 442"/>
                  <a:gd name="T6" fmla="*/ 156 w 793"/>
                  <a:gd name="T7" fmla="*/ 90 h 442"/>
                  <a:gd name="T8" fmla="*/ 135 w 793"/>
                  <a:gd name="T9" fmla="*/ 84 h 442"/>
                  <a:gd name="T10" fmla="*/ 116 w 793"/>
                  <a:gd name="T11" fmla="*/ 78 h 442"/>
                  <a:gd name="T12" fmla="*/ 98 w 793"/>
                  <a:gd name="T13" fmla="*/ 72 h 442"/>
                  <a:gd name="T14" fmla="*/ 81 w 793"/>
                  <a:gd name="T15" fmla="*/ 66 h 442"/>
                  <a:gd name="T16" fmla="*/ 73 w 793"/>
                  <a:gd name="T17" fmla="*/ 62 h 442"/>
                  <a:gd name="T18" fmla="*/ 66 w 793"/>
                  <a:gd name="T19" fmla="*/ 59 h 442"/>
                  <a:gd name="T20" fmla="*/ 59 w 793"/>
                  <a:gd name="T21" fmla="*/ 56 h 442"/>
                  <a:gd name="T22" fmla="*/ 53 w 793"/>
                  <a:gd name="T23" fmla="*/ 53 h 442"/>
                  <a:gd name="T24" fmla="*/ 47 w 793"/>
                  <a:gd name="T25" fmla="*/ 50 h 442"/>
                  <a:gd name="T26" fmla="*/ 42 w 793"/>
                  <a:gd name="T27" fmla="*/ 46 h 442"/>
                  <a:gd name="T28" fmla="*/ 40 w 793"/>
                  <a:gd name="T29" fmla="*/ 50 h 442"/>
                  <a:gd name="T30" fmla="*/ 43 w 793"/>
                  <a:gd name="T31" fmla="*/ 47 h 442"/>
                  <a:gd name="T32" fmla="*/ 38 w 793"/>
                  <a:gd name="T33" fmla="*/ 43 h 442"/>
                  <a:gd name="T34" fmla="*/ 34 w 793"/>
                  <a:gd name="T35" fmla="*/ 40 h 442"/>
                  <a:gd name="T36" fmla="*/ 27 w 793"/>
                  <a:gd name="T37" fmla="*/ 32 h 442"/>
                  <a:gd name="T38" fmla="*/ 21 w 793"/>
                  <a:gd name="T39" fmla="*/ 24 h 442"/>
                  <a:gd name="T40" fmla="*/ 18 w 793"/>
                  <a:gd name="T41" fmla="*/ 27 h 442"/>
                  <a:gd name="T42" fmla="*/ 22 w 793"/>
                  <a:gd name="T43" fmla="*/ 25 h 442"/>
                  <a:gd name="T44" fmla="*/ 17 w 793"/>
                  <a:gd name="T45" fmla="*/ 18 h 442"/>
                  <a:gd name="T46" fmla="*/ 13 w 793"/>
                  <a:gd name="T47" fmla="*/ 11 h 442"/>
                  <a:gd name="T48" fmla="*/ 10 w 793"/>
                  <a:gd name="T49" fmla="*/ 6 h 442"/>
                  <a:gd name="T50" fmla="*/ 9 w 793"/>
                  <a:gd name="T51" fmla="*/ 4 h 442"/>
                  <a:gd name="T52" fmla="*/ 7 w 793"/>
                  <a:gd name="T53" fmla="*/ 0 h 442"/>
                  <a:gd name="T54" fmla="*/ 0 w 793"/>
                  <a:gd name="T55" fmla="*/ 6 h 442"/>
                  <a:gd name="T56" fmla="*/ 3 w 793"/>
                  <a:gd name="T57" fmla="*/ 10 h 442"/>
                  <a:gd name="T58" fmla="*/ 6 w 793"/>
                  <a:gd name="T59" fmla="*/ 8 h 442"/>
                  <a:gd name="T60" fmla="*/ 2 w 793"/>
                  <a:gd name="T61" fmla="*/ 9 h 442"/>
                  <a:gd name="T62" fmla="*/ 5 w 793"/>
                  <a:gd name="T63" fmla="*/ 15 h 442"/>
                  <a:gd name="T64" fmla="*/ 9 w 793"/>
                  <a:gd name="T65" fmla="*/ 22 h 442"/>
                  <a:gd name="T66" fmla="*/ 14 w 793"/>
                  <a:gd name="T67" fmla="*/ 29 h 442"/>
                  <a:gd name="T68" fmla="*/ 15 w 793"/>
                  <a:gd name="T69" fmla="*/ 30 h 442"/>
                  <a:gd name="T70" fmla="*/ 21 w 793"/>
                  <a:gd name="T71" fmla="*/ 38 h 442"/>
                  <a:gd name="T72" fmla="*/ 28 w 793"/>
                  <a:gd name="T73" fmla="*/ 46 h 442"/>
                  <a:gd name="T74" fmla="*/ 32 w 793"/>
                  <a:gd name="T75" fmla="*/ 50 h 442"/>
                  <a:gd name="T76" fmla="*/ 37 w 793"/>
                  <a:gd name="T77" fmla="*/ 53 h 442"/>
                  <a:gd name="T78" fmla="*/ 38 w 793"/>
                  <a:gd name="T79" fmla="*/ 54 h 442"/>
                  <a:gd name="T80" fmla="*/ 44 w 793"/>
                  <a:gd name="T81" fmla="*/ 58 h 442"/>
                  <a:gd name="T82" fmla="*/ 49 w 793"/>
                  <a:gd name="T83" fmla="*/ 61 h 442"/>
                  <a:gd name="T84" fmla="*/ 55 w 793"/>
                  <a:gd name="T85" fmla="*/ 64 h 442"/>
                  <a:gd name="T86" fmla="*/ 63 w 793"/>
                  <a:gd name="T87" fmla="*/ 68 h 442"/>
                  <a:gd name="T88" fmla="*/ 70 w 793"/>
                  <a:gd name="T89" fmla="*/ 71 h 442"/>
                  <a:gd name="T90" fmla="*/ 78 w 793"/>
                  <a:gd name="T91" fmla="*/ 74 h 442"/>
                  <a:gd name="T92" fmla="*/ 94 w 793"/>
                  <a:gd name="T93" fmla="*/ 80 h 442"/>
                  <a:gd name="T94" fmla="*/ 113 w 793"/>
                  <a:gd name="T95" fmla="*/ 87 h 442"/>
                  <a:gd name="T96" fmla="*/ 132 w 793"/>
                  <a:gd name="T97" fmla="*/ 92 h 442"/>
                  <a:gd name="T98" fmla="*/ 152 w 793"/>
                  <a:gd name="T99" fmla="*/ 99 h 442"/>
                  <a:gd name="T100" fmla="*/ 173 w 793"/>
                  <a:gd name="T101" fmla="*/ 104 h 442"/>
                  <a:gd name="T102" fmla="*/ 195 w 793"/>
                  <a:gd name="T103" fmla="*/ 111 h 44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793" h="442">
                    <a:moveTo>
                      <a:pt x="783" y="442"/>
                    </a:moveTo>
                    <a:lnTo>
                      <a:pt x="793" y="409"/>
                    </a:lnTo>
                    <a:lnTo>
                      <a:pt x="708" y="383"/>
                    </a:lnTo>
                    <a:lnTo>
                      <a:pt x="625" y="360"/>
                    </a:lnTo>
                    <a:lnTo>
                      <a:pt x="543" y="335"/>
                    </a:lnTo>
                    <a:lnTo>
                      <a:pt x="466" y="312"/>
                    </a:lnTo>
                    <a:lnTo>
                      <a:pt x="393" y="287"/>
                    </a:lnTo>
                    <a:lnTo>
                      <a:pt x="325" y="261"/>
                    </a:lnTo>
                    <a:lnTo>
                      <a:pt x="294" y="248"/>
                    </a:lnTo>
                    <a:lnTo>
                      <a:pt x="265" y="236"/>
                    </a:lnTo>
                    <a:lnTo>
                      <a:pt x="236" y="223"/>
                    </a:lnTo>
                    <a:lnTo>
                      <a:pt x="213" y="211"/>
                    </a:lnTo>
                    <a:lnTo>
                      <a:pt x="190" y="197"/>
                    </a:lnTo>
                    <a:lnTo>
                      <a:pt x="169" y="182"/>
                    </a:lnTo>
                    <a:lnTo>
                      <a:pt x="161" y="199"/>
                    </a:lnTo>
                    <a:lnTo>
                      <a:pt x="174" y="186"/>
                    </a:lnTo>
                    <a:lnTo>
                      <a:pt x="155" y="172"/>
                    </a:lnTo>
                    <a:lnTo>
                      <a:pt x="138" y="157"/>
                    </a:lnTo>
                    <a:lnTo>
                      <a:pt x="109" y="126"/>
                    </a:lnTo>
                    <a:lnTo>
                      <a:pt x="85" y="95"/>
                    </a:lnTo>
                    <a:lnTo>
                      <a:pt x="72" y="108"/>
                    </a:lnTo>
                    <a:lnTo>
                      <a:pt x="89" y="100"/>
                    </a:lnTo>
                    <a:lnTo>
                      <a:pt x="70" y="71"/>
                    </a:lnTo>
                    <a:lnTo>
                      <a:pt x="55" y="44"/>
                    </a:lnTo>
                    <a:lnTo>
                      <a:pt x="43" y="21"/>
                    </a:lnTo>
                    <a:lnTo>
                      <a:pt x="39" y="15"/>
                    </a:lnTo>
                    <a:lnTo>
                      <a:pt x="28" y="0"/>
                    </a:lnTo>
                    <a:lnTo>
                      <a:pt x="0" y="23"/>
                    </a:lnTo>
                    <a:lnTo>
                      <a:pt x="14" y="40"/>
                    </a:lnTo>
                    <a:lnTo>
                      <a:pt x="26" y="29"/>
                    </a:lnTo>
                    <a:lnTo>
                      <a:pt x="10" y="35"/>
                    </a:lnTo>
                    <a:lnTo>
                      <a:pt x="22" y="58"/>
                    </a:lnTo>
                    <a:lnTo>
                      <a:pt x="37" y="85"/>
                    </a:lnTo>
                    <a:lnTo>
                      <a:pt x="57" y="114"/>
                    </a:lnTo>
                    <a:lnTo>
                      <a:pt x="60" y="120"/>
                    </a:lnTo>
                    <a:lnTo>
                      <a:pt x="84" y="151"/>
                    </a:lnTo>
                    <a:lnTo>
                      <a:pt x="113" y="182"/>
                    </a:lnTo>
                    <a:lnTo>
                      <a:pt x="130" y="197"/>
                    </a:lnTo>
                    <a:lnTo>
                      <a:pt x="149" y="211"/>
                    </a:lnTo>
                    <a:lnTo>
                      <a:pt x="155" y="215"/>
                    </a:lnTo>
                    <a:lnTo>
                      <a:pt x="176" y="230"/>
                    </a:lnTo>
                    <a:lnTo>
                      <a:pt x="198" y="242"/>
                    </a:lnTo>
                    <a:lnTo>
                      <a:pt x="223" y="256"/>
                    </a:lnTo>
                    <a:lnTo>
                      <a:pt x="252" y="269"/>
                    </a:lnTo>
                    <a:lnTo>
                      <a:pt x="281" y="281"/>
                    </a:lnTo>
                    <a:lnTo>
                      <a:pt x="312" y="294"/>
                    </a:lnTo>
                    <a:lnTo>
                      <a:pt x="379" y="319"/>
                    </a:lnTo>
                    <a:lnTo>
                      <a:pt x="453" y="345"/>
                    </a:lnTo>
                    <a:lnTo>
                      <a:pt x="530" y="368"/>
                    </a:lnTo>
                    <a:lnTo>
                      <a:pt x="611" y="393"/>
                    </a:lnTo>
                    <a:lnTo>
                      <a:pt x="694" y="416"/>
                    </a:lnTo>
                    <a:lnTo>
                      <a:pt x="783" y="442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4" name="Freeform 529">
                <a:extLst>
                  <a:ext uri="{FF2B5EF4-FFF2-40B4-BE49-F238E27FC236}">
                    <a16:creationId xmlns:a16="http://schemas.microsoft.com/office/drawing/2014/main" id="{6A54329A-CFAA-A24C-9AFC-2AFBF0013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1715"/>
                <a:ext cx="1234" cy="554"/>
              </a:xfrm>
              <a:custGeom>
                <a:avLst/>
                <a:gdLst>
                  <a:gd name="T0" fmla="*/ 617 w 2467"/>
                  <a:gd name="T1" fmla="*/ 273 h 1107"/>
                  <a:gd name="T2" fmla="*/ 582 w 2467"/>
                  <a:gd name="T3" fmla="*/ 221 h 1107"/>
                  <a:gd name="T4" fmla="*/ 564 w 2467"/>
                  <a:gd name="T5" fmla="*/ 197 h 1107"/>
                  <a:gd name="T6" fmla="*/ 542 w 2467"/>
                  <a:gd name="T7" fmla="*/ 172 h 1107"/>
                  <a:gd name="T8" fmla="*/ 518 w 2467"/>
                  <a:gd name="T9" fmla="*/ 150 h 1107"/>
                  <a:gd name="T10" fmla="*/ 491 w 2467"/>
                  <a:gd name="T11" fmla="*/ 128 h 1107"/>
                  <a:gd name="T12" fmla="*/ 475 w 2467"/>
                  <a:gd name="T13" fmla="*/ 117 h 1107"/>
                  <a:gd name="T14" fmla="*/ 442 w 2467"/>
                  <a:gd name="T15" fmla="*/ 98 h 1107"/>
                  <a:gd name="T16" fmla="*/ 413 w 2467"/>
                  <a:gd name="T17" fmla="*/ 85 h 1107"/>
                  <a:gd name="T18" fmla="*/ 391 w 2467"/>
                  <a:gd name="T19" fmla="*/ 77 h 1107"/>
                  <a:gd name="T20" fmla="*/ 366 w 2467"/>
                  <a:gd name="T21" fmla="*/ 69 h 1107"/>
                  <a:gd name="T22" fmla="*/ 338 w 2467"/>
                  <a:gd name="T23" fmla="*/ 62 h 1107"/>
                  <a:gd name="T24" fmla="*/ 294 w 2467"/>
                  <a:gd name="T25" fmla="*/ 52 h 1107"/>
                  <a:gd name="T26" fmla="*/ 262 w 2467"/>
                  <a:gd name="T27" fmla="*/ 45 h 1107"/>
                  <a:gd name="T28" fmla="*/ 199 w 2467"/>
                  <a:gd name="T29" fmla="*/ 33 h 1107"/>
                  <a:gd name="T30" fmla="*/ 138 w 2467"/>
                  <a:gd name="T31" fmla="*/ 23 h 1107"/>
                  <a:gd name="T32" fmla="*/ 95 w 2467"/>
                  <a:gd name="T33" fmla="*/ 16 h 1107"/>
                  <a:gd name="T34" fmla="*/ 69 w 2467"/>
                  <a:gd name="T35" fmla="*/ 12 h 1107"/>
                  <a:gd name="T36" fmla="*/ 46 w 2467"/>
                  <a:gd name="T37" fmla="*/ 9 h 1107"/>
                  <a:gd name="T38" fmla="*/ 25 w 2467"/>
                  <a:gd name="T39" fmla="*/ 5 h 1107"/>
                  <a:gd name="T40" fmla="*/ 8 w 2467"/>
                  <a:gd name="T41" fmla="*/ 2 h 1107"/>
                  <a:gd name="T42" fmla="*/ 9 w 2467"/>
                  <a:gd name="T43" fmla="*/ 2 h 1107"/>
                  <a:gd name="T44" fmla="*/ 0 w 2467"/>
                  <a:gd name="T45" fmla="*/ 6 h 1107"/>
                  <a:gd name="T46" fmla="*/ 8 w 2467"/>
                  <a:gd name="T47" fmla="*/ 8 h 1107"/>
                  <a:gd name="T48" fmla="*/ 25 w 2467"/>
                  <a:gd name="T49" fmla="*/ 10 h 1107"/>
                  <a:gd name="T50" fmla="*/ 46 w 2467"/>
                  <a:gd name="T51" fmla="*/ 14 h 1107"/>
                  <a:gd name="T52" fmla="*/ 69 w 2467"/>
                  <a:gd name="T53" fmla="*/ 18 h 1107"/>
                  <a:gd name="T54" fmla="*/ 95 w 2467"/>
                  <a:gd name="T55" fmla="*/ 22 h 1107"/>
                  <a:gd name="T56" fmla="*/ 138 w 2467"/>
                  <a:gd name="T57" fmla="*/ 29 h 1107"/>
                  <a:gd name="T58" fmla="*/ 199 w 2467"/>
                  <a:gd name="T59" fmla="*/ 39 h 1107"/>
                  <a:gd name="T60" fmla="*/ 262 w 2467"/>
                  <a:gd name="T61" fmla="*/ 51 h 1107"/>
                  <a:gd name="T62" fmla="*/ 293 w 2467"/>
                  <a:gd name="T63" fmla="*/ 55 h 1107"/>
                  <a:gd name="T64" fmla="*/ 322 w 2467"/>
                  <a:gd name="T65" fmla="*/ 64 h 1107"/>
                  <a:gd name="T66" fmla="*/ 350 w 2467"/>
                  <a:gd name="T67" fmla="*/ 71 h 1107"/>
                  <a:gd name="T68" fmla="*/ 376 w 2467"/>
                  <a:gd name="T69" fmla="*/ 78 h 1107"/>
                  <a:gd name="T70" fmla="*/ 400 w 2467"/>
                  <a:gd name="T71" fmla="*/ 86 h 1107"/>
                  <a:gd name="T72" fmla="*/ 421 w 2467"/>
                  <a:gd name="T73" fmla="*/ 95 h 1107"/>
                  <a:gd name="T74" fmla="*/ 457 w 2467"/>
                  <a:gd name="T75" fmla="*/ 113 h 1107"/>
                  <a:gd name="T76" fmla="*/ 474 w 2467"/>
                  <a:gd name="T77" fmla="*/ 120 h 1107"/>
                  <a:gd name="T78" fmla="*/ 487 w 2467"/>
                  <a:gd name="T79" fmla="*/ 132 h 1107"/>
                  <a:gd name="T80" fmla="*/ 514 w 2467"/>
                  <a:gd name="T81" fmla="*/ 154 h 1107"/>
                  <a:gd name="T82" fmla="*/ 538 w 2467"/>
                  <a:gd name="T83" fmla="*/ 177 h 1107"/>
                  <a:gd name="T84" fmla="*/ 559 w 2467"/>
                  <a:gd name="T85" fmla="*/ 201 h 1107"/>
                  <a:gd name="T86" fmla="*/ 578 w 2467"/>
                  <a:gd name="T87" fmla="*/ 226 h 1107"/>
                  <a:gd name="T88" fmla="*/ 613 w 2467"/>
                  <a:gd name="T89" fmla="*/ 277 h 110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467" h="1107">
                    <a:moveTo>
                      <a:pt x="2452" y="1107"/>
                    </a:moveTo>
                    <a:lnTo>
                      <a:pt x="2467" y="1089"/>
                    </a:lnTo>
                    <a:lnTo>
                      <a:pt x="2399" y="984"/>
                    </a:lnTo>
                    <a:lnTo>
                      <a:pt x="2328" y="884"/>
                    </a:lnTo>
                    <a:lnTo>
                      <a:pt x="2291" y="833"/>
                    </a:lnTo>
                    <a:lnTo>
                      <a:pt x="2253" y="785"/>
                    </a:lnTo>
                    <a:lnTo>
                      <a:pt x="2210" y="736"/>
                    </a:lnTo>
                    <a:lnTo>
                      <a:pt x="2168" y="688"/>
                    </a:lnTo>
                    <a:lnTo>
                      <a:pt x="2121" y="641"/>
                    </a:lnTo>
                    <a:lnTo>
                      <a:pt x="2071" y="597"/>
                    </a:lnTo>
                    <a:lnTo>
                      <a:pt x="2019" y="552"/>
                    </a:lnTo>
                    <a:lnTo>
                      <a:pt x="1963" y="510"/>
                    </a:lnTo>
                    <a:lnTo>
                      <a:pt x="1903" y="469"/>
                    </a:lnTo>
                    <a:lnTo>
                      <a:pt x="1899" y="467"/>
                    </a:lnTo>
                    <a:lnTo>
                      <a:pt x="1835" y="428"/>
                    </a:lnTo>
                    <a:lnTo>
                      <a:pt x="1766" y="391"/>
                    </a:lnTo>
                    <a:lnTo>
                      <a:pt x="1692" y="356"/>
                    </a:lnTo>
                    <a:lnTo>
                      <a:pt x="1652" y="339"/>
                    </a:lnTo>
                    <a:lnTo>
                      <a:pt x="1607" y="322"/>
                    </a:lnTo>
                    <a:lnTo>
                      <a:pt x="1561" y="306"/>
                    </a:lnTo>
                    <a:lnTo>
                      <a:pt x="1513" y="291"/>
                    </a:lnTo>
                    <a:lnTo>
                      <a:pt x="1462" y="275"/>
                    </a:lnTo>
                    <a:lnTo>
                      <a:pt x="1408" y="261"/>
                    </a:lnTo>
                    <a:lnTo>
                      <a:pt x="1352" y="246"/>
                    </a:lnTo>
                    <a:lnTo>
                      <a:pt x="1294" y="232"/>
                    </a:lnTo>
                    <a:lnTo>
                      <a:pt x="1176" y="205"/>
                    </a:lnTo>
                    <a:lnTo>
                      <a:pt x="1171" y="205"/>
                    </a:lnTo>
                    <a:lnTo>
                      <a:pt x="1047" y="178"/>
                    </a:lnTo>
                    <a:lnTo>
                      <a:pt x="921" y="155"/>
                    </a:lnTo>
                    <a:lnTo>
                      <a:pt x="796" y="132"/>
                    </a:lnTo>
                    <a:lnTo>
                      <a:pt x="670" y="110"/>
                    </a:lnTo>
                    <a:lnTo>
                      <a:pt x="550" y="91"/>
                    </a:lnTo>
                    <a:lnTo>
                      <a:pt x="435" y="71"/>
                    </a:lnTo>
                    <a:lnTo>
                      <a:pt x="378" y="64"/>
                    </a:lnTo>
                    <a:lnTo>
                      <a:pt x="326" y="56"/>
                    </a:lnTo>
                    <a:lnTo>
                      <a:pt x="274" y="46"/>
                    </a:lnTo>
                    <a:lnTo>
                      <a:pt x="226" y="39"/>
                    </a:lnTo>
                    <a:lnTo>
                      <a:pt x="181" y="33"/>
                    </a:lnTo>
                    <a:lnTo>
                      <a:pt x="137" y="25"/>
                    </a:lnTo>
                    <a:lnTo>
                      <a:pt x="98" y="17"/>
                    </a:lnTo>
                    <a:lnTo>
                      <a:pt x="62" y="11"/>
                    </a:lnTo>
                    <a:lnTo>
                      <a:pt x="31" y="6"/>
                    </a:lnTo>
                    <a:lnTo>
                      <a:pt x="31" y="17"/>
                    </a:lnTo>
                    <a:lnTo>
                      <a:pt x="35" y="8"/>
                    </a:lnTo>
                    <a:lnTo>
                      <a:pt x="4" y="0"/>
                    </a:lnTo>
                    <a:lnTo>
                      <a:pt x="0" y="23"/>
                    </a:lnTo>
                    <a:lnTo>
                      <a:pt x="25" y="29"/>
                    </a:lnTo>
                    <a:lnTo>
                      <a:pt x="31" y="29"/>
                    </a:lnTo>
                    <a:lnTo>
                      <a:pt x="62" y="35"/>
                    </a:lnTo>
                    <a:lnTo>
                      <a:pt x="98" y="40"/>
                    </a:lnTo>
                    <a:lnTo>
                      <a:pt x="137" y="48"/>
                    </a:lnTo>
                    <a:lnTo>
                      <a:pt x="181" y="56"/>
                    </a:lnTo>
                    <a:lnTo>
                      <a:pt x="226" y="62"/>
                    </a:lnTo>
                    <a:lnTo>
                      <a:pt x="274" y="70"/>
                    </a:lnTo>
                    <a:lnTo>
                      <a:pt x="326" y="79"/>
                    </a:lnTo>
                    <a:lnTo>
                      <a:pt x="378" y="87"/>
                    </a:lnTo>
                    <a:lnTo>
                      <a:pt x="435" y="95"/>
                    </a:lnTo>
                    <a:lnTo>
                      <a:pt x="550" y="114"/>
                    </a:lnTo>
                    <a:lnTo>
                      <a:pt x="670" y="134"/>
                    </a:lnTo>
                    <a:lnTo>
                      <a:pt x="796" y="155"/>
                    </a:lnTo>
                    <a:lnTo>
                      <a:pt x="921" y="178"/>
                    </a:lnTo>
                    <a:lnTo>
                      <a:pt x="1047" y="201"/>
                    </a:lnTo>
                    <a:lnTo>
                      <a:pt x="1171" y="228"/>
                    </a:lnTo>
                    <a:lnTo>
                      <a:pt x="1171" y="217"/>
                    </a:lnTo>
                    <a:lnTo>
                      <a:pt x="1167" y="227"/>
                    </a:lnTo>
                    <a:lnTo>
                      <a:pt x="1285" y="254"/>
                    </a:lnTo>
                    <a:lnTo>
                      <a:pt x="1343" y="267"/>
                    </a:lnTo>
                    <a:lnTo>
                      <a:pt x="1399" y="283"/>
                    </a:lnTo>
                    <a:lnTo>
                      <a:pt x="1453" y="296"/>
                    </a:lnTo>
                    <a:lnTo>
                      <a:pt x="1503" y="312"/>
                    </a:lnTo>
                    <a:lnTo>
                      <a:pt x="1551" y="327"/>
                    </a:lnTo>
                    <a:lnTo>
                      <a:pt x="1598" y="343"/>
                    </a:lnTo>
                    <a:lnTo>
                      <a:pt x="1642" y="360"/>
                    </a:lnTo>
                    <a:lnTo>
                      <a:pt x="1683" y="378"/>
                    </a:lnTo>
                    <a:lnTo>
                      <a:pt x="1756" y="413"/>
                    </a:lnTo>
                    <a:lnTo>
                      <a:pt x="1826" y="449"/>
                    </a:lnTo>
                    <a:lnTo>
                      <a:pt x="1889" y="488"/>
                    </a:lnTo>
                    <a:lnTo>
                      <a:pt x="1895" y="479"/>
                    </a:lnTo>
                    <a:lnTo>
                      <a:pt x="1885" y="486"/>
                    </a:lnTo>
                    <a:lnTo>
                      <a:pt x="1945" y="527"/>
                    </a:lnTo>
                    <a:lnTo>
                      <a:pt x="2001" y="570"/>
                    </a:lnTo>
                    <a:lnTo>
                      <a:pt x="2054" y="614"/>
                    </a:lnTo>
                    <a:lnTo>
                      <a:pt x="2104" y="659"/>
                    </a:lnTo>
                    <a:lnTo>
                      <a:pt x="2150" y="705"/>
                    </a:lnTo>
                    <a:lnTo>
                      <a:pt x="2193" y="754"/>
                    </a:lnTo>
                    <a:lnTo>
                      <a:pt x="2235" y="802"/>
                    </a:lnTo>
                    <a:lnTo>
                      <a:pt x="2274" y="851"/>
                    </a:lnTo>
                    <a:lnTo>
                      <a:pt x="2310" y="901"/>
                    </a:lnTo>
                    <a:lnTo>
                      <a:pt x="2382" y="1002"/>
                    </a:lnTo>
                    <a:lnTo>
                      <a:pt x="2452" y="1107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5" name="Freeform 530">
                <a:extLst>
                  <a:ext uri="{FF2B5EF4-FFF2-40B4-BE49-F238E27FC236}">
                    <a16:creationId xmlns:a16="http://schemas.microsoft.com/office/drawing/2014/main" id="{5555A912-BB8C-744E-AAC2-0D6EF947B3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8" y="2633"/>
                <a:ext cx="516" cy="225"/>
              </a:xfrm>
              <a:custGeom>
                <a:avLst/>
                <a:gdLst>
                  <a:gd name="T0" fmla="*/ 257 w 1034"/>
                  <a:gd name="T1" fmla="*/ 18 h 450"/>
                  <a:gd name="T2" fmla="*/ 258 w 1034"/>
                  <a:gd name="T3" fmla="*/ 10 h 450"/>
                  <a:gd name="T4" fmla="*/ 236 w 1034"/>
                  <a:gd name="T5" fmla="*/ 7 h 450"/>
                  <a:gd name="T6" fmla="*/ 215 w 1034"/>
                  <a:gd name="T7" fmla="*/ 4 h 450"/>
                  <a:gd name="T8" fmla="*/ 194 w 1034"/>
                  <a:gd name="T9" fmla="*/ 2 h 450"/>
                  <a:gd name="T10" fmla="*/ 174 w 1034"/>
                  <a:gd name="T11" fmla="*/ 1 h 450"/>
                  <a:gd name="T12" fmla="*/ 154 w 1034"/>
                  <a:gd name="T13" fmla="*/ 0 h 450"/>
                  <a:gd name="T14" fmla="*/ 135 w 1034"/>
                  <a:gd name="T15" fmla="*/ 2 h 450"/>
                  <a:gd name="T16" fmla="*/ 126 w 1034"/>
                  <a:gd name="T17" fmla="*/ 3 h 450"/>
                  <a:gd name="T18" fmla="*/ 118 w 1034"/>
                  <a:gd name="T19" fmla="*/ 5 h 450"/>
                  <a:gd name="T20" fmla="*/ 116 w 1034"/>
                  <a:gd name="T21" fmla="*/ 5 h 450"/>
                  <a:gd name="T22" fmla="*/ 107 w 1034"/>
                  <a:gd name="T23" fmla="*/ 7 h 450"/>
                  <a:gd name="T24" fmla="*/ 100 w 1034"/>
                  <a:gd name="T25" fmla="*/ 10 h 450"/>
                  <a:gd name="T26" fmla="*/ 91 w 1034"/>
                  <a:gd name="T27" fmla="*/ 13 h 450"/>
                  <a:gd name="T28" fmla="*/ 84 w 1034"/>
                  <a:gd name="T29" fmla="*/ 17 h 450"/>
                  <a:gd name="T30" fmla="*/ 77 w 1034"/>
                  <a:gd name="T31" fmla="*/ 21 h 450"/>
                  <a:gd name="T32" fmla="*/ 75 w 1034"/>
                  <a:gd name="T33" fmla="*/ 22 h 450"/>
                  <a:gd name="T34" fmla="*/ 69 w 1034"/>
                  <a:gd name="T35" fmla="*/ 27 h 450"/>
                  <a:gd name="T36" fmla="*/ 56 w 1034"/>
                  <a:gd name="T37" fmla="*/ 38 h 450"/>
                  <a:gd name="T38" fmla="*/ 43 w 1034"/>
                  <a:gd name="T39" fmla="*/ 50 h 450"/>
                  <a:gd name="T40" fmla="*/ 32 w 1034"/>
                  <a:gd name="T41" fmla="*/ 63 h 450"/>
                  <a:gd name="T42" fmla="*/ 21 w 1034"/>
                  <a:gd name="T43" fmla="*/ 78 h 450"/>
                  <a:gd name="T44" fmla="*/ 10 w 1034"/>
                  <a:gd name="T45" fmla="*/ 93 h 450"/>
                  <a:gd name="T46" fmla="*/ 0 w 1034"/>
                  <a:gd name="T47" fmla="*/ 108 h 450"/>
                  <a:gd name="T48" fmla="*/ 6 w 1034"/>
                  <a:gd name="T49" fmla="*/ 113 h 450"/>
                  <a:gd name="T50" fmla="*/ 17 w 1034"/>
                  <a:gd name="T51" fmla="*/ 99 h 450"/>
                  <a:gd name="T52" fmla="*/ 27 w 1034"/>
                  <a:gd name="T53" fmla="*/ 84 h 450"/>
                  <a:gd name="T54" fmla="*/ 38 w 1034"/>
                  <a:gd name="T55" fmla="*/ 70 h 450"/>
                  <a:gd name="T56" fmla="*/ 49 w 1034"/>
                  <a:gd name="T57" fmla="*/ 56 h 450"/>
                  <a:gd name="T58" fmla="*/ 62 w 1034"/>
                  <a:gd name="T59" fmla="*/ 44 h 450"/>
                  <a:gd name="T60" fmla="*/ 75 w 1034"/>
                  <a:gd name="T61" fmla="*/ 33 h 450"/>
                  <a:gd name="T62" fmla="*/ 82 w 1034"/>
                  <a:gd name="T63" fmla="*/ 29 h 450"/>
                  <a:gd name="T64" fmla="*/ 79 w 1034"/>
                  <a:gd name="T65" fmla="*/ 26 h 450"/>
                  <a:gd name="T66" fmla="*/ 80 w 1034"/>
                  <a:gd name="T67" fmla="*/ 30 h 450"/>
                  <a:gd name="T68" fmla="*/ 88 w 1034"/>
                  <a:gd name="T69" fmla="*/ 25 h 450"/>
                  <a:gd name="T70" fmla="*/ 95 w 1034"/>
                  <a:gd name="T71" fmla="*/ 21 h 450"/>
                  <a:gd name="T72" fmla="*/ 103 w 1034"/>
                  <a:gd name="T73" fmla="*/ 18 h 450"/>
                  <a:gd name="T74" fmla="*/ 111 w 1034"/>
                  <a:gd name="T75" fmla="*/ 16 h 450"/>
                  <a:gd name="T76" fmla="*/ 119 w 1034"/>
                  <a:gd name="T77" fmla="*/ 13 h 450"/>
                  <a:gd name="T78" fmla="*/ 118 w 1034"/>
                  <a:gd name="T79" fmla="*/ 9 h 450"/>
                  <a:gd name="T80" fmla="*/ 118 w 1034"/>
                  <a:gd name="T81" fmla="*/ 14 h 450"/>
                  <a:gd name="T82" fmla="*/ 126 w 1034"/>
                  <a:gd name="T83" fmla="*/ 12 h 450"/>
                  <a:gd name="T84" fmla="*/ 135 w 1034"/>
                  <a:gd name="T85" fmla="*/ 11 h 450"/>
                  <a:gd name="T86" fmla="*/ 154 w 1034"/>
                  <a:gd name="T87" fmla="*/ 9 h 450"/>
                  <a:gd name="T88" fmla="*/ 174 w 1034"/>
                  <a:gd name="T89" fmla="*/ 10 h 450"/>
                  <a:gd name="T90" fmla="*/ 194 w 1034"/>
                  <a:gd name="T91" fmla="*/ 11 h 450"/>
                  <a:gd name="T92" fmla="*/ 215 w 1034"/>
                  <a:gd name="T93" fmla="*/ 13 h 450"/>
                  <a:gd name="T94" fmla="*/ 236 w 1034"/>
                  <a:gd name="T95" fmla="*/ 16 h 450"/>
                  <a:gd name="T96" fmla="*/ 257 w 1034"/>
                  <a:gd name="T97" fmla="*/ 18 h 45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034" h="450">
                    <a:moveTo>
                      <a:pt x="1030" y="72"/>
                    </a:moveTo>
                    <a:lnTo>
                      <a:pt x="1034" y="37"/>
                    </a:lnTo>
                    <a:lnTo>
                      <a:pt x="947" y="26"/>
                    </a:lnTo>
                    <a:lnTo>
                      <a:pt x="862" y="16"/>
                    </a:lnTo>
                    <a:lnTo>
                      <a:pt x="779" y="6"/>
                    </a:lnTo>
                    <a:lnTo>
                      <a:pt x="698" y="2"/>
                    </a:lnTo>
                    <a:lnTo>
                      <a:pt x="618" y="0"/>
                    </a:lnTo>
                    <a:lnTo>
                      <a:pt x="543" y="6"/>
                    </a:lnTo>
                    <a:lnTo>
                      <a:pt x="506" y="10"/>
                    </a:lnTo>
                    <a:lnTo>
                      <a:pt x="472" y="18"/>
                    </a:lnTo>
                    <a:lnTo>
                      <a:pt x="466" y="18"/>
                    </a:lnTo>
                    <a:lnTo>
                      <a:pt x="431" y="28"/>
                    </a:lnTo>
                    <a:lnTo>
                      <a:pt x="400" y="39"/>
                    </a:lnTo>
                    <a:lnTo>
                      <a:pt x="367" y="51"/>
                    </a:lnTo>
                    <a:lnTo>
                      <a:pt x="338" y="66"/>
                    </a:lnTo>
                    <a:lnTo>
                      <a:pt x="309" y="84"/>
                    </a:lnTo>
                    <a:lnTo>
                      <a:pt x="303" y="88"/>
                    </a:lnTo>
                    <a:lnTo>
                      <a:pt x="276" y="107"/>
                    </a:lnTo>
                    <a:lnTo>
                      <a:pt x="224" y="150"/>
                    </a:lnTo>
                    <a:lnTo>
                      <a:pt x="174" y="198"/>
                    </a:lnTo>
                    <a:lnTo>
                      <a:pt x="130" y="252"/>
                    </a:lnTo>
                    <a:lnTo>
                      <a:pt x="85" y="309"/>
                    </a:lnTo>
                    <a:lnTo>
                      <a:pt x="43" y="369"/>
                    </a:lnTo>
                    <a:lnTo>
                      <a:pt x="0" y="431"/>
                    </a:lnTo>
                    <a:lnTo>
                      <a:pt x="27" y="450"/>
                    </a:lnTo>
                    <a:lnTo>
                      <a:pt x="68" y="394"/>
                    </a:lnTo>
                    <a:lnTo>
                      <a:pt x="110" y="334"/>
                    </a:lnTo>
                    <a:lnTo>
                      <a:pt x="155" y="278"/>
                    </a:lnTo>
                    <a:lnTo>
                      <a:pt x="199" y="223"/>
                    </a:lnTo>
                    <a:lnTo>
                      <a:pt x="249" y="175"/>
                    </a:lnTo>
                    <a:lnTo>
                      <a:pt x="302" y="132"/>
                    </a:lnTo>
                    <a:lnTo>
                      <a:pt x="329" y="113"/>
                    </a:lnTo>
                    <a:lnTo>
                      <a:pt x="317" y="101"/>
                    </a:lnTo>
                    <a:lnTo>
                      <a:pt x="323" y="117"/>
                    </a:lnTo>
                    <a:lnTo>
                      <a:pt x="352" y="99"/>
                    </a:lnTo>
                    <a:lnTo>
                      <a:pt x="381" y="84"/>
                    </a:lnTo>
                    <a:lnTo>
                      <a:pt x="412" y="72"/>
                    </a:lnTo>
                    <a:lnTo>
                      <a:pt x="445" y="61"/>
                    </a:lnTo>
                    <a:lnTo>
                      <a:pt x="479" y="51"/>
                    </a:lnTo>
                    <a:lnTo>
                      <a:pt x="472" y="35"/>
                    </a:lnTo>
                    <a:lnTo>
                      <a:pt x="472" y="53"/>
                    </a:lnTo>
                    <a:lnTo>
                      <a:pt x="506" y="45"/>
                    </a:lnTo>
                    <a:lnTo>
                      <a:pt x="543" y="41"/>
                    </a:lnTo>
                    <a:lnTo>
                      <a:pt x="618" y="35"/>
                    </a:lnTo>
                    <a:lnTo>
                      <a:pt x="698" y="37"/>
                    </a:lnTo>
                    <a:lnTo>
                      <a:pt x="779" y="41"/>
                    </a:lnTo>
                    <a:lnTo>
                      <a:pt x="862" y="51"/>
                    </a:lnTo>
                    <a:lnTo>
                      <a:pt x="947" y="61"/>
                    </a:lnTo>
                    <a:lnTo>
                      <a:pt x="1030" y="72"/>
                    </a:lnTo>
                    <a:close/>
                  </a:path>
                </a:pathLst>
              </a:custGeom>
              <a:solidFill>
                <a:srgbClr val="33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6" name="Freeform 531">
                <a:extLst>
                  <a:ext uri="{FF2B5EF4-FFF2-40B4-BE49-F238E27FC236}">
                    <a16:creationId xmlns:a16="http://schemas.microsoft.com/office/drawing/2014/main" id="{9AE4C531-3C79-B84F-974C-76D6E2E40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3" y="2882"/>
                <a:ext cx="864" cy="223"/>
              </a:xfrm>
              <a:custGeom>
                <a:avLst/>
                <a:gdLst>
                  <a:gd name="T0" fmla="*/ 0 w 1727"/>
                  <a:gd name="T1" fmla="*/ 9 h 446"/>
                  <a:gd name="T2" fmla="*/ 16 w 1727"/>
                  <a:gd name="T3" fmla="*/ 40 h 446"/>
                  <a:gd name="T4" fmla="*/ 28 w 1727"/>
                  <a:gd name="T5" fmla="*/ 58 h 446"/>
                  <a:gd name="T6" fmla="*/ 39 w 1727"/>
                  <a:gd name="T7" fmla="*/ 72 h 446"/>
                  <a:gd name="T8" fmla="*/ 52 w 1727"/>
                  <a:gd name="T9" fmla="*/ 84 h 446"/>
                  <a:gd name="T10" fmla="*/ 64 w 1727"/>
                  <a:gd name="T11" fmla="*/ 91 h 446"/>
                  <a:gd name="T12" fmla="*/ 82 w 1727"/>
                  <a:gd name="T13" fmla="*/ 100 h 446"/>
                  <a:gd name="T14" fmla="*/ 94 w 1727"/>
                  <a:gd name="T15" fmla="*/ 104 h 446"/>
                  <a:gd name="T16" fmla="*/ 119 w 1727"/>
                  <a:gd name="T17" fmla="*/ 110 h 446"/>
                  <a:gd name="T18" fmla="*/ 131 w 1727"/>
                  <a:gd name="T19" fmla="*/ 111 h 446"/>
                  <a:gd name="T20" fmla="*/ 149 w 1727"/>
                  <a:gd name="T21" fmla="*/ 112 h 446"/>
                  <a:gd name="T22" fmla="*/ 181 w 1727"/>
                  <a:gd name="T23" fmla="*/ 111 h 446"/>
                  <a:gd name="T24" fmla="*/ 217 w 1727"/>
                  <a:gd name="T25" fmla="*/ 108 h 446"/>
                  <a:gd name="T26" fmla="*/ 239 w 1727"/>
                  <a:gd name="T27" fmla="*/ 106 h 446"/>
                  <a:gd name="T28" fmla="*/ 279 w 1727"/>
                  <a:gd name="T29" fmla="*/ 100 h 446"/>
                  <a:gd name="T30" fmla="*/ 343 w 1727"/>
                  <a:gd name="T31" fmla="*/ 89 h 446"/>
                  <a:gd name="T32" fmla="*/ 432 w 1727"/>
                  <a:gd name="T33" fmla="*/ 72 h 446"/>
                  <a:gd name="T34" fmla="*/ 382 w 1727"/>
                  <a:gd name="T35" fmla="*/ 58 h 446"/>
                  <a:gd name="T36" fmla="*/ 295 w 1727"/>
                  <a:gd name="T37" fmla="*/ 74 h 446"/>
                  <a:gd name="T38" fmla="*/ 254 w 1727"/>
                  <a:gd name="T39" fmla="*/ 80 h 446"/>
                  <a:gd name="T40" fmla="*/ 215 w 1727"/>
                  <a:gd name="T41" fmla="*/ 85 h 446"/>
                  <a:gd name="T42" fmla="*/ 217 w 1727"/>
                  <a:gd name="T43" fmla="*/ 85 h 446"/>
                  <a:gd name="T44" fmla="*/ 181 w 1727"/>
                  <a:gd name="T45" fmla="*/ 88 h 446"/>
                  <a:gd name="T46" fmla="*/ 149 w 1727"/>
                  <a:gd name="T47" fmla="*/ 88 h 446"/>
                  <a:gd name="T48" fmla="*/ 134 w 1727"/>
                  <a:gd name="T49" fmla="*/ 100 h 446"/>
                  <a:gd name="T50" fmla="*/ 122 w 1727"/>
                  <a:gd name="T51" fmla="*/ 87 h 446"/>
                  <a:gd name="T52" fmla="*/ 122 w 1727"/>
                  <a:gd name="T53" fmla="*/ 87 h 446"/>
                  <a:gd name="T54" fmla="*/ 99 w 1727"/>
                  <a:gd name="T55" fmla="*/ 82 h 446"/>
                  <a:gd name="T56" fmla="*/ 101 w 1727"/>
                  <a:gd name="T57" fmla="*/ 83 h 446"/>
                  <a:gd name="T58" fmla="*/ 81 w 1727"/>
                  <a:gd name="T59" fmla="*/ 75 h 446"/>
                  <a:gd name="T60" fmla="*/ 68 w 1727"/>
                  <a:gd name="T61" fmla="*/ 81 h 446"/>
                  <a:gd name="T62" fmla="*/ 69 w 1727"/>
                  <a:gd name="T63" fmla="*/ 67 h 446"/>
                  <a:gd name="T64" fmla="*/ 55 w 1727"/>
                  <a:gd name="T65" fmla="*/ 55 h 446"/>
                  <a:gd name="T66" fmla="*/ 44 w 1727"/>
                  <a:gd name="T67" fmla="*/ 41 h 446"/>
                  <a:gd name="T68" fmla="*/ 47 w 1727"/>
                  <a:gd name="T69" fmla="*/ 45 h 446"/>
                  <a:gd name="T70" fmla="*/ 29 w 1727"/>
                  <a:gd name="T71" fmla="*/ 15 h 44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727" h="446">
                    <a:moveTo>
                      <a:pt x="87" y="0"/>
                    </a:moveTo>
                    <a:lnTo>
                      <a:pt x="0" y="33"/>
                    </a:lnTo>
                    <a:lnTo>
                      <a:pt x="31" y="97"/>
                    </a:lnTo>
                    <a:lnTo>
                      <a:pt x="62" y="159"/>
                    </a:lnTo>
                    <a:lnTo>
                      <a:pt x="101" y="217"/>
                    </a:lnTo>
                    <a:lnTo>
                      <a:pt x="110" y="230"/>
                    </a:lnTo>
                    <a:lnTo>
                      <a:pt x="130" y="259"/>
                    </a:lnTo>
                    <a:lnTo>
                      <a:pt x="153" y="285"/>
                    </a:lnTo>
                    <a:lnTo>
                      <a:pt x="180" y="310"/>
                    </a:lnTo>
                    <a:lnTo>
                      <a:pt x="207" y="333"/>
                    </a:lnTo>
                    <a:lnTo>
                      <a:pt x="238" y="354"/>
                    </a:lnTo>
                    <a:lnTo>
                      <a:pt x="253" y="364"/>
                    </a:lnTo>
                    <a:lnTo>
                      <a:pt x="286" y="383"/>
                    </a:lnTo>
                    <a:lnTo>
                      <a:pt x="325" y="399"/>
                    </a:lnTo>
                    <a:lnTo>
                      <a:pt x="365" y="414"/>
                    </a:lnTo>
                    <a:lnTo>
                      <a:pt x="375" y="416"/>
                    </a:lnTo>
                    <a:lnTo>
                      <a:pt x="419" y="428"/>
                    </a:lnTo>
                    <a:lnTo>
                      <a:pt x="474" y="438"/>
                    </a:lnTo>
                    <a:lnTo>
                      <a:pt x="524" y="442"/>
                    </a:lnTo>
                    <a:lnTo>
                      <a:pt x="533" y="444"/>
                    </a:lnTo>
                    <a:lnTo>
                      <a:pt x="593" y="446"/>
                    </a:lnTo>
                    <a:lnTo>
                      <a:pt x="657" y="446"/>
                    </a:lnTo>
                    <a:lnTo>
                      <a:pt x="723" y="444"/>
                    </a:lnTo>
                    <a:lnTo>
                      <a:pt x="794" y="438"/>
                    </a:lnTo>
                    <a:lnTo>
                      <a:pt x="868" y="432"/>
                    </a:lnTo>
                    <a:lnTo>
                      <a:pt x="877" y="430"/>
                    </a:lnTo>
                    <a:lnTo>
                      <a:pt x="955" y="422"/>
                    </a:lnTo>
                    <a:lnTo>
                      <a:pt x="1034" y="411"/>
                    </a:lnTo>
                    <a:lnTo>
                      <a:pt x="1115" y="399"/>
                    </a:lnTo>
                    <a:lnTo>
                      <a:pt x="1198" y="385"/>
                    </a:lnTo>
                    <a:lnTo>
                      <a:pt x="1372" y="354"/>
                    </a:lnTo>
                    <a:lnTo>
                      <a:pt x="1548" y="321"/>
                    </a:lnTo>
                    <a:lnTo>
                      <a:pt x="1727" y="287"/>
                    </a:lnTo>
                    <a:lnTo>
                      <a:pt x="1708" y="195"/>
                    </a:lnTo>
                    <a:lnTo>
                      <a:pt x="1528" y="230"/>
                    </a:lnTo>
                    <a:lnTo>
                      <a:pt x="1353" y="263"/>
                    </a:lnTo>
                    <a:lnTo>
                      <a:pt x="1179" y="294"/>
                    </a:lnTo>
                    <a:lnTo>
                      <a:pt x="1096" y="308"/>
                    </a:lnTo>
                    <a:lnTo>
                      <a:pt x="1014" y="320"/>
                    </a:lnTo>
                    <a:lnTo>
                      <a:pt x="935" y="331"/>
                    </a:lnTo>
                    <a:lnTo>
                      <a:pt x="858" y="339"/>
                    </a:lnTo>
                    <a:lnTo>
                      <a:pt x="868" y="385"/>
                    </a:lnTo>
                    <a:lnTo>
                      <a:pt x="868" y="339"/>
                    </a:lnTo>
                    <a:lnTo>
                      <a:pt x="794" y="345"/>
                    </a:lnTo>
                    <a:lnTo>
                      <a:pt x="723" y="351"/>
                    </a:lnTo>
                    <a:lnTo>
                      <a:pt x="657" y="352"/>
                    </a:lnTo>
                    <a:lnTo>
                      <a:pt x="593" y="352"/>
                    </a:lnTo>
                    <a:lnTo>
                      <a:pt x="533" y="351"/>
                    </a:lnTo>
                    <a:lnTo>
                      <a:pt x="533" y="397"/>
                    </a:lnTo>
                    <a:lnTo>
                      <a:pt x="543" y="351"/>
                    </a:lnTo>
                    <a:lnTo>
                      <a:pt x="485" y="347"/>
                    </a:lnTo>
                    <a:lnTo>
                      <a:pt x="479" y="391"/>
                    </a:lnTo>
                    <a:lnTo>
                      <a:pt x="487" y="347"/>
                    </a:lnTo>
                    <a:lnTo>
                      <a:pt x="439" y="337"/>
                    </a:lnTo>
                    <a:lnTo>
                      <a:pt x="394" y="325"/>
                    </a:lnTo>
                    <a:lnTo>
                      <a:pt x="385" y="372"/>
                    </a:lnTo>
                    <a:lnTo>
                      <a:pt x="402" y="329"/>
                    </a:lnTo>
                    <a:lnTo>
                      <a:pt x="361" y="314"/>
                    </a:lnTo>
                    <a:lnTo>
                      <a:pt x="323" y="298"/>
                    </a:lnTo>
                    <a:lnTo>
                      <a:pt x="290" y="279"/>
                    </a:lnTo>
                    <a:lnTo>
                      <a:pt x="271" y="321"/>
                    </a:lnTo>
                    <a:lnTo>
                      <a:pt x="304" y="288"/>
                    </a:lnTo>
                    <a:lnTo>
                      <a:pt x="273" y="267"/>
                    </a:lnTo>
                    <a:lnTo>
                      <a:pt x="246" y="244"/>
                    </a:lnTo>
                    <a:lnTo>
                      <a:pt x="219" y="219"/>
                    </a:lnTo>
                    <a:lnTo>
                      <a:pt x="195" y="194"/>
                    </a:lnTo>
                    <a:lnTo>
                      <a:pt x="176" y="164"/>
                    </a:lnTo>
                    <a:lnTo>
                      <a:pt x="143" y="197"/>
                    </a:lnTo>
                    <a:lnTo>
                      <a:pt x="186" y="180"/>
                    </a:lnTo>
                    <a:lnTo>
                      <a:pt x="147" y="122"/>
                    </a:lnTo>
                    <a:lnTo>
                      <a:pt x="116" y="60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7" name="Freeform 532">
                <a:extLst>
                  <a:ext uri="{FF2B5EF4-FFF2-40B4-BE49-F238E27FC236}">
                    <a16:creationId xmlns:a16="http://schemas.microsoft.com/office/drawing/2014/main" id="{D8714C6F-F2A7-E145-B8C9-5AD5551043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5" y="2028"/>
                <a:ext cx="155" cy="943"/>
              </a:xfrm>
              <a:custGeom>
                <a:avLst/>
                <a:gdLst>
                  <a:gd name="T0" fmla="*/ 78 w 309"/>
                  <a:gd name="T1" fmla="*/ 1 h 1886"/>
                  <a:gd name="T2" fmla="*/ 54 w 309"/>
                  <a:gd name="T3" fmla="*/ 0 h 1886"/>
                  <a:gd name="T4" fmla="*/ 53 w 309"/>
                  <a:gd name="T5" fmla="*/ 39 h 1886"/>
                  <a:gd name="T6" fmla="*/ 51 w 309"/>
                  <a:gd name="T7" fmla="*/ 76 h 1886"/>
                  <a:gd name="T8" fmla="*/ 49 w 309"/>
                  <a:gd name="T9" fmla="*/ 114 h 1886"/>
                  <a:gd name="T10" fmla="*/ 47 w 309"/>
                  <a:gd name="T11" fmla="*/ 150 h 1886"/>
                  <a:gd name="T12" fmla="*/ 45 w 309"/>
                  <a:gd name="T13" fmla="*/ 185 h 1886"/>
                  <a:gd name="T14" fmla="*/ 42 w 309"/>
                  <a:gd name="T15" fmla="*/ 219 h 1886"/>
                  <a:gd name="T16" fmla="*/ 41 w 309"/>
                  <a:gd name="T17" fmla="*/ 236 h 1886"/>
                  <a:gd name="T18" fmla="*/ 39 w 309"/>
                  <a:gd name="T19" fmla="*/ 251 h 1886"/>
                  <a:gd name="T20" fmla="*/ 51 w 309"/>
                  <a:gd name="T21" fmla="*/ 251 h 1886"/>
                  <a:gd name="T22" fmla="*/ 39 w 309"/>
                  <a:gd name="T23" fmla="*/ 249 h 1886"/>
                  <a:gd name="T24" fmla="*/ 38 w 309"/>
                  <a:gd name="T25" fmla="*/ 264 h 1886"/>
                  <a:gd name="T26" fmla="*/ 37 w 309"/>
                  <a:gd name="T27" fmla="*/ 280 h 1886"/>
                  <a:gd name="T28" fmla="*/ 35 w 309"/>
                  <a:gd name="T29" fmla="*/ 294 h 1886"/>
                  <a:gd name="T30" fmla="*/ 33 w 309"/>
                  <a:gd name="T31" fmla="*/ 308 h 1886"/>
                  <a:gd name="T32" fmla="*/ 31 w 309"/>
                  <a:gd name="T33" fmla="*/ 321 h 1886"/>
                  <a:gd name="T34" fmla="*/ 29 w 309"/>
                  <a:gd name="T35" fmla="*/ 334 h 1886"/>
                  <a:gd name="T36" fmla="*/ 24 w 309"/>
                  <a:gd name="T37" fmla="*/ 358 h 1886"/>
                  <a:gd name="T38" fmla="*/ 20 w 309"/>
                  <a:gd name="T39" fmla="*/ 382 h 1886"/>
                  <a:gd name="T40" fmla="*/ 15 w 309"/>
                  <a:gd name="T41" fmla="*/ 404 h 1886"/>
                  <a:gd name="T42" fmla="*/ 10 w 309"/>
                  <a:gd name="T43" fmla="*/ 425 h 1886"/>
                  <a:gd name="T44" fmla="*/ 5 w 309"/>
                  <a:gd name="T45" fmla="*/ 446 h 1886"/>
                  <a:gd name="T46" fmla="*/ 0 w 309"/>
                  <a:gd name="T47" fmla="*/ 466 h 1886"/>
                  <a:gd name="T48" fmla="*/ 23 w 309"/>
                  <a:gd name="T49" fmla="*/ 472 h 1886"/>
                  <a:gd name="T50" fmla="*/ 28 w 309"/>
                  <a:gd name="T51" fmla="*/ 451 h 1886"/>
                  <a:gd name="T52" fmla="*/ 33 w 309"/>
                  <a:gd name="T53" fmla="*/ 430 h 1886"/>
                  <a:gd name="T54" fmla="*/ 38 w 309"/>
                  <a:gd name="T55" fmla="*/ 409 h 1886"/>
                  <a:gd name="T56" fmla="*/ 42 w 309"/>
                  <a:gd name="T57" fmla="*/ 387 h 1886"/>
                  <a:gd name="T58" fmla="*/ 47 w 309"/>
                  <a:gd name="T59" fmla="*/ 363 h 1886"/>
                  <a:gd name="T60" fmla="*/ 52 w 309"/>
                  <a:gd name="T61" fmla="*/ 339 h 1886"/>
                  <a:gd name="T62" fmla="*/ 53 w 309"/>
                  <a:gd name="T63" fmla="*/ 326 h 1886"/>
                  <a:gd name="T64" fmla="*/ 55 w 309"/>
                  <a:gd name="T65" fmla="*/ 312 h 1886"/>
                  <a:gd name="T66" fmla="*/ 57 w 309"/>
                  <a:gd name="T67" fmla="*/ 299 h 1886"/>
                  <a:gd name="T68" fmla="*/ 59 w 309"/>
                  <a:gd name="T69" fmla="*/ 283 h 1886"/>
                  <a:gd name="T70" fmla="*/ 61 w 309"/>
                  <a:gd name="T71" fmla="*/ 269 h 1886"/>
                  <a:gd name="T72" fmla="*/ 62 w 309"/>
                  <a:gd name="T73" fmla="*/ 254 h 1886"/>
                  <a:gd name="T74" fmla="*/ 63 w 309"/>
                  <a:gd name="T75" fmla="*/ 251 h 1886"/>
                  <a:gd name="T76" fmla="*/ 63 w 309"/>
                  <a:gd name="T77" fmla="*/ 251 h 1886"/>
                  <a:gd name="T78" fmla="*/ 64 w 309"/>
                  <a:gd name="T79" fmla="*/ 236 h 1886"/>
                  <a:gd name="T80" fmla="*/ 66 w 309"/>
                  <a:gd name="T81" fmla="*/ 219 h 1886"/>
                  <a:gd name="T82" fmla="*/ 68 w 309"/>
                  <a:gd name="T83" fmla="*/ 185 h 1886"/>
                  <a:gd name="T84" fmla="*/ 70 w 309"/>
                  <a:gd name="T85" fmla="*/ 150 h 1886"/>
                  <a:gd name="T86" fmla="*/ 72 w 309"/>
                  <a:gd name="T87" fmla="*/ 114 h 1886"/>
                  <a:gd name="T88" fmla="*/ 74 w 309"/>
                  <a:gd name="T89" fmla="*/ 76 h 1886"/>
                  <a:gd name="T90" fmla="*/ 76 w 309"/>
                  <a:gd name="T91" fmla="*/ 39 h 1886"/>
                  <a:gd name="T92" fmla="*/ 78 w 309"/>
                  <a:gd name="T93" fmla="*/ 1 h 188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309" h="1886">
                    <a:moveTo>
                      <a:pt x="309" y="4"/>
                    </a:moveTo>
                    <a:lnTo>
                      <a:pt x="216" y="0"/>
                    </a:lnTo>
                    <a:lnTo>
                      <a:pt x="210" y="153"/>
                    </a:lnTo>
                    <a:lnTo>
                      <a:pt x="203" y="304"/>
                    </a:lnTo>
                    <a:lnTo>
                      <a:pt x="195" y="453"/>
                    </a:lnTo>
                    <a:lnTo>
                      <a:pt x="187" y="599"/>
                    </a:lnTo>
                    <a:lnTo>
                      <a:pt x="178" y="740"/>
                    </a:lnTo>
                    <a:lnTo>
                      <a:pt x="168" y="876"/>
                    </a:lnTo>
                    <a:lnTo>
                      <a:pt x="162" y="942"/>
                    </a:lnTo>
                    <a:lnTo>
                      <a:pt x="156" y="1004"/>
                    </a:lnTo>
                    <a:lnTo>
                      <a:pt x="203" y="1004"/>
                    </a:lnTo>
                    <a:lnTo>
                      <a:pt x="156" y="994"/>
                    </a:lnTo>
                    <a:lnTo>
                      <a:pt x="150" y="1056"/>
                    </a:lnTo>
                    <a:lnTo>
                      <a:pt x="145" y="1120"/>
                    </a:lnTo>
                    <a:lnTo>
                      <a:pt x="137" y="1175"/>
                    </a:lnTo>
                    <a:lnTo>
                      <a:pt x="129" y="1229"/>
                    </a:lnTo>
                    <a:lnTo>
                      <a:pt x="122" y="1283"/>
                    </a:lnTo>
                    <a:lnTo>
                      <a:pt x="114" y="1334"/>
                    </a:lnTo>
                    <a:lnTo>
                      <a:pt x="96" y="1432"/>
                    </a:lnTo>
                    <a:lnTo>
                      <a:pt x="77" y="1525"/>
                    </a:lnTo>
                    <a:lnTo>
                      <a:pt x="60" y="1615"/>
                    </a:lnTo>
                    <a:lnTo>
                      <a:pt x="38" y="1700"/>
                    </a:lnTo>
                    <a:lnTo>
                      <a:pt x="19" y="1783"/>
                    </a:lnTo>
                    <a:lnTo>
                      <a:pt x="0" y="1863"/>
                    </a:lnTo>
                    <a:lnTo>
                      <a:pt x="89" y="1886"/>
                    </a:lnTo>
                    <a:lnTo>
                      <a:pt x="110" y="1803"/>
                    </a:lnTo>
                    <a:lnTo>
                      <a:pt x="129" y="1719"/>
                    </a:lnTo>
                    <a:lnTo>
                      <a:pt x="150" y="1634"/>
                    </a:lnTo>
                    <a:lnTo>
                      <a:pt x="168" y="1545"/>
                    </a:lnTo>
                    <a:lnTo>
                      <a:pt x="187" y="1452"/>
                    </a:lnTo>
                    <a:lnTo>
                      <a:pt x="205" y="1353"/>
                    </a:lnTo>
                    <a:lnTo>
                      <a:pt x="212" y="1303"/>
                    </a:lnTo>
                    <a:lnTo>
                      <a:pt x="220" y="1248"/>
                    </a:lnTo>
                    <a:lnTo>
                      <a:pt x="228" y="1194"/>
                    </a:lnTo>
                    <a:lnTo>
                      <a:pt x="235" y="1132"/>
                    </a:lnTo>
                    <a:lnTo>
                      <a:pt x="241" y="1076"/>
                    </a:lnTo>
                    <a:lnTo>
                      <a:pt x="247" y="1014"/>
                    </a:lnTo>
                    <a:lnTo>
                      <a:pt x="249" y="1004"/>
                    </a:lnTo>
                    <a:lnTo>
                      <a:pt x="255" y="942"/>
                    </a:lnTo>
                    <a:lnTo>
                      <a:pt x="261" y="876"/>
                    </a:lnTo>
                    <a:lnTo>
                      <a:pt x="270" y="740"/>
                    </a:lnTo>
                    <a:lnTo>
                      <a:pt x="280" y="599"/>
                    </a:lnTo>
                    <a:lnTo>
                      <a:pt x="288" y="453"/>
                    </a:lnTo>
                    <a:lnTo>
                      <a:pt x="295" y="304"/>
                    </a:lnTo>
                    <a:lnTo>
                      <a:pt x="303" y="153"/>
                    </a:lnTo>
                    <a:lnTo>
                      <a:pt x="309" y="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8" name="Freeform 533">
                <a:extLst>
                  <a:ext uri="{FF2B5EF4-FFF2-40B4-BE49-F238E27FC236}">
                    <a16:creationId xmlns:a16="http://schemas.microsoft.com/office/drawing/2014/main" id="{B05F7001-E0C7-BE46-9DBF-1CE77946FF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5" y="2994"/>
                <a:ext cx="119" cy="688"/>
              </a:xfrm>
              <a:custGeom>
                <a:avLst/>
                <a:gdLst>
                  <a:gd name="T0" fmla="*/ 23 w 237"/>
                  <a:gd name="T1" fmla="*/ 0 h 1376"/>
                  <a:gd name="T2" fmla="*/ 1 w 237"/>
                  <a:gd name="T3" fmla="*/ 9 h 1376"/>
                  <a:gd name="T4" fmla="*/ 14 w 237"/>
                  <a:gd name="T5" fmla="*/ 38 h 1376"/>
                  <a:gd name="T6" fmla="*/ 21 w 237"/>
                  <a:gd name="T7" fmla="*/ 52 h 1376"/>
                  <a:gd name="T8" fmla="*/ 26 w 237"/>
                  <a:gd name="T9" fmla="*/ 68 h 1376"/>
                  <a:gd name="T10" fmla="*/ 37 w 237"/>
                  <a:gd name="T11" fmla="*/ 63 h 1376"/>
                  <a:gd name="T12" fmla="*/ 25 w 237"/>
                  <a:gd name="T13" fmla="*/ 65 h 1376"/>
                  <a:gd name="T14" fmla="*/ 30 w 237"/>
                  <a:gd name="T15" fmla="*/ 82 h 1376"/>
                  <a:gd name="T16" fmla="*/ 34 w 237"/>
                  <a:gd name="T17" fmla="*/ 99 h 1376"/>
                  <a:gd name="T18" fmla="*/ 36 w 237"/>
                  <a:gd name="T19" fmla="*/ 118 h 1376"/>
                  <a:gd name="T20" fmla="*/ 47 w 237"/>
                  <a:gd name="T21" fmla="*/ 115 h 1376"/>
                  <a:gd name="T22" fmla="*/ 36 w 237"/>
                  <a:gd name="T23" fmla="*/ 115 h 1376"/>
                  <a:gd name="T24" fmla="*/ 37 w 237"/>
                  <a:gd name="T25" fmla="*/ 135 h 1376"/>
                  <a:gd name="T26" fmla="*/ 36 w 237"/>
                  <a:gd name="T27" fmla="*/ 157 h 1376"/>
                  <a:gd name="T28" fmla="*/ 34 w 237"/>
                  <a:gd name="T29" fmla="*/ 181 h 1376"/>
                  <a:gd name="T30" fmla="*/ 45 w 237"/>
                  <a:gd name="T31" fmla="*/ 181 h 1376"/>
                  <a:gd name="T32" fmla="*/ 34 w 237"/>
                  <a:gd name="T33" fmla="*/ 179 h 1376"/>
                  <a:gd name="T34" fmla="*/ 30 w 237"/>
                  <a:gd name="T35" fmla="*/ 203 h 1376"/>
                  <a:gd name="T36" fmla="*/ 25 w 237"/>
                  <a:gd name="T37" fmla="*/ 229 h 1376"/>
                  <a:gd name="T38" fmla="*/ 20 w 237"/>
                  <a:gd name="T39" fmla="*/ 256 h 1376"/>
                  <a:gd name="T40" fmla="*/ 13 w 237"/>
                  <a:gd name="T41" fmla="*/ 283 h 1376"/>
                  <a:gd name="T42" fmla="*/ 0 w 237"/>
                  <a:gd name="T43" fmla="*/ 339 h 1376"/>
                  <a:gd name="T44" fmla="*/ 23 w 237"/>
                  <a:gd name="T45" fmla="*/ 344 h 1376"/>
                  <a:gd name="T46" fmla="*/ 36 w 237"/>
                  <a:gd name="T47" fmla="*/ 288 h 1376"/>
                  <a:gd name="T48" fmla="*/ 42 w 237"/>
                  <a:gd name="T49" fmla="*/ 261 h 1376"/>
                  <a:gd name="T50" fmla="*/ 48 w 237"/>
                  <a:gd name="T51" fmla="*/ 234 h 1376"/>
                  <a:gd name="T52" fmla="*/ 53 w 237"/>
                  <a:gd name="T53" fmla="*/ 208 h 1376"/>
                  <a:gd name="T54" fmla="*/ 56 w 237"/>
                  <a:gd name="T55" fmla="*/ 183 h 1376"/>
                  <a:gd name="T56" fmla="*/ 57 w 237"/>
                  <a:gd name="T57" fmla="*/ 181 h 1376"/>
                  <a:gd name="T58" fmla="*/ 57 w 237"/>
                  <a:gd name="T59" fmla="*/ 181 h 1376"/>
                  <a:gd name="T60" fmla="*/ 59 w 237"/>
                  <a:gd name="T61" fmla="*/ 157 h 1376"/>
                  <a:gd name="T62" fmla="*/ 60 w 237"/>
                  <a:gd name="T63" fmla="*/ 135 h 1376"/>
                  <a:gd name="T64" fmla="*/ 59 w 237"/>
                  <a:gd name="T65" fmla="*/ 115 h 1376"/>
                  <a:gd name="T66" fmla="*/ 59 w 237"/>
                  <a:gd name="T67" fmla="*/ 113 h 1376"/>
                  <a:gd name="T68" fmla="*/ 56 w 237"/>
                  <a:gd name="T69" fmla="*/ 94 h 1376"/>
                  <a:gd name="T70" fmla="*/ 53 w 237"/>
                  <a:gd name="T71" fmla="*/ 77 h 1376"/>
                  <a:gd name="T72" fmla="*/ 48 w 237"/>
                  <a:gd name="T73" fmla="*/ 60 h 1376"/>
                  <a:gd name="T74" fmla="*/ 47 w 237"/>
                  <a:gd name="T75" fmla="*/ 58 h 1376"/>
                  <a:gd name="T76" fmla="*/ 42 w 237"/>
                  <a:gd name="T77" fmla="*/ 43 h 1376"/>
                  <a:gd name="T78" fmla="*/ 36 w 237"/>
                  <a:gd name="T79" fmla="*/ 28 h 1376"/>
                  <a:gd name="T80" fmla="*/ 23 w 237"/>
                  <a:gd name="T81" fmla="*/ 0 h 137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37" h="1376">
                    <a:moveTo>
                      <a:pt x="89" y="0"/>
                    </a:moveTo>
                    <a:lnTo>
                      <a:pt x="2" y="34"/>
                    </a:lnTo>
                    <a:lnTo>
                      <a:pt x="56" y="149"/>
                    </a:lnTo>
                    <a:lnTo>
                      <a:pt x="81" y="207"/>
                    </a:lnTo>
                    <a:lnTo>
                      <a:pt x="102" y="269"/>
                    </a:lnTo>
                    <a:lnTo>
                      <a:pt x="145" y="250"/>
                    </a:lnTo>
                    <a:lnTo>
                      <a:pt x="100" y="259"/>
                    </a:lnTo>
                    <a:lnTo>
                      <a:pt x="120" y="325"/>
                    </a:lnTo>
                    <a:lnTo>
                      <a:pt x="133" y="395"/>
                    </a:lnTo>
                    <a:lnTo>
                      <a:pt x="143" y="469"/>
                    </a:lnTo>
                    <a:lnTo>
                      <a:pt x="187" y="459"/>
                    </a:lnTo>
                    <a:lnTo>
                      <a:pt x="141" y="459"/>
                    </a:lnTo>
                    <a:lnTo>
                      <a:pt x="145" y="540"/>
                    </a:lnTo>
                    <a:lnTo>
                      <a:pt x="141" y="628"/>
                    </a:lnTo>
                    <a:lnTo>
                      <a:pt x="133" y="723"/>
                    </a:lnTo>
                    <a:lnTo>
                      <a:pt x="179" y="723"/>
                    </a:lnTo>
                    <a:lnTo>
                      <a:pt x="133" y="713"/>
                    </a:lnTo>
                    <a:lnTo>
                      <a:pt x="120" y="812"/>
                    </a:lnTo>
                    <a:lnTo>
                      <a:pt x="100" y="915"/>
                    </a:lnTo>
                    <a:lnTo>
                      <a:pt x="77" y="1021"/>
                    </a:lnTo>
                    <a:lnTo>
                      <a:pt x="52" y="1132"/>
                    </a:lnTo>
                    <a:lnTo>
                      <a:pt x="0" y="1353"/>
                    </a:lnTo>
                    <a:lnTo>
                      <a:pt x="89" y="1376"/>
                    </a:lnTo>
                    <a:lnTo>
                      <a:pt x="143" y="1151"/>
                    </a:lnTo>
                    <a:lnTo>
                      <a:pt x="168" y="1041"/>
                    </a:lnTo>
                    <a:lnTo>
                      <a:pt x="191" y="934"/>
                    </a:lnTo>
                    <a:lnTo>
                      <a:pt x="210" y="831"/>
                    </a:lnTo>
                    <a:lnTo>
                      <a:pt x="224" y="732"/>
                    </a:lnTo>
                    <a:lnTo>
                      <a:pt x="226" y="723"/>
                    </a:lnTo>
                    <a:lnTo>
                      <a:pt x="234" y="628"/>
                    </a:lnTo>
                    <a:lnTo>
                      <a:pt x="237" y="540"/>
                    </a:lnTo>
                    <a:lnTo>
                      <a:pt x="234" y="459"/>
                    </a:lnTo>
                    <a:lnTo>
                      <a:pt x="234" y="449"/>
                    </a:lnTo>
                    <a:lnTo>
                      <a:pt x="224" y="376"/>
                    </a:lnTo>
                    <a:lnTo>
                      <a:pt x="210" y="306"/>
                    </a:lnTo>
                    <a:lnTo>
                      <a:pt x="191" y="240"/>
                    </a:lnTo>
                    <a:lnTo>
                      <a:pt x="187" y="232"/>
                    </a:lnTo>
                    <a:lnTo>
                      <a:pt x="166" y="170"/>
                    </a:lnTo>
                    <a:lnTo>
                      <a:pt x="141" y="112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9" name="Freeform 534">
                <a:extLst>
                  <a:ext uri="{FF2B5EF4-FFF2-40B4-BE49-F238E27FC236}">
                    <a16:creationId xmlns:a16="http://schemas.microsoft.com/office/drawing/2014/main" id="{7180C15F-D897-E143-9223-B448B7E85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2805"/>
                <a:ext cx="429" cy="271"/>
              </a:xfrm>
              <a:custGeom>
                <a:avLst/>
                <a:gdLst>
                  <a:gd name="T0" fmla="*/ 0 w 858"/>
                  <a:gd name="T1" fmla="*/ 110 h 542"/>
                  <a:gd name="T2" fmla="*/ 28 w 858"/>
                  <a:gd name="T3" fmla="*/ 122 h 542"/>
                  <a:gd name="T4" fmla="*/ 44 w 858"/>
                  <a:gd name="T5" fmla="*/ 128 h 542"/>
                  <a:gd name="T6" fmla="*/ 72 w 858"/>
                  <a:gd name="T7" fmla="*/ 135 h 542"/>
                  <a:gd name="T8" fmla="*/ 81 w 858"/>
                  <a:gd name="T9" fmla="*/ 135 h 542"/>
                  <a:gd name="T10" fmla="*/ 94 w 858"/>
                  <a:gd name="T11" fmla="*/ 135 h 542"/>
                  <a:gd name="T12" fmla="*/ 103 w 858"/>
                  <a:gd name="T13" fmla="*/ 134 h 542"/>
                  <a:gd name="T14" fmla="*/ 111 w 858"/>
                  <a:gd name="T15" fmla="*/ 131 h 542"/>
                  <a:gd name="T16" fmla="*/ 124 w 858"/>
                  <a:gd name="T17" fmla="*/ 125 h 542"/>
                  <a:gd name="T18" fmla="*/ 134 w 858"/>
                  <a:gd name="T19" fmla="*/ 119 h 542"/>
                  <a:gd name="T20" fmla="*/ 146 w 858"/>
                  <a:gd name="T21" fmla="*/ 109 h 542"/>
                  <a:gd name="T22" fmla="*/ 158 w 858"/>
                  <a:gd name="T23" fmla="*/ 97 h 542"/>
                  <a:gd name="T24" fmla="*/ 180 w 858"/>
                  <a:gd name="T25" fmla="*/ 67 h 542"/>
                  <a:gd name="T26" fmla="*/ 194 w 858"/>
                  <a:gd name="T27" fmla="*/ 46 h 542"/>
                  <a:gd name="T28" fmla="*/ 215 w 858"/>
                  <a:gd name="T29" fmla="*/ 11 h 542"/>
                  <a:gd name="T30" fmla="*/ 183 w 858"/>
                  <a:gd name="T31" fmla="*/ 19 h 542"/>
                  <a:gd name="T32" fmla="*/ 161 w 858"/>
                  <a:gd name="T33" fmla="*/ 54 h 542"/>
                  <a:gd name="T34" fmla="*/ 164 w 858"/>
                  <a:gd name="T35" fmla="*/ 50 h 542"/>
                  <a:gd name="T36" fmla="*/ 141 w 858"/>
                  <a:gd name="T37" fmla="*/ 80 h 542"/>
                  <a:gd name="T38" fmla="*/ 130 w 858"/>
                  <a:gd name="T39" fmla="*/ 92 h 542"/>
                  <a:gd name="T40" fmla="*/ 118 w 858"/>
                  <a:gd name="T41" fmla="*/ 103 h 542"/>
                  <a:gd name="T42" fmla="*/ 121 w 858"/>
                  <a:gd name="T43" fmla="*/ 100 h 542"/>
                  <a:gd name="T44" fmla="*/ 109 w 858"/>
                  <a:gd name="T45" fmla="*/ 107 h 542"/>
                  <a:gd name="T46" fmla="*/ 107 w 858"/>
                  <a:gd name="T47" fmla="*/ 120 h 542"/>
                  <a:gd name="T48" fmla="*/ 98 w 858"/>
                  <a:gd name="T49" fmla="*/ 111 h 542"/>
                  <a:gd name="T50" fmla="*/ 94 w 858"/>
                  <a:gd name="T51" fmla="*/ 123 h 542"/>
                  <a:gd name="T52" fmla="*/ 88 w 858"/>
                  <a:gd name="T53" fmla="*/ 113 h 542"/>
                  <a:gd name="T54" fmla="*/ 74 w 858"/>
                  <a:gd name="T55" fmla="*/ 112 h 542"/>
                  <a:gd name="T56" fmla="*/ 77 w 858"/>
                  <a:gd name="T57" fmla="*/ 112 h 542"/>
                  <a:gd name="T58" fmla="*/ 49 w 858"/>
                  <a:gd name="T59" fmla="*/ 105 h 542"/>
                  <a:gd name="T60" fmla="*/ 52 w 858"/>
                  <a:gd name="T61" fmla="*/ 106 h 542"/>
                  <a:gd name="T62" fmla="*/ 23 w 858"/>
                  <a:gd name="T63" fmla="*/ 95 h 54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58" h="542">
                    <a:moveTo>
                      <a:pt x="33" y="352"/>
                    </a:moveTo>
                    <a:lnTo>
                      <a:pt x="0" y="440"/>
                    </a:lnTo>
                    <a:lnTo>
                      <a:pt x="54" y="463"/>
                    </a:lnTo>
                    <a:lnTo>
                      <a:pt x="110" y="488"/>
                    </a:lnTo>
                    <a:lnTo>
                      <a:pt x="168" y="509"/>
                    </a:lnTo>
                    <a:lnTo>
                      <a:pt x="176" y="511"/>
                    </a:lnTo>
                    <a:lnTo>
                      <a:pt x="232" y="529"/>
                    </a:lnTo>
                    <a:lnTo>
                      <a:pt x="286" y="538"/>
                    </a:lnTo>
                    <a:lnTo>
                      <a:pt x="295" y="538"/>
                    </a:lnTo>
                    <a:lnTo>
                      <a:pt x="322" y="540"/>
                    </a:lnTo>
                    <a:lnTo>
                      <a:pt x="349" y="542"/>
                    </a:lnTo>
                    <a:lnTo>
                      <a:pt x="375" y="538"/>
                    </a:lnTo>
                    <a:lnTo>
                      <a:pt x="384" y="538"/>
                    </a:lnTo>
                    <a:lnTo>
                      <a:pt x="411" y="535"/>
                    </a:lnTo>
                    <a:lnTo>
                      <a:pt x="436" y="527"/>
                    </a:lnTo>
                    <a:lnTo>
                      <a:pt x="444" y="523"/>
                    </a:lnTo>
                    <a:lnTo>
                      <a:pt x="469" y="515"/>
                    </a:lnTo>
                    <a:lnTo>
                      <a:pt x="496" y="500"/>
                    </a:lnTo>
                    <a:lnTo>
                      <a:pt x="519" y="484"/>
                    </a:lnTo>
                    <a:lnTo>
                      <a:pt x="535" y="475"/>
                    </a:lnTo>
                    <a:lnTo>
                      <a:pt x="558" y="455"/>
                    </a:lnTo>
                    <a:lnTo>
                      <a:pt x="583" y="434"/>
                    </a:lnTo>
                    <a:lnTo>
                      <a:pt x="606" y="411"/>
                    </a:lnTo>
                    <a:lnTo>
                      <a:pt x="630" y="385"/>
                    </a:lnTo>
                    <a:lnTo>
                      <a:pt x="674" y="329"/>
                    </a:lnTo>
                    <a:lnTo>
                      <a:pt x="718" y="265"/>
                    </a:lnTo>
                    <a:lnTo>
                      <a:pt x="728" y="250"/>
                    </a:lnTo>
                    <a:lnTo>
                      <a:pt x="773" y="182"/>
                    </a:lnTo>
                    <a:lnTo>
                      <a:pt x="817" y="112"/>
                    </a:lnTo>
                    <a:lnTo>
                      <a:pt x="858" y="42"/>
                    </a:lnTo>
                    <a:lnTo>
                      <a:pt x="776" y="0"/>
                    </a:lnTo>
                    <a:lnTo>
                      <a:pt x="732" y="75"/>
                    </a:lnTo>
                    <a:lnTo>
                      <a:pt x="688" y="145"/>
                    </a:lnTo>
                    <a:lnTo>
                      <a:pt x="643" y="213"/>
                    </a:lnTo>
                    <a:lnTo>
                      <a:pt x="686" y="232"/>
                    </a:lnTo>
                    <a:lnTo>
                      <a:pt x="653" y="199"/>
                    </a:lnTo>
                    <a:lnTo>
                      <a:pt x="608" y="263"/>
                    </a:lnTo>
                    <a:lnTo>
                      <a:pt x="564" y="319"/>
                    </a:lnTo>
                    <a:lnTo>
                      <a:pt x="541" y="345"/>
                    </a:lnTo>
                    <a:lnTo>
                      <a:pt x="518" y="368"/>
                    </a:lnTo>
                    <a:lnTo>
                      <a:pt x="492" y="389"/>
                    </a:lnTo>
                    <a:lnTo>
                      <a:pt x="469" y="409"/>
                    </a:lnTo>
                    <a:lnTo>
                      <a:pt x="502" y="442"/>
                    </a:lnTo>
                    <a:lnTo>
                      <a:pt x="483" y="399"/>
                    </a:lnTo>
                    <a:lnTo>
                      <a:pt x="460" y="414"/>
                    </a:lnTo>
                    <a:lnTo>
                      <a:pt x="436" y="428"/>
                    </a:lnTo>
                    <a:lnTo>
                      <a:pt x="407" y="438"/>
                    </a:lnTo>
                    <a:lnTo>
                      <a:pt x="427" y="480"/>
                    </a:lnTo>
                    <a:lnTo>
                      <a:pt x="417" y="436"/>
                    </a:lnTo>
                    <a:lnTo>
                      <a:pt x="392" y="443"/>
                    </a:lnTo>
                    <a:lnTo>
                      <a:pt x="365" y="447"/>
                    </a:lnTo>
                    <a:lnTo>
                      <a:pt x="375" y="492"/>
                    </a:lnTo>
                    <a:lnTo>
                      <a:pt x="375" y="445"/>
                    </a:lnTo>
                    <a:lnTo>
                      <a:pt x="349" y="449"/>
                    </a:lnTo>
                    <a:lnTo>
                      <a:pt x="322" y="447"/>
                    </a:lnTo>
                    <a:lnTo>
                      <a:pt x="295" y="445"/>
                    </a:lnTo>
                    <a:lnTo>
                      <a:pt x="295" y="492"/>
                    </a:lnTo>
                    <a:lnTo>
                      <a:pt x="305" y="447"/>
                    </a:lnTo>
                    <a:lnTo>
                      <a:pt x="251" y="438"/>
                    </a:lnTo>
                    <a:lnTo>
                      <a:pt x="195" y="420"/>
                    </a:lnTo>
                    <a:lnTo>
                      <a:pt x="185" y="467"/>
                    </a:lnTo>
                    <a:lnTo>
                      <a:pt x="205" y="424"/>
                    </a:lnTo>
                    <a:lnTo>
                      <a:pt x="147" y="403"/>
                    </a:lnTo>
                    <a:lnTo>
                      <a:pt x="91" y="378"/>
                    </a:lnTo>
                    <a:lnTo>
                      <a:pt x="33" y="35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0" name="Freeform 535">
                <a:extLst>
                  <a:ext uri="{FF2B5EF4-FFF2-40B4-BE49-F238E27FC236}">
                    <a16:creationId xmlns:a16="http://schemas.microsoft.com/office/drawing/2014/main" id="{7FF5B620-BCE9-2C4F-8DB4-49F7F8C60D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8" y="2806"/>
                <a:ext cx="171" cy="115"/>
              </a:xfrm>
              <a:custGeom>
                <a:avLst/>
                <a:gdLst>
                  <a:gd name="T0" fmla="*/ 21 w 342"/>
                  <a:gd name="T1" fmla="*/ 0 h 230"/>
                  <a:gd name="T2" fmla="*/ 0 w 342"/>
                  <a:gd name="T3" fmla="*/ 10 h 230"/>
                  <a:gd name="T4" fmla="*/ 6 w 342"/>
                  <a:gd name="T5" fmla="*/ 21 h 230"/>
                  <a:gd name="T6" fmla="*/ 13 w 342"/>
                  <a:gd name="T7" fmla="*/ 32 h 230"/>
                  <a:gd name="T8" fmla="*/ 15 w 342"/>
                  <a:gd name="T9" fmla="*/ 36 h 230"/>
                  <a:gd name="T10" fmla="*/ 19 w 342"/>
                  <a:gd name="T11" fmla="*/ 40 h 230"/>
                  <a:gd name="T12" fmla="*/ 23 w 342"/>
                  <a:gd name="T13" fmla="*/ 44 h 230"/>
                  <a:gd name="T14" fmla="*/ 27 w 342"/>
                  <a:gd name="T15" fmla="*/ 48 h 230"/>
                  <a:gd name="T16" fmla="*/ 31 w 342"/>
                  <a:gd name="T17" fmla="*/ 50 h 230"/>
                  <a:gd name="T18" fmla="*/ 35 w 342"/>
                  <a:gd name="T19" fmla="*/ 53 h 230"/>
                  <a:gd name="T20" fmla="*/ 35 w 342"/>
                  <a:gd name="T21" fmla="*/ 54 h 230"/>
                  <a:gd name="T22" fmla="*/ 40 w 342"/>
                  <a:gd name="T23" fmla="*/ 55 h 230"/>
                  <a:gd name="T24" fmla="*/ 42 w 342"/>
                  <a:gd name="T25" fmla="*/ 56 h 230"/>
                  <a:gd name="T26" fmla="*/ 47 w 342"/>
                  <a:gd name="T27" fmla="*/ 57 h 230"/>
                  <a:gd name="T28" fmla="*/ 50 w 342"/>
                  <a:gd name="T29" fmla="*/ 57 h 230"/>
                  <a:gd name="T30" fmla="*/ 55 w 342"/>
                  <a:gd name="T31" fmla="*/ 58 h 230"/>
                  <a:gd name="T32" fmla="*/ 60 w 342"/>
                  <a:gd name="T33" fmla="*/ 58 h 230"/>
                  <a:gd name="T34" fmla="*/ 63 w 342"/>
                  <a:gd name="T35" fmla="*/ 57 h 230"/>
                  <a:gd name="T36" fmla="*/ 74 w 342"/>
                  <a:gd name="T37" fmla="*/ 56 h 230"/>
                  <a:gd name="T38" fmla="*/ 86 w 342"/>
                  <a:gd name="T39" fmla="*/ 54 h 230"/>
                  <a:gd name="T40" fmla="*/ 81 w 342"/>
                  <a:gd name="T41" fmla="*/ 31 h 230"/>
                  <a:gd name="T42" fmla="*/ 70 w 342"/>
                  <a:gd name="T43" fmla="*/ 33 h 230"/>
                  <a:gd name="T44" fmla="*/ 58 w 342"/>
                  <a:gd name="T45" fmla="*/ 35 h 230"/>
                  <a:gd name="T46" fmla="*/ 60 w 342"/>
                  <a:gd name="T47" fmla="*/ 46 h 230"/>
                  <a:gd name="T48" fmla="*/ 60 w 342"/>
                  <a:gd name="T49" fmla="*/ 35 h 230"/>
                  <a:gd name="T50" fmla="*/ 55 w 342"/>
                  <a:gd name="T51" fmla="*/ 35 h 230"/>
                  <a:gd name="T52" fmla="*/ 50 w 342"/>
                  <a:gd name="T53" fmla="*/ 34 h 230"/>
                  <a:gd name="T54" fmla="*/ 50 w 342"/>
                  <a:gd name="T55" fmla="*/ 46 h 230"/>
                  <a:gd name="T56" fmla="*/ 52 w 342"/>
                  <a:gd name="T57" fmla="*/ 34 h 230"/>
                  <a:gd name="T58" fmla="*/ 47 w 342"/>
                  <a:gd name="T59" fmla="*/ 33 h 230"/>
                  <a:gd name="T60" fmla="*/ 44 w 342"/>
                  <a:gd name="T61" fmla="*/ 44 h 230"/>
                  <a:gd name="T62" fmla="*/ 49 w 342"/>
                  <a:gd name="T63" fmla="*/ 34 h 230"/>
                  <a:gd name="T64" fmla="*/ 44 w 342"/>
                  <a:gd name="T65" fmla="*/ 32 h 230"/>
                  <a:gd name="T66" fmla="*/ 40 w 342"/>
                  <a:gd name="T67" fmla="*/ 42 h 230"/>
                  <a:gd name="T68" fmla="*/ 44 w 342"/>
                  <a:gd name="T69" fmla="*/ 32 h 230"/>
                  <a:gd name="T70" fmla="*/ 40 w 342"/>
                  <a:gd name="T71" fmla="*/ 29 h 230"/>
                  <a:gd name="T72" fmla="*/ 35 w 342"/>
                  <a:gd name="T73" fmla="*/ 40 h 230"/>
                  <a:gd name="T74" fmla="*/ 43 w 342"/>
                  <a:gd name="T75" fmla="*/ 31 h 230"/>
                  <a:gd name="T76" fmla="*/ 40 w 342"/>
                  <a:gd name="T77" fmla="*/ 28 h 230"/>
                  <a:gd name="T78" fmla="*/ 36 w 342"/>
                  <a:gd name="T79" fmla="*/ 24 h 230"/>
                  <a:gd name="T80" fmla="*/ 32 w 342"/>
                  <a:gd name="T81" fmla="*/ 19 h 230"/>
                  <a:gd name="T82" fmla="*/ 24 w 342"/>
                  <a:gd name="T83" fmla="*/ 27 h 230"/>
                  <a:gd name="T84" fmla="*/ 34 w 342"/>
                  <a:gd name="T85" fmla="*/ 23 h 230"/>
                  <a:gd name="T86" fmla="*/ 28 w 342"/>
                  <a:gd name="T87" fmla="*/ 12 h 230"/>
                  <a:gd name="T88" fmla="*/ 21 w 342"/>
                  <a:gd name="T89" fmla="*/ 0 h 23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42" h="230">
                    <a:moveTo>
                      <a:pt x="84" y="0"/>
                    </a:moveTo>
                    <a:lnTo>
                      <a:pt x="0" y="38"/>
                    </a:lnTo>
                    <a:lnTo>
                      <a:pt x="24" y="83"/>
                    </a:lnTo>
                    <a:lnTo>
                      <a:pt x="51" y="126"/>
                    </a:lnTo>
                    <a:lnTo>
                      <a:pt x="60" y="141"/>
                    </a:lnTo>
                    <a:lnTo>
                      <a:pt x="76" y="158"/>
                    </a:lnTo>
                    <a:lnTo>
                      <a:pt x="91" y="176"/>
                    </a:lnTo>
                    <a:lnTo>
                      <a:pt x="107" y="189"/>
                    </a:lnTo>
                    <a:lnTo>
                      <a:pt x="122" y="199"/>
                    </a:lnTo>
                    <a:lnTo>
                      <a:pt x="140" y="211"/>
                    </a:lnTo>
                    <a:lnTo>
                      <a:pt x="140" y="213"/>
                    </a:lnTo>
                    <a:lnTo>
                      <a:pt x="159" y="219"/>
                    </a:lnTo>
                    <a:lnTo>
                      <a:pt x="167" y="222"/>
                    </a:lnTo>
                    <a:lnTo>
                      <a:pt x="188" y="226"/>
                    </a:lnTo>
                    <a:lnTo>
                      <a:pt x="197" y="228"/>
                    </a:lnTo>
                    <a:lnTo>
                      <a:pt x="219" y="230"/>
                    </a:lnTo>
                    <a:lnTo>
                      <a:pt x="240" y="230"/>
                    </a:lnTo>
                    <a:lnTo>
                      <a:pt x="250" y="228"/>
                    </a:lnTo>
                    <a:lnTo>
                      <a:pt x="296" y="222"/>
                    </a:lnTo>
                    <a:lnTo>
                      <a:pt x="342" y="215"/>
                    </a:lnTo>
                    <a:lnTo>
                      <a:pt x="323" y="124"/>
                    </a:lnTo>
                    <a:lnTo>
                      <a:pt x="277" y="131"/>
                    </a:lnTo>
                    <a:lnTo>
                      <a:pt x="230" y="137"/>
                    </a:lnTo>
                    <a:lnTo>
                      <a:pt x="240" y="184"/>
                    </a:lnTo>
                    <a:lnTo>
                      <a:pt x="240" y="137"/>
                    </a:lnTo>
                    <a:lnTo>
                      <a:pt x="219" y="137"/>
                    </a:lnTo>
                    <a:lnTo>
                      <a:pt x="197" y="135"/>
                    </a:lnTo>
                    <a:lnTo>
                      <a:pt x="197" y="182"/>
                    </a:lnTo>
                    <a:lnTo>
                      <a:pt x="207" y="135"/>
                    </a:lnTo>
                    <a:lnTo>
                      <a:pt x="186" y="131"/>
                    </a:lnTo>
                    <a:lnTo>
                      <a:pt x="176" y="176"/>
                    </a:lnTo>
                    <a:lnTo>
                      <a:pt x="196" y="133"/>
                    </a:lnTo>
                    <a:lnTo>
                      <a:pt x="174" y="126"/>
                    </a:lnTo>
                    <a:lnTo>
                      <a:pt x="157" y="168"/>
                    </a:lnTo>
                    <a:lnTo>
                      <a:pt x="174" y="126"/>
                    </a:lnTo>
                    <a:lnTo>
                      <a:pt x="159" y="114"/>
                    </a:lnTo>
                    <a:lnTo>
                      <a:pt x="140" y="157"/>
                    </a:lnTo>
                    <a:lnTo>
                      <a:pt x="172" y="124"/>
                    </a:lnTo>
                    <a:lnTo>
                      <a:pt x="157" y="110"/>
                    </a:lnTo>
                    <a:lnTo>
                      <a:pt x="141" y="93"/>
                    </a:lnTo>
                    <a:lnTo>
                      <a:pt x="126" y="75"/>
                    </a:lnTo>
                    <a:lnTo>
                      <a:pt x="93" y="108"/>
                    </a:lnTo>
                    <a:lnTo>
                      <a:pt x="136" y="89"/>
                    </a:lnTo>
                    <a:lnTo>
                      <a:pt x="109" y="46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1" name="Freeform 536">
                <a:extLst>
                  <a:ext uri="{FF2B5EF4-FFF2-40B4-BE49-F238E27FC236}">
                    <a16:creationId xmlns:a16="http://schemas.microsoft.com/office/drawing/2014/main" id="{750EAA4B-E887-8847-BB95-C1B408075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9" y="2888"/>
                <a:ext cx="590" cy="831"/>
              </a:xfrm>
              <a:custGeom>
                <a:avLst/>
                <a:gdLst>
                  <a:gd name="T0" fmla="*/ 295 w 1180"/>
                  <a:gd name="T1" fmla="*/ 2 h 1662"/>
                  <a:gd name="T2" fmla="*/ 291 w 1180"/>
                  <a:gd name="T3" fmla="*/ 0 h 1662"/>
                  <a:gd name="T4" fmla="*/ 267 w 1180"/>
                  <a:gd name="T5" fmla="*/ 60 h 1662"/>
                  <a:gd name="T6" fmla="*/ 270 w 1180"/>
                  <a:gd name="T7" fmla="*/ 60 h 1662"/>
                  <a:gd name="T8" fmla="*/ 268 w 1180"/>
                  <a:gd name="T9" fmla="*/ 58 h 1662"/>
                  <a:gd name="T10" fmla="*/ 256 w 1180"/>
                  <a:gd name="T11" fmla="*/ 87 h 1662"/>
                  <a:gd name="T12" fmla="*/ 243 w 1180"/>
                  <a:gd name="T13" fmla="*/ 115 h 1662"/>
                  <a:gd name="T14" fmla="*/ 229 w 1180"/>
                  <a:gd name="T15" fmla="*/ 143 h 1662"/>
                  <a:gd name="T16" fmla="*/ 215 w 1180"/>
                  <a:gd name="T17" fmla="*/ 171 h 1662"/>
                  <a:gd name="T18" fmla="*/ 199 w 1180"/>
                  <a:gd name="T19" fmla="*/ 198 h 1662"/>
                  <a:gd name="T20" fmla="*/ 182 w 1180"/>
                  <a:gd name="T21" fmla="*/ 224 h 1662"/>
                  <a:gd name="T22" fmla="*/ 163 w 1180"/>
                  <a:gd name="T23" fmla="*/ 250 h 1662"/>
                  <a:gd name="T24" fmla="*/ 142 w 1180"/>
                  <a:gd name="T25" fmla="*/ 274 h 1662"/>
                  <a:gd name="T26" fmla="*/ 120 w 1180"/>
                  <a:gd name="T27" fmla="*/ 298 h 1662"/>
                  <a:gd name="T28" fmla="*/ 97 w 1180"/>
                  <a:gd name="T29" fmla="*/ 321 h 1662"/>
                  <a:gd name="T30" fmla="*/ 74 w 1180"/>
                  <a:gd name="T31" fmla="*/ 344 h 1662"/>
                  <a:gd name="T32" fmla="*/ 49 w 1180"/>
                  <a:gd name="T33" fmla="*/ 367 h 1662"/>
                  <a:gd name="T34" fmla="*/ 0 w 1180"/>
                  <a:gd name="T35" fmla="*/ 411 h 1662"/>
                  <a:gd name="T36" fmla="*/ 4 w 1180"/>
                  <a:gd name="T37" fmla="*/ 416 h 1662"/>
                  <a:gd name="T38" fmla="*/ 53 w 1180"/>
                  <a:gd name="T39" fmla="*/ 371 h 1662"/>
                  <a:gd name="T40" fmla="*/ 78 w 1180"/>
                  <a:gd name="T41" fmla="*/ 348 h 1662"/>
                  <a:gd name="T42" fmla="*/ 102 w 1180"/>
                  <a:gd name="T43" fmla="*/ 326 h 1662"/>
                  <a:gd name="T44" fmla="*/ 124 w 1180"/>
                  <a:gd name="T45" fmla="*/ 302 h 1662"/>
                  <a:gd name="T46" fmla="*/ 146 w 1180"/>
                  <a:gd name="T47" fmla="*/ 278 h 1662"/>
                  <a:gd name="T48" fmla="*/ 167 w 1180"/>
                  <a:gd name="T49" fmla="*/ 254 h 1662"/>
                  <a:gd name="T50" fmla="*/ 186 w 1180"/>
                  <a:gd name="T51" fmla="*/ 229 h 1662"/>
                  <a:gd name="T52" fmla="*/ 203 w 1180"/>
                  <a:gd name="T53" fmla="*/ 202 h 1662"/>
                  <a:gd name="T54" fmla="*/ 219 w 1180"/>
                  <a:gd name="T55" fmla="*/ 175 h 1662"/>
                  <a:gd name="T56" fmla="*/ 234 w 1180"/>
                  <a:gd name="T57" fmla="*/ 148 h 1662"/>
                  <a:gd name="T58" fmla="*/ 247 w 1180"/>
                  <a:gd name="T59" fmla="*/ 120 h 1662"/>
                  <a:gd name="T60" fmla="*/ 260 w 1180"/>
                  <a:gd name="T61" fmla="*/ 91 h 1662"/>
                  <a:gd name="T62" fmla="*/ 272 w 1180"/>
                  <a:gd name="T63" fmla="*/ 62 h 1662"/>
                  <a:gd name="T64" fmla="*/ 273 w 1180"/>
                  <a:gd name="T65" fmla="*/ 60 h 1662"/>
                  <a:gd name="T66" fmla="*/ 273 w 1180"/>
                  <a:gd name="T67" fmla="*/ 60 h 1662"/>
                  <a:gd name="T68" fmla="*/ 295 w 1180"/>
                  <a:gd name="T69" fmla="*/ 2 h 166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180" h="1662">
                    <a:moveTo>
                      <a:pt x="1180" y="8"/>
                    </a:moveTo>
                    <a:lnTo>
                      <a:pt x="1161" y="0"/>
                    </a:lnTo>
                    <a:lnTo>
                      <a:pt x="1066" y="237"/>
                    </a:lnTo>
                    <a:lnTo>
                      <a:pt x="1078" y="237"/>
                    </a:lnTo>
                    <a:lnTo>
                      <a:pt x="1070" y="229"/>
                    </a:lnTo>
                    <a:lnTo>
                      <a:pt x="1022" y="345"/>
                    </a:lnTo>
                    <a:lnTo>
                      <a:pt x="970" y="460"/>
                    </a:lnTo>
                    <a:lnTo>
                      <a:pt x="916" y="572"/>
                    </a:lnTo>
                    <a:lnTo>
                      <a:pt x="858" y="683"/>
                    </a:lnTo>
                    <a:lnTo>
                      <a:pt x="794" y="789"/>
                    </a:lnTo>
                    <a:lnTo>
                      <a:pt x="726" y="896"/>
                    </a:lnTo>
                    <a:lnTo>
                      <a:pt x="649" y="997"/>
                    </a:lnTo>
                    <a:lnTo>
                      <a:pt x="566" y="1094"/>
                    </a:lnTo>
                    <a:lnTo>
                      <a:pt x="479" y="1189"/>
                    </a:lnTo>
                    <a:lnTo>
                      <a:pt x="388" y="1284"/>
                    </a:lnTo>
                    <a:lnTo>
                      <a:pt x="294" y="1375"/>
                    </a:lnTo>
                    <a:lnTo>
                      <a:pt x="195" y="1466"/>
                    </a:lnTo>
                    <a:lnTo>
                      <a:pt x="0" y="1644"/>
                    </a:lnTo>
                    <a:lnTo>
                      <a:pt x="13" y="1662"/>
                    </a:lnTo>
                    <a:lnTo>
                      <a:pt x="212" y="1483"/>
                    </a:lnTo>
                    <a:lnTo>
                      <a:pt x="311" y="1392"/>
                    </a:lnTo>
                    <a:lnTo>
                      <a:pt x="406" y="1301"/>
                    </a:lnTo>
                    <a:lnTo>
                      <a:pt x="496" y="1206"/>
                    </a:lnTo>
                    <a:lnTo>
                      <a:pt x="583" y="1111"/>
                    </a:lnTo>
                    <a:lnTo>
                      <a:pt x="666" y="1014"/>
                    </a:lnTo>
                    <a:lnTo>
                      <a:pt x="742" y="913"/>
                    </a:lnTo>
                    <a:lnTo>
                      <a:pt x="811" y="807"/>
                    </a:lnTo>
                    <a:lnTo>
                      <a:pt x="875" y="700"/>
                    </a:lnTo>
                    <a:lnTo>
                      <a:pt x="933" y="590"/>
                    </a:lnTo>
                    <a:lnTo>
                      <a:pt x="987" y="477"/>
                    </a:lnTo>
                    <a:lnTo>
                      <a:pt x="1039" y="363"/>
                    </a:lnTo>
                    <a:lnTo>
                      <a:pt x="1088" y="246"/>
                    </a:lnTo>
                    <a:lnTo>
                      <a:pt x="1090" y="237"/>
                    </a:lnTo>
                    <a:lnTo>
                      <a:pt x="1180" y="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2" name="Freeform 537">
                <a:extLst>
                  <a:ext uri="{FF2B5EF4-FFF2-40B4-BE49-F238E27FC236}">
                    <a16:creationId xmlns:a16="http://schemas.microsoft.com/office/drawing/2014/main" id="{5A0D8F15-5441-B745-8DD6-D8FD71EC8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887"/>
                <a:ext cx="597" cy="834"/>
              </a:xfrm>
              <a:custGeom>
                <a:avLst/>
                <a:gdLst>
                  <a:gd name="T0" fmla="*/ 299 w 1194"/>
                  <a:gd name="T1" fmla="*/ 4 h 1667"/>
                  <a:gd name="T2" fmla="*/ 291 w 1194"/>
                  <a:gd name="T3" fmla="*/ 0 h 1667"/>
                  <a:gd name="T4" fmla="*/ 268 w 1194"/>
                  <a:gd name="T5" fmla="*/ 59 h 1667"/>
                  <a:gd name="T6" fmla="*/ 255 w 1194"/>
                  <a:gd name="T7" fmla="*/ 88 h 1667"/>
                  <a:gd name="T8" fmla="*/ 242 w 1194"/>
                  <a:gd name="T9" fmla="*/ 116 h 1667"/>
                  <a:gd name="T10" fmla="*/ 229 w 1194"/>
                  <a:gd name="T11" fmla="*/ 144 h 1667"/>
                  <a:gd name="T12" fmla="*/ 214 w 1194"/>
                  <a:gd name="T13" fmla="*/ 172 h 1667"/>
                  <a:gd name="T14" fmla="*/ 198 w 1194"/>
                  <a:gd name="T15" fmla="*/ 199 h 1667"/>
                  <a:gd name="T16" fmla="*/ 203 w 1194"/>
                  <a:gd name="T17" fmla="*/ 201 h 1667"/>
                  <a:gd name="T18" fmla="*/ 199 w 1194"/>
                  <a:gd name="T19" fmla="*/ 197 h 1667"/>
                  <a:gd name="T20" fmla="*/ 182 w 1194"/>
                  <a:gd name="T21" fmla="*/ 224 h 1667"/>
                  <a:gd name="T22" fmla="*/ 163 w 1194"/>
                  <a:gd name="T23" fmla="*/ 249 h 1667"/>
                  <a:gd name="T24" fmla="*/ 142 w 1194"/>
                  <a:gd name="T25" fmla="*/ 273 h 1667"/>
                  <a:gd name="T26" fmla="*/ 121 w 1194"/>
                  <a:gd name="T27" fmla="*/ 297 h 1667"/>
                  <a:gd name="T28" fmla="*/ 98 w 1194"/>
                  <a:gd name="T29" fmla="*/ 321 h 1667"/>
                  <a:gd name="T30" fmla="*/ 74 w 1194"/>
                  <a:gd name="T31" fmla="*/ 344 h 1667"/>
                  <a:gd name="T32" fmla="*/ 50 w 1194"/>
                  <a:gd name="T33" fmla="*/ 366 h 1667"/>
                  <a:gd name="T34" fmla="*/ 0 w 1194"/>
                  <a:gd name="T35" fmla="*/ 411 h 1667"/>
                  <a:gd name="T36" fmla="*/ 6 w 1194"/>
                  <a:gd name="T37" fmla="*/ 417 h 1667"/>
                  <a:gd name="T38" fmla="*/ 56 w 1194"/>
                  <a:gd name="T39" fmla="*/ 373 h 1667"/>
                  <a:gd name="T40" fmla="*/ 81 w 1194"/>
                  <a:gd name="T41" fmla="*/ 350 h 1667"/>
                  <a:gd name="T42" fmla="*/ 104 w 1194"/>
                  <a:gd name="T43" fmla="*/ 327 h 1667"/>
                  <a:gd name="T44" fmla="*/ 127 w 1194"/>
                  <a:gd name="T45" fmla="*/ 303 h 1667"/>
                  <a:gd name="T46" fmla="*/ 149 w 1194"/>
                  <a:gd name="T47" fmla="*/ 280 h 1667"/>
                  <a:gd name="T48" fmla="*/ 169 w 1194"/>
                  <a:gd name="T49" fmla="*/ 255 h 1667"/>
                  <a:gd name="T50" fmla="*/ 189 w 1194"/>
                  <a:gd name="T51" fmla="*/ 229 h 1667"/>
                  <a:gd name="T52" fmla="*/ 206 w 1194"/>
                  <a:gd name="T53" fmla="*/ 204 h 1667"/>
                  <a:gd name="T54" fmla="*/ 207 w 1194"/>
                  <a:gd name="T55" fmla="*/ 202 h 1667"/>
                  <a:gd name="T56" fmla="*/ 223 w 1194"/>
                  <a:gd name="T57" fmla="*/ 175 h 1667"/>
                  <a:gd name="T58" fmla="*/ 237 w 1194"/>
                  <a:gd name="T59" fmla="*/ 148 h 1667"/>
                  <a:gd name="T60" fmla="*/ 251 w 1194"/>
                  <a:gd name="T61" fmla="*/ 120 h 1667"/>
                  <a:gd name="T62" fmla="*/ 264 w 1194"/>
                  <a:gd name="T63" fmla="*/ 91 h 1667"/>
                  <a:gd name="T64" fmla="*/ 276 w 1194"/>
                  <a:gd name="T65" fmla="*/ 62 h 1667"/>
                  <a:gd name="T66" fmla="*/ 299 w 1194"/>
                  <a:gd name="T67" fmla="*/ 4 h 16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194" h="1667">
                    <a:moveTo>
                      <a:pt x="1194" y="14"/>
                    </a:moveTo>
                    <a:lnTo>
                      <a:pt x="1161" y="0"/>
                    </a:lnTo>
                    <a:lnTo>
                      <a:pt x="1069" y="233"/>
                    </a:lnTo>
                    <a:lnTo>
                      <a:pt x="1020" y="349"/>
                    </a:lnTo>
                    <a:lnTo>
                      <a:pt x="968" y="464"/>
                    </a:lnTo>
                    <a:lnTo>
                      <a:pt x="914" y="576"/>
                    </a:lnTo>
                    <a:lnTo>
                      <a:pt x="856" y="687"/>
                    </a:lnTo>
                    <a:lnTo>
                      <a:pt x="792" y="793"/>
                    </a:lnTo>
                    <a:lnTo>
                      <a:pt x="810" y="801"/>
                    </a:lnTo>
                    <a:lnTo>
                      <a:pt x="796" y="787"/>
                    </a:lnTo>
                    <a:lnTo>
                      <a:pt x="727" y="896"/>
                    </a:lnTo>
                    <a:lnTo>
                      <a:pt x="651" y="995"/>
                    </a:lnTo>
                    <a:lnTo>
                      <a:pt x="568" y="1092"/>
                    </a:lnTo>
                    <a:lnTo>
                      <a:pt x="481" y="1187"/>
                    </a:lnTo>
                    <a:lnTo>
                      <a:pt x="390" y="1282"/>
                    </a:lnTo>
                    <a:lnTo>
                      <a:pt x="296" y="1373"/>
                    </a:lnTo>
                    <a:lnTo>
                      <a:pt x="197" y="1464"/>
                    </a:lnTo>
                    <a:lnTo>
                      <a:pt x="0" y="1642"/>
                    </a:lnTo>
                    <a:lnTo>
                      <a:pt x="23" y="1667"/>
                    </a:lnTo>
                    <a:lnTo>
                      <a:pt x="222" y="1489"/>
                    </a:lnTo>
                    <a:lnTo>
                      <a:pt x="321" y="1398"/>
                    </a:lnTo>
                    <a:lnTo>
                      <a:pt x="416" y="1307"/>
                    </a:lnTo>
                    <a:lnTo>
                      <a:pt x="506" y="1212"/>
                    </a:lnTo>
                    <a:lnTo>
                      <a:pt x="593" y="1117"/>
                    </a:lnTo>
                    <a:lnTo>
                      <a:pt x="676" y="1020"/>
                    </a:lnTo>
                    <a:lnTo>
                      <a:pt x="754" y="915"/>
                    </a:lnTo>
                    <a:lnTo>
                      <a:pt x="821" y="813"/>
                    </a:lnTo>
                    <a:lnTo>
                      <a:pt x="825" y="807"/>
                    </a:lnTo>
                    <a:lnTo>
                      <a:pt x="889" y="700"/>
                    </a:lnTo>
                    <a:lnTo>
                      <a:pt x="947" y="590"/>
                    </a:lnTo>
                    <a:lnTo>
                      <a:pt x="1001" y="477"/>
                    </a:lnTo>
                    <a:lnTo>
                      <a:pt x="1053" y="363"/>
                    </a:lnTo>
                    <a:lnTo>
                      <a:pt x="1101" y="247"/>
                    </a:lnTo>
                    <a:lnTo>
                      <a:pt x="1194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3" name="Freeform 538">
                <a:extLst>
                  <a:ext uri="{FF2B5EF4-FFF2-40B4-BE49-F238E27FC236}">
                    <a16:creationId xmlns:a16="http://schemas.microsoft.com/office/drawing/2014/main" id="{D30F537A-6117-B84A-8D6B-BA7692978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2" y="2897"/>
                <a:ext cx="583" cy="824"/>
              </a:xfrm>
              <a:custGeom>
                <a:avLst/>
                <a:gdLst>
                  <a:gd name="T0" fmla="*/ 291 w 1167"/>
                  <a:gd name="T1" fmla="*/ 4 h 1647"/>
                  <a:gd name="T2" fmla="*/ 283 w 1167"/>
                  <a:gd name="T3" fmla="*/ 0 h 1647"/>
                  <a:gd name="T4" fmla="*/ 260 w 1167"/>
                  <a:gd name="T5" fmla="*/ 57 h 1647"/>
                  <a:gd name="T6" fmla="*/ 249 w 1167"/>
                  <a:gd name="T7" fmla="*/ 86 h 1647"/>
                  <a:gd name="T8" fmla="*/ 236 w 1167"/>
                  <a:gd name="T9" fmla="*/ 115 h 1647"/>
                  <a:gd name="T10" fmla="*/ 223 w 1167"/>
                  <a:gd name="T11" fmla="*/ 142 h 1647"/>
                  <a:gd name="T12" fmla="*/ 209 w 1167"/>
                  <a:gd name="T13" fmla="*/ 169 h 1647"/>
                  <a:gd name="T14" fmla="*/ 193 w 1167"/>
                  <a:gd name="T15" fmla="*/ 196 h 1647"/>
                  <a:gd name="T16" fmla="*/ 197 w 1167"/>
                  <a:gd name="T17" fmla="*/ 198 h 1647"/>
                  <a:gd name="T18" fmla="*/ 194 w 1167"/>
                  <a:gd name="T19" fmla="*/ 195 h 1647"/>
                  <a:gd name="T20" fmla="*/ 177 w 1167"/>
                  <a:gd name="T21" fmla="*/ 221 h 1647"/>
                  <a:gd name="T22" fmla="*/ 158 w 1167"/>
                  <a:gd name="T23" fmla="*/ 246 h 1647"/>
                  <a:gd name="T24" fmla="*/ 139 w 1167"/>
                  <a:gd name="T25" fmla="*/ 270 h 1647"/>
                  <a:gd name="T26" fmla="*/ 117 w 1167"/>
                  <a:gd name="T27" fmla="*/ 293 h 1647"/>
                  <a:gd name="T28" fmla="*/ 95 w 1167"/>
                  <a:gd name="T29" fmla="*/ 317 h 1647"/>
                  <a:gd name="T30" fmla="*/ 71 w 1167"/>
                  <a:gd name="T31" fmla="*/ 339 h 1647"/>
                  <a:gd name="T32" fmla="*/ 48 w 1167"/>
                  <a:gd name="T33" fmla="*/ 361 h 1647"/>
                  <a:gd name="T34" fmla="*/ 0 w 1167"/>
                  <a:gd name="T35" fmla="*/ 406 h 1647"/>
                  <a:gd name="T36" fmla="*/ 5 w 1167"/>
                  <a:gd name="T37" fmla="*/ 412 h 1647"/>
                  <a:gd name="T38" fmla="*/ 54 w 1167"/>
                  <a:gd name="T39" fmla="*/ 368 h 1647"/>
                  <a:gd name="T40" fmla="*/ 78 w 1167"/>
                  <a:gd name="T41" fmla="*/ 345 h 1647"/>
                  <a:gd name="T42" fmla="*/ 101 w 1167"/>
                  <a:gd name="T43" fmla="*/ 323 h 1647"/>
                  <a:gd name="T44" fmla="*/ 124 w 1167"/>
                  <a:gd name="T45" fmla="*/ 300 h 1647"/>
                  <a:gd name="T46" fmla="*/ 145 w 1167"/>
                  <a:gd name="T47" fmla="*/ 276 h 1647"/>
                  <a:gd name="T48" fmla="*/ 165 w 1167"/>
                  <a:gd name="T49" fmla="*/ 252 h 1647"/>
                  <a:gd name="T50" fmla="*/ 184 w 1167"/>
                  <a:gd name="T51" fmla="*/ 226 h 1647"/>
                  <a:gd name="T52" fmla="*/ 200 w 1167"/>
                  <a:gd name="T53" fmla="*/ 201 h 1647"/>
                  <a:gd name="T54" fmla="*/ 201 w 1167"/>
                  <a:gd name="T55" fmla="*/ 199 h 1647"/>
                  <a:gd name="T56" fmla="*/ 217 w 1167"/>
                  <a:gd name="T57" fmla="*/ 173 h 1647"/>
                  <a:gd name="T58" fmla="*/ 231 w 1167"/>
                  <a:gd name="T59" fmla="*/ 146 h 1647"/>
                  <a:gd name="T60" fmla="*/ 244 w 1167"/>
                  <a:gd name="T61" fmla="*/ 118 h 1647"/>
                  <a:gd name="T62" fmla="*/ 257 w 1167"/>
                  <a:gd name="T63" fmla="*/ 89 h 1647"/>
                  <a:gd name="T64" fmla="*/ 269 w 1167"/>
                  <a:gd name="T65" fmla="*/ 61 h 1647"/>
                  <a:gd name="T66" fmla="*/ 291 w 1167"/>
                  <a:gd name="T67" fmla="*/ 4 h 164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167" h="1647">
                    <a:moveTo>
                      <a:pt x="1167" y="13"/>
                    </a:moveTo>
                    <a:lnTo>
                      <a:pt x="1134" y="0"/>
                    </a:lnTo>
                    <a:lnTo>
                      <a:pt x="1043" y="228"/>
                    </a:lnTo>
                    <a:lnTo>
                      <a:pt x="997" y="343"/>
                    </a:lnTo>
                    <a:lnTo>
                      <a:pt x="946" y="457"/>
                    </a:lnTo>
                    <a:lnTo>
                      <a:pt x="892" y="568"/>
                    </a:lnTo>
                    <a:lnTo>
                      <a:pt x="836" y="676"/>
                    </a:lnTo>
                    <a:lnTo>
                      <a:pt x="774" y="783"/>
                    </a:lnTo>
                    <a:lnTo>
                      <a:pt x="790" y="791"/>
                    </a:lnTo>
                    <a:lnTo>
                      <a:pt x="778" y="777"/>
                    </a:lnTo>
                    <a:lnTo>
                      <a:pt x="709" y="884"/>
                    </a:lnTo>
                    <a:lnTo>
                      <a:pt x="635" y="981"/>
                    </a:lnTo>
                    <a:lnTo>
                      <a:pt x="556" y="1078"/>
                    </a:lnTo>
                    <a:lnTo>
                      <a:pt x="471" y="1172"/>
                    </a:lnTo>
                    <a:lnTo>
                      <a:pt x="380" y="1266"/>
                    </a:lnTo>
                    <a:lnTo>
                      <a:pt x="287" y="1355"/>
                    </a:lnTo>
                    <a:lnTo>
                      <a:pt x="193" y="1444"/>
                    </a:lnTo>
                    <a:lnTo>
                      <a:pt x="0" y="1622"/>
                    </a:lnTo>
                    <a:lnTo>
                      <a:pt x="23" y="1647"/>
                    </a:lnTo>
                    <a:lnTo>
                      <a:pt x="218" y="1469"/>
                    </a:lnTo>
                    <a:lnTo>
                      <a:pt x="313" y="1380"/>
                    </a:lnTo>
                    <a:lnTo>
                      <a:pt x="405" y="1291"/>
                    </a:lnTo>
                    <a:lnTo>
                      <a:pt x="496" y="1198"/>
                    </a:lnTo>
                    <a:lnTo>
                      <a:pt x="581" y="1103"/>
                    </a:lnTo>
                    <a:lnTo>
                      <a:pt x="660" y="1006"/>
                    </a:lnTo>
                    <a:lnTo>
                      <a:pt x="736" y="903"/>
                    </a:lnTo>
                    <a:lnTo>
                      <a:pt x="803" y="802"/>
                    </a:lnTo>
                    <a:lnTo>
                      <a:pt x="807" y="796"/>
                    </a:lnTo>
                    <a:lnTo>
                      <a:pt x="869" y="690"/>
                    </a:lnTo>
                    <a:lnTo>
                      <a:pt x="925" y="581"/>
                    </a:lnTo>
                    <a:lnTo>
                      <a:pt x="979" y="471"/>
                    </a:lnTo>
                    <a:lnTo>
                      <a:pt x="1029" y="356"/>
                    </a:lnTo>
                    <a:lnTo>
                      <a:pt x="1076" y="242"/>
                    </a:lnTo>
                    <a:lnTo>
                      <a:pt x="1167" y="1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4" name="Freeform 539">
                <a:extLst>
                  <a:ext uri="{FF2B5EF4-FFF2-40B4-BE49-F238E27FC236}">
                    <a16:creationId xmlns:a16="http://schemas.microsoft.com/office/drawing/2014/main" id="{3D472F15-3123-D84D-92AF-C0269B0D1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4" y="2034"/>
                <a:ext cx="293" cy="800"/>
              </a:xfrm>
              <a:custGeom>
                <a:avLst/>
                <a:gdLst>
                  <a:gd name="T0" fmla="*/ 0 w 586"/>
                  <a:gd name="T1" fmla="*/ 0 h 1599"/>
                  <a:gd name="T2" fmla="*/ 2 w 586"/>
                  <a:gd name="T3" fmla="*/ 92 h 1599"/>
                  <a:gd name="T4" fmla="*/ 4 w 586"/>
                  <a:gd name="T5" fmla="*/ 136 h 1599"/>
                  <a:gd name="T6" fmla="*/ 6 w 586"/>
                  <a:gd name="T7" fmla="*/ 179 h 1599"/>
                  <a:gd name="T8" fmla="*/ 10 w 586"/>
                  <a:gd name="T9" fmla="*/ 218 h 1599"/>
                  <a:gd name="T10" fmla="*/ 14 w 586"/>
                  <a:gd name="T11" fmla="*/ 254 h 1599"/>
                  <a:gd name="T12" fmla="*/ 17 w 586"/>
                  <a:gd name="T13" fmla="*/ 273 h 1599"/>
                  <a:gd name="T14" fmla="*/ 24 w 586"/>
                  <a:gd name="T15" fmla="*/ 303 h 1599"/>
                  <a:gd name="T16" fmla="*/ 33 w 586"/>
                  <a:gd name="T17" fmla="*/ 327 h 1599"/>
                  <a:gd name="T18" fmla="*/ 43 w 586"/>
                  <a:gd name="T19" fmla="*/ 347 h 1599"/>
                  <a:gd name="T20" fmla="*/ 50 w 586"/>
                  <a:gd name="T21" fmla="*/ 356 h 1599"/>
                  <a:gd name="T22" fmla="*/ 63 w 586"/>
                  <a:gd name="T23" fmla="*/ 370 h 1599"/>
                  <a:gd name="T24" fmla="*/ 72 w 586"/>
                  <a:gd name="T25" fmla="*/ 376 h 1599"/>
                  <a:gd name="T26" fmla="*/ 87 w 586"/>
                  <a:gd name="T27" fmla="*/ 385 h 1599"/>
                  <a:gd name="T28" fmla="*/ 102 w 586"/>
                  <a:gd name="T29" fmla="*/ 390 h 1599"/>
                  <a:gd name="T30" fmla="*/ 128 w 586"/>
                  <a:gd name="T31" fmla="*/ 397 h 1599"/>
                  <a:gd name="T32" fmla="*/ 145 w 586"/>
                  <a:gd name="T33" fmla="*/ 400 h 1599"/>
                  <a:gd name="T34" fmla="*/ 129 w 586"/>
                  <a:gd name="T35" fmla="*/ 388 h 1599"/>
                  <a:gd name="T36" fmla="*/ 131 w 586"/>
                  <a:gd name="T37" fmla="*/ 388 h 1599"/>
                  <a:gd name="T38" fmla="*/ 106 w 586"/>
                  <a:gd name="T39" fmla="*/ 382 h 1599"/>
                  <a:gd name="T40" fmla="*/ 90 w 586"/>
                  <a:gd name="T41" fmla="*/ 376 h 1599"/>
                  <a:gd name="T42" fmla="*/ 75 w 586"/>
                  <a:gd name="T43" fmla="*/ 368 h 1599"/>
                  <a:gd name="T44" fmla="*/ 77 w 586"/>
                  <a:gd name="T45" fmla="*/ 369 h 1599"/>
                  <a:gd name="T46" fmla="*/ 63 w 586"/>
                  <a:gd name="T47" fmla="*/ 357 h 1599"/>
                  <a:gd name="T48" fmla="*/ 51 w 586"/>
                  <a:gd name="T49" fmla="*/ 342 h 1599"/>
                  <a:gd name="T50" fmla="*/ 52 w 586"/>
                  <a:gd name="T51" fmla="*/ 343 h 1599"/>
                  <a:gd name="T52" fmla="*/ 41 w 586"/>
                  <a:gd name="T53" fmla="*/ 324 h 1599"/>
                  <a:gd name="T54" fmla="*/ 32 w 586"/>
                  <a:gd name="T55" fmla="*/ 299 h 1599"/>
                  <a:gd name="T56" fmla="*/ 25 w 586"/>
                  <a:gd name="T57" fmla="*/ 269 h 1599"/>
                  <a:gd name="T58" fmla="*/ 26 w 586"/>
                  <a:gd name="T59" fmla="*/ 271 h 1599"/>
                  <a:gd name="T60" fmla="*/ 20 w 586"/>
                  <a:gd name="T61" fmla="*/ 237 h 1599"/>
                  <a:gd name="T62" fmla="*/ 16 w 586"/>
                  <a:gd name="T63" fmla="*/ 199 h 1599"/>
                  <a:gd name="T64" fmla="*/ 14 w 586"/>
                  <a:gd name="T65" fmla="*/ 158 h 1599"/>
                  <a:gd name="T66" fmla="*/ 12 w 586"/>
                  <a:gd name="T67" fmla="*/ 115 h 1599"/>
                  <a:gd name="T68" fmla="*/ 10 w 586"/>
                  <a:gd name="T69" fmla="*/ 46 h 15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86" h="1599">
                    <a:moveTo>
                      <a:pt x="35" y="0"/>
                    </a:moveTo>
                    <a:lnTo>
                      <a:pt x="0" y="0"/>
                    </a:lnTo>
                    <a:lnTo>
                      <a:pt x="4" y="184"/>
                    </a:lnTo>
                    <a:lnTo>
                      <a:pt x="8" y="368"/>
                    </a:lnTo>
                    <a:lnTo>
                      <a:pt x="10" y="457"/>
                    </a:lnTo>
                    <a:lnTo>
                      <a:pt x="14" y="544"/>
                    </a:lnTo>
                    <a:lnTo>
                      <a:pt x="18" y="630"/>
                    </a:lnTo>
                    <a:lnTo>
                      <a:pt x="24" y="713"/>
                    </a:lnTo>
                    <a:lnTo>
                      <a:pt x="29" y="794"/>
                    </a:lnTo>
                    <a:lnTo>
                      <a:pt x="37" y="872"/>
                    </a:lnTo>
                    <a:lnTo>
                      <a:pt x="45" y="945"/>
                    </a:lnTo>
                    <a:lnTo>
                      <a:pt x="55" y="1015"/>
                    </a:lnTo>
                    <a:lnTo>
                      <a:pt x="66" y="1083"/>
                    </a:lnTo>
                    <a:lnTo>
                      <a:pt x="66" y="1089"/>
                    </a:lnTo>
                    <a:lnTo>
                      <a:pt x="80" y="1151"/>
                    </a:lnTo>
                    <a:lnTo>
                      <a:pt x="95" y="1209"/>
                    </a:lnTo>
                    <a:lnTo>
                      <a:pt x="112" y="1260"/>
                    </a:lnTo>
                    <a:lnTo>
                      <a:pt x="130" y="1308"/>
                    </a:lnTo>
                    <a:lnTo>
                      <a:pt x="151" y="1349"/>
                    </a:lnTo>
                    <a:lnTo>
                      <a:pt x="172" y="1386"/>
                    </a:lnTo>
                    <a:lnTo>
                      <a:pt x="176" y="1391"/>
                    </a:lnTo>
                    <a:lnTo>
                      <a:pt x="199" y="1424"/>
                    </a:lnTo>
                    <a:lnTo>
                      <a:pt x="226" y="1453"/>
                    </a:lnTo>
                    <a:lnTo>
                      <a:pt x="252" y="1477"/>
                    </a:lnTo>
                    <a:lnTo>
                      <a:pt x="281" y="1498"/>
                    </a:lnTo>
                    <a:lnTo>
                      <a:pt x="286" y="1502"/>
                    </a:lnTo>
                    <a:lnTo>
                      <a:pt x="315" y="1521"/>
                    </a:lnTo>
                    <a:lnTo>
                      <a:pt x="346" y="1537"/>
                    </a:lnTo>
                    <a:lnTo>
                      <a:pt x="377" y="1548"/>
                    </a:lnTo>
                    <a:lnTo>
                      <a:pt x="408" y="1560"/>
                    </a:lnTo>
                    <a:lnTo>
                      <a:pt x="441" y="1570"/>
                    </a:lnTo>
                    <a:lnTo>
                      <a:pt x="509" y="1585"/>
                    </a:lnTo>
                    <a:lnTo>
                      <a:pt x="514" y="1585"/>
                    </a:lnTo>
                    <a:lnTo>
                      <a:pt x="580" y="1599"/>
                    </a:lnTo>
                    <a:lnTo>
                      <a:pt x="586" y="1566"/>
                    </a:lnTo>
                    <a:lnTo>
                      <a:pt x="514" y="1550"/>
                    </a:lnTo>
                    <a:lnTo>
                      <a:pt x="514" y="1568"/>
                    </a:lnTo>
                    <a:lnTo>
                      <a:pt x="522" y="1552"/>
                    </a:lnTo>
                    <a:lnTo>
                      <a:pt x="454" y="1537"/>
                    </a:lnTo>
                    <a:lnTo>
                      <a:pt x="422" y="1527"/>
                    </a:lnTo>
                    <a:lnTo>
                      <a:pt x="391" y="1515"/>
                    </a:lnTo>
                    <a:lnTo>
                      <a:pt x="360" y="1504"/>
                    </a:lnTo>
                    <a:lnTo>
                      <a:pt x="329" y="1488"/>
                    </a:lnTo>
                    <a:lnTo>
                      <a:pt x="300" y="1469"/>
                    </a:lnTo>
                    <a:lnTo>
                      <a:pt x="294" y="1486"/>
                    </a:lnTo>
                    <a:lnTo>
                      <a:pt x="306" y="1473"/>
                    </a:lnTo>
                    <a:lnTo>
                      <a:pt x="277" y="1451"/>
                    </a:lnTo>
                    <a:lnTo>
                      <a:pt x="252" y="1428"/>
                    </a:lnTo>
                    <a:lnTo>
                      <a:pt x="225" y="1399"/>
                    </a:lnTo>
                    <a:lnTo>
                      <a:pt x="201" y="1366"/>
                    </a:lnTo>
                    <a:lnTo>
                      <a:pt x="190" y="1380"/>
                    </a:lnTo>
                    <a:lnTo>
                      <a:pt x="205" y="1372"/>
                    </a:lnTo>
                    <a:lnTo>
                      <a:pt x="184" y="1335"/>
                    </a:lnTo>
                    <a:lnTo>
                      <a:pt x="163" y="1294"/>
                    </a:lnTo>
                    <a:lnTo>
                      <a:pt x="145" y="1248"/>
                    </a:lnTo>
                    <a:lnTo>
                      <a:pt x="128" y="1196"/>
                    </a:lnTo>
                    <a:lnTo>
                      <a:pt x="112" y="1137"/>
                    </a:lnTo>
                    <a:lnTo>
                      <a:pt x="99" y="1075"/>
                    </a:lnTo>
                    <a:lnTo>
                      <a:pt x="83" y="1083"/>
                    </a:lnTo>
                    <a:lnTo>
                      <a:pt x="101" y="1083"/>
                    </a:lnTo>
                    <a:lnTo>
                      <a:pt x="89" y="1015"/>
                    </a:lnTo>
                    <a:lnTo>
                      <a:pt x="80" y="945"/>
                    </a:lnTo>
                    <a:lnTo>
                      <a:pt x="72" y="872"/>
                    </a:lnTo>
                    <a:lnTo>
                      <a:pt x="64" y="794"/>
                    </a:lnTo>
                    <a:lnTo>
                      <a:pt x="58" y="713"/>
                    </a:lnTo>
                    <a:lnTo>
                      <a:pt x="53" y="630"/>
                    </a:lnTo>
                    <a:lnTo>
                      <a:pt x="49" y="544"/>
                    </a:lnTo>
                    <a:lnTo>
                      <a:pt x="45" y="457"/>
                    </a:lnTo>
                    <a:lnTo>
                      <a:pt x="43" y="368"/>
                    </a:lnTo>
                    <a:lnTo>
                      <a:pt x="39" y="184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5" name="Freeform 540">
                <a:extLst>
                  <a:ext uri="{FF2B5EF4-FFF2-40B4-BE49-F238E27FC236}">
                    <a16:creationId xmlns:a16="http://schemas.microsoft.com/office/drawing/2014/main" id="{FC7C6019-F350-BF40-B902-105C3BF45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2021"/>
                <a:ext cx="292" cy="798"/>
              </a:xfrm>
              <a:custGeom>
                <a:avLst/>
                <a:gdLst>
                  <a:gd name="T0" fmla="*/ 0 w 586"/>
                  <a:gd name="T1" fmla="*/ 0 h 1598"/>
                  <a:gd name="T2" fmla="*/ 2 w 586"/>
                  <a:gd name="T3" fmla="*/ 91 h 1598"/>
                  <a:gd name="T4" fmla="*/ 3 w 586"/>
                  <a:gd name="T5" fmla="*/ 136 h 1598"/>
                  <a:gd name="T6" fmla="*/ 5 w 586"/>
                  <a:gd name="T7" fmla="*/ 178 h 1598"/>
                  <a:gd name="T8" fmla="*/ 9 w 586"/>
                  <a:gd name="T9" fmla="*/ 217 h 1598"/>
                  <a:gd name="T10" fmla="*/ 13 w 586"/>
                  <a:gd name="T11" fmla="*/ 253 h 1598"/>
                  <a:gd name="T12" fmla="*/ 16 w 586"/>
                  <a:gd name="T13" fmla="*/ 271 h 1598"/>
                  <a:gd name="T14" fmla="*/ 23 w 586"/>
                  <a:gd name="T15" fmla="*/ 301 h 1598"/>
                  <a:gd name="T16" fmla="*/ 32 w 586"/>
                  <a:gd name="T17" fmla="*/ 326 h 1598"/>
                  <a:gd name="T18" fmla="*/ 43 w 586"/>
                  <a:gd name="T19" fmla="*/ 345 h 1598"/>
                  <a:gd name="T20" fmla="*/ 49 w 586"/>
                  <a:gd name="T21" fmla="*/ 355 h 1598"/>
                  <a:gd name="T22" fmla="*/ 62 w 586"/>
                  <a:gd name="T23" fmla="*/ 368 h 1598"/>
                  <a:gd name="T24" fmla="*/ 71 w 586"/>
                  <a:gd name="T25" fmla="*/ 375 h 1598"/>
                  <a:gd name="T26" fmla="*/ 86 w 586"/>
                  <a:gd name="T27" fmla="*/ 383 h 1598"/>
                  <a:gd name="T28" fmla="*/ 101 w 586"/>
                  <a:gd name="T29" fmla="*/ 389 h 1598"/>
                  <a:gd name="T30" fmla="*/ 126 w 586"/>
                  <a:gd name="T31" fmla="*/ 395 h 1598"/>
                  <a:gd name="T32" fmla="*/ 144 w 586"/>
                  <a:gd name="T33" fmla="*/ 399 h 1598"/>
                  <a:gd name="T34" fmla="*/ 128 w 586"/>
                  <a:gd name="T35" fmla="*/ 387 h 1598"/>
                  <a:gd name="T36" fmla="*/ 130 w 586"/>
                  <a:gd name="T37" fmla="*/ 387 h 1598"/>
                  <a:gd name="T38" fmla="*/ 105 w 586"/>
                  <a:gd name="T39" fmla="*/ 381 h 1598"/>
                  <a:gd name="T40" fmla="*/ 89 w 586"/>
                  <a:gd name="T41" fmla="*/ 375 h 1598"/>
                  <a:gd name="T42" fmla="*/ 74 w 586"/>
                  <a:gd name="T43" fmla="*/ 366 h 1598"/>
                  <a:gd name="T44" fmla="*/ 76 w 586"/>
                  <a:gd name="T45" fmla="*/ 367 h 1598"/>
                  <a:gd name="T46" fmla="*/ 62 w 586"/>
                  <a:gd name="T47" fmla="*/ 356 h 1598"/>
                  <a:gd name="T48" fmla="*/ 50 w 586"/>
                  <a:gd name="T49" fmla="*/ 341 h 1598"/>
                  <a:gd name="T50" fmla="*/ 51 w 586"/>
                  <a:gd name="T51" fmla="*/ 342 h 1598"/>
                  <a:gd name="T52" fmla="*/ 40 w 586"/>
                  <a:gd name="T53" fmla="*/ 323 h 1598"/>
                  <a:gd name="T54" fmla="*/ 32 w 586"/>
                  <a:gd name="T55" fmla="*/ 298 h 1598"/>
                  <a:gd name="T56" fmla="*/ 24 w 586"/>
                  <a:gd name="T57" fmla="*/ 268 h 1598"/>
                  <a:gd name="T58" fmla="*/ 25 w 586"/>
                  <a:gd name="T59" fmla="*/ 270 h 1598"/>
                  <a:gd name="T60" fmla="*/ 19 w 586"/>
                  <a:gd name="T61" fmla="*/ 235 h 1598"/>
                  <a:gd name="T62" fmla="*/ 16 w 586"/>
                  <a:gd name="T63" fmla="*/ 198 h 1598"/>
                  <a:gd name="T64" fmla="*/ 13 w 586"/>
                  <a:gd name="T65" fmla="*/ 157 h 1598"/>
                  <a:gd name="T66" fmla="*/ 11 w 586"/>
                  <a:gd name="T67" fmla="*/ 114 h 1598"/>
                  <a:gd name="T68" fmla="*/ 9 w 586"/>
                  <a:gd name="T69" fmla="*/ 46 h 159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86" h="1598">
                    <a:moveTo>
                      <a:pt x="35" y="0"/>
                    </a:moveTo>
                    <a:lnTo>
                      <a:pt x="0" y="0"/>
                    </a:lnTo>
                    <a:lnTo>
                      <a:pt x="4" y="185"/>
                    </a:lnTo>
                    <a:lnTo>
                      <a:pt x="8" y="367"/>
                    </a:lnTo>
                    <a:lnTo>
                      <a:pt x="10" y="456"/>
                    </a:lnTo>
                    <a:lnTo>
                      <a:pt x="14" y="545"/>
                    </a:lnTo>
                    <a:lnTo>
                      <a:pt x="18" y="630"/>
                    </a:lnTo>
                    <a:lnTo>
                      <a:pt x="23" y="714"/>
                    </a:lnTo>
                    <a:lnTo>
                      <a:pt x="29" y="793"/>
                    </a:lnTo>
                    <a:lnTo>
                      <a:pt x="37" y="871"/>
                    </a:lnTo>
                    <a:lnTo>
                      <a:pt x="45" y="944"/>
                    </a:lnTo>
                    <a:lnTo>
                      <a:pt x="54" y="1016"/>
                    </a:lnTo>
                    <a:lnTo>
                      <a:pt x="66" y="1082"/>
                    </a:lnTo>
                    <a:lnTo>
                      <a:pt x="66" y="1088"/>
                    </a:lnTo>
                    <a:lnTo>
                      <a:pt x="79" y="1150"/>
                    </a:lnTo>
                    <a:lnTo>
                      <a:pt x="95" y="1208"/>
                    </a:lnTo>
                    <a:lnTo>
                      <a:pt x="112" y="1258"/>
                    </a:lnTo>
                    <a:lnTo>
                      <a:pt x="130" y="1307"/>
                    </a:lnTo>
                    <a:lnTo>
                      <a:pt x="151" y="1348"/>
                    </a:lnTo>
                    <a:lnTo>
                      <a:pt x="172" y="1384"/>
                    </a:lnTo>
                    <a:lnTo>
                      <a:pt x="176" y="1390"/>
                    </a:lnTo>
                    <a:lnTo>
                      <a:pt x="199" y="1423"/>
                    </a:lnTo>
                    <a:lnTo>
                      <a:pt x="226" y="1452"/>
                    </a:lnTo>
                    <a:lnTo>
                      <a:pt x="251" y="1476"/>
                    </a:lnTo>
                    <a:lnTo>
                      <a:pt x="280" y="1497"/>
                    </a:lnTo>
                    <a:lnTo>
                      <a:pt x="286" y="1501"/>
                    </a:lnTo>
                    <a:lnTo>
                      <a:pt x="315" y="1520"/>
                    </a:lnTo>
                    <a:lnTo>
                      <a:pt x="346" y="1536"/>
                    </a:lnTo>
                    <a:lnTo>
                      <a:pt x="377" y="1547"/>
                    </a:lnTo>
                    <a:lnTo>
                      <a:pt x="408" y="1559"/>
                    </a:lnTo>
                    <a:lnTo>
                      <a:pt x="441" y="1569"/>
                    </a:lnTo>
                    <a:lnTo>
                      <a:pt x="508" y="1584"/>
                    </a:lnTo>
                    <a:lnTo>
                      <a:pt x="514" y="1584"/>
                    </a:lnTo>
                    <a:lnTo>
                      <a:pt x="580" y="1598"/>
                    </a:lnTo>
                    <a:lnTo>
                      <a:pt x="586" y="1565"/>
                    </a:lnTo>
                    <a:lnTo>
                      <a:pt x="514" y="1549"/>
                    </a:lnTo>
                    <a:lnTo>
                      <a:pt x="514" y="1567"/>
                    </a:lnTo>
                    <a:lnTo>
                      <a:pt x="522" y="1551"/>
                    </a:lnTo>
                    <a:lnTo>
                      <a:pt x="454" y="1536"/>
                    </a:lnTo>
                    <a:lnTo>
                      <a:pt x="421" y="1526"/>
                    </a:lnTo>
                    <a:lnTo>
                      <a:pt x="390" y="1514"/>
                    </a:lnTo>
                    <a:lnTo>
                      <a:pt x="359" y="1503"/>
                    </a:lnTo>
                    <a:lnTo>
                      <a:pt x="329" y="1487"/>
                    </a:lnTo>
                    <a:lnTo>
                      <a:pt x="300" y="1468"/>
                    </a:lnTo>
                    <a:lnTo>
                      <a:pt x="294" y="1485"/>
                    </a:lnTo>
                    <a:lnTo>
                      <a:pt x="305" y="1472"/>
                    </a:lnTo>
                    <a:lnTo>
                      <a:pt x="276" y="1450"/>
                    </a:lnTo>
                    <a:lnTo>
                      <a:pt x="251" y="1427"/>
                    </a:lnTo>
                    <a:lnTo>
                      <a:pt x="224" y="1398"/>
                    </a:lnTo>
                    <a:lnTo>
                      <a:pt x="201" y="1365"/>
                    </a:lnTo>
                    <a:lnTo>
                      <a:pt x="189" y="1379"/>
                    </a:lnTo>
                    <a:lnTo>
                      <a:pt x="205" y="1371"/>
                    </a:lnTo>
                    <a:lnTo>
                      <a:pt x="184" y="1334"/>
                    </a:lnTo>
                    <a:lnTo>
                      <a:pt x="162" y="1293"/>
                    </a:lnTo>
                    <a:lnTo>
                      <a:pt x="145" y="1247"/>
                    </a:lnTo>
                    <a:lnTo>
                      <a:pt x="128" y="1194"/>
                    </a:lnTo>
                    <a:lnTo>
                      <a:pt x="112" y="1136"/>
                    </a:lnTo>
                    <a:lnTo>
                      <a:pt x="99" y="1074"/>
                    </a:lnTo>
                    <a:lnTo>
                      <a:pt x="83" y="1082"/>
                    </a:lnTo>
                    <a:lnTo>
                      <a:pt x="101" y="1082"/>
                    </a:lnTo>
                    <a:lnTo>
                      <a:pt x="89" y="1016"/>
                    </a:lnTo>
                    <a:lnTo>
                      <a:pt x="79" y="944"/>
                    </a:lnTo>
                    <a:lnTo>
                      <a:pt x="72" y="871"/>
                    </a:lnTo>
                    <a:lnTo>
                      <a:pt x="64" y="793"/>
                    </a:lnTo>
                    <a:lnTo>
                      <a:pt x="58" y="714"/>
                    </a:lnTo>
                    <a:lnTo>
                      <a:pt x="52" y="630"/>
                    </a:lnTo>
                    <a:lnTo>
                      <a:pt x="48" y="545"/>
                    </a:lnTo>
                    <a:lnTo>
                      <a:pt x="45" y="456"/>
                    </a:lnTo>
                    <a:lnTo>
                      <a:pt x="43" y="367"/>
                    </a:lnTo>
                    <a:lnTo>
                      <a:pt x="39" y="18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6" name="Freeform 541">
                <a:extLst>
                  <a:ext uri="{FF2B5EF4-FFF2-40B4-BE49-F238E27FC236}">
                    <a16:creationId xmlns:a16="http://schemas.microsoft.com/office/drawing/2014/main" id="{ED9D9F3F-FE57-4345-929B-390E35A89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2" y="1825"/>
                <a:ext cx="479" cy="222"/>
              </a:xfrm>
              <a:custGeom>
                <a:avLst/>
                <a:gdLst>
                  <a:gd name="T0" fmla="*/ 0 w 958"/>
                  <a:gd name="T1" fmla="*/ 104 h 444"/>
                  <a:gd name="T2" fmla="*/ 5 w 958"/>
                  <a:gd name="T3" fmla="*/ 111 h 444"/>
                  <a:gd name="T4" fmla="*/ 40 w 958"/>
                  <a:gd name="T5" fmla="*/ 87 h 444"/>
                  <a:gd name="T6" fmla="*/ 38 w 958"/>
                  <a:gd name="T7" fmla="*/ 83 h 444"/>
                  <a:gd name="T8" fmla="*/ 39 w 958"/>
                  <a:gd name="T9" fmla="*/ 88 h 444"/>
                  <a:gd name="T10" fmla="*/ 56 w 958"/>
                  <a:gd name="T11" fmla="*/ 76 h 444"/>
                  <a:gd name="T12" fmla="*/ 73 w 958"/>
                  <a:gd name="T13" fmla="*/ 65 h 444"/>
                  <a:gd name="T14" fmla="*/ 90 w 958"/>
                  <a:gd name="T15" fmla="*/ 55 h 444"/>
                  <a:gd name="T16" fmla="*/ 106 w 958"/>
                  <a:gd name="T17" fmla="*/ 45 h 444"/>
                  <a:gd name="T18" fmla="*/ 121 w 958"/>
                  <a:gd name="T19" fmla="*/ 37 h 444"/>
                  <a:gd name="T20" fmla="*/ 137 w 958"/>
                  <a:gd name="T21" fmla="*/ 29 h 444"/>
                  <a:gd name="T22" fmla="*/ 135 w 958"/>
                  <a:gd name="T23" fmla="*/ 26 h 444"/>
                  <a:gd name="T24" fmla="*/ 137 w 958"/>
                  <a:gd name="T25" fmla="*/ 30 h 444"/>
                  <a:gd name="T26" fmla="*/ 151 w 958"/>
                  <a:gd name="T27" fmla="*/ 24 h 444"/>
                  <a:gd name="T28" fmla="*/ 165 w 958"/>
                  <a:gd name="T29" fmla="*/ 20 h 444"/>
                  <a:gd name="T30" fmla="*/ 178 w 958"/>
                  <a:gd name="T31" fmla="*/ 16 h 444"/>
                  <a:gd name="T32" fmla="*/ 177 w 958"/>
                  <a:gd name="T33" fmla="*/ 12 h 444"/>
                  <a:gd name="T34" fmla="*/ 177 w 958"/>
                  <a:gd name="T35" fmla="*/ 16 h 444"/>
                  <a:gd name="T36" fmla="*/ 190 w 958"/>
                  <a:gd name="T37" fmla="*/ 14 h 444"/>
                  <a:gd name="T38" fmla="*/ 202 w 958"/>
                  <a:gd name="T39" fmla="*/ 12 h 444"/>
                  <a:gd name="T40" fmla="*/ 215 w 958"/>
                  <a:gd name="T41" fmla="*/ 11 h 444"/>
                  <a:gd name="T42" fmla="*/ 240 w 958"/>
                  <a:gd name="T43" fmla="*/ 9 h 444"/>
                  <a:gd name="T44" fmla="*/ 239 w 958"/>
                  <a:gd name="T45" fmla="*/ 0 h 444"/>
                  <a:gd name="T46" fmla="*/ 215 w 958"/>
                  <a:gd name="T47" fmla="*/ 2 h 444"/>
                  <a:gd name="T48" fmla="*/ 202 w 958"/>
                  <a:gd name="T49" fmla="*/ 3 h 444"/>
                  <a:gd name="T50" fmla="*/ 190 w 958"/>
                  <a:gd name="T51" fmla="*/ 5 h 444"/>
                  <a:gd name="T52" fmla="*/ 177 w 958"/>
                  <a:gd name="T53" fmla="*/ 8 h 444"/>
                  <a:gd name="T54" fmla="*/ 175 w 958"/>
                  <a:gd name="T55" fmla="*/ 8 h 444"/>
                  <a:gd name="T56" fmla="*/ 161 w 958"/>
                  <a:gd name="T57" fmla="*/ 11 h 444"/>
                  <a:gd name="T58" fmla="*/ 148 w 958"/>
                  <a:gd name="T59" fmla="*/ 16 h 444"/>
                  <a:gd name="T60" fmla="*/ 133 w 958"/>
                  <a:gd name="T61" fmla="*/ 22 h 444"/>
                  <a:gd name="T62" fmla="*/ 133 w 958"/>
                  <a:gd name="T63" fmla="*/ 22 h 444"/>
                  <a:gd name="T64" fmla="*/ 118 w 958"/>
                  <a:gd name="T65" fmla="*/ 28 h 444"/>
                  <a:gd name="T66" fmla="*/ 102 w 958"/>
                  <a:gd name="T67" fmla="*/ 37 h 444"/>
                  <a:gd name="T68" fmla="*/ 86 w 958"/>
                  <a:gd name="T69" fmla="*/ 46 h 444"/>
                  <a:gd name="T70" fmla="*/ 70 w 958"/>
                  <a:gd name="T71" fmla="*/ 57 h 444"/>
                  <a:gd name="T72" fmla="*/ 53 w 958"/>
                  <a:gd name="T73" fmla="*/ 68 h 444"/>
                  <a:gd name="T74" fmla="*/ 36 w 958"/>
                  <a:gd name="T75" fmla="*/ 79 h 444"/>
                  <a:gd name="T76" fmla="*/ 34 w 958"/>
                  <a:gd name="T77" fmla="*/ 80 h 444"/>
                  <a:gd name="T78" fmla="*/ 0 w 958"/>
                  <a:gd name="T79" fmla="*/ 104 h 44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958" h="444">
                    <a:moveTo>
                      <a:pt x="0" y="415"/>
                    </a:moveTo>
                    <a:lnTo>
                      <a:pt x="19" y="444"/>
                    </a:lnTo>
                    <a:lnTo>
                      <a:pt x="160" y="345"/>
                    </a:lnTo>
                    <a:lnTo>
                      <a:pt x="149" y="331"/>
                    </a:lnTo>
                    <a:lnTo>
                      <a:pt x="154" y="349"/>
                    </a:lnTo>
                    <a:lnTo>
                      <a:pt x="224" y="302"/>
                    </a:lnTo>
                    <a:lnTo>
                      <a:pt x="292" y="258"/>
                    </a:lnTo>
                    <a:lnTo>
                      <a:pt x="357" y="217"/>
                    </a:lnTo>
                    <a:lnTo>
                      <a:pt x="421" y="180"/>
                    </a:lnTo>
                    <a:lnTo>
                      <a:pt x="483" y="145"/>
                    </a:lnTo>
                    <a:lnTo>
                      <a:pt x="545" y="116"/>
                    </a:lnTo>
                    <a:lnTo>
                      <a:pt x="537" y="101"/>
                    </a:lnTo>
                    <a:lnTo>
                      <a:pt x="545" y="118"/>
                    </a:lnTo>
                    <a:lnTo>
                      <a:pt x="603" y="95"/>
                    </a:lnTo>
                    <a:lnTo>
                      <a:pt x="657" y="77"/>
                    </a:lnTo>
                    <a:lnTo>
                      <a:pt x="711" y="64"/>
                    </a:lnTo>
                    <a:lnTo>
                      <a:pt x="705" y="46"/>
                    </a:lnTo>
                    <a:lnTo>
                      <a:pt x="705" y="64"/>
                    </a:lnTo>
                    <a:lnTo>
                      <a:pt x="757" y="54"/>
                    </a:lnTo>
                    <a:lnTo>
                      <a:pt x="807" y="46"/>
                    </a:lnTo>
                    <a:lnTo>
                      <a:pt x="858" y="42"/>
                    </a:lnTo>
                    <a:lnTo>
                      <a:pt x="958" y="35"/>
                    </a:lnTo>
                    <a:lnTo>
                      <a:pt x="956" y="0"/>
                    </a:lnTo>
                    <a:lnTo>
                      <a:pt x="858" y="8"/>
                    </a:lnTo>
                    <a:lnTo>
                      <a:pt x="807" y="11"/>
                    </a:lnTo>
                    <a:lnTo>
                      <a:pt x="757" y="19"/>
                    </a:lnTo>
                    <a:lnTo>
                      <a:pt x="705" y="29"/>
                    </a:lnTo>
                    <a:lnTo>
                      <a:pt x="697" y="31"/>
                    </a:lnTo>
                    <a:lnTo>
                      <a:pt x="643" y="44"/>
                    </a:lnTo>
                    <a:lnTo>
                      <a:pt x="589" y="62"/>
                    </a:lnTo>
                    <a:lnTo>
                      <a:pt x="531" y="85"/>
                    </a:lnTo>
                    <a:lnTo>
                      <a:pt x="469" y="112"/>
                    </a:lnTo>
                    <a:lnTo>
                      <a:pt x="408" y="147"/>
                    </a:lnTo>
                    <a:lnTo>
                      <a:pt x="344" y="184"/>
                    </a:lnTo>
                    <a:lnTo>
                      <a:pt x="278" y="225"/>
                    </a:lnTo>
                    <a:lnTo>
                      <a:pt x="210" y="269"/>
                    </a:lnTo>
                    <a:lnTo>
                      <a:pt x="141" y="316"/>
                    </a:lnTo>
                    <a:lnTo>
                      <a:pt x="135" y="320"/>
                    </a:lnTo>
                    <a:lnTo>
                      <a:pt x="0" y="415"/>
                    </a:lnTo>
                    <a:close/>
                  </a:path>
                </a:pathLst>
              </a:custGeom>
              <a:solidFill>
                <a:srgbClr val="33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7" name="Freeform 542">
                <a:extLst>
                  <a:ext uri="{FF2B5EF4-FFF2-40B4-BE49-F238E27FC236}">
                    <a16:creationId xmlns:a16="http://schemas.microsoft.com/office/drawing/2014/main" id="{085EF37B-3792-934C-B76F-3B651AD43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2" y="1848"/>
                <a:ext cx="479" cy="222"/>
              </a:xfrm>
              <a:custGeom>
                <a:avLst/>
                <a:gdLst>
                  <a:gd name="T0" fmla="*/ 0 w 958"/>
                  <a:gd name="T1" fmla="*/ 104 h 444"/>
                  <a:gd name="T2" fmla="*/ 5 w 958"/>
                  <a:gd name="T3" fmla="*/ 111 h 444"/>
                  <a:gd name="T4" fmla="*/ 40 w 958"/>
                  <a:gd name="T5" fmla="*/ 87 h 444"/>
                  <a:gd name="T6" fmla="*/ 38 w 958"/>
                  <a:gd name="T7" fmla="*/ 83 h 444"/>
                  <a:gd name="T8" fmla="*/ 39 w 958"/>
                  <a:gd name="T9" fmla="*/ 88 h 444"/>
                  <a:gd name="T10" fmla="*/ 56 w 958"/>
                  <a:gd name="T11" fmla="*/ 76 h 444"/>
                  <a:gd name="T12" fmla="*/ 73 w 958"/>
                  <a:gd name="T13" fmla="*/ 65 h 444"/>
                  <a:gd name="T14" fmla="*/ 90 w 958"/>
                  <a:gd name="T15" fmla="*/ 55 h 444"/>
                  <a:gd name="T16" fmla="*/ 106 w 958"/>
                  <a:gd name="T17" fmla="*/ 46 h 444"/>
                  <a:gd name="T18" fmla="*/ 121 w 958"/>
                  <a:gd name="T19" fmla="*/ 37 h 444"/>
                  <a:gd name="T20" fmla="*/ 137 w 958"/>
                  <a:gd name="T21" fmla="*/ 30 h 444"/>
                  <a:gd name="T22" fmla="*/ 135 w 958"/>
                  <a:gd name="T23" fmla="*/ 26 h 444"/>
                  <a:gd name="T24" fmla="*/ 137 w 958"/>
                  <a:gd name="T25" fmla="*/ 30 h 444"/>
                  <a:gd name="T26" fmla="*/ 151 w 958"/>
                  <a:gd name="T27" fmla="*/ 24 h 444"/>
                  <a:gd name="T28" fmla="*/ 165 w 958"/>
                  <a:gd name="T29" fmla="*/ 20 h 444"/>
                  <a:gd name="T30" fmla="*/ 178 w 958"/>
                  <a:gd name="T31" fmla="*/ 16 h 444"/>
                  <a:gd name="T32" fmla="*/ 177 w 958"/>
                  <a:gd name="T33" fmla="*/ 12 h 444"/>
                  <a:gd name="T34" fmla="*/ 177 w 958"/>
                  <a:gd name="T35" fmla="*/ 16 h 444"/>
                  <a:gd name="T36" fmla="*/ 190 w 958"/>
                  <a:gd name="T37" fmla="*/ 14 h 444"/>
                  <a:gd name="T38" fmla="*/ 202 w 958"/>
                  <a:gd name="T39" fmla="*/ 12 h 444"/>
                  <a:gd name="T40" fmla="*/ 215 w 958"/>
                  <a:gd name="T41" fmla="*/ 11 h 444"/>
                  <a:gd name="T42" fmla="*/ 240 w 958"/>
                  <a:gd name="T43" fmla="*/ 9 h 444"/>
                  <a:gd name="T44" fmla="*/ 239 w 958"/>
                  <a:gd name="T45" fmla="*/ 0 h 444"/>
                  <a:gd name="T46" fmla="*/ 215 w 958"/>
                  <a:gd name="T47" fmla="*/ 2 h 444"/>
                  <a:gd name="T48" fmla="*/ 202 w 958"/>
                  <a:gd name="T49" fmla="*/ 3 h 444"/>
                  <a:gd name="T50" fmla="*/ 190 w 958"/>
                  <a:gd name="T51" fmla="*/ 5 h 444"/>
                  <a:gd name="T52" fmla="*/ 177 w 958"/>
                  <a:gd name="T53" fmla="*/ 8 h 444"/>
                  <a:gd name="T54" fmla="*/ 175 w 958"/>
                  <a:gd name="T55" fmla="*/ 8 h 444"/>
                  <a:gd name="T56" fmla="*/ 161 w 958"/>
                  <a:gd name="T57" fmla="*/ 12 h 444"/>
                  <a:gd name="T58" fmla="*/ 148 w 958"/>
                  <a:gd name="T59" fmla="*/ 16 h 444"/>
                  <a:gd name="T60" fmla="*/ 133 w 958"/>
                  <a:gd name="T61" fmla="*/ 22 h 444"/>
                  <a:gd name="T62" fmla="*/ 133 w 958"/>
                  <a:gd name="T63" fmla="*/ 22 h 444"/>
                  <a:gd name="T64" fmla="*/ 118 w 958"/>
                  <a:gd name="T65" fmla="*/ 29 h 444"/>
                  <a:gd name="T66" fmla="*/ 102 w 958"/>
                  <a:gd name="T67" fmla="*/ 37 h 444"/>
                  <a:gd name="T68" fmla="*/ 86 w 958"/>
                  <a:gd name="T69" fmla="*/ 46 h 444"/>
                  <a:gd name="T70" fmla="*/ 70 w 958"/>
                  <a:gd name="T71" fmla="*/ 57 h 444"/>
                  <a:gd name="T72" fmla="*/ 53 w 958"/>
                  <a:gd name="T73" fmla="*/ 68 h 444"/>
                  <a:gd name="T74" fmla="*/ 36 w 958"/>
                  <a:gd name="T75" fmla="*/ 79 h 444"/>
                  <a:gd name="T76" fmla="*/ 34 w 958"/>
                  <a:gd name="T77" fmla="*/ 80 h 444"/>
                  <a:gd name="T78" fmla="*/ 0 w 958"/>
                  <a:gd name="T79" fmla="*/ 104 h 44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958" h="444">
                    <a:moveTo>
                      <a:pt x="0" y="415"/>
                    </a:moveTo>
                    <a:lnTo>
                      <a:pt x="19" y="444"/>
                    </a:lnTo>
                    <a:lnTo>
                      <a:pt x="160" y="345"/>
                    </a:lnTo>
                    <a:lnTo>
                      <a:pt x="149" y="332"/>
                    </a:lnTo>
                    <a:lnTo>
                      <a:pt x="154" y="349"/>
                    </a:lnTo>
                    <a:lnTo>
                      <a:pt x="224" y="303"/>
                    </a:lnTo>
                    <a:lnTo>
                      <a:pt x="292" y="258"/>
                    </a:lnTo>
                    <a:lnTo>
                      <a:pt x="357" y="217"/>
                    </a:lnTo>
                    <a:lnTo>
                      <a:pt x="421" y="181"/>
                    </a:lnTo>
                    <a:lnTo>
                      <a:pt x="483" y="146"/>
                    </a:lnTo>
                    <a:lnTo>
                      <a:pt x="545" y="117"/>
                    </a:lnTo>
                    <a:lnTo>
                      <a:pt x="537" y="101"/>
                    </a:lnTo>
                    <a:lnTo>
                      <a:pt x="545" y="119"/>
                    </a:lnTo>
                    <a:lnTo>
                      <a:pt x="603" y="95"/>
                    </a:lnTo>
                    <a:lnTo>
                      <a:pt x="657" y="78"/>
                    </a:lnTo>
                    <a:lnTo>
                      <a:pt x="711" y="64"/>
                    </a:lnTo>
                    <a:lnTo>
                      <a:pt x="705" y="47"/>
                    </a:lnTo>
                    <a:lnTo>
                      <a:pt x="705" y="64"/>
                    </a:lnTo>
                    <a:lnTo>
                      <a:pt x="757" y="55"/>
                    </a:lnTo>
                    <a:lnTo>
                      <a:pt x="807" y="47"/>
                    </a:lnTo>
                    <a:lnTo>
                      <a:pt x="858" y="43"/>
                    </a:lnTo>
                    <a:lnTo>
                      <a:pt x="958" y="35"/>
                    </a:lnTo>
                    <a:lnTo>
                      <a:pt x="956" y="0"/>
                    </a:lnTo>
                    <a:lnTo>
                      <a:pt x="858" y="8"/>
                    </a:lnTo>
                    <a:lnTo>
                      <a:pt x="807" y="12"/>
                    </a:lnTo>
                    <a:lnTo>
                      <a:pt x="757" y="20"/>
                    </a:lnTo>
                    <a:lnTo>
                      <a:pt x="705" y="29"/>
                    </a:lnTo>
                    <a:lnTo>
                      <a:pt x="697" y="31"/>
                    </a:lnTo>
                    <a:lnTo>
                      <a:pt x="643" y="45"/>
                    </a:lnTo>
                    <a:lnTo>
                      <a:pt x="589" y="62"/>
                    </a:lnTo>
                    <a:lnTo>
                      <a:pt x="531" y="86"/>
                    </a:lnTo>
                    <a:lnTo>
                      <a:pt x="469" y="113"/>
                    </a:lnTo>
                    <a:lnTo>
                      <a:pt x="408" y="148"/>
                    </a:lnTo>
                    <a:lnTo>
                      <a:pt x="344" y="184"/>
                    </a:lnTo>
                    <a:lnTo>
                      <a:pt x="278" y="225"/>
                    </a:lnTo>
                    <a:lnTo>
                      <a:pt x="210" y="270"/>
                    </a:lnTo>
                    <a:lnTo>
                      <a:pt x="141" y="316"/>
                    </a:lnTo>
                    <a:lnTo>
                      <a:pt x="135" y="320"/>
                    </a:lnTo>
                    <a:lnTo>
                      <a:pt x="0" y="415"/>
                    </a:lnTo>
                    <a:close/>
                  </a:path>
                </a:pathLst>
              </a:custGeom>
              <a:solidFill>
                <a:srgbClr val="33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8" name="Freeform 543">
                <a:extLst>
                  <a:ext uri="{FF2B5EF4-FFF2-40B4-BE49-F238E27FC236}">
                    <a16:creationId xmlns:a16="http://schemas.microsoft.com/office/drawing/2014/main" id="{7F2C0637-FFEF-FD49-B32A-716534001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1" y="2326"/>
                <a:ext cx="170" cy="79"/>
              </a:xfrm>
              <a:custGeom>
                <a:avLst/>
                <a:gdLst>
                  <a:gd name="T0" fmla="*/ 0 w 340"/>
                  <a:gd name="T1" fmla="*/ 11 h 157"/>
                  <a:gd name="T2" fmla="*/ 3 w 340"/>
                  <a:gd name="T3" fmla="*/ 16 h 157"/>
                  <a:gd name="T4" fmla="*/ 13 w 340"/>
                  <a:gd name="T5" fmla="*/ 12 h 157"/>
                  <a:gd name="T6" fmla="*/ 23 w 340"/>
                  <a:gd name="T7" fmla="*/ 8 h 157"/>
                  <a:gd name="T8" fmla="*/ 28 w 340"/>
                  <a:gd name="T9" fmla="*/ 7 h 157"/>
                  <a:gd name="T10" fmla="*/ 27 w 340"/>
                  <a:gd name="T11" fmla="*/ 4 h 157"/>
                  <a:gd name="T12" fmla="*/ 27 w 340"/>
                  <a:gd name="T13" fmla="*/ 7 h 157"/>
                  <a:gd name="T14" fmla="*/ 32 w 340"/>
                  <a:gd name="T15" fmla="*/ 6 h 157"/>
                  <a:gd name="T16" fmla="*/ 37 w 340"/>
                  <a:gd name="T17" fmla="*/ 6 h 157"/>
                  <a:gd name="T18" fmla="*/ 37 w 340"/>
                  <a:gd name="T19" fmla="*/ 3 h 157"/>
                  <a:gd name="T20" fmla="*/ 36 w 340"/>
                  <a:gd name="T21" fmla="*/ 6 h 157"/>
                  <a:gd name="T22" fmla="*/ 42 w 340"/>
                  <a:gd name="T23" fmla="*/ 7 h 157"/>
                  <a:gd name="T24" fmla="*/ 47 w 340"/>
                  <a:gd name="T25" fmla="*/ 9 h 157"/>
                  <a:gd name="T26" fmla="*/ 52 w 340"/>
                  <a:gd name="T27" fmla="*/ 13 h 157"/>
                  <a:gd name="T28" fmla="*/ 53 w 340"/>
                  <a:gd name="T29" fmla="*/ 10 h 157"/>
                  <a:gd name="T30" fmla="*/ 52 w 340"/>
                  <a:gd name="T31" fmla="*/ 12 h 157"/>
                  <a:gd name="T32" fmla="*/ 57 w 340"/>
                  <a:gd name="T33" fmla="*/ 17 h 157"/>
                  <a:gd name="T34" fmla="*/ 63 w 340"/>
                  <a:gd name="T35" fmla="*/ 22 h 157"/>
                  <a:gd name="T36" fmla="*/ 69 w 340"/>
                  <a:gd name="T37" fmla="*/ 28 h 157"/>
                  <a:gd name="T38" fmla="*/ 74 w 340"/>
                  <a:gd name="T39" fmla="*/ 32 h 157"/>
                  <a:gd name="T40" fmla="*/ 78 w 340"/>
                  <a:gd name="T41" fmla="*/ 37 h 157"/>
                  <a:gd name="T42" fmla="*/ 82 w 340"/>
                  <a:gd name="T43" fmla="*/ 40 h 157"/>
                  <a:gd name="T44" fmla="*/ 85 w 340"/>
                  <a:gd name="T45" fmla="*/ 35 h 157"/>
                  <a:gd name="T46" fmla="*/ 82 w 340"/>
                  <a:gd name="T47" fmla="*/ 32 h 157"/>
                  <a:gd name="T48" fmla="*/ 78 w 340"/>
                  <a:gd name="T49" fmla="*/ 28 h 157"/>
                  <a:gd name="T50" fmla="*/ 73 w 340"/>
                  <a:gd name="T51" fmla="*/ 23 h 157"/>
                  <a:gd name="T52" fmla="*/ 67 w 340"/>
                  <a:gd name="T53" fmla="*/ 18 h 157"/>
                  <a:gd name="T54" fmla="*/ 62 w 340"/>
                  <a:gd name="T55" fmla="*/ 13 h 157"/>
                  <a:gd name="T56" fmla="*/ 56 w 340"/>
                  <a:gd name="T57" fmla="*/ 8 h 157"/>
                  <a:gd name="T58" fmla="*/ 55 w 340"/>
                  <a:gd name="T59" fmla="*/ 8 h 157"/>
                  <a:gd name="T60" fmla="*/ 49 w 340"/>
                  <a:gd name="T61" fmla="*/ 4 h 157"/>
                  <a:gd name="T62" fmla="*/ 43 w 340"/>
                  <a:gd name="T63" fmla="*/ 2 h 157"/>
                  <a:gd name="T64" fmla="*/ 38 w 340"/>
                  <a:gd name="T65" fmla="*/ 1 h 157"/>
                  <a:gd name="T66" fmla="*/ 37 w 340"/>
                  <a:gd name="T67" fmla="*/ 0 h 157"/>
                  <a:gd name="T68" fmla="*/ 32 w 340"/>
                  <a:gd name="T69" fmla="*/ 0 h 157"/>
                  <a:gd name="T70" fmla="*/ 27 w 340"/>
                  <a:gd name="T71" fmla="*/ 1 h 157"/>
                  <a:gd name="T72" fmla="*/ 26 w 340"/>
                  <a:gd name="T73" fmla="*/ 1 h 157"/>
                  <a:gd name="T74" fmla="*/ 21 w 340"/>
                  <a:gd name="T75" fmla="*/ 2 h 157"/>
                  <a:gd name="T76" fmla="*/ 10 w 340"/>
                  <a:gd name="T77" fmla="*/ 6 h 157"/>
                  <a:gd name="T78" fmla="*/ 0 w 340"/>
                  <a:gd name="T79" fmla="*/ 11 h 15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40" h="157">
                    <a:moveTo>
                      <a:pt x="0" y="43"/>
                    </a:moveTo>
                    <a:lnTo>
                      <a:pt x="9" y="64"/>
                    </a:lnTo>
                    <a:lnTo>
                      <a:pt x="50" y="45"/>
                    </a:lnTo>
                    <a:lnTo>
                      <a:pt x="91" y="29"/>
                    </a:lnTo>
                    <a:lnTo>
                      <a:pt x="112" y="25"/>
                    </a:lnTo>
                    <a:lnTo>
                      <a:pt x="106" y="14"/>
                    </a:lnTo>
                    <a:lnTo>
                      <a:pt x="106" y="25"/>
                    </a:lnTo>
                    <a:lnTo>
                      <a:pt x="127" y="23"/>
                    </a:lnTo>
                    <a:lnTo>
                      <a:pt x="147" y="23"/>
                    </a:lnTo>
                    <a:lnTo>
                      <a:pt x="147" y="12"/>
                    </a:lnTo>
                    <a:lnTo>
                      <a:pt x="143" y="23"/>
                    </a:lnTo>
                    <a:lnTo>
                      <a:pt x="166" y="27"/>
                    </a:lnTo>
                    <a:lnTo>
                      <a:pt x="185" y="35"/>
                    </a:lnTo>
                    <a:lnTo>
                      <a:pt x="208" y="50"/>
                    </a:lnTo>
                    <a:lnTo>
                      <a:pt x="212" y="39"/>
                    </a:lnTo>
                    <a:lnTo>
                      <a:pt x="205" y="48"/>
                    </a:lnTo>
                    <a:lnTo>
                      <a:pt x="228" y="68"/>
                    </a:lnTo>
                    <a:lnTo>
                      <a:pt x="251" y="87"/>
                    </a:lnTo>
                    <a:lnTo>
                      <a:pt x="274" y="109"/>
                    </a:lnTo>
                    <a:lnTo>
                      <a:pt x="293" y="128"/>
                    </a:lnTo>
                    <a:lnTo>
                      <a:pt x="311" y="145"/>
                    </a:lnTo>
                    <a:lnTo>
                      <a:pt x="326" y="157"/>
                    </a:lnTo>
                    <a:lnTo>
                      <a:pt x="340" y="138"/>
                    </a:lnTo>
                    <a:lnTo>
                      <a:pt x="328" y="128"/>
                    </a:lnTo>
                    <a:lnTo>
                      <a:pt x="311" y="110"/>
                    </a:lnTo>
                    <a:lnTo>
                      <a:pt x="291" y="91"/>
                    </a:lnTo>
                    <a:lnTo>
                      <a:pt x="268" y="70"/>
                    </a:lnTo>
                    <a:lnTo>
                      <a:pt x="245" y="50"/>
                    </a:lnTo>
                    <a:lnTo>
                      <a:pt x="222" y="31"/>
                    </a:lnTo>
                    <a:lnTo>
                      <a:pt x="218" y="29"/>
                    </a:lnTo>
                    <a:lnTo>
                      <a:pt x="195" y="14"/>
                    </a:lnTo>
                    <a:lnTo>
                      <a:pt x="172" y="6"/>
                    </a:lnTo>
                    <a:lnTo>
                      <a:pt x="152" y="2"/>
                    </a:lnTo>
                    <a:lnTo>
                      <a:pt x="147" y="0"/>
                    </a:lnTo>
                    <a:lnTo>
                      <a:pt x="127" y="0"/>
                    </a:lnTo>
                    <a:lnTo>
                      <a:pt x="106" y="2"/>
                    </a:lnTo>
                    <a:lnTo>
                      <a:pt x="102" y="4"/>
                    </a:lnTo>
                    <a:lnTo>
                      <a:pt x="81" y="8"/>
                    </a:lnTo>
                    <a:lnTo>
                      <a:pt x="40" y="2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9" name="Freeform 544">
                <a:extLst>
                  <a:ext uri="{FF2B5EF4-FFF2-40B4-BE49-F238E27FC236}">
                    <a16:creationId xmlns:a16="http://schemas.microsoft.com/office/drawing/2014/main" id="{2EFDA304-E8B3-634A-BE87-6F1801C51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5" y="2871"/>
                <a:ext cx="836" cy="21"/>
              </a:xfrm>
              <a:custGeom>
                <a:avLst/>
                <a:gdLst>
                  <a:gd name="T0" fmla="*/ 418 w 1673"/>
                  <a:gd name="T1" fmla="*/ 6 h 43"/>
                  <a:gd name="T2" fmla="*/ 418 w 1673"/>
                  <a:gd name="T3" fmla="*/ 0 h 43"/>
                  <a:gd name="T4" fmla="*/ 417 w 1673"/>
                  <a:gd name="T5" fmla="*/ 0 h 43"/>
                  <a:gd name="T6" fmla="*/ 416 w 1673"/>
                  <a:gd name="T7" fmla="*/ 0 h 43"/>
                  <a:gd name="T8" fmla="*/ 413 w 1673"/>
                  <a:gd name="T9" fmla="*/ 0 h 43"/>
                  <a:gd name="T10" fmla="*/ 409 w 1673"/>
                  <a:gd name="T11" fmla="*/ 0 h 43"/>
                  <a:gd name="T12" fmla="*/ 403 w 1673"/>
                  <a:gd name="T13" fmla="*/ 0 h 43"/>
                  <a:gd name="T14" fmla="*/ 397 w 1673"/>
                  <a:gd name="T15" fmla="*/ 0 h 43"/>
                  <a:gd name="T16" fmla="*/ 390 w 1673"/>
                  <a:gd name="T17" fmla="*/ 0 h 43"/>
                  <a:gd name="T18" fmla="*/ 382 w 1673"/>
                  <a:gd name="T19" fmla="*/ 0 h 43"/>
                  <a:gd name="T20" fmla="*/ 373 w 1673"/>
                  <a:gd name="T21" fmla="*/ 0 h 43"/>
                  <a:gd name="T22" fmla="*/ 363 w 1673"/>
                  <a:gd name="T23" fmla="*/ 0 h 43"/>
                  <a:gd name="T24" fmla="*/ 352 w 1673"/>
                  <a:gd name="T25" fmla="*/ 1 h 43"/>
                  <a:gd name="T26" fmla="*/ 341 w 1673"/>
                  <a:gd name="T27" fmla="*/ 1 h 43"/>
                  <a:gd name="T28" fmla="*/ 329 w 1673"/>
                  <a:gd name="T29" fmla="*/ 1 h 43"/>
                  <a:gd name="T30" fmla="*/ 316 w 1673"/>
                  <a:gd name="T31" fmla="*/ 1 h 43"/>
                  <a:gd name="T32" fmla="*/ 302 w 1673"/>
                  <a:gd name="T33" fmla="*/ 1 h 43"/>
                  <a:gd name="T34" fmla="*/ 287 w 1673"/>
                  <a:gd name="T35" fmla="*/ 1 h 43"/>
                  <a:gd name="T36" fmla="*/ 272 w 1673"/>
                  <a:gd name="T37" fmla="*/ 2 h 43"/>
                  <a:gd name="T38" fmla="*/ 257 w 1673"/>
                  <a:gd name="T39" fmla="*/ 2 h 43"/>
                  <a:gd name="T40" fmla="*/ 241 w 1673"/>
                  <a:gd name="T41" fmla="*/ 2 h 43"/>
                  <a:gd name="T42" fmla="*/ 224 w 1673"/>
                  <a:gd name="T43" fmla="*/ 2 h 43"/>
                  <a:gd name="T44" fmla="*/ 189 w 1673"/>
                  <a:gd name="T45" fmla="*/ 2 h 43"/>
                  <a:gd name="T46" fmla="*/ 153 w 1673"/>
                  <a:gd name="T47" fmla="*/ 3 h 43"/>
                  <a:gd name="T48" fmla="*/ 116 w 1673"/>
                  <a:gd name="T49" fmla="*/ 3 h 43"/>
                  <a:gd name="T50" fmla="*/ 78 w 1673"/>
                  <a:gd name="T51" fmla="*/ 4 h 43"/>
                  <a:gd name="T52" fmla="*/ 39 w 1673"/>
                  <a:gd name="T53" fmla="*/ 4 h 43"/>
                  <a:gd name="T54" fmla="*/ 0 w 1673"/>
                  <a:gd name="T55" fmla="*/ 5 h 43"/>
                  <a:gd name="T56" fmla="*/ 0 w 1673"/>
                  <a:gd name="T57" fmla="*/ 10 h 43"/>
                  <a:gd name="T58" fmla="*/ 39 w 1673"/>
                  <a:gd name="T59" fmla="*/ 10 h 43"/>
                  <a:gd name="T60" fmla="*/ 78 w 1673"/>
                  <a:gd name="T61" fmla="*/ 9 h 43"/>
                  <a:gd name="T62" fmla="*/ 116 w 1673"/>
                  <a:gd name="T63" fmla="*/ 9 h 43"/>
                  <a:gd name="T64" fmla="*/ 153 w 1673"/>
                  <a:gd name="T65" fmla="*/ 8 h 43"/>
                  <a:gd name="T66" fmla="*/ 189 w 1673"/>
                  <a:gd name="T67" fmla="*/ 8 h 43"/>
                  <a:gd name="T68" fmla="*/ 224 w 1673"/>
                  <a:gd name="T69" fmla="*/ 8 h 43"/>
                  <a:gd name="T70" fmla="*/ 241 w 1673"/>
                  <a:gd name="T71" fmla="*/ 7 h 43"/>
                  <a:gd name="T72" fmla="*/ 257 w 1673"/>
                  <a:gd name="T73" fmla="*/ 7 h 43"/>
                  <a:gd name="T74" fmla="*/ 272 w 1673"/>
                  <a:gd name="T75" fmla="*/ 7 h 43"/>
                  <a:gd name="T76" fmla="*/ 287 w 1673"/>
                  <a:gd name="T77" fmla="*/ 7 h 43"/>
                  <a:gd name="T78" fmla="*/ 302 w 1673"/>
                  <a:gd name="T79" fmla="*/ 7 h 43"/>
                  <a:gd name="T80" fmla="*/ 316 w 1673"/>
                  <a:gd name="T81" fmla="*/ 7 h 43"/>
                  <a:gd name="T82" fmla="*/ 329 w 1673"/>
                  <a:gd name="T83" fmla="*/ 7 h 43"/>
                  <a:gd name="T84" fmla="*/ 341 w 1673"/>
                  <a:gd name="T85" fmla="*/ 7 h 43"/>
                  <a:gd name="T86" fmla="*/ 352 w 1673"/>
                  <a:gd name="T87" fmla="*/ 7 h 43"/>
                  <a:gd name="T88" fmla="*/ 363 w 1673"/>
                  <a:gd name="T89" fmla="*/ 6 h 43"/>
                  <a:gd name="T90" fmla="*/ 373 w 1673"/>
                  <a:gd name="T91" fmla="*/ 6 h 43"/>
                  <a:gd name="T92" fmla="*/ 382 w 1673"/>
                  <a:gd name="T93" fmla="*/ 6 h 43"/>
                  <a:gd name="T94" fmla="*/ 390 w 1673"/>
                  <a:gd name="T95" fmla="*/ 6 h 43"/>
                  <a:gd name="T96" fmla="*/ 397 w 1673"/>
                  <a:gd name="T97" fmla="*/ 6 h 43"/>
                  <a:gd name="T98" fmla="*/ 403 w 1673"/>
                  <a:gd name="T99" fmla="*/ 6 h 43"/>
                  <a:gd name="T100" fmla="*/ 409 w 1673"/>
                  <a:gd name="T101" fmla="*/ 6 h 43"/>
                  <a:gd name="T102" fmla="*/ 413 w 1673"/>
                  <a:gd name="T103" fmla="*/ 6 h 43"/>
                  <a:gd name="T104" fmla="*/ 416 w 1673"/>
                  <a:gd name="T105" fmla="*/ 6 h 43"/>
                  <a:gd name="T106" fmla="*/ 417 w 1673"/>
                  <a:gd name="T107" fmla="*/ 6 h 43"/>
                  <a:gd name="T108" fmla="*/ 418 w 1673"/>
                  <a:gd name="T109" fmla="*/ 6 h 4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673" h="43">
                    <a:moveTo>
                      <a:pt x="1673" y="24"/>
                    </a:moveTo>
                    <a:lnTo>
                      <a:pt x="1673" y="0"/>
                    </a:lnTo>
                    <a:lnTo>
                      <a:pt x="1671" y="0"/>
                    </a:lnTo>
                    <a:lnTo>
                      <a:pt x="1664" y="0"/>
                    </a:lnTo>
                    <a:lnTo>
                      <a:pt x="1652" y="0"/>
                    </a:lnTo>
                    <a:lnTo>
                      <a:pt x="1637" y="0"/>
                    </a:lnTo>
                    <a:lnTo>
                      <a:pt x="1615" y="0"/>
                    </a:lnTo>
                    <a:lnTo>
                      <a:pt x="1590" y="2"/>
                    </a:lnTo>
                    <a:lnTo>
                      <a:pt x="1561" y="2"/>
                    </a:lnTo>
                    <a:lnTo>
                      <a:pt x="1530" y="2"/>
                    </a:lnTo>
                    <a:lnTo>
                      <a:pt x="1494" y="2"/>
                    </a:lnTo>
                    <a:lnTo>
                      <a:pt x="1453" y="2"/>
                    </a:lnTo>
                    <a:lnTo>
                      <a:pt x="1411" y="4"/>
                    </a:lnTo>
                    <a:lnTo>
                      <a:pt x="1364" y="4"/>
                    </a:lnTo>
                    <a:lnTo>
                      <a:pt x="1316" y="4"/>
                    </a:lnTo>
                    <a:lnTo>
                      <a:pt x="1264" y="4"/>
                    </a:lnTo>
                    <a:lnTo>
                      <a:pt x="1208" y="6"/>
                    </a:lnTo>
                    <a:lnTo>
                      <a:pt x="1150" y="6"/>
                    </a:lnTo>
                    <a:lnTo>
                      <a:pt x="1090" y="8"/>
                    </a:lnTo>
                    <a:lnTo>
                      <a:pt x="1028" y="8"/>
                    </a:lnTo>
                    <a:lnTo>
                      <a:pt x="964" y="8"/>
                    </a:lnTo>
                    <a:lnTo>
                      <a:pt x="897" y="10"/>
                    </a:lnTo>
                    <a:lnTo>
                      <a:pt x="759" y="10"/>
                    </a:lnTo>
                    <a:lnTo>
                      <a:pt x="615" y="12"/>
                    </a:lnTo>
                    <a:lnTo>
                      <a:pt x="466" y="14"/>
                    </a:lnTo>
                    <a:lnTo>
                      <a:pt x="313" y="16"/>
                    </a:lnTo>
                    <a:lnTo>
                      <a:pt x="157" y="18"/>
                    </a:lnTo>
                    <a:lnTo>
                      <a:pt x="0" y="20"/>
                    </a:lnTo>
                    <a:lnTo>
                      <a:pt x="0" y="43"/>
                    </a:lnTo>
                    <a:lnTo>
                      <a:pt x="157" y="41"/>
                    </a:lnTo>
                    <a:lnTo>
                      <a:pt x="313" y="39"/>
                    </a:lnTo>
                    <a:lnTo>
                      <a:pt x="466" y="37"/>
                    </a:lnTo>
                    <a:lnTo>
                      <a:pt x="615" y="35"/>
                    </a:lnTo>
                    <a:lnTo>
                      <a:pt x="759" y="33"/>
                    </a:lnTo>
                    <a:lnTo>
                      <a:pt x="897" y="33"/>
                    </a:lnTo>
                    <a:lnTo>
                      <a:pt x="964" y="31"/>
                    </a:lnTo>
                    <a:lnTo>
                      <a:pt x="1028" y="31"/>
                    </a:lnTo>
                    <a:lnTo>
                      <a:pt x="1090" y="31"/>
                    </a:lnTo>
                    <a:lnTo>
                      <a:pt x="1150" y="29"/>
                    </a:lnTo>
                    <a:lnTo>
                      <a:pt x="1208" y="29"/>
                    </a:lnTo>
                    <a:lnTo>
                      <a:pt x="1264" y="28"/>
                    </a:lnTo>
                    <a:lnTo>
                      <a:pt x="1316" y="28"/>
                    </a:lnTo>
                    <a:lnTo>
                      <a:pt x="1364" y="28"/>
                    </a:lnTo>
                    <a:lnTo>
                      <a:pt x="1411" y="28"/>
                    </a:lnTo>
                    <a:lnTo>
                      <a:pt x="1453" y="26"/>
                    </a:lnTo>
                    <a:lnTo>
                      <a:pt x="1494" y="26"/>
                    </a:lnTo>
                    <a:lnTo>
                      <a:pt x="1530" y="26"/>
                    </a:lnTo>
                    <a:lnTo>
                      <a:pt x="1561" y="26"/>
                    </a:lnTo>
                    <a:lnTo>
                      <a:pt x="1590" y="26"/>
                    </a:lnTo>
                    <a:lnTo>
                      <a:pt x="1615" y="24"/>
                    </a:lnTo>
                    <a:lnTo>
                      <a:pt x="1637" y="24"/>
                    </a:lnTo>
                    <a:lnTo>
                      <a:pt x="1652" y="24"/>
                    </a:lnTo>
                    <a:lnTo>
                      <a:pt x="1664" y="24"/>
                    </a:lnTo>
                    <a:lnTo>
                      <a:pt x="1671" y="24"/>
                    </a:lnTo>
                    <a:lnTo>
                      <a:pt x="1673" y="24"/>
                    </a:lnTo>
                    <a:close/>
                  </a:path>
                </a:pathLst>
              </a:custGeom>
              <a:solidFill>
                <a:srgbClr val="00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80" name="Freeform 545">
                <a:extLst>
                  <a:ext uri="{FF2B5EF4-FFF2-40B4-BE49-F238E27FC236}">
                    <a16:creationId xmlns:a16="http://schemas.microsoft.com/office/drawing/2014/main" id="{C7441186-5854-9E44-8F7B-17DCCB22DD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8" y="2894"/>
                <a:ext cx="183" cy="604"/>
              </a:xfrm>
              <a:custGeom>
                <a:avLst/>
                <a:gdLst>
                  <a:gd name="T0" fmla="*/ 85 w 367"/>
                  <a:gd name="T1" fmla="*/ 0 h 1208"/>
                  <a:gd name="T2" fmla="*/ 55 w 367"/>
                  <a:gd name="T3" fmla="*/ 32 h 1208"/>
                  <a:gd name="T4" fmla="*/ 29 w 367"/>
                  <a:gd name="T5" fmla="*/ 65 h 1208"/>
                  <a:gd name="T6" fmla="*/ 22 w 367"/>
                  <a:gd name="T7" fmla="*/ 75 h 1208"/>
                  <a:gd name="T8" fmla="*/ 13 w 367"/>
                  <a:gd name="T9" fmla="*/ 92 h 1208"/>
                  <a:gd name="T10" fmla="*/ 5 w 367"/>
                  <a:gd name="T11" fmla="*/ 110 h 1208"/>
                  <a:gd name="T12" fmla="*/ 1 w 367"/>
                  <a:gd name="T13" fmla="*/ 128 h 1208"/>
                  <a:gd name="T14" fmla="*/ 0 w 367"/>
                  <a:gd name="T15" fmla="*/ 139 h 1208"/>
                  <a:gd name="T16" fmla="*/ 1 w 367"/>
                  <a:gd name="T17" fmla="*/ 159 h 1208"/>
                  <a:gd name="T18" fmla="*/ 3 w 367"/>
                  <a:gd name="T19" fmla="*/ 171 h 1208"/>
                  <a:gd name="T20" fmla="*/ 11 w 367"/>
                  <a:gd name="T21" fmla="*/ 195 h 1208"/>
                  <a:gd name="T22" fmla="*/ 27 w 367"/>
                  <a:gd name="T23" fmla="*/ 230 h 1208"/>
                  <a:gd name="T24" fmla="*/ 38 w 367"/>
                  <a:gd name="T25" fmla="*/ 252 h 1208"/>
                  <a:gd name="T26" fmla="*/ 49 w 367"/>
                  <a:gd name="T27" fmla="*/ 272 h 1208"/>
                  <a:gd name="T28" fmla="*/ 58 w 367"/>
                  <a:gd name="T29" fmla="*/ 289 h 1208"/>
                  <a:gd name="T30" fmla="*/ 64 w 367"/>
                  <a:gd name="T31" fmla="*/ 302 h 1208"/>
                  <a:gd name="T32" fmla="*/ 69 w 367"/>
                  <a:gd name="T33" fmla="*/ 293 h 1208"/>
                  <a:gd name="T34" fmla="*/ 62 w 367"/>
                  <a:gd name="T35" fmla="*/ 278 h 1208"/>
                  <a:gd name="T36" fmla="*/ 52 w 367"/>
                  <a:gd name="T37" fmla="*/ 259 h 1208"/>
                  <a:gd name="T38" fmla="*/ 40 w 367"/>
                  <a:gd name="T39" fmla="*/ 238 h 1208"/>
                  <a:gd name="T40" fmla="*/ 24 w 367"/>
                  <a:gd name="T41" fmla="*/ 203 h 1208"/>
                  <a:gd name="T42" fmla="*/ 15 w 367"/>
                  <a:gd name="T43" fmla="*/ 180 h 1208"/>
                  <a:gd name="T44" fmla="*/ 9 w 367"/>
                  <a:gd name="T45" fmla="*/ 157 h 1208"/>
                  <a:gd name="T46" fmla="*/ 10 w 367"/>
                  <a:gd name="T47" fmla="*/ 159 h 1208"/>
                  <a:gd name="T48" fmla="*/ 8 w 367"/>
                  <a:gd name="T49" fmla="*/ 139 h 1208"/>
                  <a:gd name="T50" fmla="*/ 5 w 367"/>
                  <a:gd name="T51" fmla="*/ 130 h 1208"/>
                  <a:gd name="T52" fmla="*/ 11 w 367"/>
                  <a:gd name="T53" fmla="*/ 122 h 1208"/>
                  <a:gd name="T54" fmla="*/ 17 w 367"/>
                  <a:gd name="T55" fmla="*/ 105 h 1208"/>
                  <a:gd name="T56" fmla="*/ 26 w 367"/>
                  <a:gd name="T57" fmla="*/ 87 h 1208"/>
                  <a:gd name="T58" fmla="*/ 36 w 367"/>
                  <a:gd name="T59" fmla="*/ 70 h 1208"/>
                  <a:gd name="T60" fmla="*/ 35 w 367"/>
                  <a:gd name="T61" fmla="*/ 72 h 1208"/>
                  <a:gd name="T62" fmla="*/ 61 w 367"/>
                  <a:gd name="T63" fmla="*/ 39 h 1208"/>
                  <a:gd name="T64" fmla="*/ 91 w 367"/>
                  <a:gd name="T65" fmla="*/ 6 h 12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67" h="1208">
                    <a:moveTo>
                      <a:pt x="367" y="23"/>
                    </a:moveTo>
                    <a:lnTo>
                      <a:pt x="342" y="0"/>
                    </a:lnTo>
                    <a:lnTo>
                      <a:pt x="280" y="64"/>
                    </a:lnTo>
                    <a:lnTo>
                      <a:pt x="222" y="128"/>
                    </a:lnTo>
                    <a:lnTo>
                      <a:pt x="166" y="194"/>
                    </a:lnTo>
                    <a:lnTo>
                      <a:pt x="118" y="260"/>
                    </a:lnTo>
                    <a:lnTo>
                      <a:pt x="114" y="265"/>
                    </a:lnTo>
                    <a:lnTo>
                      <a:pt x="91" y="300"/>
                    </a:lnTo>
                    <a:lnTo>
                      <a:pt x="71" y="333"/>
                    </a:lnTo>
                    <a:lnTo>
                      <a:pt x="52" y="368"/>
                    </a:lnTo>
                    <a:lnTo>
                      <a:pt x="37" y="403"/>
                    </a:lnTo>
                    <a:lnTo>
                      <a:pt x="23" y="438"/>
                    </a:lnTo>
                    <a:lnTo>
                      <a:pt x="13" y="475"/>
                    </a:lnTo>
                    <a:lnTo>
                      <a:pt x="6" y="512"/>
                    </a:lnTo>
                    <a:lnTo>
                      <a:pt x="4" y="517"/>
                    </a:lnTo>
                    <a:lnTo>
                      <a:pt x="0" y="554"/>
                    </a:lnTo>
                    <a:lnTo>
                      <a:pt x="0" y="593"/>
                    </a:lnTo>
                    <a:lnTo>
                      <a:pt x="6" y="634"/>
                    </a:lnTo>
                    <a:lnTo>
                      <a:pt x="6" y="642"/>
                    </a:lnTo>
                    <a:lnTo>
                      <a:pt x="15" y="684"/>
                    </a:lnTo>
                    <a:lnTo>
                      <a:pt x="29" y="731"/>
                    </a:lnTo>
                    <a:lnTo>
                      <a:pt x="46" y="777"/>
                    </a:lnTo>
                    <a:lnTo>
                      <a:pt x="64" y="824"/>
                    </a:lnTo>
                    <a:lnTo>
                      <a:pt x="108" y="917"/>
                    </a:lnTo>
                    <a:lnTo>
                      <a:pt x="129" y="963"/>
                    </a:lnTo>
                    <a:lnTo>
                      <a:pt x="152" y="1006"/>
                    </a:lnTo>
                    <a:lnTo>
                      <a:pt x="176" y="1049"/>
                    </a:lnTo>
                    <a:lnTo>
                      <a:pt x="197" y="1087"/>
                    </a:lnTo>
                    <a:lnTo>
                      <a:pt x="216" y="1124"/>
                    </a:lnTo>
                    <a:lnTo>
                      <a:pt x="232" y="1155"/>
                    </a:lnTo>
                    <a:lnTo>
                      <a:pt x="245" y="1184"/>
                    </a:lnTo>
                    <a:lnTo>
                      <a:pt x="257" y="1208"/>
                    </a:lnTo>
                    <a:lnTo>
                      <a:pt x="290" y="1194"/>
                    </a:lnTo>
                    <a:lnTo>
                      <a:pt x="278" y="1171"/>
                    </a:lnTo>
                    <a:lnTo>
                      <a:pt x="265" y="1142"/>
                    </a:lnTo>
                    <a:lnTo>
                      <a:pt x="249" y="1111"/>
                    </a:lnTo>
                    <a:lnTo>
                      <a:pt x="230" y="1074"/>
                    </a:lnTo>
                    <a:lnTo>
                      <a:pt x="208" y="1035"/>
                    </a:lnTo>
                    <a:lnTo>
                      <a:pt x="185" y="992"/>
                    </a:lnTo>
                    <a:lnTo>
                      <a:pt x="162" y="950"/>
                    </a:lnTo>
                    <a:lnTo>
                      <a:pt x="141" y="903"/>
                    </a:lnTo>
                    <a:lnTo>
                      <a:pt x="96" y="810"/>
                    </a:lnTo>
                    <a:lnTo>
                      <a:pt x="79" y="764"/>
                    </a:lnTo>
                    <a:lnTo>
                      <a:pt x="62" y="717"/>
                    </a:lnTo>
                    <a:lnTo>
                      <a:pt x="48" y="671"/>
                    </a:lnTo>
                    <a:lnTo>
                      <a:pt x="38" y="628"/>
                    </a:lnTo>
                    <a:lnTo>
                      <a:pt x="23" y="634"/>
                    </a:lnTo>
                    <a:lnTo>
                      <a:pt x="40" y="634"/>
                    </a:lnTo>
                    <a:lnTo>
                      <a:pt x="35" y="593"/>
                    </a:lnTo>
                    <a:lnTo>
                      <a:pt x="35" y="556"/>
                    </a:lnTo>
                    <a:lnTo>
                      <a:pt x="38" y="517"/>
                    </a:lnTo>
                    <a:lnTo>
                      <a:pt x="21" y="517"/>
                    </a:lnTo>
                    <a:lnTo>
                      <a:pt x="38" y="525"/>
                    </a:lnTo>
                    <a:lnTo>
                      <a:pt x="46" y="488"/>
                    </a:lnTo>
                    <a:lnTo>
                      <a:pt x="56" y="452"/>
                    </a:lnTo>
                    <a:lnTo>
                      <a:pt x="69" y="417"/>
                    </a:lnTo>
                    <a:lnTo>
                      <a:pt x="85" y="382"/>
                    </a:lnTo>
                    <a:lnTo>
                      <a:pt x="104" y="347"/>
                    </a:lnTo>
                    <a:lnTo>
                      <a:pt x="123" y="314"/>
                    </a:lnTo>
                    <a:lnTo>
                      <a:pt x="147" y="279"/>
                    </a:lnTo>
                    <a:lnTo>
                      <a:pt x="129" y="273"/>
                    </a:lnTo>
                    <a:lnTo>
                      <a:pt x="143" y="285"/>
                    </a:lnTo>
                    <a:lnTo>
                      <a:pt x="191" y="219"/>
                    </a:lnTo>
                    <a:lnTo>
                      <a:pt x="247" y="153"/>
                    </a:lnTo>
                    <a:lnTo>
                      <a:pt x="305" y="89"/>
                    </a:lnTo>
                    <a:lnTo>
                      <a:pt x="367" y="23"/>
                    </a:lnTo>
                    <a:close/>
                  </a:path>
                </a:pathLst>
              </a:custGeom>
              <a:solidFill>
                <a:srgbClr val="33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81" name="Freeform 546">
                <a:extLst>
                  <a:ext uri="{FF2B5EF4-FFF2-40B4-BE49-F238E27FC236}">
                    <a16:creationId xmlns:a16="http://schemas.microsoft.com/office/drawing/2014/main" id="{63EAF561-A3EC-F046-93A5-0D65ECED7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3" y="2904"/>
                <a:ext cx="297" cy="496"/>
              </a:xfrm>
              <a:custGeom>
                <a:avLst/>
                <a:gdLst>
                  <a:gd name="T0" fmla="*/ 15 w 593"/>
                  <a:gd name="T1" fmla="*/ 1 h 993"/>
                  <a:gd name="T2" fmla="*/ 7 w 593"/>
                  <a:gd name="T3" fmla="*/ 0 h 993"/>
                  <a:gd name="T4" fmla="*/ 4 w 593"/>
                  <a:gd name="T5" fmla="*/ 26 h 993"/>
                  <a:gd name="T6" fmla="*/ 2 w 593"/>
                  <a:gd name="T7" fmla="*/ 52 h 993"/>
                  <a:gd name="T8" fmla="*/ 0 w 593"/>
                  <a:gd name="T9" fmla="*/ 77 h 993"/>
                  <a:gd name="T10" fmla="*/ 0 w 593"/>
                  <a:gd name="T11" fmla="*/ 101 h 993"/>
                  <a:gd name="T12" fmla="*/ 1 w 593"/>
                  <a:gd name="T13" fmla="*/ 124 h 993"/>
                  <a:gd name="T14" fmla="*/ 2 w 593"/>
                  <a:gd name="T15" fmla="*/ 135 h 993"/>
                  <a:gd name="T16" fmla="*/ 4 w 593"/>
                  <a:gd name="T17" fmla="*/ 145 h 993"/>
                  <a:gd name="T18" fmla="*/ 4 w 593"/>
                  <a:gd name="T19" fmla="*/ 147 h 993"/>
                  <a:gd name="T20" fmla="*/ 6 w 593"/>
                  <a:gd name="T21" fmla="*/ 156 h 993"/>
                  <a:gd name="T22" fmla="*/ 9 w 593"/>
                  <a:gd name="T23" fmla="*/ 165 h 993"/>
                  <a:gd name="T24" fmla="*/ 12 w 593"/>
                  <a:gd name="T25" fmla="*/ 174 h 993"/>
                  <a:gd name="T26" fmla="*/ 17 w 593"/>
                  <a:gd name="T27" fmla="*/ 183 h 993"/>
                  <a:gd name="T28" fmla="*/ 21 w 593"/>
                  <a:gd name="T29" fmla="*/ 189 h 993"/>
                  <a:gd name="T30" fmla="*/ 22 w 593"/>
                  <a:gd name="T31" fmla="*/ 191 h 993"/>
                  <a:gd name="T32" fmla="*/ 27 w 593"/>
                  <a:gd name="T33" fmla="*/ 197 h 993"/>
                  <a:gd name="T34" fmla="*/ 33 w 593"/>
                  <a:gd name="T35" fmla="*/ 203 h 993"/>
                  <a:gd name="T36" fmla="*/ 39 w 593"/>
                  <a:gd name="T37" fmla="*/ 209 h 993"/>
                  <a:gd name="T38" fmla="*/ 46 w 593"/>
                  <a:gd name="T39" fmla="*/ 214 h 993"/>
                  <a:gd name="T40" fmla="*/ 48 w 593"/>
                  <a:gd name="T41" fmla="*/ 215 h 993"/>
                  <a:gd name="T42" fmla="*/ 55 w 593"/>
                  <a:gd name="T43" fmla="*/ 219 h 993"/>
                  <a:gd name="T44" fmla="*/ 71 w 593"/>
                  <a:gd name="T45" fmla="*/ 227 h 993"/>
                  <a:gd name="T46" fmla="*/ 89 w 593"/>
                  <a:gd name="T47" fmla="*/ 233 h 993"/>
                  <a:gd name="T48" fmla="*/ 107 w 593"/>
                  <a:gd name="T49" fmla="*/ 239 h 993"/>
                  <a:gd name="T50" fmla="*/ 126 w 593"/>
                  <a:gd name="T51" fmla="*/ 243 h 993"/>
                  <a:gd name="T52" fmla="*/ 147 w 593"/>
                  <a:gd name="T53" fmla="*/ 248 h 993"/>
                  <a:gd name="T54" fmla="*/ 149 w 593"/>
                  <a:gd name="T55" fmla="*/ 240 h 993"/>
                  <a:gd name="T56" fmla="*/ 130 w 593"/>
                  <a:gd name="T57" fmla="*/ 235 h 993"/>
                  <a:gd name="T58" fmla="*/ 111 w 593"/>
                  <a:gd name="T59" fmla="*/ 230 h 993"/>
                  <a:gd name="T60" fmla="*/ 92 w 593"/>
                  <a:gd name="T61" fmla="*/ 225 h 993"/>
                  <a:gd name="T62" fmla="*/ 75 w 593"/>
                  <a:gd name="T63" fmla="*/ 219 h 993"/>
                  <a:gd name="T64" fmla="*/ 58 w 593"/>
                  <a:gd name="T65" fmla="*/ 211 h 993"/>
                  <a:gd name="T66" fmla="*/ 51 w 593"/>
                  <a:gd name="T67" fmla="*/ 207 h 993"/>
                  <a:gd name="T68" fmla="*/ 49 w 593"/>
                  <a:gd name="T69" fmla="*/ 211 h 993"/>
                  <a:gd name="T70" fmla="*/ 53 w 593"/>
                  <a:gd name="T71" fmla="*/ 208 h 993"/>
                  <a:gd name="T72" fmla="*/ 45 w 593"/>
                  <a:gd name="T73" fmla="*/ 203 h 993"/>
                  <a:gd name="T74" fmla="*/ 39 w 593"/>
                  <a:gd name="T75" fmla="*/ 197 h 993"/>
                  <a:gd name="T76" fmla="*/ 33 w 593"/>
                  <a:gd name="T77" fmla="*/ 191 h 993"/>
                  <a:gd name="T78" fmla="*/ 28 w 593"/>
                  <a:gd name="T79" fmla="*/ 184 h 993"/>
                  <a:gd name="T80" fmla="*/ 25 w 593"/>
                  <a:gd name="T81" fmla="*/ 188 h 993"/>
                  <a:gd name="T82" fmla="*/ 29 w 593"/>
                  <a:gd name="T83" fmla="*/ 186 h 993"/>
                  <a:gd name="T84" fmla="*/ 24 w 593"/>
                  <a:gd name="T85" fmla="*/ 179 h 993"/>
                  <a:gd name="T86" fmla="*/ 20 w 593"/>
                  <a:gd name="T87" fmla="*/ 171 h 993"/>
                  <a:gd name="T88" fmla="*/ 17 w 593"/>
                  <a:gd name="T89" fmla="*/ 162 h 993"/>
                  <a:gd name="T90" fmla="*/ 14 w 593"/>
                  <a:gd name="T91" fmla="*/ 153 h 993"/>
                  <a:gd name="T92" fmla="*/ 12 w 593"/>
                  <a:gd name="T93" fmla="*/ 143 h 993"/>
                  <a:gd name="T94" fmla="*/ 8 w 593"/>
                  <a:gd name="T95" fmla="*/ 145 h 993"/>
                  <a:gd name="T96" fmla="*/ 12 w 593"/>
                  <a:gd name="T97" fmla="*/ 145 h 993"/>
                  <a:gd name="T98" fmla="*/ 11 w 593"/>
                  <a:gd name="T99" fmla="*/ 135 h 993"/>
                  <a:gd name="T100" fmla="*/ 10 w 593"/>
                  <a:gd name="T101" fmla="*/ 124 h 993"/>
                  <a:gd name="T102" fmla="*/ 9 w 593"/>
                  <a:gd name="T103" fmla="*/ 101 h 993"/>
                  <a:gd name="T104" fmla="*/ 9 w 593"/>
                  <a:gd name="T105" fmla="*/ 77 h 993"/>
                  <a:gd name="T106" fmla="*/ 11 w 593"/>
                  <a:gd name="T107" fmla="*/ 52 h 993"/>
                  <a:gd name="T108" fmla="*/ 13 w 593"/>
                  <a:gd name="T109" fmla="*/ 26 h 993"/>
                  <a:gd name="T110" fmla="*/ 15 w 593"/>
                  <a:gd name="T111" fmla="*/ 1 h 99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93" h="993">
                    <a:moveTo>
                      <a:pt x="60" y="4"/>
                    </a:moveTo>
                    <a:lnTo>
                      <a:pt x="25" y="0"/>
                    </a:lnTo>
                    <a:lnTo>
                      <a:pt x="16" y="107"/>
                    </a:lnTo>
                    <a:lnTo>
                      <a:pt x="6" y="210"/>
                    </a:lnTo>
                    <a:lnTo>
                      <a:pt x="0" y="310"/>
                    </a:lnTo>
                    <a:lnTo>
                      <a:pt x="0" y="407"/>
                    </a:lnTo>
                    <a:lnTo>
                      <a:pt x="4" y="497"/>
                    </a:lnTo>
                    <a:lnTo>
                      <a:pt x="8" y="541"/>
                    </a:lnTo>
                    <a:lnTo>
                      <a:pt x="14" y="582"/>
                    </a:lnTo>
                    <a:lnTo>
                      <a:pt x="16" y="588"/>
                    </a:lnTo>
                    <a:lnTo>
                      <a:pt x="23" y="626"/>
                    </a:lnTo>
                    <a:lnTo>
                      <a:pt x="35" y="663"/>
                    </a:lnTo>
                    <a:lnTo>
                      <a:pt x="47" y="698"/>
                    </a:lnTo>
                    <a:lnTo>
                      <a:pt x="66" y="733"/>
                    </a:lnTo>
                    <a:lnTo>
                      <a:pt x="81" y="758"/>
                    </a:lnTo>
                    <a:lnTo>
                      <a:pt x="85" y="764"/>
                    </a:lnTo>
                    <a:lnTo>
                      <a:pt x="106" y="791"/>
                    </a:lnTo>
                    <a:lnTo>
                      <a:pt x="130" y="814"/>
                    </a:lnTo>
                    <a:lnTo>
                      <a:pt x="155" y="838"/>
                    </a:lnTo>
                    <a:lnTo>
                      <a:pt x="184" y="857"/>
                    </a:lnTo>
                    <a:lnTo>
                      <a:pt x="190" y="861"/>
                    </a:lnTo>
                    <a:lnTo>
                      <a:pt x="219" y="878"/>
                    </a:lnTo>
                    <a:lnTo>
                      <a:pt x="284" y="909"/>
                    </a:lnTo>
                    <a:lnTo>
                      <a:pt x="354" y="935"/>
                    </a:lnTo>
                    <a:lnTo>
                      <a:pt x="427" y="956"/>
                    </a:lnTo>
                    <a:lnTo>
                      <a:pt x="504" y="975"/>
                    </a:lnTo>
                    <a:lnTo>
                      <a:pt x="586" y="993"/>
                    </a:lnTo>
                    <a:lnTo>
                      <a:pt x="593" y="960"/>
                    </a:lnTo>
                    <a:lnTo>
                      <a:pt x="518" y="942"/>
                    </a:lnTo>
                    <a:lnTo>
                      <a:pt x="441" y="923"/>
                    </a:lnTo>
                    <a:lnTo>
                      <a:pt x="367" y="902"/>
                    </a:lnTo>
                    <a:lnTo>
                      <a:pt x="298" y="876"/>
                    </a:lnTo>
                    <a:lnTo>
                      <a:pt x="232" y="845"/>
                    </a:lnTo>
                    <a:lnTo>
                      <a:pt x="203" y="828"/>
                    </a:lnTo>
                    <a:lnTo>
                      <a:pt x="195" y="844"/>
                    </a:lnTo>
                    <a:lnTo>
                      <a:pt x="209" y="832"/>
                    </a:lnTo>
                    <a:lnTo>
                      <a:pt x="180" y="813"/>
                    </a:lnTo>
                    <a:lnTo>
                      <a:pt x="155" y="789"/>
                    </a:lnTo>
                    <a:lnTo>
                      <a:pt x="132" y="766"/>
                    </a:lnTo>
                    <a:lnTo>
                      <a:pt x="110" y="739"/>
                    </a:lnTo>
                    <a:lnTo>
                      <a:pt x="99" y="752"/>
                    </a:lnTo>
                    <a:lnTo>
                      <a:pt x="114" y="745"/>
                    </a:lnTo>
                    <a:lnTo>
                      <a:pt x="95" y="716"/>
                    </a:lnTo>
                    <a:lnTo>
                      <a:pt x="79" y="685"/>
                    </a:lnTo>
                    <a:lnTo>
                      <a:pt x="68" y="650"/>
                    </a:lnTo>
                    <a:lnTo>
                      <a:pt x="56" y="613"/>
                    </a:lnTo>
                    <a:lnTo>
                      <a:pt x="48" y="574"/>
                    </a:lnTo>
                    <a:lnTo>
                      <a:pt x="31" y="582"/>
                    </a:lnTo>
                    <a:lnTo>
                      <a:pt x="48" y="582"/>
                    </a:lnTo>
                    <a:lnTo>
                      <a:pt x="43" y="541"/>
                    </a:lnTo>
                    <a:lnTo>
                      <a:pt x="39" y="497"/>
                    </a:lnTo>
                    <a:lnTo>
                      <a:pt x="35" y="407"/>
                    </a:lnTo>
                    <a:lnTo>
                      <a:pt x="35" y="310"/>
                    </a:lnTo>
                    <a:lnTo>
                      <a:pt x="41" y="210"/>
                    </a:lnTo>
                    <a:lnTo>
                      <a:pt x="50" y="107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33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82" name="Freeform 547">
                <a:extLst>
                  <a:ext uri="{FF2B5EF4-FFF2-40B4-BE49-F238E27FC236}">
                    <a16:creationId xmlns:a16="http://schemas.microsoft.com/office/drawing/2014/main" id="{3E354315-2673-3E43-A210-EB55D9622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2874"/>
                <a:ext cx="267" cy="119"/>
              </a:xfrm>
              <a:custGeom>
                <a:avLst/>
                <a:gdLst>
                  <a:gd name="T0" fmla="*/ 4 w 534"/>
                  <a:gd name="T1" fmla="*/ 0 h 239"/>
                  <a:gd name="T2" fmla="*/ 0 w 534"/>
                  <a:gd name="T3" fmla="*/ 8 h 239"/>
                  <a:gd name="T4" fmla="*/ 1 w 534"/>
                  <a:gd name="T5" fmla="*/ 8 h 239"/>
                  <a:gd name="T6" fmla="*/ 3 w 534"/>
                  <a:gd name="T7" fmla="*/ 9 h 239"/>
                  <a:gd name="T8" fmla="*/ 7 w 534"/>
                  <a:gd name="T9" fmla="*/ 10 h 239"/>
                  <a:gd name="T10" fmla="*/ 12 w 534"/>
                  <a:gd name="T11" fmla="*/ 12 h 239"/>
                  <a:gd name="T12" fmla="*/ 17 w 534"/>
                  <a:gd name="T13" fmla="*/ 14 h 239"/>
                  <a:gd name="T14" fmla="*/ 24 w 534"/>
                  <a:gd name="T15" fmla="*/ 17 h 239"/>
                  <a:gd name="T16" fmla="*/ 32 w 534"/>
                  <a:gd name="T17" fmla="*/ 21 h 239"/>
                  <a:gd name="T18" fmla="*/ 41 w 534"/>
                  <a:gd name="T19" fmla="*/ 24 h 239"/>
                  <a:gd name="T20" fmla="*/ 50 w 534"/>
                  <a:gd name="T21" fmla="*/ 27 h 239"/>
                  <a:gd name="T22" fmla="*/ 60 w 534"/>
                  <a:gd name="T23" fmla="*/ 32 h 239"/>
                  <a:gd name="T24" fmla="*/ 71 w 534"/>
                  <a:gd name="T25" fmla="*/ 36 h 239"/>
                  <a:gd name="T26" fmla="*/ 83 w 534"/>
                  <a:gd name="T27" fmla="*/ 40 h 239"/>
                  <a:gd name="T28" fmla="*/ 106 w 534"/>
                  <a:gd name="T29" fmla="*/ 50 h 239"/>
                  <a:gd name="T30" fmla="*/ 130 w 534"/>
                  <a:gd name="T31" fmla="*/ 59 h 239"/>
                  <a:gd name="T32" fmla="*/ 134 w 534"/>
                  <a:gd name="T33" fmla="*/ 51 h 239"/>
                  <a:gd name="T34" fmla="*/ 109 w 534"/>
                  <a:gd name="T35" fmla="*/ 41 h 239"/>
                  <a:gd name="T36" fmla="*/ 86 w 534"/>
                  <a:gd name="T37" fmla="*/ 32 h 239"/>
                  <a:gd name="T38" fmla="*/ 74 w 534"/>
                  <a:gd name="T39" fmla="*/ 27 h 239"/>
                  <a:gd name="T40" fmla="*/ 64 w 534"/>
                  <a:gd name="T41" fmla="*/ 23 h 239"/>
                  <a:gd name="T42" fmla="*/ 54 w 534"/>
                  <a:gd name="T43" fmla="*/ 19 h 239"/>
                  <a:gd name="T44" fmla="*/ 44 w 534"/>
                  <a:gd name="T45" fmla="*/ 16 h 239"/>
                  <a:gd name="T46" fmla="*/ 35 w 534"/>
                  <a:gd name="T47" fmla="*/ 12 h 239"/>
                  <a:gd name="T48" fmla="*/ 27 w 534"/>
                  <a:gd name="T49" fmla="*/ 9 h 239"/>
                  <a:gd name="T50" fmla="*/ 21 w 534"/>
                  <a:gd name="T51" fmla="*/ 6 h 239"/>
                  <a:gd name="T52" fmla="*/ 15 w 534"/>
                  <a:gd name="T53" fmla="*/ 4 h 239"/>
                  <a:gd name="T54" fmla="*/ 10 w 534"/>
                  <a:gd name="T55" fmla="*/ 2 h 239"/>
                  <a:gd name="T56" fmla="*/ 7 w 534"/>
                  <a:gd name="T57" fmla="*/ 1 h 239"/>
                  <a:gd name="T58" fmla="*/ 4 w 534"/>
                  <a:gd name="T59" fmla="*/ 0 h 239"/>
                  <a:gd name="T60" fmla="*/ 4 w 534"/>
                  <a:gd name="T61" fmla="*/ 0 h 23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34" h="239">
                    <a:moveTo>
                      <a:pt x="14" y="0"/>
                    </a:moveTo>
                    <a:lnTo>
                      <a:pt x="0" y="33"/>
                    </a:lnTo>
                    <a:lnTo>
                      <a:pt x="2" y="33"/>
                    </a:lnTo>
                    <a:lnTo>
                      <a:pt x="12" y="37"/>
                    </a:lnTo>
                    <a:lnTo>
                      <a:pt x="25" y="43"/>
                    </a:lnTo>
                    <a:lnTo>
                      <a:pt x="45" y="51"/>
                    </a:lnTo>
                    <a:lnTo>
                      <a:pt x="68" y="58"/>
                    </a:lnTo>
                    <a:lnTo>
                      <a:pt x="95" y="70"/>
                    </a:lnTo>
                    <a:lnTo>
                      <a:pt x="126" y="84"/>
                    </a:lnTo>
                    <a:lnTo>
                      <a:pt x="161" y="97"/>
                    </a:lnTo>
                    <a:lnTo>
                      <a:pt x="199" y="111"/>
                    </a:lnTo>
                    <a:lnTo>
                      <a:pt x="240" y="128"/>
                    </a:lnTo>
                    <a:lnTo>
                      <a:pt x="282" y="144"/>
                    </a:lnTo>
                    <a:lnTo>
                      <a:pt x="329" y="163"/>
                    </a:lnTo>
                    <a:lnTo>
                      <a:pt x="421" y="200"/>
                    </a:lnTo>
                    <a:lnTo>
                      <a:pt x="520" y="239"/>
                    </a:lnTo>
                    <a:lnTo>
                      <a:pt x="534" y="206"/>
                    </a:lnTo>
                    <a:lnTo>
                      <a:pt x="435" y="167"/>
                    </a:lnTo>
                    <a:lnTo>
                      <a:pt x="342" y="130"/>
                    </a:lnTo>
                    <a:lnTo>
                      <a:pt x="296" y="111"/>
                    </a:lnTo>
                    <a:lnTo>
                      <a:pt x="253" y="95"/>
                    </a:lnTo>
                    <a:lnTo>
                      <a:pt x="213" y="78"/>
                    </a:lnTo>
                    <a:lnTo>
                      <a:pt x="174" y="64"/>
                    </a:lnTo>
                    <a:lnTo>
                      <a:pt x="139" y="51"/>
                    </a:lnTo>
                    <a:lnTo>
                      <a:pt x="108" y="37"/>
                    </a:lnTo>
                    <a:lnTo>
                      <a:pt x="81" y="25"/>
                    </a:lnTo>
                    <a:lnTo>
                      <a:pt x="58" y="18"/>
                    </a:lnTo>
                    <a:lnTo>
                      <a:pt x="39" y="10"/>
                    </a:lnTo>
                    <a:lnTo>
                      <a:pt x="25" y="4"/>
                    </a:lnTo>
                    <a:lnTo>
                      <a:pt x="16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83" name="Freeform 548">
                <a:extLst>
                  <a:ext uri="{FF2B5EF4-FFF2-40B4-BE49-F238E27FC236}">
                    <a16:creationId xmlns:a16="http://schemas.microsoft.com/office/drawing/2014/main" id="{E63AA3CC-7050-CD4F-965F-F970E3EC2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5" y="3392"/>
                <a:ext cx="302" cy="150"/>
              </a:xfrm>
              <a:custGeom>
                <a:avLst/>
                <a:gdLst>
                  <a:gd name="T0" fmla="*/ 2 w 603"/>
                  <a:gd name="T1" fmla="*/ 51 h 301"/>
                  <a:gd name="T2" fmla="*/ 0 w 603"/>
                  <a:gd name="T3" fmla="*/ 56 h 301"/>
                  <a:gd name="T4" fmla="*/ 29 w 603"/>
                  <a:gd name="T5" fmla="*/ 65 h 301"/>
                  <a:gd name="T6" fmla="*/ 43 w 603"/>
                  <a:gd name="T7" fmla="*/ 69 h 301"/>
                  <a:gd name="T8" fmla="*/ 56 w 603"/>
                  <a:gd name="T9" fmla="*/ 71 h 301"/>
                  <a:gd name="T10" fmla="*/ 58 w 603"/>
                  <a:gd name="T11" fmla="*/ 72 h 301"/>
                  <a:gd name="T12" fmla="*/ 71 w 603"/>
                  <a:gd name="T13" fmla="*/ 74 h 301"/>
                  <a:gd name="T14" fmla="*/ 83 w 603"/>
                  <a:gd name="T15" fmla="*/ 75 h 301"/>
                  <a:gd name="T16" fmla="*/ 94 w 603"/>
                  <a:gd name="T17" fmla="*/ 74 h 301"/>
                  <a:gd name="T18" fmla="*/ 99 w 603"/>
                  <a:gd name="T19" fmla="*/ 73 h 301"/>
                  <a:gd name="T20" fmla="*/ 100 w 603"/>
                  <a:gd name="T21" fmla="*/ 73 h 301"/>
                  <a:gd name="T22" fmla="*/ 105 w 603"/>
                  <a:gd name="T23" fmla="*/ 72 h 301"/>
                  <a:gd name="T24" fmla="*/ 109 w 603"/>
                  <a:gd name="T25" fmla="*/ 69 h 301"/>
                  <a:gd name="T26" fmla="*/ 110 w 603"/>
                  <a:gd name="T27" fmla="*/ 69 h 301"/>
                  <a:gd name="T28" fmla="*/ 115 w 603"/>
                  <a:gd name="T29" fmla="*/ 67 h 301"/>
                  <a:gd name="T30" fmla="*/ 119 w 603"/>
                  <a:gd name="T31" fmla="*/ 63 h 301"/>
                  <a:gd name="T32" fmla="*/ 122 w 603"/>
                  <a:gd name="T33" fmla="*/ 59 h 301"/>
                  <a:gd name="T34" fmla="*/ 129 w 603"/>
                  <a:gd name="T35" fmla="*/ 49 h 301"/>
                  <a:gd name="T36" fmla="*/ 135 w 603"/>
                  <a:gd name="T37" fmla="*/ 38 h 301"/>
                  <a:gd name="T38" fmla="*/ 140 w 603"/>
                  <a:gd name="T39" fmla="*/ 28 h 301"/>
                  <a:gd name="T40" fmla="*/ 144 w 603"/>
                  <a:gd name="T41" fmla="*/ 18 h 301"/>
                  <a:gd name="T42" fmla="*/ 146 w 603"/>
                  <a:gd name="T43" fmla="*/ 13 h 301"/>
                  <a:gd name="T44" fmla="*/ 148 w 603"/>
                  <a:gd name="T45" fmla="*/ 9 h 301"/>
                  <a:gd name="T46" fmla="*/ 150 w 603"/>
                  <a:gd name="T47" fmla="*/ 6 h 301"/>
                  <a:gd name="T48" fmla="*/ 151 w 603"/>
                  <a:gd name="T49" fmla="*/ 4 h 301"/>
                  <a:gd name="T50" fmla="*/ 147 w 603"/>
                  <a:gd name="T51" fmla="*/ 0 h 301"/>
                  <a:gd name="T52" fmla="*/ 145 w 603"/>
                  <a:gd name="T53" fmla="*/ 2 h 301"/>
                  <a:gd name="T54" fmla="*/ 144 w 603"/>
                  <a:gd name="T55" fmla="*/ 5 h 301"/>
                  <a:gd name="T56" fmla="*/ 142 w 603"/>
                  <a:gd name="T57" fmla="*/ 9 h 301"/>
                  <a:gd name="T58" fmla="*/ 140 w 603"/>
                  <a:gd name="T59" fmla="*/ 14 h 301"/>
                  <a:gd name="T60" fmla="*/ 136 w 603"/>
                  <a:gd name="T61" fmla="*/ 23 h 301"/>
                  <a:gd name="T62" fmla="*/ 131 w 603"/>
                  <a:gd name="T63" fmla="*/ 34 h 301"/>
                  <a:gd name="T64" fmla="*/ 124 w 603"/>
                  <a:gd name="T65" fmla="*/ 45 h 301"/>
                  <a:gd name="T66" fmla="*/ 118 w 603"/>
                  <a:gd name="T67" fmla="*/ 54 h 301"/>
                  <a:gd name="T68" fmla="*/ 114 w 603"/>
                  <a:gd name="T69" fmla="*/ 58 h 301"/>
                  <a:gd name="T70" fmla="*/ 110 w 603"/>
                  <a:gd name="T71" fmla="*/ 62 h 301"/>
                  <a:gd name="T72" fmla="*/ 106 w 603"/>
                  <a:gd name="T73" fmla="*/ 65 h 301"/>
                  <a:gd name="T74" fmla="*/ 108 w 603"/>
                  <a:gd name="T75" fmla="*/ 67 h 301"/>
                  <a:gd name="T76" fmla="*/ 107 w 603"/>
                  <a:gd name="T77" fmla="*/ 64 h 301"/>
                  <a:gd name="T78" fmla="*/ 103 w 603"/>
                  <a:gd name="T79" fmla="*/ 67 h 301"/>
                  <a:gd name="T80" fmla="*/ 98 w 603"/>
                  <a:gd name="T81" fmla="*/ 68 h 301"/>
                  <a:gd name="T82" fmla="*/ 99 w 603"/>
                  <a:gd name="T83" fmla="*/ 70 h 301"/>
                  <a:gd name="T84" fmla="*/ 99 w 603"/>
                  <a:gd name="T85" fmla="*/ 68 h 301"/>
                  <a:gd name="T86" fmla="*/ 94 w 603"/>
                  <a:gd name="T87" fmla="*/ 69 h 301"/>
                  <a:gd name="T88" fmla="*/ 83 w 603"/>
                  <a:gd name="T89" fmla="*/ 69 h 301"/>
                  <a:gd name="T90" fmla="*/ 71 w 603"/>
                  <a:gd name="T91" fmla="*/ 68 h 301"/>
                  <a:gd name="T92" fmla="*/ 58 w 603"/>
                  <a:gd name="T93" fmla="*/ 66 h 301"/>
                  <a:gd name="T94" fmla="*/ 58 w 603"/>
                  <a:gd name="T95" fmla="*/ 69 h 301"/>
                  <a:gd name="T96" fmla="*/ 59 w 603"/>
                  <a:gd name="T97" fmla="*/ 66 h 301"/>
                  <a:gd name="T98" fmla="*/ 45 w 603"/>
                  <a:gd name="T99" fmla="*/ 63 h 301"/>
                  <a:gd name="T100" fmla="*/ 31 w 603"/>
                  <a:gd name="T101" fmla="*/ 59 h 301"/>
                  <a:gd name="T102" fmla="*/ 2 w 603"/>
                  <a:gd name="T103" fmla="*/ 51 h 30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03" h="301">
                    <a:moveTo>
                      <a:pt x="7" y="204"/>
                    </a:moveTo>
                    <a:lnTo>
                      <a:pt x="0" y="225"/>
                    </a:lnTo>
                    <a:lnTo>
                      <a:pt x="114" y="260"/>
                    </a:lnTo>
                    <a:lnTo>
                      <a:pt x="170" y="276"/>
                    </a:lnTo>
                    <a:lnTo>
                      <a:pt x="224" y="287"/>
                    </a:lnTo>
                    <a:lnTo>
                      <a:pt x="230" y="289"/>
                    </a:lnTo>
                    <a:lnTo>
                      <a:pt x="282" y="297"/>
                    </a:lnTo>
                    <a:lnTo>
                      <a:pt x="330" y="301"/>
                    </a:lnTo>
                    <a:lnTo>
                      <a:pt x="375" y="299"/>
                    </a:lnTo>
                    <a:lnTo>
                      <a:pt x="394" y="295"/>
                    </a:lnTo>
                    <a:lnTo>
                      <a:pt x="400" y="293"/>
                    </a:lnTo>
                    <a:lnTo>
                      <a:pt x="417" y="289"/>
                    </a:lnTo>
                    <a:lnTo>
                      <a:pt x="436" y="279"/>
                    </a:lnTo>
                    <a:lnTo>
                      <a:pt x="440" y="277"/>
                    </a:lnTo>
                    <a:lnTo>
                      <a:pt x="458" y="268"/>
                    </a:lnTo>
                    <a:lnTo>
                      <a:pt x="473" y="252"/>
                    </a:lnTo>
                    <a:lnTo>
                      <a:pt x="487" y="237"/>
                    </a:lnTo>
                    <a:lnTo>
                      <a:pt x="514" y="198"/>
                    </a:lnTo>
                    <a:lnTo>
                      <a:pt x="539" y="155"/>
                    </a:lnTo>
                    <a:lnTo>
                      <a:pt x="558" y="113"/>
                    </a:lnTo>
                    <a:lnTo>
                      <a:pt x="575" y="74"/>
                    </a:lnTo>
                    <a:lnTo>
                      <a:pt x="583" y="55"/>
                    </a:lnTo>
                    <a:lnTo>
                      <a:pt x="591" y="39"/>
                    </a:lnTo>
                    <a:lnTo>
                      <a:pt x="597" y="27"/>
                    </a:lnTo>
                    <a:lnTo>
                      <a:pt x="603" y="18"/>
                    </a:lnTo>
                    <a:lnTo>
                      <a:pt x="587" y="0"/>
                    </a:lnTo>
                    <a:lnTo>
                      <a:pt x="579" y="10"/>
                    </a:lnTo>
                    <a:lnTo>
                      <a:pt x="574" y="22"/>
                    </a:lnTo>
                    <a:lnTo>
                      <a:pt x="566" y="37"/>
                    </a:lnTo>
                    <a:lnTo>
                      <a:pt x="558" y="56"/>
                    </a:lnTo>
                    <a:lnTo>
                      <a:pt x="541" y="95"/>
                    </a:lnTo>
                    <a:lnTo>
                      <a:pt x="521" y="138"/>
                    </a:lnTo>
                    <a:lnTo>
                      <a:pt x="496" y="181"/>
                    </a:lnTo>
                    <a:lnTo>
                      <a:pt x="469" y="219"/>
                    </a:lnTo>
                    <a:lnTo>
                      <a:pt x="456" y="235"/>
                    </a:lnTo>
                    <a:lnTo>
                      <a:pt x="440" y="250"/>
                    </a:lnTo>
                    <a:lnTo>
                      <a:pt x="423" y="260"/>
                    </a:lnTo>
                    <a:lnTo>
                      <a:pt x="431" y="270"/>
                    </a:lnTo>
                    <a:lnTo>
                      <a:pt x="427" y="258"/>
                    </a:lnTo>
                    <a:lnTo>
                      <a:pt x="409" y="268"/>
                    </a:lnTo>
                    <a:lnTo>
                      <a:pt x="390" y="272"/>
                    </a:lnTo>
                    <a:lnTo>
                      <a:pt x="394" y="283"/>
                    </a:lnTo>
                    <a:lnTo>
                      <a:pt x="394" y="272"/>
                    </a:lnTo>
                    <a:lnTo>
                      <a:pt x="375" y="276"/>
                    </a:lnTo>
                    <a:lnTo>
                      <a:pt x="330" y="277"/>
                    </a:lnTo>
                    <a:lnTo>
                      <a:pt x="282" y="274"/>
                    </a:lnTo>
                    <a:lnTo>
                      <a:pt x="230" y="266"/>
                    </a:lnTo>
                    <a:lnTo>
                      <a:pt x="230" y="277"/>
                    </a:lnTo>
                    <a:lnTo>
                      <a:pt x="234" y="266"/>
                    </a:lnTo>
                    <a:lnTo>
                      <a:pt x="179" y="254"/>
                    </a:lnTo>
                    <a:lnTo>
                      <a:pt x="123" y="239"/>
                    </a:lnTo>
                    <a:lnTo>
                      <a:pt x="7" y="204"/>
                    </a:lnTo>
                    <a:close/>
                  </a:path>
                </a:pathLst>
              </a:custGeom>
              <a:solidFill>
                <a:srgbClr val="33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6384" name="Group 549">
                <a:extLst>
                  <a:ext uri="{FF2B5EF4-FFF2-40B4-BE49-F238E27FC236}">
                    <a16:creationId xmlns:a16="http://schemas.microsoft.com/office/drawing/2014/main" id="{CCB16CCA-70CA-ED48-96DB-FF6209DFAD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06" y="2947"/>
                <a:ext cx="568" cy="59"/>
                <a:chOff x="3106" y="2947"/>
                <a:chExt cx="568" cy="59"/>
              </a:xfrm>
            </p:grpSpPr>
            <p:sp>
              <p:nvSpPr>
                <p:cNvPr id="36385" name="Freeform 550">
                  <a:extLst>
                    <a:ext uri="{FF2B5EF4-FFF2-40B4-BE49-F238E27FC236}">
                      <a16:creationId xmlns:a16="http://schemas.microsoft.com/office/drawing/2014/main" id="{04B1B149-8A05-D74C-ABA3-89A6E3BB85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6" y="2989"/>
                  <a:ext cx="17" cy="17"/>
                </a:xfrm>
                <a:custGeom>
                  <a:avLst/>
                  <a:gdLst>
                    <a:gd name="T0" fmla="*/ 3 w 35"/>
                    <a:gd name="T1" fmla="*/ 0 h 35"/>
                    <a:gd name="T2" fmla="*/ 1 w 35"/>
                    <a:gd name="T3" fmla="*/ 1 h 35"/>
                    <a:gd name="T4" fmla="*/ 0 w 35"/>
                    <a:gd name="T5" fmla="*/ 3 h 35"/>
                    <a:gd name="T6" fmla="*/ 0 w 35"/>
                    <a:gd name="T7" fmla="*/ 4 h 35"/>
                    <a:gd name="T8" fmla="*/ 0 w 35"/>
                    <a:gd name="T9" fmla="*/ 5 h 35"/>
                    <a:gd name="T10" fmla="*/ 1 w 35"/>
                    <a:gd name="T11" fmla="*/ 7 h 35"/>
                    <a:gd name="T12" fmla="*/ 3 w 35"/>
                    <a:gd name="T13" fmla="*/ 8 h 35"/>
                    <a:gd name="T14" fmla="*/ 4 w 35"/>
                    <a:gd name="T15" fmla="*/ 8 h 35"/>
                    <a:gd name="T16" fmla="*/ 6 w 35"/>
                    <a:gd name="T17" fmla="*/ 8 h 35"/>
                    <a:gd name="T18" fmla="*/ 6 w 35"/>
                    <a:gd name="T19" fmla="*/ 8 h 35"/>
                    <a:gd name="T20" fmla="*/ 7 w 35"/>
                    <a:gd name="T21" fmla="*/ 7 h 35"/>
                    <a:gd name="T22" fmla="*/ 8 w 35"/>
                    <a:gd name="T23" fmla="*/ 5 h 35"/>
                    <a:gd name="T24" fmla="*/ 8 w 35"/>
                    <a:gd name="T25" fmla="*/ 4 h 35"/>
                    <a:gd name="T26" fmla="*/ 8 w 35"/>
                    <a:gd name="T27" fmla="*/ 2 h 35"/>
                    <a:gd name="T28" fmla="*/ 7 w 35"/>
                    <a:gd name="T29" fmla="*/ 1 h 35"/>
                    <a:gd name="T30" fmla="*/ 6 w 35"/>
                    <a:gd name="T31" fmla="*/ 0 h 35"/>
                    <a:gd name="T32" fmla="*/ 4 w 35"/>
                    <a:gd name="T33" fmla="*/ 0 h 35"/>
                    <a:gd name="T34" fmla="*/ 3 w 35"/>
                    <a:gd name="T35" fmla="*/ 0 h 35"/>
                    <a:gd name="T36" fmla="*/ 3 w 35"/>
                    <a:gd name="T37" fmla="*/ 0 h 3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35" h="35">
                      <a:moveTo>
                        <a:pt x="12" y="2"/>
                      </a:moveTo>
                      <a:lnTo>
                        <a:pt x="6" y="6"/>
                      </a:lnTo>
                      <a:lnTo>
                        <a:pt x="2" y="12"/>
                      </a:lnTo>
                      <a:lnTo>
                        <a:pt x="0" y="17"/>
                      </a:lnTo>
                      <a:lnTo>
                        <a:pt x="2" y="23"/>
                      </a:lnTo>
                      <a:lnTo>
                        <a:pt x="6" y="29"/>
                      </a:lnTo>
                      <a:lnTo>
                        <a:pt x="12" y="33"/>
                      </a:lnTo>
                      <a:lnTo>
                        <a:pt x="18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9" y="29"/>
                      </a:lnTo>
                      <a:lnTo>
                        <a:pt x="33" y="23"/>
                      </a:lnTo>
                      <a:lnTo>
                        <a:pt x="35" y="17"/>
                      </a:lnTo>
                      <a:lnTo>
                        <a:pt x="33" y="10"/>
                      </a:lnTo>
                      <a:lnTo>
                        <a:pt x="29" y="6"/>
                      </a:lnTo>
                      <a:lnTo>
                        <a:pt x="25" y="2"/>
                      </a:ln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12" y="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386" name="Freeform 551">
                  <a:extLst>
                    <a:ext uri="{FF2B5EF4-FFF2-40B4-BE49-F238E27FC236}">
                      <a16:creationId xmlns:a16="http://schemas.microsoft.com/office/drawing/2014/main" id="{4BC70875-CBB5-9145-B69C-184C8E65F9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0" y="2980"/>
                  <a:ext cx="17" cy="18"/>
                </a:xfrm>
                <a:custGeom>
                  <a:avLst/>
                  <a:gdLst>
                    <a:gd name="T0" fmla="*/ 2 w 35"/>
                    <a:gd name="T1" fmla="*/ 1 h 35"/>
                    <a:gd name="T2" fmla="*/ 1 w 35"/>
                    <a:gd name="T3" fmla="*/ 2 h 35"/>
                    <a:gd name="T4" fmla="*/ 0 w 35"/>
                    <a:gd name="T5" fmla="*/ 3 h 35"/>
                    <a:gd name="T6" fmla="*/ 0 w 35"/>
                    <a:gd name="T7" fmla="*/ 5 h 35"/>
                    <a:gd name="T8" fmla="*/ 0 w 35"/>
                    <a:gd name="T9" fmla="*/ 7 h 35"/>
                    <a:gd name="T10" fmla="*/ 1 w 35"/>
                    <a:gd name="T11" fmla="*/ 8 h 35"/>
                    <a:gd name="T12" fmla="*/ 2 w 35"/>
                    <a:gd name="T13" fmla="*/ 9 h 35"/>
                    <a:gd name="T14" fmla="*/ 4 w 35"/>
                    <a:gd name="T15" fmla="*/ 9 h 35"/>
                    <a:gd name="T16" fmla="*/ 5 w 35"/>
                    <a:gd name="T17" fmla="*/ 9 h 35"/>
                    <a:gd name="T18" fmla="*/ 5 w 35"/>
                    <a:gd name="T19" fmla="*/ 9 h 35"/>
                    <a:gd name="T20" fmla="*/ 7 w 35"/>
                    <a:gd name="T21" fmla="*/ 8 h 35"/>
                    <a:gd name="T22" fmla="*/ 8 w 35"/>
                    <a:gd name="T23" fmla="*/ 7 h 35"/>
                    <a:gd name="T24" fmla="*/ 8 w 35"/>
                    <a:gd name="T25" fmla="*/ 5 h 35"/>
                    <a:gd name="T26" fmla="*/ 8 w 35"/>
                    <a:gd name="T27" fmla="*/ 3 h 35"/>
                    <a:gd name="T28" fmla="*/ 7 w 35"/>
                    <a:gd name="T29" fmla="*/ 2 h 35"/>
                    <a:gd name="T30" fmla="*/ 5 w 35"/>
                    <a:gd name="T31" fmla="*/ 1 h 35"/>
                    <a:gd name="T32" fmla="*/ 4 w 35"/>
                    <a:gd name="T33" fmla="*/ 0 h 35"/>
                    <a:gd name="T34" fmla="*/ 2 w 35"/>
                    <a:gd name="T35" fmla="*/ 1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5" h="35">
                      <a:moveTo>
                        <a:pt x="9" y="2"/>
                      </a:moveTo>
                      <a:lnTo>
                        <a:pt x="6" y="6"/>
                      </a:lnTo>
                      <a:lnTo>
                        <a:pt x="2" y="12"/>
                      </a:lnTo>
                      <a:lnTo>
                        <a:pt x="0" y="18"/>
                      </a:lnTo>
                      <a:lnTo>
                        <a:pt x="2" y="26"/>
                      </a:lnTo>
                      <a:lnTo>
                        <a:pt x="6" y="31"/>
                      </a:lnTo>
                      <a:lnTo>
                        <a:pt x="9" y="33"/>
                      </a:lnTo>
                      <a:lnTo>
                        <a:pt x="17" y="35"/>
                      </a:lnTo>
                      <a:lnTo>
                        <a:pt x="23" y="35"/>
                      </a:lnTo>
                      <a:lnTo>
                        <a:pt x="29" y="31"/>
                      </a:lnTo>
                      <a:lnTo>
                        <a:pt x="33" y="26"/>
                      </a:lnTo>
                      <a:lnTo>
                        <a:pt x="35" y="18"/>
                      </a:lnTo>
                      <a:lnTo>
                        <a:pt x="33" y="12"/>
                      </a:lnTo>
                      <a:lnTo>
                        <a:pt x="29" y="6"/>
                      </a:lnTo>
                      <a:lnTo>
                        <a:pt x="23" y="2"/>
                      </a:lnTo>
                      <a:lnTo>
                        <a:pt x="17" y="0"/>
                      </a:lnTo>
                      <a:lnTo>
                        <a:pt x="9" y="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387" name="Freeform 552">
                  <a:extLst>
                    <a:ext uri="{FF2B5EF4-FFF2-40B4-BE49-F238E27FC236}">
                      <a16:creationId xmlns:a16="http://schemas.microsoft.com/office/drawing/2014/main" id="{D53B5B4B-F9AC-2F4A-82F3-D5B7B1E060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4" y="2972"/>
                  <a:ext cx="17" cy="18"/>
                </a:xfrm>
                <a:custGeom>
                  <a:avLst/>
                  <a:gdLst>
                    <a:gd name="T0" fmla="*/ 2 w 35"/>
                    <a:gd name="T1" fmla="*/ 0 h 35"/>
                    <a:gd name="T2" fmla="*/ 1 w 35"/>
                    <a:gd name="T3" fmla="*/ 1 h 35"/>
                    <a:gd name="T4" fmla="*/ 0 w 35"/>
                    <a:gd name="T5" fmla="*/ 3 h 35"/>
                    <a:gd name="T6" fmla="*/ 0 w 35"/>
                    <a:gd name="T7" fmla="*/ 5 h 35"/>
                    <a:gd name="T8" fmla="*/ 0 w 35"/>
                    <a:gd name="T9" fmla="*/ 6 h 35"/>
                    <a:gd name="T10" fmla="*/ 1 w 35"/>
                    <a:gd name="T11" fmla="*/ 8 h 35"/>
                    <a:gd name="T12" fmla="*/ 2 w 35"/>
                    <a:gd name="T13" fmla="*/ 9 h 35"/>
                    <a:gd name="T14" fmla="*/ 4 w 35"/>
                    <a:gd name="T15" fmla="*/ 9 h 35"/>
                    <a:gd name="T16" fmla="*/ 6 w 35"/>
                    <a:gd name="T17" fmla="*/ 9 h 35"/>
                    <a:gd name="T18" fmla="*/ 6 w 35"/>
                    <a:gd name="T19" fmla="*/ 9 h 35"/>
                    <a:gd name="T20" fmla="*/ 7 w 35"/>
                    <a:gd name="T21" fmla="*/ 8 h 35"/>
                    <a:gd name="T22" fmla="*/ 8 w 35"/>
                    <a:gd name="T23" fmla="*/ 6 h 35"/>
                    <a:gd name="T24" fmla="*/ 8 w 35"/>
                    <a:gd name="T25" fmla="*/ 5 h 35"/>
                    <a:gd name="T26" fmla="*/ 8 w 35"/>
                    <a:gd name="T27" fmla="*/ 3 h 35"/>
                    <a:gd name="T28" fmla="*/ 7 w 35"/>
                    <a:gd name="T29" fmla="*/ 1 h 35"/>
                    <a:gd name="T30" fmla="*/ 6 w 35"/>
                    <a:gd name="T31" fmla="*/ 0 h 35"/>
                    <a:gd name="T32" fmla="*/ 4 w 35"/>
                    <a:gd name="T33" fmla="*/ 0 h 35"/>
                    <a:gd name="T34" fmla="*/ 2 w 35"/>
                    <a:gd name="T35" fmla="*/ 0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5" h="35">
                      <a:moveTo>
                        <a:pt x="10" y="0"/>
                      </a:moveTo>
                      <a:lnTo>
                        <a:pt x="4" y="4"/>
                      </a:lnTo>
                      <a:lnTo>
                        <a:pt x="2" y="10"/>
                      </a:lnTo>
                      <a:lnTo>
                        <a:pt x="0" y="17"/>
                      </a:lnTo>
                      <a:lnTo>
                        <a:pt x="2" y="23"/>
                      </a:lnTo>
                      <a:lnTo>
                        <a:pt x="4" y="29"/>
                      </a:lnTo>
                      <a:lnTo>
                        <a:pt x="10" y="33"/>
                      </a:lnTo>
                      <a:lnTo>
                        <a:pt x="18" y="35"/>
                      </a:lnTo>
                      <a:lnTo>
                        <a:pt x="24" y="33"/>
                      </a:lnTo>
                      <a:lnTo>
                        <a:pt x="29" y="29"/>
                      </a:lnTo>
                      <a:lnTo>
                        <a:pt x="33" y="23"/>
                      </a:lnTo>
                      <a:lnTo>
                        <a:pt x="35" y="17"/>
                      </a:lnTo>
                      <a:lnTo>
                        <a:pt x="33" y="10"/>
                      </a:lnTo>
                      <a:lnTo>
                        <a:pt x="29" y="4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388" name="Freeform 553">
                  <a:extLst>
                    <a:ext uri="{FF2B5EF4-FFF2-40B4-BE49-F238E27FC236}">
                      <a16:creationId xmlns:a16="http://schemas.microsoft.com/office/drawing/2014/main" id="{A0F2CBF6-576F-CB45-9006-31137A90EE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8" y="2965"/>
                  <a:ext cx="17" cy="17"/>
                </a:xfrm>
                <a:custGeom>
                  <a:avLst/>
                  <a:gdLst>
                    <a:gd name="T0" fmla="*/ 3 w 35"/>
                    <a:gd name="T1" fmla="*/ 0 h 35"/>
                    <a:gd name="T2" fmla="*/ 1 w 35"/>
                    <a:gd name="T3" fmla="*/ 1 h 35"/>
                    <a:gd name="T4" fmla="*/ 0 w 35"/>
                    <a:gd name="T5" fmla="*/ 3 h 35"/>
                    <a:gd name="T6" fmla="*/ 0 w 35"/>
                    <a:gd name="T7" fmla="*/ 4 h 35"/>
                    <a:gd name="T8" fmla="*/ 0 w 35"/>
                    <a:gd name="T9" fmla="*/ 6 h 35"/>
                    <a:gd name="T10" fmla="*/ 1 w 35"/>
                    <a:gd name="T11" fmla="*/ 7 h 35"/>
                    <a:gd name="T12" fmla="*/ 3 w 35"/>
                    <a:gd name="T13" fmla="*/ 8 h 35"/>
                    <a:gd name="T14" fmla="*/ 4 w 35"/>
                    <a:gd name="T15" fmla="*/ 8 h 35"/>
                    <a:gd name="T16" fmla="*/ 6 w 35"/>
                    <a:gd name="T17" fmla="*/ 8 h 35"/>
                    <a:gd name="T18" fmla="*/ 6 w 35"/>
                    <a:gd name="T19" fmla="*/ 8 h 35"/>
                    <a:gd name="T20" fmla="*/ 7 w 35"/>
                    <a:gd name="T21" fmla="*/ 7 h 35"/>
                    <a:gd name="T22" fmla="*/ 8 w 35"/>
                    <a:gd name="T23" fmla="*/ 6 h 35"/>
                    <a:gd name="T24" fmla="*/ 8 w 35"/>
                    <a:gd name="T25" fmla="*/ 4 h 35"/>
                    <a:gd name="T26" fmla="*/ 8 w 35"/>
                    <a:gd name="T27" fmla="*/ 2 h 35"/>
                    <a:gd name="T28" fmla="*/ 7 w 35"/>
                    <a:gd name="T29" fmla="*/ 1 h 35"/>
                    <a:gd name="T30" fmla="*/ 6 w 35"/>
                    <a:gd name="T31" fmla="*/ 0 h 35"/>
                    <a:gd name="T32" fmla="*/ 4 w 35"/>
                    <a:gd name="T33" fmla="*/ 0 h 35"/>
                    <a:gd name="T34" fmla="*/ 3 w 35"/>
                    <a:gd name="T35" fmla="*/ 0 h 35"/>
                    <a:gd name="T36" fmla="*/ 3 w 35"/>
                    <a:gd name="T37" fmla="*/ 0 h 3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35" h="35">
                      <a:moveTo>
                        <a:pt x="12" y="2"/>
                      </a:moveTo>
                      <a:lnTo>
                        <a:pt x="6" y="6"/>
                      </a:lnTo>
                      <a:lnTo>
                        <a:pt x="2" y="12"/>
                      </a:lnTo>
                      <a:lnTo>
                        <a:pt x="0" y="18"/>
                      </a:lnTo>
                      <a:lnTo>
                        <a:pt x="2" y="24"/>
                      </a:lnTo>
                      <a:lnTo>
                        <a:pt x="6" y="30"/>
                      </a:lnTo>
                      <a:lnTo>
                        <a:pt x="12" y="33"/>
                      </a:lnTo>
                      <a:lnTo>
                        <a:pt x="17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9" y="30"/>
                      </a:lnTo>
                      <a:lnTo>
                        <a:pt x="33" y="24"/>
                      </a:lnTo>
                      <a:lnTo>
                        <a:pt x="35" y="18"/>
                      </a:lnTo>
                      <a:lnTo>
                        <a:pt x="33" y="10"/>
                      </a:lnTo>
                      <a:lnTo>
                        <a:pt x="29" y="6"/>
                      </a:lnTo>
                      <a:lnTo>
                        <a:pt x="25" y="2"/>
                      </a:lnTo>
                      <a:lnTo>
                        <a:pt x="17" y="0"/>
                      </a:lnTo>
                      <a:lnTo>
                        <a:pt x="12" y="0"/>
                      </a:lnTo>
                      <a:lnTo>
                        <a:pt x="12" y="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389" name="Freeform 554">
                  <a:extLst>
                    <a:ext uri="{FF2B5EF4-FFF2-40B4-BE49-F238E27FC236}">
                      <a16:creationId xmlns:a16="http://schemas.microsoft.com/office/drawing/2014/main" id="{A7CFE09C-5540-E942-AC47-86739ABFCB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1" y="2958"/>
                  <a:ext cx="18" cy="17"/>
                </a:xfrm>
                <a:custGeom>
                  <a:avLst/>
                  <a:gdLst>
                    <a:gd name="T0" fmla="*/ 5 w 34"/>
                    <a:gd name="T1" fmla="*/ 0 h 35"/>
                    <a:gd name="T2" fmla="*/ 3 w 34"/>
                    <a:gd name="T3" fmla="*/ 0 h 35"/>
                    <a:gd name="T4" fmla="*/ 2 w 34"/>
                    <a:gd name="T5" fmla="*/ 1 h 35"/>
                    <a:gd name="T6" fmla="*/ 1 w 34"/>
                    <a:gd name="T7" fmla="*/ 2 h 35"/>
                    <a:gd name="T8" fmla="*/ 0 w 34"/>
                    <a:gd name="T9" fmla="*/ 4 h 35"/>
                    <a:gd name="T10" fmla="*/ 1 w 34"/>
                    <a:gd name="T11" fmla="*/ 6 h 35"/>
                    <a:gd name="T12" fmla="*/ 2 w 34"/>
                    <a:gd name="T13" fmla="*/ 7 h 35"/>
                    <a:gd name="T14" fmla="*/ 3 w 34"/>
                    <a:gd name="T15" fmla="*/ 8 h 35"/>
                    <a:gd name="T16" fmla="*/ 5 w 34"/>
                    <a:gd name="T17" fmla="*/ 8 h 35"/>
                    <a:gd name="T18" fmla="*/ 5 w 34"/>
                    <a:gd name="T19" fmla="*/ 8 h 35"/>
                    <a:gd name="T20" fmla="*/ 7 w 34"/>
                    <a:gd name="T21" fmla="*/ 8 h 35"/>
                    <a:gd name="T22" fmla="*/ 8 w 34"/>
                    <a:gd name="T23" fmla="*/ 7 h 35"/>
                    <a:gd name="T24" fmla="*/ 10 w 34"/>
                    <a:gd name="T25" fmla="*/ 6 h 35"/>
                    <a:gd name="T26" fmla="*/ 10 w 34"/>
                    <a:gd name="T27" fmla="*/ 4 h 35"/>
                    <a:gd name="T28" fmla="*/ 10 w 34"/>
                    <a:gd name="T29" fmla="*/ 2 h 35"/>
                    <a:gd name="T30" fmla="*/ 8 w 34"/>
                    <a:gd name="T31" fmla="*/ 1 h 35"/>
                    <a:gd name="T32" fmla="*/ 7 w 34"/>
                    <a:gd name="T33" fmla="*/ 0 h 35"/>
                    <a:gd name="T34" fmla="*/ 5 w 34"/>
                    <a:gd name="T35" fmla="*/ 0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4" h="35">
                      <a:moveTo>
                        <a:pt x="17" y="0"/>
                      </a:moveTo>
                      <a:lnTo>
                        <a:pt x="11" y="2"/>
                      </a:lnTo>
                      <a:lnTo>
                        <a:pt x="5" y="6"/>
                      </a:lnTo>
                      <a:lnTo>
                        <a:pt x="2" y="11"/>
                      </a:lnTo>
                      <a:lnTo>
                        <a:pt x="0" y="17"/>
                      </a:lnTo>
                      <a:lnTo>
                        <a:pt x="2" y="25"/>
                      </a:lnTo>
                      <a:lnTo>
                        <a:pt x="5" y="31"/>
                      </a:lnTo>
                      <a:lnTo>
                        <a:pt x="11" y="33"/>
                      </a:lnTo>
                      <a:lnTo>
                        <a:pt x="17" y="35"/>
                      </a:lnTo>
                      <a:lnTo>
                        <a:pt x="25" y="33"/>
                      </a:lnTo>
                      <a:lnTo>
                        <a:pt x="31" y="29"/>
                      </a:lnTo>
                      <a:lnTo>
                        <a:pt x="34" y="25"/>
                      </a:lnTo>
                      <a:lnTo>
                        <a:pt x="34" y="17"/>
                      </a:lnTo>
                      <a:lnTo>
                        <a:pt x="34" y="11"/>
                      </a:lnTo>
                      <a:lnTo>
                        <a:pt x="31" y="6"/>
                      </a:lnTo>
                      <a:lnTo>
                        <a:pt x="25" y="2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390" name="Freeform 555">
                  <a:extLst>
                    <a:ext uri="{FF2B5EF4-FFF2-40B4-BE49-F238E27FC236}">
                      <a16:creationId xmlns:a16="http://schemas.microsoft.com/office/drawing/2014/main" id="{414F8F9F-D36E-FA40-ADB3-8176B9104A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6" y="2953"/>
                  <a:ext cx="17" cy="18"/>
                </a:xfrm>
                <a:custGeom>
                  <a:avLst/>
                  <a:gdLst>
                    <a:gd name="T0" fmla="*/ 4 w 35"/>
                    <a:gd name="T1" fmla="*/ 0 h 35"/>
                    <a:gd name="T2" fmla="*/ 2 w 35"/>
                    <a:gd name="T3" fmla="*/ 1 h 35"/>
                    <a:gd name="T4" fmla="*/ 1 w 35"/>
                    <a:gd name="T5" fmla="*/ 2 h 35"/>
                    <a:gd name="T6" fmla="*/ 0 w 35"/>
                    <a:gd name="T7" fmla="*/ 3 h 35"/>
                    <a:gd name="T8" fmla="*/ 0 w 35"/>
                    <a:gd name="T9" fmla="*/ 5 h 35"/>
                    <a:gd name="T10" fmla="*/ 0 w 35"/>
                    <a:gd name="T11" fmla="*/ 6 h 35"/>
                    <a:gd name="T12" fmla="*/ 1 w 35"/>
                    <a:gd name="T13" fmla="*/ 8 h 35"/>
                    <a:gd name="T14" fmla="*/ 2 w 35"/>
                    <a:gd name="T15" fmla="*/ 9 h 35"/>
                    <a:gd name="T16" fmla="*/ 4 w 35"/>
                    <a:gd name="T17" fmla="*/ 9 h 35"/>
                    <a:gd name="T18" fmla="*/ 4 w 35"/>
                    <a:gd name="T19" fmla="*/ 9 h 35"/>
                    <a:gd name="T20" fmla="*/ 6 w 35"/>
                    <a:gd name="T21" fmla="*/ 9 h 35"/>
                    <a:gd name="T22" fmla="*/ 7 w 35"/>
                    <a:gd name="T23" fmla="*/ 8 h 35"/>
                    <a:gd name="T24" fmla="*/ 8 w 35"/>
                    <a:gd name="T25" fmla="*/ 6 h 35"/>
                    <a:gd name="T26" fmla="*/ 8 w 35"/>
                    <a:gd name="T27" fmla="*/ 5 h 35"/>
                    <a:gd name="T28" fmla="*/ 8 w 35"/>
                    <a:gd name="T29" fmla="*/ 3 h 35"/>
                    <a:gd name="T30" fmla="*/ 7 w 35"/>
                    <a:gd name="T31" fmla="*/ 2 h 35"/>
                    <a:gd name="T32" fmla="*/ 6 w 35"/>
                    <a:gd name="T33" fmla="*/ 1 h 35"/>
                    <a:gd name="T34" fmla="*/ 4 w 35"/>
                    <a:gd name="T35" fmla="*/ 0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5" h="35">
                      <a:moveTo>
                        <a:pt x="18" y="0"/>
                      </a:moveTo>
                      <a:lnTo>
                        <a:pt x="10" y="2"/>
                      </a:lnTo>
                      <a:lnTo>
                        <a:pt x="6" y="6"/>
                      </a:lnTo>
                      <a:lnTo>
                        <a:pt x="2" y="10"/>
                      </a:lnTo>
                      <a:lnTo>
                        <a:pt x="0" y="18"/>
                      </a:lnTo>
                      <a:lnTo>
                        <a:pt x="2" y="23"/>
                      </a:lnTo>
                      <a:lnTo>
                        <a:pt x="6" y="29"/>
                      </a:lnTo>
                      <a:lnTo>
                        <a:pt x="10" y="33"/>
                      </a:lnTo>
                      <a:lnTo>
                        <a:pt x="18" y="35"/>
                      </a:lnTo>
                      <a:lnTo>
                        <a:pt x="25" y="33"/>
                      </a:lnTo>
                      <a:lnTo>
                        <a:pt x="29" y="29"/>
                      </a:lnTo>
                      <a:lnTo>
                        <a:pt x="33" y="23"/>
                      </a:lnTo>
                      <a:lnTo>
                        <a:pt x="35" y="18"/>
                      </a:lnTo>
                      <a:lnTo>
                        <a:pt x="33" y="10"/>
                      </a:lnTo>
                      <a:lnTo>
                        <a:pt x="29" y="6"/>
                      </a:lnTo>
                      <a:lnTo>
                        <a:pt x="25" y="2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391" name="Freeform 556">
                  <a:extLst>
                    <a:ext uri="{FF2B5EF4-FFF2-40B4-BE49-F238E27FC236}">
                      <a16:creationId xmlns:a16="http://schemas.microsoft.com/office/drawing/2014/main" id="{6D519FB3-1D38-E04D-AA0D-AC238D4AEE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1" y="2949"/>
                  <a:ext cx="17" cy="18"/>
                </a:xfrm>
                <a:custGeom>
                  <a:avLst/>
                  <a:gdLst>
                    <a:gd name="T0" fmla="*/ 4 w 35"/>
                    <a:gd name="T1" fmla="*/ 0 h 35"/>
                    <a:gd name="T2" fmla="*/ 2 w 35"/>
                    <a:gd name="T3" fmla="*/ 1 h 35"/>
                    <a:gd name="T4" fmla="*/ 1 w 35"/>
                    <a:gd name="T5" fmla="*/ 2 h 35"/>
                    <a:gd name="T6" fmla="*/ 0 w 35"/>
                    <a:gd name="T7" fmla="*/ 3 h 35"/>
                    <a:gd name="T8" fmla="*/ 0 w 35"/>
                    <a:gd name="T9" fmla="*/ 5 h 35"/>
                    <a:gd name="T10" fmla="*/ 0 w 35"/>
                    <a:gd name="T11" fmla="*/ 7 h 35"/>
                    <a:gd name="T12" fmla="*/ 1 w 35"/>
                    <a:gd name="T13" fmla="*/ 8 h 35"/>
                    <a:gd name="T14" fmla="*/ 2 w 35"/>
                    <a:gd name="T15" fmla="*/ 9 h 35"/>
                    <a:gd name="T16" fmla="*/ 4 w 35"/>
                    <a:gd name="T17" fmla="*/ 9 h 35"/>
                    <a:gd name="T18" fmla="*/ 4 w 35"/>
                    <a:gd name="T19" fmla="*/ 9 h 35"/>
                    <a:gd name="T20" fmla="*/ 5 w 35"/>
                    <a:gd name="T21" fmla="*/ 9 h 35"/>
                    <a:gd name="T22" fmla="*/ 7 w 35"/>
                    <a:gd name="T23" fmla="*/ 8 h 35"/>
                    <a:gd name="T24" fmla="*/ 8 w 35"/>
                    <a:gd name="T25" fmla="*/ 7 h 35"/>
                    <a:gd name="T26" fmla="*/ 8 w 35"/>
                    <a:gd name="T27" fmla="*/ 5 h 35"/>
                    <a:gd name="T28" fmla="*/ 8 w 35"/>
                    <a:gd name="T29" fmla="*/ 3 h 35"/>
                    <a:gd name="T30" fmla="*/ 7 w 35"/>
                    <a:gd name="T31" fmla="*/ 2 h 35"/>
                    <a:gd name="T32" fmla="*/ 5 w 35"/>
                    <a:gd name="T33" fmla="*/ 1 h 35"/>
                    <a:gd name="T34" fmla="*/ 4 w 35"/>
                    <a:gd name="T35" fmla="*/ 0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5" h="35">
                      <a:moveTo>
                        <a:pt x="17" y="0"/>
                      </a:moveTo>
                      <a:lnTo>
                        <a:pt x="9" y="2"/>
                      </a:lnTo>
                      <a:lnTo>
                        <a:pt x="4" y="6"/>
                      </a:lnTo>
                      <a:lnTo>
                        <a:pt x="0" y="12"/>
                      </a:lnTo>
                      <a:lnTo>
                        <a:pt x="0" y="18"/>
                      </a:lnTo>
                      <a:lnTo>
                        <a:pt x="0" y="26"/>
                      </a:lnTo>
                      <a:lnTo>
                        <a:pt x="4" y="31"/>
                      </a:lnTo>
                      <a:lnTo>
                        <a:pt x="9" y="35"/>
                      </a:lnTo>
                      <a:lnTo>
                        <a:pt x="17" y="35"/>
                      </a:lnTo>
                      <a:lnTo>
                        <a:pt x="23" y="35"/>
                      </a:lnTo>
                      <a:lnTo>
                        <a:pt x="29" y="31"/>
                      </a:lnTo>
                      <a:lnTo>
                        <a:pt x="33" y="26"/>
                      </a:lnTo>
                      <a:lnTo>
                        <a:pt x="35" y="18"/>
                      </a:lnTo>
                      <a:lnTo>
                        <a:pt x="33" y="12"/>
                      </a:lnTo>
                      <a:lnTo>
                        <a:pt x="29" y="6"/>
                      </a:lnTo>
                      <a:lnTo>
                        <a:pt x="23" y="2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392" name="Freeform 557">
                  <a:extLst>
                    <a:ext uri="{FF2B5EF4-FFF2-40B4-BE49-F238E27FC236}">
                      <a16:creationId xmlns:a16="http://schemas.microsoft.com/office/drawing/2014/main" id="{5A59483F-5C49-DA4E-86C5-1511AD7158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6" y="2947"/>
                  <a:ext cx="17" cy="18"/>
                </a:xfrm>
                <a:custGeom>
                  <a:avLst/>
                  <a:gdLst>
                    <a:gd name="T0" fmla="*/ 4 w 35"/>
                    <a:gd name="T1" fmla="*/ 0 h 34"/>
                    <a:gd name="T2" fmla="*/ 2 w 35"/>
                    <a:gd name="T3" fmla="*/ 1 h 34"/>
                    <a:gd name="T4" fmla="*/ 1 w 35"/>
                    <a:gd name="T5" fmla="*/ 2 h 34"/>
                    <a:gd name="T6" fmla="*/ 0 w 35"/>
                    <a:gd name="T7" fmla="*/ 3 h 34"/>
                    <a:gd name="T8" fmla="*/ 0 w 35"/>
                    <a:gd name="T9" fmla="*/ 5 h 34"/>
                    <a:gd name="T10" fmla="*/ 0 w 35"/>
                    <a:gd name="T11" fmla="*/ 7 h 34"/>
                    <a:gd name="T12" fmla="*/ 1 w 35"/>
                    <a:gd name="T13" fmla="*/ 8 h 34"/>
                    <a:gd name="T14" fmla="*/ 2 w 35"/>
                    <a:gd name="T15" fmla="*/ 10 h 34"/>
                    <a:gd name="T16" fmla="*/ 4 w 35"/>
                    <a:gd name="T17" fmla="*/ 10 h 34"/>
                    <a:gd name="T18" fmla="*/ 4 w 35"/>
                    <a:gd name="T19" fmla="*/ 10 h 34"/>
                    <a:gd name="T20" fmla="*/ 5 w 35"/>
                    <a:gd name="T21" fmla="*/ 10 h 34"/>
                    <a:gd name="T22" fmla="*/ 7 w 35"/>
                    <a:gd name="T23" fmla="*/ 8 h 34"/>
                    <a:gd name="T24" fmla="*/ 8 w 35"/>
                    <a:gd name="T25" fmla="*/ 7 h 34"/>
                    <a:gd name="T26" fmla="*/ 8 w 35"/>
                    <a:gd name="T27" fmla="*/ 5 h 34"/>
                    <a:gd name="T28" fmla="*/ 8 w 35"/>
                    <a:gd name="T29" fmla="*/ 3 h 34"/>
                    <a:gd name="T30" fmla="*/ 7 w 35"/>
                    <a:gd name="T31" fmla="*/ 2 h 34"/>
                    <a:gd name="T32" fmla="*/ 5 w 35"/>
                    <a:gd name="T33" fmla="*/ 1 h 34"/>
                    <a:gd name="T34" fmla="*/ 4 w 35"/>
                    <a:gd name="T35" fmla="*/ 0 h 3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5" h="34">
                      <a:moveTo>
                        <a:pt x="18" y="0"/>
                      </a:moveTo>
                      <a:lnTo>
                        <a:pt x="10" y="1"/>
                      </a:lnTo>
                      <a:lnTo>
                        <a:pt x="4" y="5"/>
                      </a:lnTo>
                      <a:lnTo>
                        <a:pt x="0" y="11"/>
                      </a:lnTo>
                      <a:lnTo>
                        <a:pt x="0" y="17"/>
                      </a:lnTo>
                      <a:lnTo>
                        <a:pt x="0" y="25"/>
                      </a:lnTo>
                      <a:lnTo>
                        <a:pt x="4" y="31"/>
                      </a:lnTo>
                      <a:lnTo>
                        <a:pt x="10" y="34"/>
                      </a:lnTo>
                      <a:lnTo>
                        <a:pt x="18" y="34"/>
                      </a:lnTo>
                      <a:lnTo>
                        <a:pt x="23" y="34"/>
                      </a:lnTo>
                      <a:lnTo>
                        <a:pt x="29" y="31"/>
                      </a:lnTo>
                      <a:lnTo>
                        <a:pt x="33" y="25"/>
                      </a:lnTo>
                      <a:lnTo>
                        <a:pt x="35" y="17"/>
                      </a:lnTo>
                      <a:lnTo>
                        <a:pt x="33" y="11"/>
                      </a:lnTo>
                      <a:lnTo>
                        <a:pt x="29" y="5"/>
                      </a:lnTo>
                      <a:lnTo>
                        <a:pt x="23" y="1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393" name="Freeform 558">
                  <a:extLst>
                    <a:ext uri="{FF2B5EF4-FFF2-40B4-BE49-F238E27FC236}">
                      <a16:creationId xmlns:a16="http://schemas.microsoft.com/office/drawing/2014/main" id="{B17BAE5A-28DB-7240-BC32-F70D415C7F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0" y="2947"/>
                  <a:ext cx="18" cy="18"/>
                </a:xfrm>
                <a:custGeom>
                  <a:avLst/>
                  <a:gdLst>
                    <a:gd name="T0" fmla="*/ 5 w 35"/>
                    <a:gd name="T1" fmla="*/ 0 h 34"/>
                    <a:gd name="T2" fmla="*/ 3 w 35"/>
                    <a:gd name="T3" fmla="*/ 1 h 34"/>
                    <a:gd name="T4" fmla="*/ 1 w 35"/>
                    <a:gd name="T5" fmla="*/ 2 h 34"/>
                    <a:gd name="T6" fmla="*/ 0 w 35"/>
                    <a:gd name="T7" fmla="*/ 3 h 34"/>
                    <a:gd name="T8" fmla="*/ 0 w 35"/>
                    <a:gd name="T9" fmla="*/ 5 h 34"/>
                    <a:gd name="T10" fmla="*/ 0 w 35"/>
                    <a:gd name="T11" fmla="*/ 7 h 34"/>
                    <a:gd name="T12" fmla="*/ 1 w 35"/>
                    <a:gd name="T13" fmla="*/ 8 h 34"/>
                    <a:gd name="T14" fmla="*/ 3 w 35"/>
                    <a:gd name="T15" fmla="*/ 9 h 34"/>
                    <a:gd name="T16" fmla="*/ 5 w 35"/>
                    <a:gd name="T17" fmla="*/ 10 h 34"/>
                    <a:gd name="T18" fmla="*/ 5 w 35"/>
                    <a:gd name="T19" fmla="*/ 10 h 34"/>
                    <a:gd name="T20" fmla="*/ 6 w 35"/>
                    <a:gd name="T21" fmla="*/ 9 h 34"/>
                    <a:gd name="T22" fmla="*/ 8 w 35"/>
                    <a:gd name="T23" fmla="*/ 8 h 34"/>
                    <a:gd name="T24" fmla="*/ 9 w 35"/>
                    <a:gd name="T25" fmla="*/ 7 h 34"/>
                    <a:gd name="T26" fmla="*/ 9 w 35"/>
                    <a:gd name="T27" fmla="*/ 5 h 34"/>
                    <a:gd name="T28" fmla="*/ 9 w 35"/>
                    <a:gd name="T29" fmla="*/ 3 h 34"/>
                    <a:gd name="T30" fmla="*/ 8 w 35"/>
                    <a:gd name="T31" fmla="*/ 2 h 34"/>
                    <a:gd name="T32" fmla="*/ 6 w 35"/>
                    <a:gd name="T33" fmla="*/ 1 h 34"/>
                    <a:gd name="T34" fmla="*/ 5 w 35"/>
                    <a:gd name="T35" fmla="*/ 0 h 3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5" h="34">
                      <a:moveTo>
                        <a:pt x="17" y="0"/>
                      </a:moveTo>
                      <a:lnTo>
                        <a:pt x="10" y="1"/>
                      </a:lnTo>
                      <a:lnTo>
                        <a:pt x="4" y="5"/>
                      </a:lnTo>
                      <a:lnTo>
                        <a:pt x="0" y="11"/>
                      </a:lnTo>
                      <a:lnTo>
                        <a:pt x="0" y="17"/>
                      </a:lnTo>
                      <a:lnTo>
                        <a:pt x="0" y="25"/>
                      </a:lnTo>
                      <a:lnTo>
                        <a:pt x="4" y="29"/>
                      </a:lnTo>
                      <a:lnTo>
                        <a:pt x="10" y="32"/>
                      </a:lnTo>
                      <a:lnTo>
                        <a:pt x="17" y="34"/>
                      </a:lnTo>
                      <a:lnTo>
                        <a:pt x="23" y="32"/>
                      </a:lnTo>
                      <a:lnTo>
                        <a:pt x="29" y="29"/>
                      </a:lnTo>
                      <a:lnTo>
                        <a:pt x="33" y="25"/>
                      </a:lnTo>
                      <a:lnTo>
                        <a:pt x="35" y="17"/>
                      </a:lnTo>
                      <a:lnTo>
                        <a:pt x="33" y="11"/>
                      </a:lnTo>
                      <a:lnTo>
                        <a:pt x="29" y="5"/>
                      </a:lnTo>
                      <a:lnTo>
                        <a:pt x="23" y="1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394" name="Freeform 559">
                  <a:extLst>
                    <a:ext uri="{FF2B5EF4-FFF2-40B4-BE49-F238E27FC236}">
                      <a16:creationId xmlns:a16="http://schemas.microsoft.com/office/drawing/2014/main" id="{A817E3CB-E8DF-EF47-AC49-5DC56164DD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5" y="2948"/>
                  <a:ext cx="18" cy="18"/>
                </a:xfrm>
                <a:custGeom>
                  <a:avLst/>
                  <a:gdLst>
                    <a:gd name="T0" fmla="*/ 5 w 35"/>
                    <a:gd name="T1" fmla="*/ 0 h 35"/>
                    <a:gd name="T2" fmla="*/ 3 w 35"/>
                    <a:gd name="T3" fmla="*/ 1 h 35"/>
                    <a:gd name="T4" fmla="*/ 1 w 35"/>
                    <a:gd name="T5" fmla="*/ 2 h 35"/>
                    <a:gd name="T6" fmla="*/ 0 w 35"/>
                    <a:gd name="T7" fmla="*/ 3 h 35"/>
                    <a:gd name="T8" fmla="*/ 0 w 35"/>
                    <a:gd name="T9" fmla="*/ 5 h 35"/>
                    <a:gd name="T10" fmla="*/ 0 w 35"/>
                    <a:gd name="T11" fmla="*/ 7 h 35"/>
                    <a:gd name="T12" fmla="*/ 1 w 35"/>
                    <a:gd name="T13" fmla="*/ 8 h 35"/>
                    <a:gd name="T14" fmla="*/ 3 w 35"/>
                    <a:gd name="T15" fmla="*/ 9 h 35"/>
                    <a:gd name="T16" fmla="*/ 5 w 35"/>
                    <a:gd name="T17" fmla="*/ 9 h 35"/>
                    <a:gd name="T18" fmla="*/ 5 w 35"/>
                    <a:gd name="T19" fmla="*/ 9 h 35"/>
                    <a:gd name="T20" fmla="*/ 6 w 35"/>
                    <a:gd name="T21" fmla="*/ 9 h 35"/>
                    <a:gd name="T22" fmla="*/ 8 w 35"/>
                    <a:gd name="T23" fmla="*/ 8 h 35"/>
                    <a:gd name="T24" fmla="*/ 9 w 35"/>
                    <a:gd name="T25" fmla="*/ 7 h 35"/>
                    <a:gd name="T26" fmla="*/ 9 w 35"/>
                    <a:gd name="T27" fmla="*/ 5 h 35"/>
                    <a:gd name="T28" fmla="*/ 9 w 35"/>
                    <a:gd name="T29" fmla="*/ 3 h 35"/>
                    <a:gd name="T30" fmla="*/ 8 w 35"/>
                    <a:gd name="T31" fmla="*/ 2 h 35"/>
                    <a:gd name="T32" fmla="*/ 6 w 35"/>
                    <a:gd name="T33" fmla="*/ 1 h 35"/>
                    <a:gd name="T34" fmla="*/ 5 w 35"/>
                    <a:gd name="T35" fmla="*/ 0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5" h="35">
                      <a:moveTo>
                        <a:pt x="18" y="0"/>
                      </a:moveTo>
                      <a:lnTo>
                        <a:pt x="10" y="2"/>
                      </a:lnTo>
                      <a:lnTo>
                        <a:pt x="4" y="6"/>
                      </a:lnTo>
                      <a:lnTo>
                        <a:pt x="0" y="12"/>
                      </a:lnTo>
                      <a:lnTo>
                        <a:pt x="0" y="18"/>
                      </a:lnTo>
                      <a:lnTo>
                        <a:pt x="0" y="26"/>
                      </a:lnTo>
                      <a:lnTo>
                        <a:pt x="4" y="31"/>
                      </a:lnTo>
                      <a:lnTo>
                        <a:pt x="10" y="35"/>
                      </a:lnTo>
                      <a:lnTo>
                        <a:pt x="18" y="35"/>
                      </a:lnTo>
                      <a:lnTo>
                        <a:pt x="24" y="35"/>
                      </a:lnTo>
                      <a:lnTo>
                        <a:pt x="29" y="31"/>
                      </a:lnTo>
                      <a:lnTo>
                        <a:pt x="33" y="26"/>
                      </a:lnTo>
                      <a:lnTo>
                        <a:pt x="35" y="18"/>
                      </a:lnTo>
                      <a:lnTo>
                        <a:pt x="33" y="12"/>
                      </a:lnTo>
                      <a:lnTo>
                        <a:pt x="29" y="6"/>
                      </a:lnTo>
                      <a:lnTo>
                        <a:pt x="24" y="2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395" name="Freeform 560">
                  <a:extLst>
                    <a:ext uri="{FF2B5EF4-FFF2-40B4-BE49-F238E27FC236}">
                      <a16:creationId xmlns:a16="http://schemas.microsoft.com/office/drawing/2014/main" id="{3860127A-C00A-514C-A3B1-80BFE4E20F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0" y="2951"/>
                  <a:ext cx="17" cy="18"/>
                </a:xfrm>
                <a:custGeom>
                  <a:avLst/>
                  <a:gdLst>
                    <a:gd name="T0" fmla="*/ 4 w 35"/>
                    <a:gd name="T1" fmla="*/ 0 h 35"/>
                    <a:gd name="T2" fmla="*/ 2 w 35"/>
                    <a:gd name="T3" fmla="*/ 0 h 35"/>
                    <a:gd name="T4" fmla="*/ 1 w 35"/>
                    <a:gd name="T5" fmla="*/ 1 h 35"/>
                    <a:gd name="T6" fmla="*/ 0 w 35"/>
                    <a:gd name="T7" fmla="*/ 3 h 35"/>
                    <a:gd name="T8" fmla="*/ 0 w 35"/>
                    <a:gd name="T9" fmla="*/ 5 h 35"/>
                    <a:gd name="T10" fmla="*/ 0 w 35"/>
                    <a:gd name="T11" fmla="*/ 6 h 35"/>
                    <a:gd name="T12" fmla="*/ 1 w 35"/>
                    <a:gd name="T13" fmla="*/ 8 h 35"/>
                    <a:gd name="T14" fmla="*/ 2 w 35"/>
                    <a:gd name="T15" fmla="*/ 9 h 35"/>
                    <a:gd name="T16" fmla="*/ 4 w 35"/>
                    <a:gd name="T17" fmla="*/ 9 h 35"/>
                    <a:gd name="T18" fmla="*/ 4 w 35"/>
                    <a:gd name="T19" fmla="*/ 9 h 35"/>
                    <a:gd name="T20" fmla="*/ 5 w 35"/>
                    <a:gd name="T21" fmla="*/ 9 h 35"/>
                    <a:gd name="T22" fmla="*/ 7 w 35"/>
                    <a:gd name="T23" fmla="*/ 8 h 35"/>
                    <a:gd name="T24" fmla="*/ 8 w 35"/>
                    <a:gd name="T25" fmla="*/ 6 h 35"/>
                    <a:gd name="T26" fmla="*/ 8 w 35"/>
                    <a:gd name="T27" fmla="*/ 5 h 35"/>
                    <a:gd name="T28" fmla="*/ 8 w 35"/>
                    <a:gd name="T29" fmla="*/ 3 h 35"/>
                    <a:gd name="T30" fmla="*/ 7 w 35"/>
                    <a:gd name="T31" fmla="*/ 1 h 35"/>
                    <a:gd name="T32" fmla="*/ 5 w 35"/>
                    <a:gd name="T33" fmla="*/ 0 h 35"/>
                    <a:gd name="T34" fmla="*/ 4 w 35"/>
                    <a:gd name="T35" fmla="*/ 0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5" h="35">
                      <a:moveTo>
                        <a:pt x="17" y="0"/>
                      </a:moveTo>
                      <a:lnTo>
                        <a:pt x="10" y="0"/>
                      </a:lnTo>
                      <a:lnTo>
                        <a:pt x="4" y="4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24"/>
                      </a:lnTo>
                      <a:lnTo>
                        <a:pt x="4" y="29"/>
                      </a:lnTo>
                      <a:lnTo>
                        <a:pt x="10" y="33"/>
                      </a:lnTo>
                      <a:lnTo>
                        <a:pt x="17" y="35"/>
                      </a:lnTo>
                      <a:lnTo>
                        <a:pt x="23" y="33"/>
                      </a:lnTo>
                      <a:lnTo>
                        <a:pt x="29" y="29"/>
                      </a:lnTo>
                      <a:lnTo>
                        <a:pt x="33" y="24"/>
                      </a:lnTo>
                      <a:lnTo>
                        <a:pt x="35" y="18"/>
                      </a:lnTo>
                      <a:lnTo>
                        <a:pt x="33" y="10"/>
                      </a:lnTo>
                      <a:lnTo>
                        <a:pt x="29" y="4"/>
                      </a:lnTo>
                      <a:lnTo>
                        <a:pt x="23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396" name="Freeform 561">
                  <a:extLst>
                    <a:ext uri="{FF2B5EF4-FFF2-40B4-BE49-F238E27FC236}">
                      <a16:creationId xmlns:a16="http://schemas.microsoft.com/office/drawing/2014/main" id="{B586B0FD-328A-DB43-8834-7B25E45802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4" y="2954"/>
                  <a:ext cx="17" cy="17"/>
                </a:xfrm>
                <a:custGeom>
                  <a:avLst/>
                  <a:gdLst>
                    <a:gd name="T0" fmla="*/ 5 w 34"/>
                    <a:gd name="T1" fmla="*/ 0 h 35"/>
                    <a:gd name="T2" fmla="*/ 3 w 34"/>
                    <a:gd name="T3" fmla="*/ 0 h 35"/>
                    <a:gd name="T4" fmla="*/ 2 w 34"/>
                    <a:gd name="T5" fmla="*/ 1 h 35"/>
                    <a:gd name="T6" fmla="*/ 1 w 34"/>
                    <a:gd name="T7" fmla="*/ 2 h 35"/>
                    <a:gd name="T8" fmla="*/ 0 w 34"/>
                    <a:gd name="T9" fmla="*/ 4 h 35"/>
                    <a:gd name="T10" fmla="*/ 1 w 34"/>
                    <a:gd name="T11" fmla="*/ 5 h 35"/>
                    <a:gd name="T12" fmla="*/ 2 w 34"/>
                    <a:gd name="T13" fmla="*/ 7 h 35"/>
                    <a:gd name="T14" fmla="*/ 3 w 34"/>
                    <a:gd name="T15" fmla="*/ 8 h 35"/>
                    <a:gd name="T16" fmla="*/ 5 w 34"/>
                    <a:gd name="T17" fmla="*/ 8 h 35"/>
                    <a:gd name="T18" fmla="*/ 5 w 34"/>
                    <a:gd name="T19" fmla="*/ 8 h 35"/>
                    <a:gd name="T20" fmla="*/ 7 w 34"/>
                    <a:gd name="T21" fmla="*/ 8 h 35"/>
                    <a:gd name="T22" fmla="*/ 8 w 34"/>
                    <a:gd name="T23" fmla="*/ 7 h 35"/>
                    <a:gd name="T24" fmla="*/ 9 w 34"/>
                    <a:gd name="T25" fmla="*/ 5 h 35"/>
                    <a:gd name="T26" fmla="*/ 9 w 34"/>
                    <a:gd name="T27" fmla="*/ 4 h 35"/>
                    <a:gd name="T28" fmla="*/ 9 w 34"/>
                    <a:gd name="T29" fmla="*/ 2 h 35"/>
                    <a:gd name="T30" fmla="*/ 8 w 34"/>
                    <a:gd name="T31" fmla="*/ 1 h 35"/>
                    <a:gd name="T32" fmla="*/ 7 w 34"/>
                    <a:gd name="T33" fmla="*/ 0 h 35"/>
                    <a:gd name="T34" fmla="*/ 5 w 34"/>
                    <a:gd name="T35" fmla="*/ 0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4" h="35">
                      <a:moveTo>
                        <a:pt x="17" y="0"/>
                      </a:moveTo>
                      <a:lnTo>
                        <a:pt x="11" y="2"/>
                      </a:lnTo>
                      <a:lnTo>
                        <a:pt x="5" y="4"/>
                      </a:lnTo>
                      <a:lnTo>
                        <a:pt x="2" y="10"/>
                      </a:lnTo>
                      <a:lnTo>
                        <a:pt x="0" y="18"/>
                      </a:lnTo>
                      <a:lnTo>
                        <a:pt x="2" y="23"/>
                      </a:lnTo>
                      <a:lnTo>
                        <a:pt x="5" y="29"/>
                      </a:lnTo>
                      <a:lnTo>
                        <a:pt x="11" y="33"/>
                      </a:lnTo>
                      <a:lnTo>
                        <a:pt x="17" y="35"/>
                      </a:lnTo>
                      <a:lnTo>
                        <a:pt x="25" y="33"/>
                      </a:lnTo>
                      <a:lnTo>
                        <a:pt x="30" y="29"/>
                      </a:lnTo>
                      <a:lnTo>
                        <a:pt x="34" y="23"/>
                      </a:lnTo>
                      <a:lnTo>
                        <a:pt x="34" y="18"/>
                      </a:lnTo>
                      <a:lnTo>
                        <a:pt x="34" y="10"/>
                      </a:lnTo>
                      <a:lnTo>
                        <a:pt x="30" y="4"/>
                      </a:lnTo>
                      <a:lnTo>
                        <a:pt x="25" y="2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397" name="Freeform 562">
                  <a:extLst>
                    <a:ext uri="{FF2B5EF4-FFF2-40B4-BE49-F238E27FC236}">
                      <a16:creationId xmlns:a16="http://schemas.microsoft.com/office/drawing/2014/main" id="{B70CBF59-2F15-BF46-BF28-2D6B399BA8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9" y="2958"/>
                  <a:ext cx="17" cy="17"/>
                </a:xfrm>
                <a:custGeom>
                  <a:avLst/>
                  <a:gdLst>
                    <a:gd name="T0" fmla="*/ 4 w 35"/>
                    <a:gd name="T1" fmla="*/ 0 h 35"/>
                    <a:gd name="T2" fmla="*/ 3 w 35"/>
                    <a:gd name="T3" fmla="*/ 0 h 35"/>
                    <a:gd name="T4" fmla="*/ 1 w 35"/>
                    <a:gd name="T5" fmla="*/ 1 h 35"/>
                    <a:gd name="T6" fmla="*/ 0 w 35"/>
                    <a:gd name="T7" fmla="*/ 2 h 35"/>
                    <a:gd name="T8" fmla="*/ 0 w 35"/>
                    <a:gd name="T9" fmla="*/ 4 h 35"/>
                    <a:gd name="T10" fmla="*/ 0 w 35"/>
                    <a:gd name="T11" fmla="*/ 5 h 35"/>
                    <a:gd name="T12" fmla="*/ 1 w 35"/>
                    <a:gd name="T13" fmla="*/ 7 h 35"/>
                    <a:gd name="T14" fmla="*/ 3 w 35"/>
                    <a:gd name="T15" fmla="*/ 8 h 35"/>
                    <a:gd name="T16" fmla="*/ 4 w 35"/>
                    <a:gd name="T17" fmla="*/ 8 h 35"/>
                    <a:gd name="T18" fmla="*/ 4 w 35"/>
                    <a:gd name="T19" fmla="*/ 8 h 35"/>
                    <a:gd name="T20" fmla="*/ 6 w 35"/>
                    <a:gd name="T21" fmla="*/ 8 h 35"/>
                    <a:gd name="T22" fmla="*/ 7 w 35"/>
                    <a:gd name="T23" fmla="*/ 7 h 35"/>
                    <a:gd name="T24" fmla="*/ 8 w 35"/>
                    <a:gd name="T25" fmla="*/ 5 h 35"/>
                    <a:gd name="T26" fmla="*/ 8 w 35"/>
                    <a:gd name="T27" fmla="*/ 4 h 35"/>
                    <a:gd name="T28" fmla="*/ 8 w 35"/>
                    <a:gd name="T29" fmla="*/ 2 h 35"/>
                    <a:gd name="T30" fmla="*/ 7 w 35"/>
                    <a:gd name="T31" fmla="*/ 1 h 35"/>
                    <a:gd name="T32" fmla="*/ 6 w 35"/>
                    <a:gd name="T33" fmla="*/ 0 h 35"/>
                    <a:gd name="T34" fmla="*/ 4 w 35"/>
                    <a:gd name="T35" fmla="*/ 0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5" h="35">
                      <a:moveTo>
                        <a:pt x="18" y="0"/>
                      </a:moveTo>
                      <a:lnTo>
                        <a:pt x="12" y="2"/>
                      </a:lnTo>
                      <a:lnTo>
                        <a:pt x="6" y="6"/>
                      </a:lnTo>
                      <a:lnTo>
                        <a:pt x="2" y="10"/>
                      </a:lnTo>
                      <a:lnTo>
                        <a:pt x="0" y="17"/>
                      </a:lnTo>
                      <a:lnTo>
                        <a:pt x="2" y="23"/>
                      </a:lnTo>
                      <a:lnTo>
                        <a:pt x="6" y="29"/>
                      </a:lnTo>
                      <a:lnTo>
                        <a:pt x="12" y="33"/>
                      </a:lnTo>
                      <a:lnTo>
                        <a:pt x="18" y="35"/>
                      </a:lnTo>
                      <a:lnTo>
                        <a:pt x="25" y="33"/>
                      </a:lnTo>
                      <a:lnTo>
                        <a:pt x="31" y="29"/>
                      </a:lnTo>
                      <a:lnTo>
                        <a:pt x="35" y="23"/>
                      </a:lnTo>
                      <a:lnTo>
                        <a:pt x="35" y="17"/>
                      </a:lnTo>
                      <a:lnTo>
                        <a:pt x="35" y="10"/>
                      </a:lnTo>
                      <a:lnTo>
                        <a:pt x="31" y="6"/>
                      </a:lnTo>
                      <a:lnTo>
                        <a:pt x="25" y="2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398" name="Freeform 563">
                  <a:extLst>
                    <a:ext uri="{FF2B5EF4-FFF2-40B4-BE49-F238E27FC236}">
                      <a16:creationId xmlns:a16="http://schemas.microsoft.com/office/drawing/2014/main" id="{73D44578-6060-D445-A48B-986A739568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3" y="2963"/>
                  <a:ext cx="18" cy="17"/>
                </a:xfrm>
                <a:custGeom>
                  <a:avLst/>
                  <a:gdLst>
                    <a:gd name="T0" fmla="*/ 5 w 34"/>
                    <a:gd name="T1" fmla="*/ 0 h 34"/>
                    <a:gd name="T2" fmla="*/ 3 w 34"/>
                    <a:gd name="T3" fmla="*/ 0 h 34"/>
                    <a:gd name="T4" fmla="*/ 2 w 34"/>
                    <a:gd name="T5" fmla="*/ 1 h 34"/>
                    <a:gd name="T6" fmla="*/ 1 w 34"/>
                    <a:gd name="T7" fmla="*/ 3 h 34"/>
                    <a:gd name="T8" fmla="*/ 0 w 34"/>
                    <a:gd name="T9" fmla="*/ 5 h 34"/>
                    <a:gd name="T10" fmla="*/ 1 w 34"/>
                    <a:gd name="T11" fmla="*/ 6 h 34"/>
                    <a:gd name="T12" fmla="*/ 2 w 34"/>
                    <a:gd name="T13" fmla="*/ 8 h 34"/>
                    <a:gd name="T14" fmla="*/ 3 w 34"/>
                    <a:gd name="T15" fmla="*/ 9 h 34"/>
                    <a:gd name="T16" fmla="*/ 5 w 34"/>
                    <a:gd name="T17" fmla="*/ 9 h 34"/>
                    <a:gd name="T18" fmla="*/ 5 w 34"/>
                    <a:gd name="T19" fmla="*/ 9 h 34"/>
                    <a:gd name="T20" fmla="*/ 6 w 34"/>
                    <a:gd name="T21" fmla="*/ 9 h 34"/>
                    <a:gd name="T22" fmla="*/ 8 w 34"/>
                    <a:gd name="T23" fmla="*/ 8 h 34"/>
                    <a:gd name="T24" fmla="*/ 9 w 34"/>
                    <a:gd name="T25" fmla="*/ 6 h 34"/>
                    <a:gd name="T26" fmla="*/ 10 w 34"/>
                    <a:gd name="T27" fmla="*/ 5 h 34"/>
                    <a:gd name="T28" fmla="*/ 9 w 34"/>
                    <a:gd name="T29" fmla="*/ 3 h 34"/>
                    <a:gd name="T30" fmla="*/ 8 w 34"/>
                    <a:gd name="T31" fmla="*/ 1 h 34"/>
                    <a:gd name="T32" fmla="*/ 6 w 34"/>
                    <a:gd name="T33" fmla="*/ 0 h 34"/>
                    <a:gd name="T34" fmla="*/ 5 w 34"/>
                    <a:gd name="T35" fmla="*/ 0 h 3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4" h="34">
                      <a:moveTo>
                        <a:pt x="17" y="0"/>
                      </a:moveTo>
                      <a:lnTo>
                        <a:pt x="9" y="0"/>
                      </a:lnTo>
                      <a:lnTo>
                        <a:pt x="5" y="3"/>
                      </a:lnTo>
                      <a:lnTo>
                        <a:pt x="2" y="9"/>
                      </a:lnTo>
                      <a:lnTo>
                        <a:pt x="0" y="17"/>
                      </a:lnTo>
                      <a:lnTo>
                        <a:pt x="2" y="23"/>
                      </a:lnTo>
                      <a:lnTo>
                        <a:pt x="5" y="29"/>
                      </a:lnTo>
                      <a:lnTo>
                        <a:pt x="9" y="33"/>
                      </a:lnTo>
                      <a:lnTo>
                        <a:pt x="17" y="34"/>
                      </a:lnTo>
                      <a:lnTo>
                        <a:pt x="23" y="33"/>
                      </a:lnTo>
                      <a:lnTo>
                        <a:pt x="29" y="29"/>
                      </a:lnTo>
                      <a:lnTo>
                        <a:pt x="33" y="23"/>
                      </a:lnTo>
                      <a:lnTo>
                        <a:pt x="34" y="17"/>
                      </a:lnTo>
                      <a:lnTo>
                        <a:pt x="33" y="9"/>
                      </a:lnTo>
                      <a:lnTo>
                        <a:pt x="29" y="3"/>
                      </a:lnTo>
                      <a:lnTo>
                        <a:pt x="23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399" name="Freeform 564">
                  <a:extLst>
                    <a:ext uri="{FF2B5EF4-FFF2-40B4-BE49-F238E27FC236}">
                      <a16:creationId xmlns:a16="http://schemas.microsoft.com/office/drawing/2014/main" id="{1556D31F-1451-A647-B199-C7C28D6D32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967"/>
                  <a:ext cx="18" cy="17"/>
                </a:xfrm>
                <a:custGeom>
                  <a:avLst/>
                  <a:gdLst>
                    <a:gd name="T0" fmla="*/ 5 w 35"/>
                    <a:gd name="T1" fmla="*/ 0 h 35"/>
                    <a:gd name="T2" fmla="*/ 3 w 35"/>
                    <a:gd name="T3" fmla="*/ 0 h 35"/>
                    <a:gd name="T4" fmla="*/ 1 w 35"/>
                    <a:gd name="T5" fmla="*/ 1 h 35"/>
                    <a:gd name="T6" fmla="*/ 0 w 35"/>
                    <a:gd name="T7" fmla="*/ 3 h 35"/>
                    <a:gd name="T8" fmla="*/ 0 w 35"/>
                    <a:gd name="T9" fmla="*/ 4 h 35"/>
                    <a:gd name="T10" fmla="*/ 0 w 35"/>
                    <a:gd name="T11" fmla="*/ 6 h 35"/>
                    <a:gd name="T12" fmla="*/ 1 w 35"/>
                    <a:gd name="T13" fmla="*/ 7 h 35"/>
                    <a:gd name="T14" fmla="*/ 3 w 35"/>
                    <a:gd name="T15" fmla="*/ 8 h 35"/>
                    <a:gd name="T16" fmla="*/ 5 w 35"/>
                    <a:gd name="T17" fmla="*/ 8 h 35"/>
                    <a:gd name="T18" fmla="*/ 5 w 35"/>
                    <a:gd name="T19" fmla="*/ 8 h 35"/>
                    <a:gd name="T20" fmla="*/ 6 w 35"/>
                    <a:gd name="T21" fmla="*/ 8 h 35"/>
                    <a:gd name="T22" fmla="*/ 8 w 35"/>
                    <a:gd name="T23" fmla="*/ 7 h 35"/>
                    <a:gd name="T24" fmla="*/ 9 w 35"/>
                    <a:gd name="T25" fmla="*/ 6 h 35"/>
                    <a:gd name="T26" fmla="*/ 9 w 35"/>
                    <a:gd name="T27" fmla="*/ 4 h 35"/>
                    <a:gd name="T28" fmla="*/ 9 w 35"/>
                    <a:gd name="T29" fmla="*/ 3 h 35"/>
                    <a:gd name="T30" fmla="*/ 8 w 35"/>
                    <a:gd name="T31" fmla="*/ 1 h 35"/>
                    <a:gd name="T32" fmla="*/ 6 w 35"/>
                    <a:gd name="T33" fmla="*/ 0 h 35"/>
                    <a:gd name="T34" fmla="*/ 5 w 35"/>
                    <a:gd name="T35" fmla="*/ 0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5" h="35">
                      <a:moveTo>
                        <a:pt x="18" y="0"/>
                      </a:moveTo>
                      <a:lnTo>
                        <a:pt x="10" y="2"/>
                      </a:lnTo>
                      <a:lnTo>
                        <a:pt x="4" y="6"/>
                      </a:lnTo>
                      <a:lnTo>
                        <a:pt x="0" y="12"/>
                      </a:lnTo>
                      <a:lnTo>
                        <a:pt x="0" y="18"/>
                      </a:lnTo>
                      <a:lnTo>
                        <a:pt x="0" y="26"/>
                      </a:lnTo>
                      <a:lnTo>
                        <a:pt x="4" y="31"/>
                      </a:lnTo>
                      <a:lnTo>
                        <a:pt x="10" y="35"/>
                      </a:lnTo>
                      <a:lnTo>
                        <a:pt x="18" y="35"/>
                      </a:lnTo>
                      <a:lnTo>
                        <a:pt x="23" y="35"/>
                      </a:lnTo>
                      <a:lnTo>
                        <a:pt x="29" y="31"/>
                      </a:lnTo>
                      <a:lnTo>
                        <a:pt x="33" y="26"/>
                      </a:lnTo>
                      <a:lnTo>
                        <a:pt x="35" y="18"/>
                      </a:lnTo>
                      <a:lnTo>
                        <a:pt x="33" y="12"/>
                      </a:lnTo>
                      <a:lnTo>
                        <a:pt x="29" y="6"/>
                      </a:lnTo>
                      <a:lnTo>
                        <a:pt x="23" y="2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00" name="Freeform 565">
                  <a:extLst>
                    <a:ext uri="{FF2B5EF4-FFF2-40B4-BE49-F238E27FC236}">
                      <a16:creationId xmlns:a16="http://schemas.microsoft.com/office/drawing/2014/main" id="{B2B63E67-941B-474A-A249-025BB6F41F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2" y="2972"/>
                  <a:ext cx="17" cy="18"/>
                </a:xfrm>
                <a:custGeom>
                  <a:avLst/>
                  <a:gdLst>
                    <a:gd name="T0" fmla="*/ 4 w 35"/>
                    <a:gd name="T1" fmla="*/ 0 h 35"/>
                    <a:gd name="T2" fmla="*/ 2 w 35"/>
                    <a:gd name="T3" fmla="*/ 0 h 35"/>
                    <a:gd name="T4" fmla="*/ 1 w 35"/>
                    <a:gd name="T5" fmla="*/ 1 h 35"/>
                    <a:gd name="T6" fmla="*/ 0 w 35"/>
                    <a:gd name="T7" fmla="*/ 3 h 35"/>
                    <a:gd name="T8" fmla="*/ 0 w 35"/>
                    <a:gd name="T9" fmla="*/ 5 h 35"/>
                    <a:gd name="T10" fmla="*/ 0 w 35"/>
                    <a:gd name="T11" fmla="*/ 6 h 35"/>
                    <a:gd name="T12" fmla="*/ 1 w 35"/>
                    <a:gd name="T13" fmla="*/ 8 h 35"/>
                    <a:gd name="T14" fmla="*/ 2 w 35"/>
                    <a:gd name="T15" fmla="*/ 9 h 35"/>
                    <a:gd name="T16" fmla="*/ 4 w 35"/>
                    <a:gd name="T17" fmla="*/ 9 h 35"/>
                    <a:gd name="T18" fmla="*/ 4 w 35"/>
                    <a:gd name="T19" fmla="*/ 9 h 35"/>
                    <a:gd name="T20" fmla="*/ 6 w 35"/>
                    <a:gd name="T21" fmla="*/ 9 h 35"/>
                    <a:gd name="T22" fmla="*/ 7 w 35"/>
                    <a:gd name="T23" fmla="*/ 8 h 35"/>
                    <a:gd name="T24" fmla="*/ 8 w 35"/>
                    <a:gd name="T25" fmla="*/ 6 h 35"/>
                    <a:gd name="T26" fmla="*/ 8 w 35"/>
                    <a:gd name="T27" fmla="*/ 5 h 35"/>
                    <a:gd name="T28" fmla="*/ 8 w 35"/>
                    <a:gd name="T29" fmla="*/ 3 h 35"/>
                    <a:gd name="T30" fmla="*/ 7 w 35"/>
                    <a:gd name="T31" fmla="*/ 1 h 35"/>
                    <a:gd name="T32" fmla="*/ 6 w 35"/>
                    <a:gd name="T33" fmla="*/ 0 h 35"/>
                    <a:gd name="T34" fmla="*/ 4 w 35"/>
                    <a:gd name="T35" fmla="*/ 0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5" h="35">
                      <a:moveTo>
                        <a:pt x="17" y="0"/>
                      </a:moveTo>
                      <a:lnTo>
                        <a:pt x="11" y="0"/>
                      </a:lnTo>
                      <a:lnTo>
                        <a:pt x="6" y="4"/>
                      </a:lnTo>
                      <a:lnTo>
                        <a:pt x="2" y="10"/>
                      </a:lnTo>
                      <a:lnTo>
                        <a:pt x="0" y="17"/>
                      </a:lnTo>
                      <a:lnTo>
                        <a:pt x="2" y="23"/>
                      </a:lnTo>
                      <a:lnTo>
                        <a:pt x="6" y="29"/>
                      </a:lnTo>
                      <a:lnTo>
                        <a:pt x="11" y="33"/>
                      </a:lnTo>
                      <a:lnTo>
                        <a:pt x="17" y="35"/>
                      </a:lnTo>
                      <a:lnTo>
                        <a:pt x="25" y="33"/>
                      </a:lnTo>
                      <a:lnTo>
                        <a:pt x="31" y="29"/>
                      </a:lnTo>
                      <a:lnTo>
                        <a:pt x="35" y="23"/>
                      </a:lnTo>
                      <a:lnTo>
                        <a:pt x="35" y="17"/>
                      </a:lnTo>
                      <a:lnTo>
                        <a:pt x="35" y="10"/>
                      </a:lnTo>
                      <a:lnTo>
                        <a:pt x="31" y="4"/>
                      </a:lnTo>
                      <a:lnTo>
                        <a:pt x="25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01" name="Freeform 566">
                  <a:extLst>
                    <a:ext uri="{FF2B5EF4-FFF2-40B4-BE49-F238E27FC236}">
                      <a16:creationId xmlns:a16="http://schemas.microsoft.com/office/drawing/2014/main" id="{19D94672-5A77-484E-A284-C4C538FFE7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7" y="2977"/>
                  <a:ext cx="17" cy="18"/>
                </a:xfrm>
                <a:custGeom>
                  <a:avLst/>
                  <a:gdLst>
                    <a:gd name="T0" fmla="*/ 4 w 35"/>
                    <a:gd name="T1" fmla="*/ 0 h 35"/>
                    <a:gd name="T2" fmla="*/ 2 w 35"/>
                    <a:gd name="T3" fmla="*/ 1 h 35"/>
                    <a:gd name="T4" fmla="*/ 1 w 35"/>
                    <a:gd name="T5" fmla="*/ 2 h 35"/>
                    <a:gd name="T6" fmla="*/ 0 w 35"/>
                    <a:gd name="T7" fmla="*/ 3 h 35"/>
                    <a:gd name="T8" fmla="*/ 0 w 35"/>
                    <a:gd name="T9" fmla="*/ 5 h 35"/>
                    <a:gd name="T10" fmla="*/ 0 w 35"/>
                    <a:gd name="T11" fmla="*/ 6 h 35"/>
                    <a:gd name="T12" fmla="*/ 1 w 35"/>
                    <a:gd name="T13" fmla="*/ 8 h 35"/>
                    <a:gd name="T14" fmla="*/ 2 w 35"/>
                    <a:gd name="T15" fmla="*/ 9 h 35"/>
                    <a:gd name="T16" fmla="*/ 4 w 35"/>
                    <a:gd name="T17" fmla="*/ 9 h 35"/>
                    <a:gd name="T18" fmla="*/ 4 w 35"/>
                    <a:gd name="T19" fmla="*/ 9 h 35"/>
                    <a:gd name="T20" fmla="*/ 6 w 35"/>
                    <a:gd name="T21" fmla="*/ 9 h 35"/>
                    <a:gd name="T22" fmla="*/ 7 w 35"/>
                    <a:gd name="T23" fmla="*/ 8 h 35"/>
                    <a:gd name="T24" fmla="*/ 8 w 35"/>
                    <a:gd name="T25" fmla="*/ 6 h 35"/>
                    <a:gd name="T26" fmla="*/ 8 w 35"/>
                    <a:gd name="T27" fmla="*/ 5 h 35"/>
                    <a:gd name="T28" fmla="*/ 8 w 35"/>
                    <a:gd name="T29" fmla="*/ 3 h 35"/>
                    <a:gd name="T30" fmla="*/ 7 w 35"/>
                    <a:gd name="T31" fmla="*/ 2 h 35"/>
                    <a:gd name="T32" fmla="*/ 6 w 35"/>
                    <a:gd name="T33" fmla="*/ 1 h 35"/>
                    <a:gd name="T34" fmla="*/ 4 w 35"/>
                    <a:gd name="T35" fmla="*/ 0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5" h="35">
                      <a:moveTo>
                        <a:pt x="18" y="0"/>
                      </a:moveTo>
                      <a:lnTo>
                        <a:pt x="10" y="2"/>
                      </a:lnTo>
                      <a:lnTo>
                        <a:pt x="4" y="5"/>
                      </a:lnTo>
                      <a:lnTo>
                        <a:pt x="2" y="9"/>
                      </a:lnTo>
                      <a:lnTo>
                        <a:pt x="0" y="17"/>
                      </a:lnTo>
                      <a:lnTo>
                        <a:pt x="2" y="23"/>
                      </a:lnTo>
                      <a:lnTo>
                        <a:pt x="4" y="29"/>
                      </a:lnTo>
                      <a:lnTo>
                        <a:pt x="10" y="33"/>
                      </a:lnTo>
                      <a:lnTo>
                        <a:pt x="18" y="35"/>
                      </a:lnTo>
                      <a:lnTo>
                        <a:pt x="24" y="33"/>
                      </a:lnTo>
                      <a:lnTo>
                        <a:pt x="29" y="29"/>
                      </a:lnTo>
                      <a:lnTo>
                        <a:pt x="33" y="23"/>
                      </a:lnTo>
                      <a:lnTo>
                        <a:pt x="35" y="17"/>
                      </a:lnTo>
                      <a:lnTo>
                        <a:pt x="33" y="9"/>
                      </a:lnTo>
                      <a:lnTo>
                        <a:pt x="29" y="5"/>
                      </a:lnTo>
                      <a:lnTo>
                        <a:pt x="24" y="2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6402" name="Freeform 567">
                <a:extLst>
                  <a:ext uri="{FF2B5EF4-FFF2-40B4-BE49-F238E27FC236}">
                    <a16:creationId xmlns:a16="http://schemas.microsoft.com/office/drawing/2014/main" id="{E59E13CB-AD34-7943-B72F-AAE652185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3000"/>
                <a:ext cx="124" cy="206"/>
              </a:xfrm>
              <a:custGeom>
                <a:avLst/>
                <a:gdLst>
                  <a:gd name="T0" fmla="*/ 62 w 249"/>
                  <a:gd name="T1" fmla="*/ 7 h 413"/>
                  <a:gd name="T2" fmla="*/ 58 w 249"/>
                  <a:gd name="T3" fmla="*/ 0 h 413"/>
                  <a:gd name="T4" fmla="*/ 48 w 249"/>
                  <a:gd name="T5" fmla="*/ 5 h 413"/>
                  <a:gd name="T6" fmla="*/ 39 w 249"/>
                  <a:gd name="T7" fmla="*/ 11 h 413"/>
                  <a:gd name="T8" fmla="*/ 37 w 249"/>
                  <a:gd name="T9" fmla="*/ 12 h 413"/>
                  <a:gd name="T10" fmla="*/ 33 w 249"/>
                  <a:gd name="T11" fmla="*/ 16 h 413"/>
                  <a:gd name="T12" fmla="*/ 29 w 249"/>
                  <a:gd name="T13" fmla="*/ 20 h 413"/>
                  <a:gd name="T14" fmla="*/ 24 w 249"/>
                  <a:gd name="T15" fmla="*/ 25 h 413"/>
                  <a:gd name="T16" fmla="*/ 23 w 249"/>
                  <a:gd name="T17" fmla="*/ 27 h 413"/>
                  <a:gd name="T18" fmla="*/ 20 w 249"/>
                  <a:gd name="T19" fmla="*/ 32 h 413"/>
                  <a:gd name="T20" fmla="*/ 17 w 249"/>
                  <a:gd name="T21" fmla="*/ 39 h 413"/>
                  <a:gd name="T22" fmla="*/ 14 w 249"/>
                  <a:gd name="T23" fmla="*/ 46 h 413"/>
                  <a:gd name="T24" fmla="*/ 11 w 249"/>
                  <a:gd name="T25" fmla="*/ 54 h 413"/>
                  <a:gd name="T26" fmla="*/ 8 w 249"/>
                  <a:gd name="T27" fmla="*/ 63 h 413"/>
                  <a:gd name="T28" fmla="*/ 3 w 249"/>
                  <a:gd name="T29" fmla="*/ 81 h 413"/>
                  <a:gd name="T30" fmla="*/ 0 w 249"/>
                  <a:gd name="T31" fmla="*/ 101 h 413"/>
                  <a:gd name="T32" fmla="*/ 8 w 249"/>
                  <a:gd name="T33" fmla="*/ 103 h 413"/>
                  <a:gd name="T34" fmla="*/ 12 w 249"/>
                  <a:gd name="T35" fmla="*/ 84 h 413"/>
                  <a:gd name="T36" fmla="*/ 17 w 249"/>
                  <a:gd name="T37" fmla="*/ 66 h 413"/>
                  <a:gd name="T38" fmla="*/ 19 w 249"/>
                  <a:gd name="T39" fmla="*/ 58 h 413"/>
                  <a:gd name="T40" fmla="*/ 22 w 249"/>
                  <a:gd name="T41" fmla="*/ 50 h 413"/>
                  <a:gd name="T42" fmla="*/ 25 w 249"/>
                  <a:gd name="T43" fmla="*/ 42 h 413"/>
                  <a:gd name="T44" fmla="*/ 28 w 249"/>
                  <a:gd name="T45" fmla="*/ 37 h 413"/>
                  <a:gd name="T46" fmla="*/ 32 w 249"/>
                  <a:gd name="T47" fmla="*/ 30 h 413"/>
                  <a:gd name="T48" fmla="*/ 28 w 249"/>
                  <a:gd name="T49" fmla="*/ 28 h 413"/>
                  <a:gd name="T50" fmla="*/ 31 w 249"/>
                  <a:gd name="T51" fmla="*/ 32 h 413"/>
                  <a:gd name="T52" fmla="*/ 35 w 249"/>
                  <a:gd name="T53" fmla="*/ 26 h 413"/>
                  <a:gd name="T54" fmla="*/ 39 w 249"/>
                  <a:gd name="T55" fmla="*/ 22 h 413"/>
                  <a:gd name="T56" fmla="*/ 44 w 249"/>
                  <a:gd name="T57" fmla="*/ 19 h 413"/>
                  <a:gd name="T58" fmla="*/ 41 w 249"/>
                  <a:gd name="T59" fmla="*/ 15 h 413"/>
                  <a:gd name="T60" fmla="*/ 42 w 249"/>
                  <a:gd name="T61" fmla="*/ 20 h 413"/>
                  <a:gd name="T62" fmla="*/ 52 w 249"/>
                  <a:gd name="T63" fmla="*/ 13 h 413"/>
                  <a:gd name="T64" fmla="*/ 62 w 249"/>
                  <a:gd name="T65" fmla="*/ 7 h 41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9" h="413">
                    <a:moveTo>
                      <a:pt x="249" y="31"/>
                    </a:moveTo>
                    <a:lnTo>
                      <a:pt x="234" y="0"/>
                    </a:lnTo>
                    <a:lnTo>
                      <a:pt x="195" y="22"/>
                    </a:lnTo>
                    <a:lnTo>
                      <a:pt x="157" y="47"/>
                    </a:lnTo>
                    <a:lnTo>
                      <a:pt x="151" y="51"/>
                    </a:lnTo>
                    <a:lnTo>
                      <a:pt x="133" y="64"/>
                    </a:lnTo>
                    <a:lnTo>
                      <a:pt x="116" y="82"/>
                    </a:lnTo>
                    <a:lnTo>
                      <a:pt x="99" y="103"/>
                    </a:lnTo>
                    <a:lnTo>
                      <a:pt x="95" y="109"/>
                    </a:lnTo>
                    <a:lnTo>
                      <a:pt x="83" y="130"/>
                    </a:lnTo>
                    <a:lnTo>
                      <a:pt x="68" y="157"/>
                    </a:lnTo>
                    <a:lnTo>
                      <a:pt x="56" y="186"/>
                    </a:lnTo>
                    <a:lnTo>
                      <a:pt x="44" y="219"/>
                    </a:lnTo>
                    <a:lnTo>
                      <a:pt x="35" y="252"/>
                    </a:lnTo>
                    <a:lnTo>
                      <a:pt x="15" y="326"/>
                    </a:lnTo>
                    <a:lnTo>
                      <a:pt x="0" y="405"/>
                    </a:lnTo>
                    <a:lnTo>
                      <a:pt x="33" y="413"/>
                    </a:lnTo>
                    <a:lnTo>
                      <a:pt x="48" y="339"/>
                    </a:lnTo>
                    <a:lnTo>
                      <a:pt x="68" y="266"/>
                    </a:lnTo>
                    <a:lnTo>
                      <a:pt x="77" y="233"/>
                    </a:lnTo>
                    <a:lnTo>
                      <a:pt x="89" y="200"/>
                    </a:lnTo>
                    <a:lnTo>
                      <a:pt x="100" y="171"/>
                    </a:lnTo>
                    <a:lnTo>
                      <a:pt x="112" y="148"/>
                    </a:lnTo>
                    <a:lnTo>
                      <a:pt x="128" y="122"/>
                    </a:lnTo>
                    <a:lnTo>
                      <a:pt x="112" y="115"/>
                    </a:lnTo>
                    <a:lnTo>
                      <a:pt x="124" y="128"/>
                    </a:lnTo>
                    <a:lnTo>
                      <a:pt x="141" y="107"/>
                    </a:lnTo>
                    <a:lnTo>
                      <a:pt x="158" y="89"/>
                    </a:lnTo>
                    <a:lnTo>
                      <a:pt x="176" y="76"/>
                    </a:lnTo>
                    <a:lnTo>
                      <a:pt x="164" y="62"/>
                    </a:lnTo>
                    <a:lnTo>
                      <a:pt x="170" y="80"/>
                    </a:lnTo>
                    <a:lnTo>
                      <a:pt x="209" y="54"/>
                    </a:lnTo>
                    <a:lnTo>
                      <a:pt x="249" y="3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03" name="Freeform 568">
                <a:extLst>
                  <a:ext uri="{FF2B5EF4-FFF2-40B4-BE49-F238E27FC236}">
                    <a16:creationId xmlns:a16="http://schemas.microsoft.com/office/drawing/2014/main" id="{F9E3A1DE-C65A-114A-BB8F-D9548CB52E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4" y="3696"/>
                <a:ext cx="434" cy="50"/>
              </a:xfrm>
              <a:custGeom>
                <a:avLst/>
                <a:gdLst>
                  <a:gd name="T0" fmla="*/ 217 w 867"/>
                  <a:gd name="T1" fmla="*/ 8 h 101"/>
                  <a:gd name="T2" fmla="*/ 216 w 867"/>
                  <a:gd name="T3" fmla="*/ 0 h 101"/>
                  <a:gd name="T4" fmla="*/ 216 w 867"/>
                  <a:gd name="T5" fmla="*/ 0 h 101"/>
                  <a:gd name="T6" fmla="*/ 215 w 867"/>
                  <a:gd name="T7" fmla="*/ 0 h 101"/>
                  <a:gd name="T8" fmla="*/ 214 w 867"/>
                  <a:gd name="T9" fmla="*/ 0 h 101"/>
                  <a:gd name="T10" fmla="*/ 212 w 867"/>
                  <a:gd name="T11" fmla="*/ 0 h 101"/>
                  <a:gd name="T12" fmla="*/ 209 w 867"/>
                  <a:gd name="T13" fmla="*/ 0 h 101"/>
                  <a:gd name="T14" fmla="*/ 206 w 867"/>
                  <a:gd name="T15" fmla="*/ 1 h 101"/>
                  <a:gd name="T16" fmla="*/ 202 w 867"/>
                  <a:gd name="T17" fmla="*/ 1 h 101"/>
                  <a:gd name="T18" fmla="*/ 198 w 867"/>
                  <a:gd name="T19" fmla="*/ 1 h 101"/>
                  <a:gd name="T20" fmla="*/ 188 w 867"/>
                  <a:gd name="T21" fmla="*/ 2 h 101"/>
                  <a:gd name="T22" fmla="*/ 177 w 867"/>
                  <a:gd name="T23" fmla="*/ 3 h 101"/>
                  <a:gd name="T24" fmla="*/ 164 w 867"/>
                  <a:gd name="T25" fmla="*/ 4 h 101"/>
                  <a:gd name="T26" fmla="*/ 149 w 867"/>
                  <a:gd name="T27" fmla="*/ 5 h 101"/>
                  <a:gd name="T28" fmla="*/ 133 w 867"/>
                  <a:gd name="T29" fmla="*/ 6 h 101"/>
                  <a:gd name="T30" fmla="*/ 116 w 867"/>
                  <a:gd name="T31" fmla="*/ 7 h 101"/>
                  <a:gd name="T32" fmla="*/ 98 w 867"/>
                  <a:gd name="T33" fmla="*/ 9 h 101"/>
                  <a:gd name="T34" fmla="*/ 80 w 867"/>
                  <a:gd name="T35" fmla="*/ 10 h 101"/>
                  <a:gd name="T36" fmla="*/ 61 w 867"/>
                  <a:gd name="T37" fmla="*/ 12 h 101"/>
                  <a:gd name="T38" fmla="*/ 41 w 867"/>
                  <a:gd name="T39" fmla="*/ 13 h 101"/>
                  <a:gd name="T40" fmla="*/ 0 w 867"/>
                  <a:gd name="T41" fmla="*/ 16 h 101"/>
                  <a:gd name="T42" fmla="*/ 1 w 867"/>
                  <a:gd name="T43" fmla="*/ 25 h 101"/>
                  <a:gd name="T44" fmla="*/ 41 w 867"/>
                  <a:gd name="T45" fmla="*/ 22 h 101"/>
                  <a:gd name="T46" fmla="*/ 61 w 867"/>
                  <a:gd name="T47" fmla="*/ 20 h 101"/>
                  <a:gd name="T48" fmla="*/ 80 w 867"/>
                  <a:gd name="T49" fmla="*/ 19 h 101"/>
                  <a:gd name="T50" fmla="*/ 98 w 867"/>
                  <a:gd name="T51" fmla="*/ 18 h 101"/>
                  <a:gd name="T52" fmla="*/ 116 w 867"/>
                  <a:gd name="T53" fmla="*/ 16 h 101"/>
                  <a:gd name="T54" fmla="*/ 133 w 867"/>
                  <a:gd name="T55" fmla="*/ 15 h 101"/>
                  <a:gd name="T56" fmla="*/ 149 w 867"/>
                  <a:gd name="T57" fmla="*/ 14 h 101"/>
                  <a:gd name="T58" fmla="*/ 164 w 867"/>
                  <a:gd name="T59" fmla="*/ 12 h 101"/>
                  <a:gd name="T60" fmla="*/ 177 w 867"/>
                  <a:gd name="T61" fmla="*/ 11 h 101"/>
                  <a:gd name="T62" fmla="*/ 188 w 867"/>
                  <a:gd name="T63" fmla="*/ 10 h 101"/>
                  <a:gd name="T64" fmla="*/ 198 w 867"/>
                  <a:gd name="T65" fmla="*/ 10 h 101"/>
                  <a:gd name="T66" fmla="*/ 202 w 867"/>
                  <a:gd name="T67" fmla="*/ 9 h 101"/>
                  <a:gd name="T68" fmla="*/ 206 w 867"/>
                  <a:gd name="T69" fmla="*/ 9 h 101"/>
                  <a:gd name="T70" fmla="*/ 209 w 867"/>
                  <a:gd name="T71" fmla="*/ 9 h 101"/>
                  <a:gd name="T72" fmla="*/ 212 w 867"/>
                  <a:gd name="T73" fmla="*/ 9 h 101"/>
                  <a:gd name="T74" fmla="*/ 214 w 867"/>
                  <a:gd name="T75" fmla="*/ 8 h 101"/>
                  <a:gd name="T76" fmla="*/ 215 w 867"/>
                  <a:gd name="T77" fmla="*/ 8 h 101"/>
                  <a:gd name="T78" fmla="*/ 216 w 867"/>
                  <a:gd name="T79" fmla="*/ 8 h 101"/>
                  <a:gd name="T80" fmla="*/ 217 w 867"/>
                  <a:gd name="T81" fmla="*/ 8 h 10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867" h="101">
                    <a:moveTo>
                      <a:pt x="867" y="35"/>
                    </a:moveTo>
                    <a:lnTo>
                      <a:pt x="863" y="0"/>
                    </a:lnTo>
                    <a:lnTo>
                      <a:pt x="859" y="0"/>
                    </a:lnTo>
                    <a:lnTo>
                      <a:pt x="853" y="0"/>
                    </a:lnTo>
                    <a:lnTo>
                      <a:pt x="846" y="2"/>
                    </a:lnTo>
                    <a:lnTo>
                      <a:pt x="834" y="2"/>
                    </a:lnTo>
                    <a:lnTo>
                      <a:pt x="823" y="4"/>
                    </a:lnTo>
                    <a:lnTo>
                      <a:pt x="807" y="4"/>
                    </a:lnTo>
                    <a:lnTo>
                      <a:pt x="792" y="6"/>
                    </a:lnTo>
                    <a:lnTo>
                      <a:pt x="751" y="8"/>
                    </a:lnTo>
                    <a:lnTo>
                      <a:pt x="705" y="12"/>
                    </a:lnTo>
                    <a:lnTo>
                      <a:pt x="653" y="16"/>
                    </a:lnTo>
                    <a:lnTo>
                      <a:pt x="595" y="21"/>
                    </a:lnTo>
                    <a:lnTo>
                      <a:pt x="531" y="25"/>
                    </a:lnTo>
                    <a:lnTo>
                      <a:pt x="463" y="31"/>
                    </a:lnTo>
                    <a:lnTo>
                      <a:pt x="392" y="37"/>
                    </a:lnTo>
                    <a:lnTo>
                      <a:pt x="318" y="43"/>
                    </a:lnTo>
                    <a:lnTo>
                      <a:pt x="241" y="48"/>
                    </a:lnTo>
                    <a:lnTo>
                      <a:pt x="162" y="54"/>
                    </a:lnTo>
                    <a:lnTo>
                      <a:pt x="0" y="66"/>
                    </a:lnTo>
                    <a:lnTo>
                      <a:pt x="1" y="101"/>
                    </a:lnTo>
                    <a:lnTo>
                      <a:pt x="162" y="89"/>
                    </a:lnTo>
                    <a:lnTo>
                      <a:pt x="241" y="83"/>
                    </a:lnTo>
                    <a:lnTo>
                      <a:pt x="318" y="78"/>
                    </a:lnTo>
                    <a:lnTo>
                      <a:pt x="392" y="72"/>
                    </a:lnTo>
                    <a:lnTo>
                      <a:pt x="463" y="66"/>
                    </a:lnTo>
                    <a:lnTo>
                      <a:pt x="531" y="60"/>
                    </a:lnTo>
                    <a:lnTo>
                      <a:pt x="595" y="56"/>
                    </a:lnTo>
                    <a:lnTo>
                      <a:pt x="653" y="50"/>
                    </a:lnTo>
                    <a:lnTo>
                      <a:pt x="705" y="47"/>
                    </a:lnTo>
                    <a:lnTo>
                      <a:pt x="751" y="43"/>
                    </a:lnTo>
                    <a:lnTo>
                      <a:pt x="792" y="41"/>
                    </a:lnTo>
                    <a:lnTo>
                      <a:pt x="807" y="39"/>
                    </a:lnTo>
                    <a:lnTo>
                      <a:pt x="823" y="39"/>
                    </a:lnTo>
                    <a:lnTo>
                      <a:pt x="834" y="37"/>
                    </a:lnTo>
                    <a:lnTo>
                      <a:pt x="846" y="37"/>
                    </a:lnTo>
                    <a:lnTo>
                      <a:pt x="853" y="35"/>
                    </a:lnTo>
                    <a:lnTo>
                      <a:pt x="859" y="35"/>
                    </a:lnTo>
                    <a:lnTo>
                      <a:pt x="863" y="35"/>
                    </a:lnTo>
                    <a:lnTo>
                      <a:pt x="867" y="35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04" name="Freeform 569">
                <a:extLst>
                  <a:ext uri="{FF2B5EF4-FFF2-40B4-BE49-F238E27FC236}">
                    <a16:creationId xmlns:a16="http://schemas.microsoft.com/office/drawing/2014/main" id="{AC47C917-D881-7D4E-86A3-DCB9D1F5C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4" y="3696"/>
                <a:ext cx="268" cy="291"/>
              </a:xfrm>
              <a:custGeom>
                <a:avLst/>
                <a:gdLst>
                  <a:gd name="T0" fmla="*/ 134 w 537"/>
                  <a:gd name="T1" fmla="*/ 9 h 581"/>
                  <a:gd name="T2" fmla="*/ 132 w 537"/>
                  <a:gd name="T3" fmla="*/ 0 h 581"/>
                  <a:gd name="T4" fmla="*/ 108 w 537"/>
                  <a:gd name="T5" fmla="*/ 5 h 581"/>
                  <a:gd name="T6" fmla="*/ 106 w 537"/>
                  <a:gd name="T7" fmla="*/ 5 h 581"/>
                  <a:gd name="T8" fmla="*/ 94 w 537"/>
                  <a:gd name="T9" fmla="*/ 8 h 581"/>
                  <a:gd name="T10" fmla="*/ 82 w 537"/>
                  <a:gd name="T11" fmla="*/ 11 h 581"/>
                  <a:gd name="T12" fmla="*/ 71 w 537"/>
                  <a:gd name="T13" fmla="*/ 15 h 581"/>
                  <a:gd name="T14" fmla="*/ 61 w 537"/>
                  <a:gd name="T15" fmla="*/ 21 h 581"/>
                  <a:gd name="T16" fmla="*/ 59 w 537"/>
                  <a:gd name="T17" fmla="*/ 22 h 581"/>
                  <a:gd name="T18" fmla="*/ 50 w 537"/>
                  <a:gd name="T19" fmla="*/ 28 h 581"/>
                  <a:gd name="T20" fmla="*/ 42 w 537"/>
                  <a:gd name="T21" fmla="*/ 36 h 581"/>
                  <a:gd name="T22" fmla="*/ 34 w 537"/>
                  <a:gd name="T23" fmla="*/ 45 h 581"/>
                  <a:gd name="T24" fmla="*/ 33 w 537"/>
                  <a:gd name="T25" fmla="*/ 47 h 581"/>
                  <a:gd name="T26" fmla="*/ 26 w 537"/>
                  <a:gd name="T27" fmla="*/ 58 h 581"/>
                  <a:gd name="T28" fmla="*/ 20 w 537"/>
                  <a:gd name="T29" fmla="*/ 71 h 581"/>
                  <a:gd name="T30" fmla="*/ 16 w 537"/>
                  <a:gd name="T31" fmla="*/ 84 h 581"/>
                  <a:gd name="T32" fmla="*/ 11 w 537"/>
                  <a:gd name="T33" fmla="*/ 98 h 581"/>
                  <a:gd name="T34" fmla="*/ 7 w 537"/>
                  <a:gd name="T35" fmla="*/ 113 h 581"/>
                  <a:gd name="T36" fmla="*/ 0 w 537"/>
                  <a:gd name="T37" fmla="*/ 144 h 581"/>
                  <a:gd name="T38" fmla="*/ 8 w 537"/>
                  <a:gd name="T39" fmla="*/ 146 h 581"/>
                  <a:gd name="T40" fmla="*/ 15 w 537"/>
                  <a:gd name="T41" fmla="*/ 116 h 581"/>
                  <a:gd name="T42" fmla="*/ 19 w 537"/>
                  <a:gd name="T43" fmla="*/ 101 h 581"/>
                  <a:gd name="T44" fmla="*/ 24 w 537"/>
                  <a:gd name="T45" fmla="*/ 87 h 581"/>
                  <a:gd name="T46" fmla="*/ 29 w 537"/>
                  <a:gd name="T47" fmla="*/ 74 h 581"/>
                  <a:gd name="T48" fmla="*/ 34 w 537"/>
                  <a:gd name="T49" fmla="*/ 61 h 581"/>
                  <a:gd name="T50" fmla="*/ 41 w 537"/>
                  <a:gd name="T51" fmla="*/ 50 h 581"/>
                  <a:gd name="T52" fmla="*/ 37 w 537"/>
                  <a:gd name="T53" fmla="*/ 49 h 581"/>
                  <a:gd name="T54" fmla="*/ 40 w 537"/>
                  <a:gd name="T55" fmla="*/ 52 h 581"/>
                  <a:gd name="T56" fmla="*/ 48 w 537"/>
                  <a:gd name="T57" fmla="*/ 42 h 581"/>
                  <a:gd name="T58" fmla="*/ 56 w 537"/>
                  <a:gd name="T59" fmla="*/ 34 h 581"/>
                  <a:gd name="T60" fmla="*/ 66 w 537"/>
                  <a:gd name="T61" fmla="*/ 28 h 581"/>
                  <a:gd name="T62" fmla="*/ 62 w 537"/>
                  <a:gd name="T63" fmla="*/ 25 h 581"/>
                  <a:gd name="T64" fmla="*/ 64 w 537"/>
                  <a:gd name="T65" fmla="*/ 29 h 581"/>
                  <a:gd name="T66" fmla="*/ 74 w 537"/>
                  <a:gd name="T67" fmla="*/ 24 h 581"/>
                  <a:gd name="T68" fmla="*/ 86 w 537"/>
                  <a:gd name="T69" fmla="*/ 19 h 581"/>
                  <a:gd name="T70" fmla="*/ 97 w 537"/>
                  <a:gd name="T71" fmla="*/ 16 h 581"/>
                  <a:gd name="T72" fmla="*/ 110 w 537"/>
                  <a:gd name="T73" fmla="*/ 13 h 581"/>
                  <a:gd name="T74" fmla="*/ 108 w 537"/>
                  <a:gd name="T75" fmla="*/ 9 h 581"/>
                  <a:gd name="T76" fmla="*/ 108 w 537"/>
                  <a:gd name="T77" fmla="*/ 13 h 581"/>
                  <a:gd name="T78" fmla="*/ 134 w 537"/>
                  <a:gd name="T79" fmla="*/ 9 h 5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37" h="581">
                    <a:moveTo>
                      <a:pt x="537" y="33"/>
                    </a:moveTo>
                    <a:lnTo>
                      <a:pt x="531" y="0"/>
                    </a:lnTo>
                    <a:lnTo>
                      <a:pt x="433" y="17"/>
                    </a:lnTo>
                    <a:lnTo>
                      <a:pt x="427" y="17"/>
                    </a:lnTo>
                    <a:lnTo>
                      <a:pt x="377" y="29"/>
                    </a:lnTo>
                    <a:lnTo>
                      <a:pt x="330" y="43"/>
                    </a:lnTo>
                    <a:lnTo>
                      <a:pt x="286" y="60"/>
                    </a:lnTo>
                    <a:lnTo>
                      <a:pt x="245" y="81"/>
                    </a:lnTo>
                    <a:lnTo>
                      <a:pt x="239" y="85"/>
                    </a:lnTo>
                    <a:lnTo>
                      <a:pt x="201" y="110"/>
                    </a:lnTo>
                    <a:lnTo>
                      <a:pt x="168" y="143"/>
                    </a:lnTo>
                    <a:lnTo>
                      <a:pt x="137" y="180"/>
                    </a:lnTo>
                    <a:lnTo>
                      <a:pt x="133" y="186"/>
                    </a:lnTo>
                    <a:lnTo>
                      <a:pt x="106" y="231"/>
                    </a:lnTo>
                    <a:lnTo>
                      <a:pt x="83" y="281"/>
                    </a:lnTo>
                    <a:lnTo>
                      <a:pt x="64" y="333"/>
                    </a:lnTo>
                    <a:lnTo>
                      <a:pt x="44" y="390"/>
                    </a:lnTo>
                    <a:lnTo>
                      <a:pt x="29" y="450"/>
                    </a:lnTo>
                    <a:lnTo>
                      <a:pt x="0" y="574"/>
                    </a:lnTo>
                    <a:lnTo>
                      <a:pt x="33" y="581"/>
                    </a:lnTo>
                    <a:lnTo>
                      <a:pt x="62" y="463"/>
                    </a:lnTo>
                    <a:lnTo>
                      <a:pt x="77" y="403"/>
                    </a:lnTo>
                    <a:lnTo>
                      <a:pt x="96" y="347"/>
                    </a:lnTo>
                    <a:lnTo>
                      <a:pt x="116" y="295"/>
                    </a:lnTo>
                    <a:lnTo>
                      <a:pt x="139" y="244"/>
                    </a:lnTo>
                    <a:lnTo>
                      <a:pt x="166" y="200"/>
                    </a:lnTo>
                    <a:lnTo>
                      <a:pt x="149" y="194"/>
                    </a:lnTo>
                    <a:lnTo>
                      <a:pt x="162" y="205"/>
                    </a:lnTo>
                    <a:lnTo>
                      <a:pt x="193" y="167"/>
                    </a:lnTo>
                    <a:lnTo>
                      <a:pt x="226" y="136"/>
                    </a:lnTo>
                    <a:lnTo>
                      <a:pt x="265" y="110"/>
                    </a:lnTo>
                    <a:lnTo>
                      <a:pt x="251" y="97"/>
                    </a:lnTo>
                    <a:lnTo>
                      <a:pt x="259" y="114"/>
                    </a:lnTo>
                    <a:lnTo>
                      <a:pt x="299" y="93"/>
                    </a:lnTo>
                    <a:lnTo>
                      <a:pt x="344" y="76"/>
                    </a:lnTo>
                    <a:lnTo>
                      <a:pt x="390" y="62"/>
                    </a:lnTo>
                    <a:lnTo>
                      <a:pt x="440" y="50"/>
                    </a:lnTo>
                    <a:lnTo>
                      <a:pt x="433" y="35"/>
                    </a:lnTo>
                    <a:lnTo>
                      <a:pt x="433" y="52"/>
                    </a:lnTo>
                    <a:lnTo>
                      <a:pt x="537" y="33"/>
                    </a:lnTo>
                    <a:close/>
                  </a:path>
                </a:pathLst>
              </a:custGeom>
              <a:solidFill>
                <a:srgbClr val="33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05" name="Freeform 570">
                <a:extLst>
                  <a:ext uri="{FF2B5EF4-FFF2-40B4-BE49-F238E27FC236}">
                    <a16:creationId xmlns:a16="http://schemas.microsoft.com/office/drawing/2014/main" id="{A258AEA4-5A0C-044E-84F7-96BE9A9975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0" y="3750"/>
                <a:ext cx="311" cy="250"/>
              </a:xfrm>
              <a:custGeom>
                <a:avLst/>
                <a:gdLst>
                  <a:gd name="T0" fmla="*/ 0 w 622"/>
                  <a:gd name="T1" fmla="*/ 119 h 500"/>
                  <a:gd name="T2" fmla="*/ 1 w 622"/>
                  <a:gd name="T3" fmla="*/ 125 h 500"/>
                  <a:gd name="T4" fmla="*/ 18 w 622"/>
                  <a:gd name="T5" fmla="*/ 124 h 500"/>
                  <a:gd name="T6" fmla="*/ 36 w 622"/>
                  <a:gd name="T7" fmla="*/ 123 h 500"/>
                  <a:gd name="T8" fmla="*/ 52 w 622"/>
                  <a:gd name="T9" fmla="*/ 121 h 500"/>
                  <a:gd name="T10" fmla="*/ 69 w 622"/>
                  <a:gd name="T11" fmla="*/ 119 h 500"/>
                  <a:gd name="T12" fmla="*/ 84 w 622"/>
                  <a:gd name="T13" fmla="*/ 116 h 500"/>
                  <a:gd name="T14" fmla="*/ 85 w 622"/>
                  <a:gd name="T15" fmla="*/ 116 h 500"/>
                  <a:gd name="T16" fmla="*/ 99 w 622"/>
                  <a:gd name="T17" fmla="*/ 112 h 500"/>
                  <a:gd name="T18" fmla="*/ 112 w 622"/>
                  <a:gd name="T19" fmla="*/ 106 h 500"/>
                  <a:gd name="T20" fmla="*/ 117 w 622"/>
                  <a:gd name="T21" fmla="*/ 103 h 500"/>
                  <a:gd name="T22" fmla="*/ 118 w 622"/>
                  <a:gd name="T23" fmla="*/ 103 h 500"/>
                  <a:gd name="T24" fmla="*/ 123 w 622"/>
                  <a:gd name="T25" fmla="*/ 99 h 500"/>
                  <a:gd name="T26" fmla="*/ 128 w 622"/>
                  <a:gd name="T27" fmla="*/ 95 h 500"/>
                  <a:gd name="T28" fmla="*/ 132 w 622"/>
                  <a:gd name="T29" fmla="*/ 89 h 500"/>
                  <a:gd name="T30" fmla="*/ 136 w 622"/>
                  <a:gd name="T31" fmla="*/ 84 h 500"/>
                  <a:gd name="T32" fmla="*/ 138 w 622"/>
                  <a:gd name="T33" fmla="*/ 77 h 500"/>
                  <a:gd name="T34" fmla="*/ 139 w 622"/>
                  <a:gd name="T35" fmla="*/ 75 h 500"/>
                  <a:gd name="T36" fmla="*/ 144 w 622"/>
                  <a:gd name="T37" fmla="*/ 61 h 500"/>
                  <a:gd name="T38" fmla="*/ 148 w 622"/>
                  <a:gd name="T39" fmla="*/ 46 h 500"/>
                  <a:gd name="T40" fmla="*/ 151 w 622"/>
                  <a:gd name="T41" fmla="*/ 32 h 500"/>
                  <a:gd name="T42" fmla="*/ 151 w 622"/>
                  <a:gd name="T43" fmla="*/ 25 h 500"/>
                  <a:gd name="T44" fmla="*/ 152 w 622"/>
                  <a:gd name="T45" fmla="*/ 19 h 500"/>
                  <a:gd name="T46" fmla="*/ 153 w 622"/>
                  <a:gd name="T47" fmla="*/ 13 h 500"/>
                  <a:gd name="T48" fmla="*/ 154 w 622"/>
                  <a:gd name="T49" fmla="*/ 8 h 500"/>
                  <a:gd name="T50" fmla="*/ 155 w 622"/>
                  <a:gd name="T51" fmla="*/ 4 h 500"/>
                  <a:gd name="T52" fmla="*/ 156 w 622"/>
                  <a:gd name="T53" fmla="*/ 2 h 500"/>
                  <a:gd name="T54" fmla="*/ 151 w 622"/>
                  <a:gd name="T55" fmla="*/ 0 h 500"/>
                  <a:gd name="T56" fmla="*/ 149 w 622"/>
                  <a:gd name="T57" fmla="*/ 4 h 500"/>
                  <a:gd name="T58" fmla="*/ 149 w 622"/>
                  <a:gd name="T59" fmla="*/ 8 h 500"/>
                  <a:gd name="T60" fmla="*/ 148 w 622"/>
                  <a:gd name="T61" fmla="*/ 13 h 500"/>
                  <a:gd name="T62" fmla="*/ 147 w 622"/>
                  <a:gd name="T63" fmla="*/ 19 h 500"/>
                  <a:gd name="T64" fmla="*/ 146 w 622"/>
                  <a:gd name="T65" fmla="*/ 25 h 500"/>
                  <a:gd name="T66" fmla="*/ 145 w 622"/>
                  <a:gd name="T67" fmla="*/ 32 h 500"/>
                  <a:gd name="T68" fmla="*/ 142 w 622"/>
                  <a:gd name="T69" fmla="*/ 46 h 500"/>
                  <a:gd name="T70" fmla="*/ 138 w 622"/>
                  <a:gd name="T71" fmla="*/ 61 h 500"/>
                  <a:gd name="T72" fmla="*/ 133 w 622"/>
                  <a:gd name="T73" fmla="*/ 75 h 500"/>
                  <a:gd name="T74" fmla="*/ 136 w 622"/>
                  <a:gd name="T75" fmla="*/ 75 h 500"/>
                  <a:gd name="T76" fmla="*/ 134 w 622"/>
                  <a:gd name="T77" fmla="*/ 73 h 500"/>
                  <a:gd name="T78" fmla="*/ 131 w 622"/>
                  <a:gd name="T79" fmla="*/ 79 h 500"/>
                  <a:gd name="T80" fmla="*/ 127 w 622"/>
                  <a:gd name="T81" fmla="*/ 85 h 500"/>
                  <a:gd name="T82" fmla="*/ 123 w 622"/>
                  <a:gd name="T83" fmla="*/ 90 h 500"/>
                  <a:gd name="T84" fmla="*/ 120 w 622"/>
                  <a:gd name="T85" fmla="*/ 94 h 500"/>
                  <a:gd name="T86" fmla="*/ 114 w 622"/>
                  <a:gd name="T87" fmla="*/ 98 h 500"/>
                  <a:gd name="T88" fmla="*/ 116 w 622"/>
                  <a:gd name="T89" fmla="*/ 100 h 500"/>
                  <a:gd name="T90" fmla="*/ 115 w 622"/>
                  <a:gd name="T91" fmla="*/ 98 h 500"/>
                  <a:gd name="T92" fmla="*/ 109 w 622"/>
                  <a:gd name="T93" fmla="*/ 101 h 500"/>
                  <a:gd name="T94" fmla="*/ 97 w 622"/>
                  <a:gd name="T95" fmla="*/ 106 h 500"/>
                  <a:gd name="T96" fmla="*/ 83 w 622"/>
                  <a:gd name="T97" fmla="*/ 110 h 500"/>
                  <a:gd name="T98" fmla="*/ 84 w 622"/>
                  <a:gd name="T99" fmla="*/ 113 h 500"/>
                  <a:gd name="T100" fmla="*/ 84 w 622"/>
                  <a:gd name="T101" fmla="*/ 110 h 500"/>
                  <a:gd name="T102" fmla="*/ 69 w 622"/>
                  <a:gd name="T103" fmla="*/ 113 h 500"/>
                  <a:gd name="T104" fmla="*/ 52 w 622"/>
                  <a:gd name="T105" fmla="*/ 116 h 500"/>
                  <a:gd name="T106" fmla="*/ 36 w 622"/>
                  <a:gd name="T107" fmla="*/ 117 h 500"/>
                  <a:gd name="T108" fmla="*/ 18 w 622"/>
                  <a:gd name="T109" fmla="*/ 119 h 500"/>
                  <a:gd name="T110" fmla="*/ 0 w 622"/>
                  <a:gd name="T111" fmla="*/ 119 h 50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622" h="500">
                    <a:moveTo>
                      <a:pt x="0" y="476"/>
                    </a:moveTo>
                    <a:lnTo>
                      <a:pt x="2" y="500"/>
                    </a:lnTo>
                    <a:lnTo>
                      <a:pt x="71" y="496"/>
                    </a:lnTo>
                    <a:lnTo>
                      <a:pt x="141" y="490"/>
                    </a:lnTo>
                    <a:lnTo>
                      <a:pt x="208" y="484"/>
                    </a:lnTo>
                    <a:lnTo>
                      <a:pt x="274" y="474"/>
                    </a:lnTo>
                    <a:lnTo>
                      <a:pt x="334" y="463"/>
                    </a:lnTo>
                    <a:lnTo>
                      <a:pt x="340" y="461"/>
                    </a:lnTo>
                    <a:lnTo>
                      <a:pt x="396" y="445"/>
                    </a:lnTo>
                    <a:lnTo>
                      <a:pt x="446" y="424"/>
                    </a:lnTo>
                    <a:lnTo>
                      <a:pt x="467" y="411"/>
                    </a:lnTo>
                    <a:lnTo>
                      <a:pt x="471" y="409"/>
                    </a:lnTo>
                    <a:lnTo>
                      <a:pt x="490" y="395"/>
                    </a:lnTo>
                    <a:lnTo>
                      <a:pt x="510" y="378"/>
                    </a:lnTo>
                    <a:lnTo>
                      <a:pt x="525" y="356"/>
                    </a:lnTo>
                    <a:lnTo>
                      <a:pt x="541" y="333"/>
                    </a:lnTo>
                    <a:lnTo>
                      <a:pt x="552" y="308"/>
                    </a:lnTo>
                    <a:lnTo>
                      <a:pt x="554" y="298"/>
                    </a:lnTo>
                    <a:lnTo>
                      <a:pt x="575" y="244"/>
                    </a:lnTo>
                    <a:lnTo>
                      <a:pt x="591" y="184"/>
                    </a:lnTo>
                    <a:lnTo>
                      <a:pt x="601" y="126"/>
                    </a:lnTo>
                    <a:lnTo>
                      <a:pt x="604" y="98"/>
                    </a:lnTo>
                    <a:lnTo>
                      <a:pt x="608" y="73"/>
                    </a:lnTo>
                    <a:lnTo>
                      <a:pt x="612" y="50"/>
                    </a:lnTo>
                    <a:lnTo>
                      <a:pt x="616" y="31"/>
                    </a:lnTo>
                    <a:lnTo>
                      <a:pt x="618" y="15"/>
                    </a:lnTo>
                    <a:lnTo>
                      <a:pt x="622" y="5"/>
                    </a:lnTo>
                    <a:lnTo>
                      <a:pt x="601" y="0"/>
                    </a:lnTo>
                    <a:lnTo>
                      <a:pt x="595" y="15"/>
                    </a:lnTo>
                    <a:lnTo>
                      <a:pt x="593" y="31"/>
                    </a:lnTo>
                    <a:lnTo>
                      <a:pt x="589" y="50"/>
                    </a:lnTo>
                    <a:lnTo>
                      <a:pt x="585" y="73"/>
                    </a:lnTo>
                    <a:lnTo>
                      <a:pt x="581" y="98"/>
                    </a:lnTo>
                    <a:lnTo>
                      <a:pt x="577" y="126"/>
                    </a:lnTo>
                    <a:lnTo>
                      <a:pt x="568" y="184"/>
                    </a:lnTo>
                    <a:lnTo>
                      <a:pt x="552" y="244"/>
                    </a:lnTo>
                    <a:lnTo>
                      <a:pt x="531" y="298"/>
                    </a:lnTo>
                    <a:lnTo>
                      <a:pt x="543" y="298"/>
                    </a:lnTo>
                    <a:lnTo>
                      <a:pt x="535" y="290"/>
                    </a:lnTo>
                    <a:lnTo>
                      <a:pt x="523" y="316"/>
                    </a:lnTo>
                    <a:lnTo>
                      <a:pt x="508" y="339"/>
                    </a:lnTo>
                    <a:lnTo>
                      <a:pt x="492" y="360"/>
                    </a:lnTo>
                    <a:lnTo>
                      <a:pt x="477" y="376"/>
                    </a:lnTo>
                    <a:lnTo>
                      <a:pt x="454" y="391"/>
                    </a:lnTo>
                    <a:lnTo>
                      <a:pt x="463" y="399"/>
                    </a:lnTo>
                    <a:lnTo>
                      <a:pt x="458" y="389"/>
                    </a:lnTo>
                    <a:lnTo>
                      <a:pt x="436" y="403"/>
                    </a:lnTo>
                    <a:lnTo>
                      <a:pt x="386" y="424"/>
                    </a:lnTo>
                    <a:lnTo>
                      <a:pt x="330" y="440"/>
                    </a:lnTo>
                    <a:lnTo>
                      <a:pt x="334" y="451"/>
                    </a:lnTo>
                    <a:lnTo>
                      <a:pt x="334" y="440"/>
                    </a:lnTo>
                    <a:lnTo>
                      <a:pt x="274" y="451"/>
                    </a:lnTo>
                    <a:lnTo>
                      <a:pt x="208" y="461"/>
                    </a:lnTo>
                    <a:lnTo>
                      <a:pt x="141" y="467"/>
                    </a:lnTo>
                    <a:lnTo>
                      <a:pt x="71" y="473"/>
                    </a:lnTo>
                    <a:lnTo>
                      <a:pt x="0" y="476"/>
                    </a:lnTo>
                    <a:close/>
                  </a:path>
                </a:pathLst>
              </a:custGeom>
              <a:solidFill>
                <a:srgbClr val="33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06" name="Freeform 571">
                <a:extLst>
                  <a:ext uri="{FF2B5EF4-FFF2-40B4-BE49-F238E27FC236}">
                    <a16:creationId xmlns:a16="http://schemas.microsoft.com/office/drawing/2014/main" id="{FC47C59B-CB18-9448-86E9-995F5282FB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4" y="3702"/>
                <a:ext cx="60" cy="48"/>
              </a:xfrm>
              <a:custGeom>
                <a:avLst/>
                <a:gdLst>
                  <a:gd name="T0" fmla="*/ 5 w 120"/>
                  <a:gd name="T1" fmla="*/ 0 h 95"/>
                  <a:gd name="T2" fmla="*/ 0 w 120"/>
                  <a:gd name="T3" fmla="*/ 7 h 95"/>
                  <a:gd name="T4" fmla="*/ 7 w 120"/>
                  <a:gd name="T5" fmla="*/ 12 h 95"/>
                  <a:gd name="T6" fmla="*/ 9 w 120"/>
                  <a:gd name="T7" fmla="*/ 13 h 95"/>
                  <a:gd name="T8" fmla="*/ 16 w 120"/>
                  <a:gd name="T9" fmla="*/ 18 h 95"/>
                  <a:gd name="T10" fmla="*/ 22 w 120"/>
                  <a:gd name="T11" fmla="*/ 22 h 95"/>
                  <a:gd name="T12" fmla="*/ 24 w 120"/>
                  <a:gd name="T13" fmla="*/ 23 h 95"/>
                  <a:gd name="T14" fmla="*/ 26 w 120"/>
                  <a:gd name="T15" fmla="*/ 24 h 95"/>
                  <a:gd name="T16" fmla="*/ 30 w 120"/>
                  <a:gd name="T17" fmla="*/ 16 h 95"/>
                  <a:gd name="T18" fmla="*/ 28 w 120"/>
                  <a:gd name="T19" fmla="*/ 15 h 95"/>
                  <a:gd name="T20" fmla="*/ 25 w 120"/>
                  <a:gd name="T21" fmla="*/ 13 h 95"/>
                  <a:gd name="T22" fmla="*/ 19 w 120"/>
                  <a:gd name="T23" fmla="*/ 9 h 95"/>
                  <a:gd name="T24" fmla="*/ 12 w 120"/>
                  <a:gd name="T25" fmla="*/ 5 h 95"/>
                  <a:gd name="T26" fmla="*/ 10 w 120"/>
                  <a:gd name="T27" fmla="*/ 9 h 95"/>
                  <a:gd name="T28" fmla="*/ 13 w 120"/>
                  <a:gd name="T29" fmla="*/ 6 h 95"/>
                  <a:gd name="T30" fmla="*/ 5 w 120"/>
                  <a:gd name="T31" fmla="*/ 0 h 9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0" h="95">
                    <a:moveTo>
                      <a:pt x="19" y="0"/>
                    </a:moveTo>
                    <a:lnTo>
                      <a:pt x="0" y="27"/>
                    </a:lnTo>
                    <a:lnTo>
                      <a:pt x="27" y="46"/>
                    </a:lnTo>
                    <a:lnTo>
                      <a:pt x="33" y="50"/>
                    </a:lnTo>
                    <a:lnTo>
                      <a:pt x="62" y="69"/>
                    </a:lnTo>
                    <a:lnTo>
                      <a:pt x="87" y="85"/>
                    </a:lnTo>
                    <a:lnTo>
                      <a:pt x="96" y="91"/>
                    </a:lnTo>
                    <a:lnTo>
                      <a:pt x="102" y="95"/>
                    </a:lnTo>
                    <a:lnTo>
                      <a:pt x="120" y="64"/>
                    </a:lnTo>
                    <a:lnTo>
                      <a:pt x="110" y="58"/>
                    </a:lnTo>
                    <a:lnTo>
                      <a:pt x="100" y="52"/>
                    </a:lnTo>
                    <a:lnTo>
                      <a:pt x="75" y="36"/>
                    </a:lnTo>
                    <a:lnTo>
                      <a:pt x="46" y="17"/>
                    </a:lnTo>
                    <a:lnTo>
                      <a:pt x="40" y="34"/>
                    </a:lnTo>
                    <a:lnTo>
                      <a:pt x="52" y="21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07" name="Freeform 572">
                <a:extLst>
                  <a:ext uri="{FF2B5EF4-FFF2-40B4-BE49-F238E27FC236}">
                    <a16:creationId xmlns:a16="http://schemas.microsoft.com/office/drawing/2014/main" id="{4318B890-0DDE-4041-9D28-DCCA72058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9" y="3505"/>
                <a:ext cx="264" cy="186"/>
              </a:xfrm>
              <a:custGeom>
                <a:avLst/>
                <a:gdLst>
                  <a:gd name="T0" fmla="*/ 124 w 529"/>
                  <a:gd name="T1" fmla="*/ 93 h 372"/>
                  <a:gd name="T2" fmla="*/ 132 w 529"/>
                  <a:gd name="T3" fmla="*/ 89 h 372"/>
                  <a:gd name="T4" fmla="*/ 123 w 529"/>
                  <a:gd name="T5" fmla="*/ 72 h 372"/>
                  <a:gd name="T6" fmla="*/ 112 w 529"/>
                  <a:gd name="T7" fmla="*/ 56 h 372"/>
                  <a:gd name="T8" fmla="*/ 111 w 529"/>
                  <a:gd name="T9" fmla="*/ 54 h 372"/>
                  <a:gd name="T10" fmla="*/ 105 w 529"/>
                  <a:gd name="T11" fmla="*/ 46 h 372"/>
                  <a:gd name="T12" fmla="*/ 99 w 529"/>
                  <a:gd name="T13" fmla="*/ 39 h 372"/>
                  <a:gd name="T14" fmla="*/ 92 w 529"/>
                  <a:gd name="T15" fmla="*/ 33 h 372"/>
                  <a:gd name="T16" fmla="*/ 84 w 529"/>
                  <a:gd name="T17" fmla="*/ 27 h 372"/>
                  <a:gd name="T18" fmla="*/ 80 w 529"/>
                  <a:gd name="T19" fmla="*/ 24 h 372"/>
                  <a:gd name="T20" fmla="*/ 79 w 529"/>
                  <a:gd name="T21" fmla="*/ 23 h 372"/>
                  <a:gd name="T22" fmla="*/ 74 w 529"/>
                  <a:gd name="T23" fmla="*/ 21 h 372"/>
                  <a:gd name="T24" fmla="*/ 63 w 529"/>
                  <a:gd name="T25" fmla="*/ 16 h 372"/>
                  <a:gd name="T26" fmla="*/ 52 w 529"/>
                  <a:gd name="T27" fmla="*/ 13 h 372"/>
                  <a:gd name="T28" fmla="*/ 40 w 529"/>
                  <a:gd name="T29" fmla="*/ 10 h 372"/>
                  <a:gd name="T30" fmla="*/ 28 w 529"/>
                  <a:gd name="T31" fmla="*/ 7 h 372"/>
                  <a:gd name="T32" fmla="*/ 18 w 529"/>
                  <a:gd name="T33" fmla="*/ 4 h 372"/>
                  <a:gd name="T34" fmla="*/ 14 w 529"/>
                  <a:gd name="T35" fmla="*/ 3 h 372"/>
                  <a:gd name="T36" fmla="*/ 9 w 529"/>
                  <a:gd name="T37" fmla="*/ 2 h 372"/>
                  <a:gd name="T38" fmla="*/ 6 w 529"/>
                  <a:gd name="T39" fmla="*/ 1 h 372"/>
                  <a:gd name="T40" fmla="*/ 2 w 529"/>
                  <a:gd name="T41" fmla="*/ 0 h 372"/>
                  <a:gd name="T42" fmla="*/ 0 w 529"/>
                  <a:gd name="T43" fmla="*/ 9 h 372"/>
                  <a:gd name="T44" fmla="*/ 2 w 529"/>
                  <a:gd name="T45" fmla="*/ 9 h 372"/>
                  <a:gd name="T46" fmla="*/ 6 w 529"/>
                  <a:gd name="T47" fmla="*/ 10 h 372"/>
                  <a:gd name="T48" fmla="*/ 10 w 529"/>
                  <a:gd name="T49" fmla="*/ 12 h 372"/>
                  <a:gd name="T50" fmla="*/ 14 w 529"/>
                  <a:gd name="T51" fmla="*/ 13 h 372"/>
                  <a:gd name="T52" fmla="*/ 25 w 529"/>
                  <a:gd name="T53" fmla="*/ 15 h 372"/>
                  <a:gd name="T54" fmla="*/ 37 w 529"/>
                  <a:gd name="T55" fmla="*/ 18 h 372"/>
                  <a:gd name="T56" fmla="*/ 48 w 529"/>
                  <a:gd name="T57" fmla="*/ 21 h 372"/>
                  <a:gd name="T58" fmla="*/ 60 w 529"/>
                  <a:gd name="T59" fmla="*/ 25 h 372"/>
                  <a:gd name="T60" fmla="*/ 71 w 529"/>
                  <a:gd name="T61" fmla="*/ 29 h 372"/>
                  <a:gd name="T62" fmla="*/ 75 w 529"/>
                  <a:gd name="T63" fmla="*/ 31 h 372"/>
                  <a:gd name="T64" fmla="*/ 77 w 529"/>
                  <a:gd name="T65" fmla="*/ 28 h 372"/>
                  <a:gd name="T66" fmla="*/ 74 w 529"/>
                  <a:gd name="T67" fmla="*/ 30 h 372"/>
                  <a:gd name="T68" fmla="*/ 79 w 529"/>
                  <a:gd name="T69" fmla="*/ 34 h 372"/>
                  <a:gd name="T70" fmla="*/ 85 w 529"/>
                  <a:gd name="T71" fmla="*/ 39 h 372"/>
                  <a:gd name="T72" fmla="*/ 93 w 529"/>
                  <a:gd name="T73" fmla="*/ 45 h 372"/>
                  <a:gd name="T74" fmla="*/ 99 w 529"/>
                  <a:gd name="T75" fmla="*/ 53 h 372"/>
                  <a:gd name="T76" fmla="*/ 105 w 529"/>
                  <a:gd name="T77" fmla="*/ 61 h 372"/>
                  <a:gd name="T78" fmla="*/ 108 w 529"/>
                  <a:gd name="T79" fmla="*/ 57 h 372"/>
                  <a:gd name="T80" fmla="*/ 104 w 529"/>
                  <a:gd name="T81" fmla="*/ 59 h 372"/>
                  <a:gd name="T82" fmla="*/ 114 w 529"/>
                  <a:gd name="T83" fmla="*/ 76 h 372"/>
                  <a:gd name="T84" fmla="*/ 124 w 529"/>
                  <a:gd name="T85" fmla="*/ 93 h 3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529" h="372">
                    <a:moveTo>
                      <a:pt x="498" y="372"/>
                    </a:moveTo>
                    <a:lnTo>
                      <a:pt x="529" y="355"/>
                    </a:lnTo>
                    <a:lnTo>
                      <a:pt x="492" y="287"/>
                    </a:lnTo>
                    <a:lnTo>
                      <a:pt x="450" y="221"/>
                    </a:lnTo>
                    <a:lnTo>
                      <a:pt x="446" y="215"/>
                    </a:lnTo>
                    <a:lnTo>
                      <a:pt x="423" y="184"/>
                    </a:lnTo>
                    <a:lnTo>
                      <a:pt x="398" y="155"/>
                    </a:lnTo>
                    <a:lnTo>
                      <a:pt x="369" y="130"/>
                    </a:lnTo>
                    <a:lnTo>
                      <a:pt x="336" y="105"/>
                    </a:lnTo>
                    <a:lnTo>
                      <a:pt x="322" y="95"/>
                    </a:lnTo>
                    <a:lnTo>
                      <a:pt x="316" y="91"/>
                    </a:lnTo>
                    <a:lnTo>
                      <a:pt x="297" y="82"/>
                    </a:lnTo>
                    <a:lnTo>
                      <a:pt x="255" y="64"/>
                    </a:lnTo>
                    <a:lnTo>
                      <a:pt x="208" y="49"/>
                    </a:lnTo>
                    <a:lnTo>
                      <a:pt x="162" y="37"/>
                    </a:lnTo>
                    <a:lnTo>
                      <a:pt x="115" y="25"/>
                    </a:lnTo>
                    <a:lnTo>
                      <a:pt x="73" y="16"/>
                    </a:lnTo>
                    <a:lnTo>
                      <a:pt x="56" y="12"/>
                    </a:lnTo>
                    <a:lnTo>
                      <a:pt x="38" y="6"/>
                    </a:lnTo>
                    <a:lnTo>
                      <a:pt x="25" y="2"/>
                    </a:lnTo>
                    <a:lnTo>
                      <a:pt x="11" y="0"/>
                    </a:lnTo>
                    <a:lnTo>
                      <a:pt x="0" y="33"/>
                    </a:lnTo>
                    <a:lnTo>
                      <a:pt x="11" y="35"/>
                    </a:lnTo>
                    <a:lnTo>
                      <a:pt x="25" y="39"/>
                    </a:lnTo>
                    <a:lnTo>
                      <a:pt x="42" y="45"/>
                    </a:lnTo>
                    <a:lnTo>
                      <a:pt x="59" y="49"/>
                    </a:lnTo>
                    <a:lnTo>
                      <a:pt x="102" y="58"/>
                    </a:lnTo>
                    <a:lnTo>
                      <a:pt x="148" y="70"/>
                    </a:lnTo>
                    <a:lnTo>
                      <a:pt x="195" y="82"/>
                    </a:lnTo>
                    <a:lnTo>
                      <a:pt x="241" y="97"/>
                    </a:lnTo>
                    <a:lnTo>
                      <a:pt x="284" y="115"/>
                    </a:lnTo>
                    <a:lnTo>
                      <a:pt x="303" y="124"/>
                    </a:lnTo>
                    <a:lnTo>
                      <a:pt x="309" y="109"/>
                    </a:lnTo>
                    <a:lnTo>
                      <a:pt x="297" y="120"/>
                    </a:lnTo>
                    <a:lnTo>
                      <a:pt x="316" y="134"/>
                    </a:lnTo>
                    <a:lnTo>
                      <a:pt x="343" y="155"/>
                    </a:lnTo>
                    <a:lnTo>
                      <a:pt x="372" y="180"/>
                    </a:lnTo>
                    <a:lnTo>
                      <a:pt x="398" y="209"/>
                    </a:lnTo>
                    <a:lnTo>
                      <a:pt x="421" y="241"/>
                    </a:lnTo>
                    <a:lnTo>
                      <a:pt x="432" y="227"/>
                    </a:lnTo>
                    <a:lnTo>
                      <a:pt x="417" y="235"/>
                    </a:lnTo>
                    <a:lnTo>
                      <a:pt x="459" y="301"/>
                    </a:lnTo>
                    <a:lnTo>
                      <a:pt x="498" y="372"/>
                    </a:lnTo>
                    <a:close/>
                  </a:path>
                </a:pathLst>
              </a:custGeom>
              <a:solidFill>
                <a:srgbClr val="33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08" name="Freeform 573">
                <a:extLst>
                  <a:ext uri="{FF2B5EF4-FFF2-40B4-BE49-F238E27FC236}">
                    <a16:creationId xmlns:a16="http://schemas.microsoft.com/office/drawing/2014/main" id="{41A63644-3EF6-3B4C-AE58-7BE482E50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3591"/>
                <a:ext cx="315" cy="132"/>
              </a:xfrm>
              <a:custGeom>
                <a:avLst/>
                <a:gdLst>
                  <a:gd name="T0" fmla="*/ 1 w 630"/>
                  <a:gd name="T1" fmla="*/ 55 h 263"/>
                  <a:gd name="T2" fmla="*/ 0 w 630"/>
                  <a:gd name="T3" fmla="*/ 64 h 263"/>
                  <a:gd name="T4" fmla="*/ 28 w 630"/>
                  <a:gd name="T5" fmla="*/ 65 h 263"/>
                  <a:gd name="T6" fmla="*/ 41 w 630"/>
                  <a:gd name="T7" fmla="*/ 66 h 263"/>
                  <a:gd name="T8" fmla="*/ 55 w 630"/>
                  <a:gd name="T9" fmla="*/ 66 h 263"/>
                  <a:gd name="T10" fmla="*/ 67 w 630"/>
                  <a:gd name="T11" fmla="*/ 66 h 263"/>
                  <a:gd name="T12" fmla="*/ 79 w 630"/>
                  <a:gd name="T13" fmla="*/ 64 h 263"/>
                  <a:gd name="T14" fmla="*/ 90 w 630"/>
                  <a:gd name="T15" fmla="*/ 62 h 263"/>
                  <a:gd name="T16" fmla="*/ 92 w 630"/>
                  <a:gd name="T17" fmla="*/ 62 h 263"/>
                  <a:gd name="T18" fmla="*/ 102 w 630"/>
                  <a:gd name="T19" fmla="*/ 59 h 263"/>
                  <a:gd name="T20" fmla="*/ 107 w 630"/>
                  <a:gd name="T21" fmla="*/ 57 h 263"/>
                  <a:gd name="T22" fmla="*/ 111 w 630"/>
                  <a:gd name="T23" fmla="*/ 55 h 263"/>
                  <a:gd name="T24" fmla="*/ 113 w 630"/>
                  <a:gd name="T25" fmla="*/ 54 h 263"/>
                  <a:gd name="T26" fmla="*/ 122 w 630"/>
                  <a:gd name="T27" fmla="*/ 47 h 263"/>
                  <a:gd name="T28" fmla="*/ 129 w 630"/>
                  <a:gd name="T29" fmla="*/ 40 h 263"/>
                  <a:gd name="T30" fmla="*/ 137 w 630"/>
                  <a:gd name="T31" fmla="*/ 32 h 263"/>
                  <a:gd name="T32" fmla="*/ 143 w 630"/>
                  <a:gd name="T33" fmla="*/ 24 h 263"/>
                  <a:gd name="T34" fmla="*/ 149 w 630"/>
                  <a:gd name="T35" fmla="*/ 17 h 263"/>
                  <a:gd name="T36" fmla="*/ 154 w 630"/>
                  <a:gd name="T37" fmla="*/ 11 h 263"/>
                  <a:gd name="T38" fmla="*/ 156 w 630"/>
                  <a:gd name="T39" fmla="*/ 9 h 263"/>
                  <a:gd name="T40" fmla="*/ 158 w 630"/>
                  <a:gd name="T41" fmla="*/ 7 h 263"/>
                  <a:gd name="T42" fmla="*/ 152 w 630"/>
                  <a:gd name="T43" fmla="*/ 0 h 263"/>
                  <a:gd name="T44" fmla="*/ 150 w 630"/>
                  <a:gd name="T45" fmla="*/ 2 h 263"/>
                  <a:gd name="T46" fmla="*/ 148 w 630"/>
                  <a:gd name="T47" fmla="*/ 5 h 263"/>
                  <a:gd name="T48" fmla="*/ 143 w 630"/>
                  <a:gd name="T49" fmla="*/ 10 h 263"/>
                  <a:gd name="T50" fmla="*/ 137 w 630"/>
                  <a:gd name="T51" fmla="*/ 18 h 263"/>
                  <a:gd name="T52" fmla="*/ 130 w 630"/>
                  <a:gd name="T53" fmla="*/ 26 h 263"/>
                  <a:gd name="T54" fmla="*/ 123 w 630"/>
                  <a:gd name="T55" fmla="*/ 34 h 263"/>
                  <a:gd name="T56" fmla="*/ 115 w 630"/>
                  <a:gd name="T57" fmla="*/ 41 h 263"/>
                  <a:gd name="T58" fmla="*/ 107 w 630"/>
                  <a:gd name="T59" fmla="*/ 47 h 263"/>
                  <a:gd name="T60" fmla="*/ 109 w 630"/>
                  <a:gd name="T61" fmla="*/ 50 h 263"/>
                  <a:gd name="T62" fmla="*/ 108 w 630"/>
                  <a:gd name="T63" fmla="*/ 46 h 263"/>
                  <a:gd name="T64" fmla="*/ 103 w 630"/>
                  <a:gd name="T65" fmla="*/ 49 h 263"/>
                  <a:gd name="T66" fmla="*/ 99 w 630"/>
                  <a:gd name="T67" fmla="*/ 51 h 263"/>
                  <a:gd name="T68" fmla="*/ 89 w 630"/>
                  <a:gd name="T69" fmla="*/ 54 h 263"/>
                  <a:gd name="T70" fmla="*/ 90 w 630"/>
                  <a:gd name="T71" fmla="*/ 58 h 263"/>
                  <a:gd name="T72" fmla="*/ 90 w 630"/>
                  <a:gd name="T73" fmla="*/ 54 h 263"/>
                  <a:gd name="T74" fmla="*/ 79 w 630"/>
                  <a:gd name="T75" fmla="*/ 56 h 263"/>
                  <a:gd name="T76" fmla="*/ 67 w 630"/>
                  <a:gd name="T77" fmla="*/ 57 h 263"/>
                  <a:gd name="T78" fmla="*/ 55 w 630"/>
                  <a:gd name="T79" fmla="*/ 57 h 263"/>
                  <a:gd name="T80" fmla="*/ 41 w 630"/>
                  <a:gd name="T81" fmla="*/ 57 h 263"/>
                  <a:gd name="T82" fmla="*/ 28 w 630"/>
                  <a:gd name="T83" fmla="*/ 57 h 263"/>
                  <a:gd name="T84" fmla="*/ 1 w 630"/>
                  <a:gd name="T85" fmla="*/ 55 h 26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30" h="263">
                    <a:moveTo>
                      <a:pt x="2" y="219"/>
                    </a:moveTo>
                    <a:lnTo>
                      <a:pt x="0" y="254"/>
                    </a:lnTo>
                    <a:lnTo>
                      <a:pt x="110" y="259"/>
                    </a:lnTo>
                    <a:lnTo>
                      <a:pt x="164" y="261"/>
                    </a:lnTo>
                    <a:lnTo>
                      <a:pt x="218" y="263"/>
                    </a:lnTo>
                    <a:lnTo>
                      <a:pt x="268" y="261"/>
                    </a:lnTo>
                    <a:lnTo>
                      <a:pt x="315" y="256"/>
                    </a:lnTo>
                    <a:lnTo>
                      <a:pt x="359" y="248"/>
                    </a:lnTo>
                    <a:lnTo>
                      <a:pt x="367" y="248"/>
                    </a:lnTo>
                    <a:lnTo>
                      <a:pt x="406" y="236"/>
                    </a:lnTo>
                    <a:lnTo>
                      <a:pt x="425" y="226"/>
                    </a:lnTo>
                    <a:lnTo>
                      <a:pt x="444" y="217"/>
                    </a:lnTo>
                    <a:lnTo>
                      <a:pt x="450" y="213"/>
                    </a:lnTo>
                    <a:lnTo>
                      <a:pt x="485" y="188"/>
                    </a:lnTo>
                    <a:lnTo>
                      <a:pt x="516" y="159"/>
                    </a:lnTo>
                    <a:lnTo>
                      <a:pt x="545" y="128"/>
                    </a:lnTo>
                    <a:lnTo>
                      <a:pt x="572" y="95"/>
                    </a:lnTo>
                    <a:lnTo>
                      <a:pt x="595" y="66"/>
                    </a:lnTo>
                    <a:lnTo>
                      <a:pt x="614" y="42"/>
                    </a:lnTo>
                    <a:lnTo>
                      <a:pt x="624" y="33"/>
                    </a:lnTo>
                    <a:lnTo>
                      <a:pt x="630" y="25"/>
                    </a:lnTo>
                    <a:lnTo>
                      <a:pt x="606" y="0"/>
                    </a:lnTo>
                    <a:lnTo>
                      <a:pt x="599" y="7"/>
                    </a:lnTo>
                    <a:lnTo>
                      <a:pt x="589" y="17"/>
                    </a:lnTo>
                    <a:lnTo>
                      <a:pt x="570" y="40"/>
                    </a:lnTo>
                    <a:lnTo>
                      <a:pt x="547" y="69"/>
                    </a:lnTo>
                    <a:lnTo>
                      <a:pt x="520" y="102"/>
                    </a:lnTo>
                    <a:lnTo>
                      <a:pt x="491" y="133"/>
                    </a:lnTo>
                    <a:lnTo>
                      <a:pt x="460" y="162"/>
                    </a:lnTo>
                    <a:lnTo>
                      <a:pt x="425" y="188"/>
                    </a:lnTo>
                    <a:lnTo>
                      <a:pt x="436" y="199"/>
                    </a:lnTo>
                    <a:lnTo>
                      <a:pt x="431" y="184"/>
                    </a:lnTo>
                    <a:lnTo>
                      <a:pt x="411" y="194"/>
                    </a:lnTo>
                    <a:lnTo>
                      <a:pt x="394" y="203"/>
                    </a:lnTo>
                    <a:lnTo>
                      <a:pt x="353" y="215"/>
                    </a:lnTo>
                    <a:lnTo>
                      <a:pt x="359" y="230"/>
                    </a:lnTo>
                    <a:lnTo>
                      <a:pt x="359" y="213"/>
                    </a:lnTo>
                    <a:lnTo>
                      <a:pt x="315" y="221"/>
                    </a:lnTo>
                    <a:lnTo>
                      <a:pt x="268" y="226"/>
                    </a:lnTo>
                    <a:lnTo>
                      <a:pt x="218" y="228"/>
                    </a:lnTo>
                    <a:lnTo>
                      <a:pt x="164" y="226"/>
                    </a:lnTo>
                    <a:lnTo>
                      <a:pt x="110" y="225"/>
                    </a:lnTo>
                    <a:lnTo>
                      <a:pt x="2" y="21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09" name="Freeform 574">
                <a:extLst>
                  <a:ext uri="{FF2B5EF4-FFF2-40B4-BE49-F238E27FC236}">
                    <a16:creationId xmlns:a16="http://schemas.microsoft.com/office/drawing/2014/main" id="{803F6670-3463-EE4C-AEB7-A4A669FD2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5" y="3364"/>
                <a:ext cx="133" cy="219"/>
              </a:xfrm>
              <a:custGeom>
                <a:avLst/>
                <a:gdLst>
                  <a:gd name="T0" fmla="*/ 0 w 266"/>
                  <a:gd name="T1" fmla="*/ 106 h 438"/>
                  <a:gd name="T2" fmla="*/ 8 w 266"/>
                  <a:gd name="T3" fmla="*/ 110 h 438"/>
                  <a:gd name="T4" fmla="*/ 17 w 266"/>
                  <a:gd name="T5" fmla="*/ 93 h 438"/>
                  <a:gd name="T6" fmla="*/ 26 w 266"/>
                  <a:gd name="T7" fmla="*/ 76 h 438"/>
                  <a:gd name="T8" fmla="*/ 35 w 266"/>
                  <a:gd name="T9" fmla="*/ 61 h 438"/>
                  <a:gd name="T10" fmla="*/ 43 w 266"/>
                  <a:gd name="T11" fmla="*/ 46 h 438"/>
                  <a:gd name="T12" fmla="*/ 51 w 266"/>
                  <a:gd name="T13" fmla="*/ 33 h 438"/>
                  <a:gd name="T14" fmla="*/ 57 w 266"/>
                  <a:gd name="T15" fmla="*/ 22 h 438"/>
                  <a:gd name="T16" fmla="*/ 60 w 266"/>
                  <a:gd name="T17" fmla="*/ 16 h 438"/>
                  <a:gd name="T18" fmla="*/ 63 w 266"/>
                  <a:gd name="T19" fmla="*/ 12 h 438"/>
                  <a:gd name="T20" fmla="*/ 65 w 266"/>
                  <a:gd name="T21" fmla="*/ 8 h 438"/>
                  <a:gd name="T22" fmla="*/ 67 w 266"/>
                  <a:gd name="T23" fmla="*/ 5 h 438"/>
                  <a:gd name="T24" fmla="*/ 60 w 266"/>
                  <a:gd name="T25" fmla="*/ 0 h 438"/>
                  <a:gd name="T26" fmla="*/ 57 w 266"/>
                  <a:gd name="T27" fmla="*/ 4 h 438"/>
                  <a:gd name="T28" fmla="*/ 54 w 266"/>
                  <a:gd name="T29" fmla="*/ 8 h 438"/>
                  <a:gd name="T30" fmla="*/ 52 w 266"/>
                  <a:gd name="T31" fmla="*/ 13 h 438"/>
                  <a:gd name="T32" fmla="*/ 49 w 266"/>
                  <a:gd name="T33" fmla="*/ 18 h 438"/>
                  <a:gd name="T34" fmla="*/ 42 w 266"/>
                  <a:gd name="T35" fmla="*/ 30 h 438"/>
                  <a:gd name="T36" fmla="*/ 35 w 266"/>
                  <a:gd name="T37" fmla="*/ 43 h 438"/>
                  <a:gd name="T38" fmla="*/ 26 w 266"/>
                  <a:gd name="T39" fmla="*/ 58 h 438"/>
                  <a:gd name="T40" fmla="*/ 18 w 266"/>
                  <a:gd name="T41" fmla="*/ 73 h 438"/>
                  <a:gd name="T42" fmla="*/ 8 w 266"/>
                  <a:gd name="T43" fmla="*/ 90 h 438"/>
                  <a:gd name="T44" fmla="*/ 0 w 266"/>
                  <a:gd name="T45" fmla="*/ 106 h 43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66" h="438">
                    <a:moveTo>
                      <a:pt x="0" y="421"/>
                    </a:moveTo>
                    <a:lnTo>
                      <a:pt x="29" y="438"/>
                    </a:lnTo>
                    <a:lnTo>
                      <a:pt x="65" y="370"/>
                    </a:lnTo>
                    <a:lnTo>
                      <a:pt x="102" y="304"/>
                    </a:lnTo>
                    <a:lnTo>
                      <a:pt x="137" y="242"/>
                    </a:lnTo>
                    <a:lnTo>
                      <a:pt x="170" y="184"/>
                    </a:lnTo>
                    <a:lnTo>
                      <a:pt x="201" y="132"/>
                    </a:lnTo>
                    <a:lnTo>
                      <a:pt x="226" y="85"/>
                    </a:lnTo>
                    <a:lnTo>
                      <a:pt x="239" y="64"/>
                    </a:lnTo>
                    <a:lnTo>
                      <a:pt x="249" y="45"/>
                    </a:lnTo>
                    <a:lnTo>
                      <a:pt x="258" y="29"/>
                    </a:lnTo>
                    <a:lnTo>
                      <a:pt x="266" y="18"/>
                    </a:lnTo>
                    <a:lnTo>
                      <a:pt x="237" y="0"/>
                    </a:lnTo>
                    <a:lnTo>
                      <a:pt x="226" y="16"/>
                    </a:lnTo>
                    <a:lnTo>
                      <a:pt x="216" y="31"/>
                    </a:lnTo>
                    <a:lnTo>
                      <a:pt x="206" y="50"/>
                    </a:lnTo>
                    <a:lnTo>
                      <a:pt x="193" y="72"/>
                    </a:lnTo>
                    <a:lnTo>
                      <a:pt x="168" y="118"/>
                    </a:lnTo>
                    <a:lnTo>
                      <a:pt x="137" y="171"/>
                    </a:lnTo>
                    <a:lnTo>
                      <a:pt x="104" y="229"/>
                    </a:lnTo>
                    <a:lnTo>
                      <a:pt x="69" y="291"/>
                    </a:lnTo>
                    <a:lnTo>
                      <a:pt x="32" y="357"/>
                    </a:lnTo>
                    <a:lnTo>
                      <a:pt x="0" y="42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10" name="Freeform 575">
                <a:extLst>
                  <a:ext uri="{FF2B5EF4-FFF2-40B4-BE49-F238E27FC236}">
                    <a16:creationId xmlns:a16="http://schemas.microsoft.com/office/drawing/2014/main" id="{289DC222-C142-DC4A-8BF6-1CF2F520A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908"/>
                <a:ext cx="143" cy="437"/>
              </a:xfrm>
              <a:custGeom>
                <a:avLst/>
                <a:gdLst>
                  <a:gd name="T0" fmla="*/ 0 w 286"/>
                  <a:gd name="T1" fmla="*/ 214 h 872"/>
                  <a:gd name="T2" fmla="*/ 8 w 286"/>
                  <a:gd name="T3" fmla="*/ 219 h 872"/>
                  <a:gd name="T4" fmla="*/ 24 w 286"/>
                  <a:gd name="T5" fmla="*/ 190 h 872"/>
                  <a:gd name="T6" fmla="*/ 32 w 286"/>
                  <a:gd name="T7" fmla="*/ 176 h 872"/>
                  <a:gd name="T8" fmla="*/ 39 w 286"/>
                  <a:gd name="T9" fmla="*/ 162 h 872"/>
                  <a:gd name="T10" fmla="*/ 46 w 286"/>
                  <a:gd name="T11" fmla="*/ 148 h 872"/>
                  <a:gd name="T12" fmla="*/ 52 w 286"/>
                  <a:gd name="T13" fmla="*/ 134 h 872"/>
                  <a:gd name="T14" fmla="*/ 57 w 286"/>
                  <a:gd name="T15" fmla="*/ 120 h 872"/>
                  <a:gd name="T16" fmla="*/ 62 w 286"/>
                  <a:gd name="T17" fmla="*/ 107 h 872"/>
                  <a:gd name="T18" fmla="*/ 66 w 286"/>
                  <a:gd name="T19" fmla="*/ 93 h 872"/>
                  <a:gd name="T20" fmla="*/ 66 w 286"/>
                  <a:gd name="T21" fmla="*/ 91 h 872"/>
                  <a:gd name="T22" fmla="*/ 68 w 286"/>
                  <a:gd name="T23" fmla="*/ 76 h 872"/>
                  <a:gd name="T24" fmla="*/ 69 w 286"/>
                  <a:gd name="T25" fmla="*/ 61 h 872"/>
                  <a:gd name="T26" fmla="*/ 70 w 286"/>
                  <a:gd name="T27" fmla="*/ 46 h 872"/>
                  <a:gd name="T28" fmla="*/ 71 w 286"/>
                  <a:gd name="T29" fmla="*/ 32 h 872"/>
                  <a:gd name="T30" fmla="*/ 71 w 286"/>
                  <a:gd name="T31" fmla="*/ 26 h 872"/>
                  <a:gd name="T32" fmla="*/ 71 w 286"/>
                  <a:gd name="T33" fmla="*/ 20 h 872"/>
                  <a:gd name="T34" fmla="*/ 71 w 286"/>
                  <a:gd name="T35" fmla="*/ 14 h 872"/>
                  <a:gd name="T36" fmla="*/ 71 w 286"/>
                  <a:gd name="T37" fmla="*/ 9 h 872"/>
                  <a:gd name="T38" fmla="*/ 72 w 286"/>
                  <a:gd name="T39" fmla="*/ 5 h 872"/>
                  <a:gd name="T40" fmla="*/ 72 w 286"/>
                  <a:gd name="T41" fmla="*/ 1 h 872"/>
                  <a:gd name="T42" fmla="*/ 63 w 286"/>
                  <a:gd name="T43" fmla="*/ 0 h 872"/>
                  <a:gd name="T44" fmla="*/ 63 w 286"/>
                  <a:gd name="T45" fmla="*/ 5 h 872"/>
                  <a:gd name="T46" fmla="*/ 63 w 286"/>
                  <a:gd name="T47" fmla="*/ 9 h 872"/>
                  <a:gd name="T48" fmla="*/ 63 w 286"/>
                  <a:gd name="T49" fmla="*/ 14 h 872"/>
                  <a:gd name="T50" fmla="*/ 63 w 286"/>
                  <a:gd name="T51" fmla="*/ 20 h 872"/>
                  <a:gd name="T52" fmla="*/ 62 w 286"/>
                  <a:gd name="T53" fmla="*/ 26 h 872"/>
                  <a:gd name="T54" fmla="*/ 62 w 286"/>
                  <a:gd name="T55" fmla="*/ 32 h 872"/>
                  <a:gd name="T56" fmla="*/ 62 w 286"/>
                  <a:gd name="T57" fmla="*/ 46 h 872"/>
                  <a:gd name="T58" fmla="*/ 61 w 286"/>
                  <a:gd name="T59" fmla="*/ 61 h 872"/>
                  <a:gd name="T60" fmla="*/ 59 w 286"/>
                  <a:gd name="T61" fmla="*/ 76 h 872"/>
                  <a:gd name="T62" fmla="*/ 57 w 286"/>
                  <a:gd name="T63" fmla="*/ 91 h 872"/>
                  <a:gd name="T64" fmla="*/ 61 w 286"/>
                  <a:gd name="T65" fmla="*/ 91 h 872"/>
                  <a:gd name="T66" fmla="*/ 57 w 286"/>
                  <a:gd name="T67" fmla="*/ 90 h 872"/>
                  <a:gd name="T68" fmla="*/ 54 w 286"/>
                  <a:gd name="T69" fmla="*/ 104 h 872"/>
                  <a:gd name="T70" fmla="*/ 49 w 286"/>
                  <a:gd name="T71" fmla="*/ 117 h 872"/>
                  <a:gd name="T72" fmla="*/ 44 w 286"/>
                  <a:gd name="T73" fmla="*/ 131 h 872"/>
                  <a:gd name="T74" fmla="*/ 38 w 286"/>
                  <a:gd name="T75" fmla="*/ 145 h 872"/>
                  <a:gd name="T76" fmla="*/ 31 w 286"/>
                  <a:gd name="T77" fmla="*/ 159 h 872"/>
                  <a:gd name="T78" fmla="*/ 24 w 286"/>
                  <a:gd name="T79" fmla="*/ 172 h 872"/>
                  <a:gd name="T80" fmla="*/ 16 w 286"/>
                  <a:gd name="T81" fmla="*/ 186 h 872"/>
                  <a:gd name="T82" fmla="*/ 0 w 286"/>
                  <a:gd name="T83" fmla="*/ 214 h 87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86" h="872">
                    <a:moveTo>
                      <a:pt x="0" y="855"/>
                    </a:moveTo>
                    <a:lnTo>
                      <a:pt x="29" y="872"/>
                    </a:lnTo>
                    <a:lnTo>
                      <a:pt x="95" y="756"/>
                    </a:lnTo>
                    <a:lnTo>
                      <a:pt x="125" y="700"/>
                    </a:lnTo>
                    <a:lnTo>
                      <a:pt x="154" y="646"/>
                    </a:lnTo>
                    <a:lnTo>
                      <a:pt x="181" y="589"/>
                    </a:lnTo>
                    <a:lnTo>
                      <a:pt x="207" y="535"/>
                    </a:lnTo>
                    <a:lnTo>
                      <a:pt x="228" y="479"/>
                    </a:lnTo>
                    <a:lnTo>
                      <a:pt x="247" y="425"/>
                    </a:lnTo>
                    <a:lnTo>
                      <a:pt x="261" y="370"/>
                    </a:lnTo>
                    <a:lnTo>
                      <a:pt x="261" y="362"/>
                    </a:lnTo>
                    <a:lnTo>
                      <a:pt x="270" y="302"/>
                    </a:lnTo>
                    <a:lnTo>
                      <a:pt x="276" y="242"/>
                    </a:lnTo>
                    <a:lnTo>
                      <a:pt x="280" y="184"/>
                    </a:lnTo>
                    <a:lnTo>
                      <a:pt x="282" y="128"/>
                    </a:lnTo>
                    <a:lnTo>
                      <a:pt x="282" y="101"/>
                    </a:lnTo>
                    <a:lnTo>
                      <a:pt x="284" y="78"/>
                    </a:lnTo>
                    <a:lnTo>
                      <a:pt x="284" y="54"/>
                    </a:lnTo>
                    <a:lnTo>
                      <a:pt x="284" y="35"/>
                    </a:lnTo>
                    <a:lnTo>
                      <a:pt x="286" y="17"/>
                    </a:lnTo>
                    <a:lnTo>
                      <a:pt x="286" y="4"/>
                    </a:lnTo>
                    <a:lnTo>
                      <a:pt x="251" y="0"/>
                    </a:lnTo>
                    <a:lnTo>
                      <a:pt x="251" y="17"/>
                    </a:lnTo>
                    <a:lnTo>
                      <a:pt x="249" y="35"/>
                    </a:lnTo>
                    <a:lnTo>
                      <a:pt x="249" y="54"/>
                    </a:lnTo>
                    <a:lnTo>
                      <a:pt x="249" y="78"/>
                    </a:lnTo>
                    <a:lnTo>
                      <a:pt x="247" y="101"/>
                    </a:lnTo>
                    <a:lnTo>
                      <a:pt x="247" y="128"/>
                    </a:lnTo>
                    <a:lnTo>
                      <a:pt x="245" y="184"/>
                    </a:lnTo>
                    <a:lnTo>
                      <a:pt x="241" y="242"/>
                    </a:lnTo>
                    <a:lnTo>
                      <a:pt x="236" y="302"/>
                    </a:lnTo>
                    <a:lnTo>
                      <a:pt x="226" y="362"/>
                    </a:lnTo>
                    <a:lnTo>
                      <a:pt x="243" y="362"/>
                    </a:lnTo>
                    <a:lnTo>
                      <a:pt x="228" y="357"/>
                    </a:lnTo>
                    <a:lnTo>
                      <a:pt x="214" y="415"/>
                    </a:lnTo>
                    <a:lnTo>
                      <a:pt x="195" y="465"/>
                    </a:lnTo>
                    <a:lnTo>
                      <a:pt x="174" y="521"/>
                    </a:lnTo>
                    <a:lnTo>
                      <a:pt x="149" y="576"/>
                    </a:lnTo>
                    <a:lnTo>
                      <a:pt x="122" y="632"/>
                    </a:lnTo>
                    <a:lnTo>
                      <a:pt x="93" y="686"/>
                    </a:lnTo>
                    <a:lnTo>
                      <a:pt x="62" y="742"/>
                    </a:lnTo>
                    <a:lnTo>
                      <a:pt x="0" y="85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11" name="Freeform 576">
                <a:extLst>
                  <a:ext uri="{FF2B5EF4-FFF2-40B4-BE49-F238E27FC236}">
                    <a16:creationId xmlns:a16="http://schemas.microsoft.com/office/drawing/2014/main" id="{9215F404-6B38-694B-9D0F-DB41A5BE8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8" y="2887"/>
                <a:ext cx="100" cy="67"/>
              </a:xfrm>
              <a:custGeom>
                <a:avLst/>
                <a:gdLst>
                  <a:gd name="T0" fmla="*/ 50 w 199"/>
                  <a:gd name="T1" fmla="*/ 8 h 134"/>
                  <a:gd name="T2" fmla="*/ 46 w 199"/>
                  <a:gd name="T3" fmla="*/ 0 h 134"/>
                  <a:gd name="T4" fmla="*/ 46 w 199"/>
                  <a:gd name="T5" fmla="*/ 0 h 134"/>
                  <a:gd name="T6" fmla="*/ 45 w 199"/>
                  <a:gd name="T7" fmla="*/ 1 h 134"/>
                  <a:gd name="T8" fmla="*/ 42 w 199"/>
                  <a:gd name="T9" fmla="*/ 2 h 134"/>
                  <a:gd name="T10" fmla="*/ 38 w 199"/>
                  <a:gd name="T11" fmla="*/ 5 h 134"/>
                  <a:gd name="T12" fmla="*/ 32 w 199"/>
                  <a:gd name="T13" fmla="*/ 8 h 134"/>
                  <a:gd name="T14" fmla="*/ 25 w 199"/>
                  <a:gd name="T15" fmla="*/ 12 h 134"/>
                  <a:gd name="T16" fmla="*/ 17 w 199"/>
                  <a:gd name="T17" fmla="*/ 16 h 134"/>
                  <a:gd name="T18" fmla="*/ 9 w 199"/>
                  <a:gd name="T19" fmla="*/ 21 h 134"/>
                  <a:gd name="T20" fmla="*/ 0 w 199"/>
                  <a:gd name="T21" fmla="*/ 27 h 134"/>
                  <a:gd name="T22" fmla="*/ 5 w 199"/>
                  <a:gd name="T23" fmla="*/ 34 h 134"/>
                  <a:gd name="T24" fmla="*/ 12 w 199"/>
                  <a:gd name="T25" fmla="*/ 30 h 134"/>
                  <a:gd name="T26" fmla="*/ 21 w 199"/>
                  <a:gd name="T27" fmla="*/ 25 h 134"/>
                  <a:gd name="T28" fmla="*/ 28 w 199"/>
                  <a:gd name="T29" fmla="*/ 20 h 134"/>
                  <a:gd name="T30" fmla="*/ 35 w 199"/>
                  <a:gd name="T31" fmla="*/ 16 h 134"/>
                  <a:gd name="T32" fmla="*/ 41 w 199"/>
                  <a:gd name="T33" fmla="*/ 13 h 134"/>
                  <a:gd name="T34" fmla="*/ 45 w 199"/>
                  <a:gd name="T35" fmla="*/ 11 h 134"/>
                  <a:gd name="T36" fmla="*/ 48 w 199"/>
                  <a:gd name="T37" fmla="*/ 9 h 134"/>
                  <a:gd name="T38" fmla="*/ 49 w 199"/>
                  <a:gd name="T39" fmla="*/ 9 h 134"/>
                  <a:gd name="T40" fmla="*/ 50 w 199"/>
                  <a:gd name="T41" fmla="*/ 8 h 13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99" h="134">
                    <a:moveTo>
                      <a:pt x="199" y="31"/>
                    </a:moveTo>
                    <a:lnTo>
                      <a:pt x="181" y="0"/>
                    </a:lnTo>
                    <a:lnTo>
                      <a:pt x="178" y="2"/>
                    </a:lnTo>
                    <a:lnTo>
                      <a:pt x="166" y="8"/>
                    </a:lnTo>
                    <a:lnTo>
                      <a:pt x="149" y="18"/>
                    </a:lnTo>
                    <a:lnTo>
                      <a:pt x="125" y="31"/>
                    </a:lnTo>
                    <a:lnTo>
                      <a:pt x="98" y="47"/>
                    </a:lnTo>
                    <a:lnTo>
                      <a:pt x="67" y="64"/>
                    </a:lnTo>
                    <a:lnTo>
                      <a:pt x="35" y="84"/>
                    </a:lnTo>
                    <a:lnTo>
                      <a:pt x="0" y="105"/>
                    </a:lnTo>
                    <a:lnTo>
                      <a:pt x="17" y="134"/>
                    </a:lnTo>
                    <a:lnTo>
                      <a:pt x="48" y="117"/>
                    </a:lnTo>
                    <a:lnTo>
                      <a:pt x="81" y="97"/>
                    </a:lnTo>
                    <a:lnTo>
                      <a:pt x="112" y="80"/>
                    </a:lnTo>
                    <a:lnTo>
                      <a:pt x="139" y="64"/>
                    </a:lnTo>
                    <a:lnTo>
                      <a:pt x="162" y="51"/>
                    </a:lnTo>
                    <a:lnTo>
                      <a:pt x="179" y="41"/>
                    </a:lnTo>
                    <a:lnTo>
                      <a:pt x="191" y="35"/>
                    </a:lnTo>
                    <a:lnTo>
                      <a:pt x="195" y="33"/>
                    </a:lnTo>
                    <a:lnTo>
                      <a:pt x="199" y="3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12" name="Freeform 577">
                <a:extLst>
                  <a:ext uri="{FF2B5EF4-FFF2-40B4-BE49-F238E27FC236}">
                    <a16:creationId xmlns:a16="http://schemas.microsoft.com/office/drawing/2014/main" id="{0DB46379-DB45-BD4C-AAF3-E19284ABCB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8" y="2893"/>
                <a:ext cx="417" cy="302"/>
              </a:xfrm>
              <a:custGeom>
                <a:avLst/>
                <a:gdLst>
                  <a:gd name="T0" fmla="*/ 206 w 835"/>
                  <a:gd name="T1" fmla="*/ 13 h 605"/>
                  <a:gd name="T2" fmla="*/ 208 w 835"/>
                  <a:gd name="T3" fmla="*/ 5 h 605"/>
                  <a:gd name="T4" fmla="*/ 201 w 835"/>
                  <a:gd name="T5" fmla="*/ 3 h 605"/>
                  <a:gd name="T6" fmla="*/ 199 w 835"/>
                  <a:gd name="T7" fmla="*/ 3 h 605"/>
                  <a:gd name="T8" fmla="*/ 190 w 835"/>
                  <a:gd name="T9" fmla="*/ 1 h 605"/>
                  <a:gd name="T10" fmla="*/ 182 w 835"/>
                  <a:gd name="T11" fmla="*/ 0 h 605"/>
                  <a:gd name="T12" fmla="*/ 173 w 835"/>
                  <a:gd name="T13" fmla="*/ 0 h 605"/>
                  <a:gd name="T14" fmla="*/ 162 w 835"/>
                  <a:gd name="T15" fmla="*/ 2 h 605"/>
                  <a:gd name="T16" fmla="*/ 161 w 835"/>
                  <a:gd name="T17" fmla="*/ 2 h 605"/>
                  <a:gd name="T18" fmla="*/ 156 w 835"/>
                  <a:gd name="T19" fmla="*/ 3 h 605"/>
                  <a:gd name="T20" fmla="*/ 150 w 835"/>
                  <a:gd name="T21" fmla="*/ 5 h 605"/>
                  <a:gd name="T22" fmla="*/ 145 w 835"/>
                  <a:gd name="T23" fmla="*/ 7 h 605"/>
                  <a:gd name="T24" fmla="*/ 139 w 835"/>
                  <a:gd name="T25" fmla="*/ 10 h 605"/>
                  <a:gd name="T26" fmla="*/ 134 w 835"/>
                  <a:gd name="T27" fmla="*/ 13 h 605"/>
                  <a:gd name="T28" fmla="*/ 132 w 835"/>
                  <a:gd name="T29" fmla="*/ 14 h 605"/>
                  <a:gd name="T30" fmla="*/ 126 w 835"/>
                  <a:gd name="T31" fmla="*/ 18 h 605"/>
                  <a:gd name="T32" fmla="*/ 119 w 835"/>
                  <a:gd name="T33" fmla="*/ 23 h 605"/>
                  <a:gd name="T34" fmla="*/ 112 w 835"/>
                  <a:gd name="T35" fmla="*/ 28 h 605"/>
                  <a:gd name="T36" fmla="*/ 105 w 835"/>
                  <a:gd name="T37" fmla="*/ 34 h 605"/>
                  <a:gd name="T38" fmla="*/ 98 w 835"/>
                  <a:gd name="T39" fmla="*/ 41 h 605"/>
                  <a:gd name="T40" fmla="*/ 91 w 835"/>
                  <a:gd name="T41" fmla="*/ 48 h 605"/>
                  <a:gd name="T42" fmla="*/ 83 w 835"/>
                  <a:gd name="T43" fmla="*/ 55 h 605"/>
                  <a:gd name="T44" fmla="*/ 67 w 835"/>
                  <a:gd name="T45" fmla="*/ 71 h 605"/>
                  <a:gd name="T46" fmla="*/ 50 w 835"/>
                  <a:gd name="T47" fmla="*/ 88 h 605"/>
                  <a:gd name="T48" fmla="*/ 34 w 835"/>
                  <a:gd name="T49" fmla="*/ 106 h 605"/>
                  <a:gd name="T50" fmla="*/ 17 w 835"/>
                  <a:gd name="T51" fmla="*/ 126 h 605"/>
                  <a:gd name="T52" fmla="*/ 0 w 835"/>
                  <a:gd name="T53" fmla="*/ 145 h 605"/>
                  <a:gd name="T54" fmla="*/ 6 w 835"/>
                  <a:gd name="T55" fmla="*/ 151 h 605"/>
                  <a:gd name="T56" fmla="*/ 23 w 835"/>
                  <a:gd name="T57" fmla="*/ 132 h 605"/>
                  <a:gd name="T58" fmla="*/ 40 w 835"/>
                  <a:gd name="T59" fmla="*/ 113 h 605"/>
                  <a:gd name="T60" fmla="*/ 57 w 835"/>
                  <a:gd name="T61" fmla="*/ 95 h 605"/>
                  <a:gd name="T62" fmla="*/ 73 w 835"/>
                  <a:gd name="T63" fmla="*/ 77 h 605"/>
                  <a:gd name="T64" fmla="*/ 89 w 835"/>
                  <a:gd name="T65" fmla="*/ 61 h 605"/>
                  <a:gd name="T66" fmla="*/ 97 w 835"/>
                  <a:gd name="T67" fmla="*/ 54 h 605"/>
                  <a:gd name="T68" fmla="*/ 104 w 835"/>
                  <a:gd name="T69" fmla="*/ 47 h 605"/>
                  <a:gd name="T70" fmla="*/ 111 w 835"/>
                  <a:gd name="T71" fmla="*/ 40 h 605"/>
                  <a:gd name="T72" fmla="*/ 119 w 835"/>
                  <a:gd name="T73" fmla="*/ 35 h 605"/>
                  <a:gd name="T74" fmla="*/ 125 w 835"/>
                  <a:gd name="T75" fmla="*/ 29 h 605"/>
                  <a:gd name="T76" fmla="*/ 131 w 835"/>
                  <a:gd name="T77" fmla="*/ 25 h 605"/>
                  <a:gd name="T78" fmla="*/ 138 w 835"/>
                  <a:gd name="T79" fmla="*/ 20 h 605"/>
                  <a:gd name="T80" fmla="*/ 135 w 835"/>
                  <a:gd name="T81" fmla="*/ 18 h 605"/>
                  <a:gd name="T82" fmla="*/ 137 w 835"/>
                  <a:gd name="T83" fmla="*/ 21 h 605"/>
                  <a:gd name="T84" fmla="*/ 143 w 835"/>
                  <a:gd name="T85" fmla="*/ 18 h 605"/>
                  <a:gd name="T86" fmla="*/ 148 w 835"/>
                  <a:gd name="T87" fmla="*/ 15 h 605"/>
                  <a:gd name="T88" fmla="*/ 154 w 835"/>
                  <a:gd name="T89" fmla="*/ 13 h 605"/>
                  <a:gd name="T90" fmla="*/ 159 w 835"/>
                  <a:gd name="T91" fmla="*/ 11 h 605"/>
                  <a:gd name="T92" fmla="*/ 164 w 835"/>
                  <a:gd name="T93" fmla="*/ 10 h 605"/>
                  <a:gd name="T94" fmla="*/ 162 w 835"/>
                  <a:gd name="T95" fmla="*/ 6 h 605"/>
                  <a:gd name="T96" fmla="*/ 162 w 835"/>
                  <a:gd name="T97" fmla="*/ 10 h 605"/>
                  <a:gd name="T98" fmla="*/ 173 w 835"/>
                  <a:gd name="T99" fmla="*/ 9 h 605"/>
                  <a:gd name="T100" fmla="*/ 182 w 835"/>
                  <a:gd name="T101" fmla="*/ 8 h 605"/>
                  <a:gd name="T102" fmla="*/ 190 w 835"/>
                  <a:gd name="T103" fmla="*/ 9 h 605"/>
                  <a:gd name="T104" fmla="*/ 199 w 835"/>
                  <a:gd name="T105" fmla="*/ 11 h 605"/>
                  <a:gd name="T106" fmla="*/ 199 w 835"/>
                  <a:gd name="T107" fmla="*/ 7 h 605"/>
                  <a:gd name="T108" fmla="*/ 197 w 835"/>
                  <a:gd name="T109" fmla="*/ 11 h 605"/>
                  <a:gd name="T110" fmla="*/ 206 w 835"/>
                  <a:gd name="T111" fmla="*/ 13 h 60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835" h="605">
                    <a:moveTo>
                      <a:pt x="827" y="54"/>
                    </a:moveTo>
                    <a:lnTo>
                      <a:pt x="835" y="21"/>
                    </a:lnTo>
                    <a:lnTo>
                      <a:pt x="804" y="12"/>
                    </a:lnTo>
                    <a:lnTo>
                      <a:pt x="796" y="12"/>
                    </a:lnTo>
                    <a:lnTo>
                      <a:pt x="763" y="4"/>
                    </a:lnTo>
                    <a:lnTo>
                      <a:pt x="729" y="0"/>
                    </a:lnTo>
                    <a:lnTo>
                      <a:pt x="692" y="2"/>
                    </a:lnTo>
                    <a:lnTo>
                      <a:pt x="651" y="8"/>
                    </a:lnTo>
                    <a:lnTo>
                      <a:pt x="646" y="8"/>
                    </a:lnTo>
                    <a:lnTo>
                      <a:pt x="624" y="14"/>
                    </a:lnTo>
                    <a:lnTo>
                      <a:pt x="603" y="21"/>
                    </a:lnTo>
                    <a:lnTo>
                      <a:pt x="582" y="29"/>
                    </a:lnTo>
                    <a:lnTo>
                      <a:pt x="559" y="41"/>
                    </a:lnTo>
                    <a:lnTo>
                      <a:pt x="536" y="54"/>
                    </a:lnTo>
                    <a:lnTo>
                      <a:pt x="530" y="58"/>
                    </a:lnTo>
                    <a:lnTo>
                      <a:pt x="507" y="74"/>
                    </a:lnTo>
                    <a:lnTo>
                      <a:pt x="478" y="93"/>
                    </a:lnTo>
                    <a:lnTo>
                      <a:pt x="451" y="114"/>
                    </a:lnTo>
                    <a:lnTo>
                      <a:pt x="422" y="138"/>
                    </a:lnTo>
                    <a:lnTo>
                      <a:pt x="393" y="165"/>
                    </a:lnTo>
                    <a:lnTo>
                      <a:pt x="364" y="192"/>
                    </a:lnTo>
                    <a:lnTo>
                      <a:pt x="333" y="221"/>
                    </a:lnTo>
                    <a:lnTo>
                      <a:pt x="269" y="285"/>
                    </a:lnTo>
                    <a:lnTo>
                      <a:pt x="203" y="355"/>
                    </a:lnTo>
                    <a:lnTo>
                      <a:pt x="136" y="426"/>
                    </a:lnTo>
                    <a:lnTo>
                      <a:pt x="68" y="504"/>
                    </a:lnTo>
                    <a:lnTo>
                      <a:pt x="0" y="582"/>
                    </a:lnTo>
                    <a:lnTo>
                      <a:pt x="25" y="605"/>
                    </a:lnTo>
                    <a:lnTo>
                      <a:pt x="93" y="529"/>
                    </a:lnTo>
                    <a:lnTo>
                      <a:pt x="161" y="452"/>
                    </a:lnTo>
                    <a:lnTo>
                      <a:pt x="228" y="380"/>
                    </a:lnTo>
                    <a:lnTo>
                      <a:pt x="294" y="310"/>
                    </a:lnTo>
                    <a:lnTo>
                      <a:pt x="358" y="246"/>
                    </a:lnTo>
                    <a:lnTo>
                      <a:pt x="389" y="217"/>
                    </a:lnTo>
                    <a:lnTo>
                      <a:pt x="418" y="190"/>
                    </a:lnTo>
                    <a:lnTo>
                      <a:pt x="447" y="163"/>
                    </a:lnTo>
                    <a:lnTo>
                      <a:pt x="476" y="140"/>
                    </a:lnTo>
                    <a:lnTo>
                      <a:pt x="503" y="118"/>
                    </a:lnTo>
                    <a:lnTo>
                      <a:pt x="526" y="103"/>
                    </a:lnTo>
                    <a:lnTo>
                      <a:pt x="555" y="83"/>
                    </a:lnTo>
                    <a:lnTo>
                      <a:pt x="541" y="72"/>
                    </a:lnTo>
                    <a:lnTo>
                      <a:pt x="549" y="87"/>
                    </a:lnTo>
                    <a:lnTo>
                      <a:pt x="572" y="74"/>
                    </a:lnTo>
                    <a:lnTo>
                      <a:pt x="595" y="62"/>
                    </a:lnTo>
                    <a:lnTo>
                      <a:pt x="617" y="54"/>
                    </a:lnTo>
                    <a:lnTo>
                      <a:pt x="638" y="47"/>
                    </a:lnTo>
                    <a:lnTo>
                      <a:pt x="659" y="41"/>
                    </a:lnTo>
                    <a:lnTo>
                      <a:pt x="651" y="25"/>
                    </a:lnTo>
                    <a:lnTo>
                      <a:pt x="651" y="43"/>
                    </a:lnTo>
                    <a:lnTo>
                      <a:pt x="692" y="37"/>
                    </a:lnTo>
                    <a:lnTo>
                      <a:pt x="729" y="35"/>
                    </a:lnTo>
                    <a:lnTo>
                      <a:pt x="763" y="39"/>
                    </a:lnTo>
                    <a:lnTo>
                      <a:pt x="796" y="47"/>
                    </a:lnTo>
                    <a:lnTo>
                      <a:pt x="796" y="29"/>
                    </a:lnTo>
                    <a:lnTo>
                      <a:pt x="791" y="45"/>
                    </a:lnTo>
                    <a:lnTo>
                      <a:pt x="827" y="5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13" name="Freeform 578">
                <a:extLst>
                  <a:ext uri="{FF2B5EF4-FFF2-40B4-BE49-F238E27FC236}">
                    <a16:creationId xmlns:a16="http://schemas.microsoft.com/office/drawing/2014/main" id="{8B5287F5-CF28-5B46-9E03-B13541B467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2807"/>
                <a:ext cx="207" cy="36"/>
              </a:xfrm>
              <a:custGeom>
                <a:avLst/>
                <a:gdLst>
                  <a:gd name="T0" fmla="*/ 104 w 413"/>
                  <a:gd name="T1" fmla="*/ 9 h 72"/>
                  <a:gd name="T2" fmla="*/ 103 w 413"/>
                  <a:gd name="T3" fmla="*/ 0 h 72"/>
                  <a:gd name="T4" fmla="*/ 103 w 413"/>
                  <a:gd name="T5" fmla="*/ 0 h 72"/>
                  <a:gd name="T6" fmla="*/ 101 w 413"/>
                  <a:gd name="T7" fmla="*/ 0 h 72"/>
                  <a:gd name="T8" fmla="*/ 98 w 413"/>
                  <a:gd name="T9" fmla="*/ 1 h 72"/>
                  <a:gd name="T10" fmla="*/ 95 w 413"/>
                  <a:gd name="T11" fmla="*/ 1 h 72"/>
                  <a:gd name="T12" fmla="*/ 90 w 413"/>
                  <a:gd name="T13" fmla="*/ 1 h 72"/>
                  <a:gd name="T14" fmla="*/ 84 w 413"/>
                  <a:gd name="T15" fmla="*/ 2 h 72"/>
                  <a:gd name="T16" fmla="*/ 78 w 413"/>
                  <a:gd name="T17" fmla="*/ 3 h 72"/>
                  <a:gd name="T18" fmla="*/ 71 w 413"/>
                  <a:gd name="T19" fmla="*/ 3 h 72"/>
                  <a:gd name="T20" fmla="*/ 64 w 413"/>
                  <a:gd name="T21" fmla="*/ 4 h 72"/>
                  <a:gd name="T22" fmla="*/ 56 w 413"/>
                  <a:gd name="T23" fmla="*/ 5 h 72"/>
                  <a:gd name="T24" fmla="*/ 38 w 413"/>
                  <a:gd name="T25" fmla="*/ 6 h 72"/>
                  <a:gd name="T26" fmla="*/ 20 w 413"/>
                  <a:gd name="T27" fmla="*/ 8 h 72"/>
                  <a:gd name="T28" fmla="*/ 0 w 413"/>
                  <a:gd name="T29" fmla="*/ 10 h 72"/>
                  <a:gd name="T30" fmla="*/ 1 w 413"/>
                  <a:gd name="T31" fmla="*/ 18 h 72"/>
                  <a:gd name="T32" fmla="*/ 20 w 413"/>
                  <a:gd name="T33" fmla="*/ 16 h 72"/>
                  <a:gd name="T34" fmla="*/ 38 w 413"/>
                  <a:gd name="T35" fmla="*/ 15 h 72"/>
                  <a:gd name="T36" fmla="*/ 56 w 413"/>
                  <a:gd name="T37" fmla="*/ 14 h 72"/>
                  <a:gd name="T38" fmla="*/ 64 w 413"/>
                  <a:gd name="T39" fmla="*/ 13 h 72"/>
                  <a:gd name="T40" fmla="*/ 71 w 413"/>
                  <a:gd name="T41" fmla="*/ 12 h 72"/>
                  <a:gd name="T42" fmla="*/ 78 w 413"/>
                  <a:gd name="T43" fmla="*/ 12 h 72"/>
                  <a:gd name="T44" fmla="*/ 84 w 413"/>
                  <a:gd name="T45" fmla="*/ 11 h 72"/>
                  <a:gd name="T46" fmla="*/ 90 w 413"/>
                  <a:gd name="T47" fmla="*/ 10 h 72"/>
                  <a:gd name="T48" fmla="*/ 95 w 413"/>
                  <a:gd name="T49" fmla="*/ 10 h 72"/>
                  <a:gd name="T50" fmla="*/ 98 w 413"/>
                  <a:gd name="T51" fmla="*/ 10 h 72"/>
                  <a:gd name="T52" fmla="*/ 101 w 413"/>
                  <a:gd name="T53" fmla="*/ 9 h 72"/>
                  <a:gd name="T54" fmla="*/ 103 w 413"/>
                  <a:gd name="T55" fmla="*/ 9 h 72"/>
                  <a:gd name="T56" fmla="*/ 104 w 413"/>
                  <a:gd name="T57" fmla="*/ 9 h 7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13" h="72">
                    <a:moveTo>
                      <a:pt x="413" y="35"/>
                    </a:moveTo>
                    <a:lnTo>
                      <a:pt x="409" y="0"/>
                    </a:lnTo>
                    <a:lnTo>
                      <a:pt x="402" y="0"/>
                    </a:lnTo>
                    <a:lnTo>
                      <a:pt x="392" y="2"/>
                    </a:lnTo>
                    <a:lnTo>
                      <a:pt x="377" y="4"/>
                    </a:lnTo>
                    <a:lnTo>
                      <a:pt x="357" y="4"/>
                    </a:lnTo>
                    <a:lnTo>
                      <a:pt x="336" y="6"/>
                    </a:lnTo>
                    <a:lnTo>
                      <a:pt x="311" y="10"/>
                    </a:lnTo>
                    <a:lnTo>
                      <a:pt x="284" y="12"/>
                    </a:lnTo>
                    <a:lnTo>
                      <a:pt x="253" y="14"/>
                    </a:lnTo>
                    <a:lnTo>
                      <a:pt x="222" y="18"/>
                    </a:lnTo>
                    <a:lnTo>
                      <a:pt x="152" y="24"/>
                    </a:lnTo>
                    <a:lnTo>
                      <a:pt x="79" y="30"/>
                    </a:lnTo>
                    <a:lnTo>
                      <a:pt x="0" y="37"/>
                    </a:lnTo>
                    <a:lnTo>
                      <a:pt x="4" y="72"/>
                    </a:lnTo>
                    <a:lnTo>
                      <a:pt x="79" y="64"/>
                    </a:lnTo>
                    <a:lnTo>
                      <a:pt x="152" y="59"/>
                    </a:lnTo>
                    <a:lnTo>
                      <a:pt x="222" y="53"/>
                    </a:lnTo>
                    <a:lnTo>
                      <a:pt x="253" y="49"/>
                    </a:lnTo>
                    <a:lnTo>
                      <a:pt x="284" y="47"/>
                    </a:lnTo>
                    <a:lnTo>
                      <a:pt x="311" y="45"/>
                    </a:lnTo>
                    <a:lnTo>
                      <a:pt x="336" y="41"/>
                    </a:lnTo>
                    <a:lnTo>
                      <a:pt x="357" y="39"/>
                    </a:lnTo>
                    <a:lnTo>
                      <a:pt x="377" y="39"/>
                    </a:lnTo>
                    <a:lnTo>
                      <a:pt x="392" y="37"/>
                    </a:lnTo>
                    <a:lnTo>
                      <a:pt x="402" y="35"/>
                    </a:lnTo>
                    <a:lnTo>
                      <a:pt x="409" y="35"/>
                    </a:lnTo>
                    <a:lnTo>
                      <a:pt x="413" y="3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14" name="Freeform 579">
                <a:extLst>
                  <a:ext uri="{FF2B5EF4-FFF2-40B4-BE49-F238E27FC236}">
                    <a16:creationId xmlns:a16="http://schemas.microsoft.com/office/drawing/2014/main" id="{5CA948B2-72FB-E44F-857E-E76E434BEB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0" y="2426"/>
                <a:ext cx="84" cy="401"/>
              </a:xfrm>
              <a:custGeom>
                <a:avLst/>
                <a:gdLst>
                  <a:gd name="T0" fmla="*/ 28 w 168"/>
                  <a:gd name="T1" fmla="*/ 201 h 802"/>
                  <a:gd name="T2" fmla="*/ 37 w 168"/>
                  <a:gd name="T3" fmla="*/ 199 h 802"/>
                  <a:gd name="T4" fmla="*/ 31 w 168"/>
                  <a:gd name="T5" fmla="*/ 175 h 802"/>
                  <a:gd name="T6" fmla="*/ 26 w 168"/>
                  <a:gd name="T7" fmla="*/ 153 h 802"/>
                  <a:gd name="T8" fmla="*/ 21 w 168"/>
                  <a:gd name="T9" fmla="*/ 131 h 802"/>
                  <a:gd name="T10" fmla="*/ 17 w 168"/>
                  <a:gd name="T11" fmla="*/ 110 h 802"/>
                  <a:gd name="T12" fmla="*/ 13 w 168"/>
                  <a:gd name="T13" fmla="*/ 112 h 802"/>
                  <a:gd name="T14" fmla="*/ 17 w 168"/>
                  <a:gd name="T15" fmla="*/ 112 h 802"/>
                  <a:gd name="T16" fmla="*/ 13 w 168"/>
                  <a:gd name="T17" fmla="*/ 93 h 802"/>
                  <a:gd name="T18" fmla="*/ 12 w 168"/>
                  <a:gd name="T19" fmla="*/ 84 h 802"/>
                  <a:gd name="T20" fmla="*/ 11 w 168"/>
                  <a:gd name="T21" fmla="*/ 75 h 802"/>
                  <a:gd name="T22" fmla="*/ 10 w 168"/>
                  <a:gd name="T23" fmla="*/ 67 h 802"/>
                  <a:gd name="T24" fmla="*/ 10 w 168"/>
                  <a:gd name="T25" fmla="*/ 59 h 802"/>
                  <a:gd name="T26" fmla="*/ 9 w 168"/>
                  <a:gd name="T27" fmla="*/ 52 h 802"/>
                  <a:gd name="T28" fmla="*/ 9 w 168"/>
                  <a:gd name="T29" fmla="*/ 46 h 802"/>
                  <a:gd name="T30" fmla="*/ 10 w 168"/>
                  <a:gd name="T31" fmla="*/ 40 h 802"/>
                  <a:gd name="T32" fmla="*/ 5 w 168"/>
                  <a:gd name="T33" fmla="*/ 40 h 802"/>
                  <a:gd name="T34" fmla="*/ 10 w 168"/>
                  <a:gd name="T35" fmla="*/ 41 h 802"/>
                  <a:gd name="T36" fmla="*/ 11 w 168"/>
                  <a:gd name="T37" fmla="*/ 36 h 802"/>
                  <a:gd name="T38" fmla="*/ 12 w 168"/>
                  <a:gd name="T39" fmla="*/ 32 h 802"/>
                  <a:gd name="T40" fmla="*/ 14 w 168"/>
                  <a:gd name="T41" fmla="*/ 27 h 802"/>
                  <a:gd name="T42" fmla="*/ 16 w 168"/>
                  <a:gd name="T43" fmla="*/ 24 h 802"/>
                  <a:gd name="T44" fmla="*/ 12 w 168"/>
                  <a:gd name="T45" fmla="*/ 23 h 802"/>
                  <a:gd name="T46" fmla="*/ 15 w 168"/>
                  <a:gd name="T47" fmla="*/ 25 h 802"/>
                  <a:gd name="T48" fmla="*/ 18 w 168"/>
                  <a:gd name="T49" fmla="*/ 23 h 802"/>
                  <a:gd name="T50" fmla="*/ 23 w 168"/>
                  <a:gd name="T51" fmla="*/ 18 h 802"/>
                  <a:gd name="T52" fmla="*/ 20 w 168"/>
                  <a:gd name="T53" fmla="*/ 15 h 802"/>
                  <a:gd name="T54" fmla="*/ 22 w 168"/>
                  <a:gd name="T55" fmla="*/ 19 h 802"/>
                  <a:gd name="T56" fmla="*/ 27 w 168"/>
                  <a:gd name="T57" fmla="*/ 15 h 802"/>
                  <a:gd name="T58" fmla="*/ 33 w 168"/>
                  <a:gd name="T59" fmla="*/ 12 h 802"/>
                  <a:gd name="T60" fmla="*/ 38 w 168"/>
                  <a:gd name="T61" fmla="*/ 10 h 802"/>
                  <a:gd name="T62" fmla="*/ 39 w 168"/>
                  <a:gd name="T63" fmla="*/ 9 h 802"/>
                  <a:gd name="T64" fmla="*/ 42 w 168"/>
                  <a:gd name="T65" fmla="*/ 6 h 802"/>
                  <a:gd name="T66" fmla="*/ 36 w 168"/>
                  <a:gd name="T67" fmla="*/ 0 h 802"/>
                  <a:gd name="T68" fmla="*/ 33 w 168"/>
                  <a:gd name="T69" fmla="*/ 3 h 802"/>
                  <a:gd name="T70" fmla="*/ 36 w 168"/>
                  <a:gd name="T71" fmla="*/ 6 h 802"/>
                  <a:gd name="T72" fmla="*/ 34 w 168"/>
                  <a:gd name="T73" fmla="*/ 2 h 802"/>
                  <a:gd name="T74" fmla="*/ 29 w 168"/>
                  <a:gd name="T75" fmla="*/ 4 h 802"/>
                  <a:gd name="T76" fmla="*/ 24 w 168"/>
                  <a:gd name="T77" fmla="*/ 7 h 802"/>
                  <a:gd name="T78" fmla="*/ 18 w 168"/>
                  <a:gd name="T79" fmla="*/ 10 h 802"/>
                  <a:gd name="T80" fmla="*/ 17 w 168"/>
                  <a:gd name="T81" fmla="*/ 11 h 802"/>
                  <a:gd name="T82" fmla="*/ 12 w 168"/>
                  <a:gd name="T83" fmla="*/ 16 h 802"/>
                  <a:gd name="T84" fmla="*/ 9 w 168"/>
                  <a:gd name="T85" fmla="*/ 19 h 802"/>
                  <a:gd name="T86" fmla="*/ 8 w 168"/>
                  <a:gd name="T87" fmla="*/ 21 h 802"/>
                  <a:gd name="T88" fmla="*/ 6 w 168"/>
                  <a:gd name="T89" fmla="*/ 24 h 802"/>
                  <a:gd name="T90" fmla="*/ 4 w 168"/>
                  <a:gd name="T91" fmla="*/ 28 h 802"/>
                  <a:gd name="T92" fmla="*/ 2 w 168"/>
                  <a:gd name="T93" fmla="*/ 33 h 802"/>
                  <a:gd name="T94" fmla="*/ 1 w 168"/>
                  <a:gd name="T95" fmla="*/ 38 h 802"/>
                  <a:gd name="T96" fmla="*/ 1 w 168"/>
                  <a:gd name="T97" fmla="*/ 40 h 802"/>
                  <a:gd name="T98" fmla="*/ 1 w 168"/>
                  <a:gd name="T99" fmla="*/ 40 h 802"/>
                  <a:gd name="T100" fmla="*/ 0 w 168"/>
                  <a:gd name="T101" fmla="*/ 45 h 802"/>
                  <a:gd name="T102" fmla="*/ 0 w 168"/>
                  <a:gd name="T103" fmla="*/ 52 h 802"/>
                  <a:gd name="T104" fmla="*/ 1 w 168"/>
                  <a:gd name="T105" fmla="*/ 59 h 802"/>
                  <a:gd name="T106" fmla="*/ 1 w 168"/>
                  <a:gd name="T107" fmla="*/ 67 h 802"/>
                  <a:gd name="T108" fmla="*/ 2 w 168"/>
                  <a:gd name="T109" fmla="*/ 75 h 802"/>
                  <a:gd name="T110" fmla="*/ 3 w 168"/>
                  <a:gd name="T111" fmla="*/ 84 h 802"/>
                  <a:gd name="T112" fmla="*/ 5 w 168"/>
                  <a:gd name="T113" fmla="*/ 93 h 802"/>
                  <a:gd name="T114" fmla="*/ 9 w 168"/>
                  <a:gd name="T115" fmla="*/ 112 h 802"/>
                  <a:gd name="T116" fmla="*/ 9 w 168"/>
                  <a:gd name="T117" fmla="*/ 114 h 802"/>
                  <a:gd name="T118" fmla="*/ 13 w 168"/>
                  <a:gd name="T119" fmla="*/ 135 h 802"/>
                  <a:gd name="T120" fmla="*/ 18 w 168"/>
                  <a:gd name="T121" fmla="*/ 156 h 802"/>
                  <a:gd name="T122" fmla="*/ 23 w 168"/>
                  <a:gd name="T123" fmla="*/ 179 h 802"/>
                  <a:gd name="T124" fmla="*/ 28 w 168"/>
                  <a:gd name="T125" fmla="*/ 201 h 80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68" h="802">
                    <a:moveTo>
                      <a:pt x="112" y="802"/>
                    </a:moveTo>
                    <a:lnTo>
                      <a:pt x="145" y="794"/>
                    </a:lnTo>
                    <a:lnTo>
                      <a:pt x="122" y="699"/>
                    </a:lnTo>
                    <a:lnTo>
                      <a:pt x="103" y="610"/>
                    </a:lnTo>
                    <a:lnTo>
                      <a:pt x="83" y="523"/>
                    </a:lnTo>
                    <a:lnTo>
                      <a:pt x="66" y="440"/>
                    </a:lnTo>
                    <a:lnTo>
                      <a:pt x="50" y="447"/>
                    </a:lnTo>
                    <a:lnTo>
                      <a:pt x="68" y="447"/>
                    </a:lnTo>
                    <a:lnTo>
                      <a:pt x="52" y="370"/>
                    </a:lnTo>
                    <a:lnTo>
                      <a:pt x="47" y="333"/>
                    </a:lnTo>
                    <a:lnTo>
                      <a:pt x="43" y="298"/>
                    </a:lnTo>
                    <a:lnTo>
                      <a:pt x="39" y="265"/>
                    </a:lnTo>
                    <a:lnTo>
                      <a:pt x="37" y="234"/>
                    </a:lnTo>
                    <a:lnTo>
                      <a:pt x="35" y="205"/>
                    </a:lnTo>
                    <a:lnTo>
                      <a:pt x="35" y="182"/>
                    </a:lnTo>
                    <a:lnTo>
                      <a:pt x="37" y="157"/>
                    </a:lnTo>
                    <a:lnTo>
                      <a:pt x="19" y="157"/>
                    </a:lnTo>
                    <a:lnTo>
                      <a:pt x="37" y="164"/>
                    </a:lnTo>
                    <a:lnTo>
                      <a:pt x="41" y="143"/>
                    </a:lnTo>
                    <a:lnTo>
                      <a:pt x="47" y="126"/>
                    </a:lnTo>
                    <a:lnTo>
                      <a:pt x="54" y="108"/>
                    </a:lnTo>
                    <a:lnTo>
                      <a:pt x="64" y="95"/>
                    </a:lnTo>
                    <a:lnTo>
                      <a:pt x="47" y="89"/>
                    </a:lnTo>
                    <a:lnTo>
                      <a:pt x="60" y="100"/>
                    </a:lnTo>
                    <a:lnTo>
                      <a:pt x="70" y="89"/>
                    </a:lnTo>
                    <a:lnTo>
                      <a:pt x="91" y="69"/>
                    </a:lnTo>
                    <a:lnTo>
                      <a:pt x="79" y="58"/>
                    </a:lnTo>
                    <a:lnTo>
                      <a:pt x="85" y="73"/>
                    </a:lnTo>
                    <a:lnTo>
                      <a:pt x="108" y="60"/>
                    </a:lnTo>
                    <a:lnTo>
                      <a:pt x="130" y="48"/>
                    </a:lnTo>
                    <a:lnTo>
                      <a:pt x="149" y="38"/>
                    </a:lnTo>
                    <a:lnTo>
                      <a:pt x="155" y="35"/>
                    </a:lnTo>
                    <a:lnTo>
                      <a:pt x="168" y="23"/>
                    </a:lnTo>
                    <a:lnTo>
                      <a:pt x="143" y="0"/>
                    </a:lnTo>
                    <a:lnTo>
                      <a:pt x="130" y="9"/>
                    </a:lnTo>
                    <a:lnTo>
                      <a:pt x="141" y="21"/>
                    </a:lnTo>
                    <a:lnTo>
                      <a:pt x="135" y="5"/>
                    </a:lnTo>
                    <a:lnTo>
                      <a:pt x="116" y="15"/>
                    </a:lnTo>
                    <a:lnTo>
                      <a:pt x="95" y="27"/>
                    </a:lnTo>
                    <a:lnTo>
                      <a:pt x="72" y="40"/>
                    </a:lnTo>
                    <a:lnTo>
                      <a:pt x="66" y="44"/>
                    </a:lnTo>
                    <a:lnTo>
                      <a:pt x="45" y="64"/>
                    </a:lnTo>
                    <a:lnTo>
                      <a:pt x="35" y="75"/>
                    </a:lnTo>
                    <a:lnTo>
                      <a:pt x="31" y="81"/>
                    </a:lnTo>
                    <a:lnTo>
                      <a:pt x="21" y="95"/>
                    </a:lnTo>
                    <a:lnTo>
                      <a:pt x="14" y="112"/>
                    </a:lnTo>
                    <a:lnTo>
                      <a:pt x="8" y="130"/>
                    </a:lnTo>
                    <a:lnTo>
                      <a:pt x="4" y="151"/>
                    </a:lnTo>
                    <a:lnTo>
                      <a:pt x="2" y="157"/>
                    </a:lnTo>
                    <a:lnTo>
                      <a:pt x="0" y="180"/>
                    </a:lnTo>
                    <a:lnTo>
                      <a:pt x="0" y="205"/>
                    </a:lnTo>
                    <a:lnTo>
                      <a:pt x="2" y="234"/>
                    </a:lnTo>
                    <a:lnTo>
                      <a:pt x="4" y="265"/>
                    </a:lnTo>
                    <a:lnTo>
                      <a:pt x="8" y="298"/>
                    </a:lnTo>
                    <a:lnTo>
                      <a:pt x="12" y="333"/>
                    </a:lnTo>
                    <a:lnTo>
                      <a:pt x="18" y="370"/>
                    </a:lnTo>
                    <a:lnTo>
                      <a:pt x="33" y="447"/>
                    </a:lnTo>
                    <a:lnTo>
                      <a:pt x="33" y="453"/>
                    </a:lnTo>
                    <a:lnTo>
                      <a:pt x="50" y="537"/>
                    </a:lnTo>
                    <a:lnTo>
                      <a:pt x="70" y="624"/>
                    </a:lnTo>
                    <a:lnTo>
                      <a:pt x="89" y="713"/>
                    </a:lnTo>
                    <a:lnTo>
                      <a:pt x="112" y="802"/>
                    </a:lnTo>
                    <a:close/>
                  </a:path>
                </a:pathLst>
              </a:custGeom>
              <a:solidFill>
                <a:srgbClr val="33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15" name="Freeform 580">
                <a:extLst>
                  <a:ext uri="{FF2B5EF4-FFF2-40B4-BE49-F238E27FC236}">
                    <a16:creationId xmlns:a16="http://schemas.microsoft.com/office/drawing/2014/main" id="{C3CB68DD-BEC1-AB42-AD28-5DCE32C7E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" y="2398"/>
                <a:ext cx="234" cy="423"/>
              </a:xfrm>
              <a:custGeom>
                <a:avLst/>
                <a:gdLst>
                  <a:gd name="T0" fmla="*/ 110 w 467"/>
                  <a:gd name="T1" fmla="*/ 211 h 848"/>
                  <a:gd name="T2" fmla="*/ 117 w 467"/>
                  <a:gd name="T3" fmla="*/ 206 h 848"/>
                  <a:gd name="T4" fmla="*/ 92 w 467"/>
                  <a:gd name="T5" fmla="*/ 175 h 848"/>
                  <a:gd name="T6" fmla="*/ 80 w 467"/>
                  <a:gd name="T7" fmla="*/ 160 h 848"/>
                  <a:gd name="T8" fmla="*/ 69 w 467"/>
                  <a:gd name="T9" fmla="*/ 146 h 848"/>
                  <a:gd name="T10" fmla="*/ 58 w 467"/>
                  <a:gd name="T11" fmla="*/ 132 h 848"/>
                  <a:gd name="T12" fmla="*/ 49 w 467"/>
                  <a:gd name="T13" fmla="*/ 118 h 848"/>
                  <a:gd name="T14" fmla="*/ 46 w 467"/>
                  <a:gd name="T15" fmla="*/ 121 h 848"/>
                  <a:gd name="T16" fmla="*/ 50 w 467"/>
                  <a:gd name="T17" fmla="*/ 119 h 848"/>
                  <a:gd name="T18" fmla="*/ 41 w 467"/>
                  <a:gd name="T19" fmla="*/ 106 h 848"/>
                  <a:gd name="T20" fmla="*/ 33 w 467"/>
                  <a:gd name="T21" fmla="*/ 92 h 848"/>
                  <a:gd name="T22" fmla="*/ 27 w 467"/>
                  <a:gd name="T23" fmla="*/ 79 h 848"/>
                  <a:gd name="T24" fmla="*/ 23 w 467"/>
                  <a:gd name="T25" fmla="*/ 66 h 848"/>
                  <a:gd name="T26" fmla="*/ 18 w 467"/>
                  <a:gd name="T27" fmla="*/ 52 h 848"/>
                  <a:gd name="T28" fmla="*/ 15 w 467"/>
                  <a:gd name="T29" fmla="*/ 39 h 848"/>
                  <a:gd name="T30" fmla="*/ 11 w 467"/>
                  <a:gd name="T31" fmla="*/ 40 h 848"/>
                  <a:gd name="T32" fmla="*/ 16 w 467"/>
                  <a:gd name="T33" fmla="*/ 40 h 848"/>
                  <a:gd name="T34" fmla="*/ 13 w 467"/>
                  <a:gd name="T35" fmla="*/ 28 h 848"/>
                  <a:gd name="T36" fmla="*/ 11 w 467"/>
                  <a:gd name="T37" fmla="*/ 17 h 848"/>
                  <a:gd name="T38" fmla="*/ 11 w 467"/>
                  <a:gd name="T39" fmla="*/ 12 h 848"/>
                  <a:gd name="T40" fmla="*/ 10 w 467"/>
                  <a:gd name="T41" fmla="*/ 8 h 848"/>
                  <a:gd name="T42" fmla="*/ 9 w 467"/>
                  <a:gd name="T43" fmla="*/ 4 h 848"/>
                  <a:gd name="T44" fmla="*/ 9 w 467"/>
                  <a:gd name="T45" fmla="*/ 2 h 848"/>
                  <a:gd name="T46" fmla="*/ 8 w 467"/>
                  <a:gd name="T47" fmla="*/ 0 h 848"/>
                  <a:gd name="T48" fmla="*/ 0 w 467"/>
                  <a:gd name="T49" fmla="*/ 2 h 848"/>
                  <a:gd name="T50" fmla="*/ 1 w 467"/>
                  <a:gd name="T51" fmla="*/ 6 h 848"/>
                  <a:gd name="T52" fmla="*/ 5 w 467"/>
                  <a:gd name="T53" fmla="*/ 4 h 848"/>
                  <a:gd name="T54" fmla="*/ 1 w 467"/>
                  <a:gd name="T55" fmla="*/ 4 h 848"/>
                  <a:gd name="T56" fmla="*/ 1 w 467"/>
                  <a:gd name="T57" fmla="*/ 8 h 848"/>
                  <a:gd name="T58" fmla="*/ 2 w 467"/>
                  <a:gd name="T59" fmla="*/ 12 h 848"/>
                  <a:gd name="T60" fmla="*/ 3 w 467"/>
                  <a:gd name="T61" fmla="*/ 17 h 848"/>
                  <a:gd name="T62" fmla="*/ 5 w 467"/>
                  <a:gd name="T63" fmla="*/ 28 h 848"/>
                  <a:gd name="T64" fmla="*/ 7 w 467"/>
                  <a:gd name="T65" fmla="*/ 40 h 848"/>
                  <a:gd name="T66" fmla="*/ 7 w 467"/>
                  <a:gd name="T67" fmla="*/ 42 h 848"/>
                  <a:gd name="T68" fmla="*/ 10 w 467"/>
                  <a:gd name="T69" fmla="*/ 55 h 848"/>
                  <a:gd name="T70" fmla="*/ 14 w 467"/>
                  <a:gd name="T71" fmla="*/ 69 h 848"/>
                  <a:gd name="T72" fmla="*/ 19 w 467"/>
                  <a:gd name="T73" fmla="*/ 83 h 848"/>
                  <a:gd name="T74" fmla="*/ 25 w 467"/>
                  <a:gd name="T75" fmla="*/ 96 h 848"/>
                  <a:gd name="T76" fmla="*/ 33 w 467"/>
                  <a:gd name="T77" fmla="*/ 109 h 848"/>
                  <a:gd name="T78" fmla="*/ 41 w 467"/>
                  <a:gd name="T79" fmla="*/ 123 h 848"/>
                  <a:gd name="T80" fmla="*/ 42 w 467"/>
                  <a:gd name="T81" fmla="*/ 124 h 848"/>
                  <a:gd name="T82" fmla="*/ 52 w 467"/>
                  <a:gd name="T83" fmla="*/ 138 h 848"/>
                  <a:gd name="T84" fmla="*/ 63 w 467"/>
                  <a:gd name="T85" fmla="*/ 152 h 848"/>
                  <a:gd name="T86" fmla="*/ 74 w 467"/>
                  <a:gd name="T87" fmla="*/ 167 h 848"/>
                  <a:gd name="T88" fmla="*/ 86 w 467"/>
                  <a:gd name="T89" fmla="*/ 182 h 848"/>
                  <a:gd name="T90" fmla="*/ 110 w 467"/>
                  <a:gd name="T91" fmla="*/ 211 h 84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467" h="848">
                    <a:moveTo>
                      <a:pt x="440" y="848"/>
                    </a:moveTo>
                    <a:lnTo>
                      <a:pt x="467" y="826"/>
                    </a:lnTo>
                    <a:lnTo>
                      <a:pt x="367" y="704"/>
                    </a:lnTo>
                    <a:lnTo>
                      <a:pt x="320" y="644"/>
                    </a:lnTo>
                    <a:lnTo>
                      <a:pt x="274" y="586"/>
                    </a:lnTo>
                    <a:lnTo>
                      <a:pt x="231" y="530"/>
                    </a:lnTo>
                    <a:lnTo>
                      <a:pt x="193" y="473"/>
                    </a:lnTo>
                    <a:lnTo>
                      <a:pt x="181" y="485"/>
                    </a:lnTo>
                    <a:lnTo>
                      <a:pt x="197" y="479"/>
                    </a:lnTo>
                    <a:lnTo>
                      <a:pt x="162" y="425"/>
                    </a:lnTo>
                    <a:lnTo>
                      <a:pt x="131" y="371"/>
                    </a:lnTo>
                    <a:lnTo>
                      <a:pt x="108" y="318"/>
                    </a:lnTo>
                    <a:lnTo>
                      <a:pt x="89" y="264"/>
                    </a:lnTo>
                    <a:lnTo>
                      <a:pt x="71" y="210"/>
                    </a:lnTo>
                    <a:lnTo>
                      <a:pt x="60" y="156"/>
                    </a:lnTo>
                    <a:lnTo>
                      <a:pt x="44" y="163"/>
                    </a:lnTo>
                    <a:lnTo>
                      <a:pt x="61" y="163"/>
                    </a:lnTo>
                    <a:lnTo>
                      <a:pt x="52" y="115"/>
                    </a:lnTo>
                    <a:lnTo>
                      <a:pt x="44" y="70"/>
                    </a:lnTo>
                    <a:lnTo>
                      <a:pt x="42" y="51"/>
                    </a:lnTo>
                    <a:lnTo>
                      <a:pt x="38" y="33"/>
                    </a:lnTo>
                    <a:lnTo>
                      <a:pt x="36" y="18"/>
                    </a:lnTo>
                    <a:lnTo>
                      <a:pt x="34" y="10"/>
                    </a:lnTo>
                    <a:lnTo>
                      <a:pt x="32" y="0"/>
                    </a:lnTo>
                    <a:lnTo>
                      <a:pt x="0" y="8"/>
                    </a:lnTo>
                    <a:lnTo>
                      <a:pt x="2" y="24"/>
                    </a:lnTo>
                    <a:lnTo>
                      <a:pt x="19" y="18"/>
                    </a:lnTo>
                    <a:lnTo>
                      <a:pt x="2" y="18"/>
                    </a:lnTo>
                    <a:lnTo>
                      <a:pt x="4" y="33"/>
                    </a:lnTo>
                    <a:lnTo>
                      <a:pt x="7" y="51"/>
                    </a:lnTo>
                    <a:lnTo>
                      <a:pt x="9" y="70"/>
                    </a:lnTo>
                    <a:lnTo>
                      <a:pt x="17" y="115"/>
                    </a:lnTo>
                    <a:lnTo>
                      <a:pt x="27" y="163"/>
                    </a:lnTo>
                    <a:lnTo>
                      <a:pt x="27" y="169"/>
                    </a:lnTo>
                    <a:lnTo>
                      <a:pt x="38" y="223"/>
                    </a:lnTo>
                    <a:lnTo>
                      <a:pt x="56" y="278"/>
                    </a:lnTo>
                    <a:lnTo>
                      <a:pt x="75" y="332"/>
                    </a:lnTo>
                    <a:lnTo>
                      <a:pt x="100" y="386"/>
                    </a:lnTo>
                    <a:lnTo>
                      <a:pt x="129" y="439"/>
                    </a:lnTo>
                    <a:lnTo>
                      <a:pt x="164" y="493"/>
                    </a:lnTo>
                    <a:lnTo>
                      <a:pt x="168" y="499"/>
                    </a:lnTo>
                    <a:lnTo>
                      <a:pt x="206" y="555"/>
                    </a:lnTo>
                    <a:lnTo>
                      <a:pt x="249" y="611"/>
                    </a:lnTo>
                    <a:lnTo>
                      <a:pt x="295" y="669"/>
                    </a:lnTo>
                    <a:lnTo>
                      <a:pt x="342" y="729"/>
                    </a:lnTo>
                    <a:lnTo>
                      <a:pt x="440" y="84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16" name="Oval 581">
                <a:extLst>
                  <a:ext uri="{FF2B5EF4-FFF2-40B4-BE49-F238E27FC236}">
                    <a16:creationId xmlns:a16="http://schemas.microsoft.com/office/drawing/2014/main" id="{79CBBFF5-B508-C94D-BA4B-56A1496D13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6" y="2858"/>
                <a:ext cx="65" cy="71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17" name="Oval 582">
                <a:extLst>
                  <a:ext uri="{FF2B5EF4-FFF2-40B4-BE49-F238E27FC236}">
                    <a16:creationId xmlns:a16="http://schemas.microsoft.com/office/drawing/2014/main" id="{B357C023-2F74-4E44-8835-8F0DD71255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9" y="2839"/>
                <a:ext cx="65" cy="71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18" name="Oval 583">
                <a:extLst>
                  <a:ext uri="{FF2B5EF4-FFF2-40B4-BE49-F238E27FC236}">
                    <a16:creationId xmlns:a16="http://schemas.microsoft.com/office/drawing/2014/main" id="{C9415FC7-C06C-1C4C-8129-64DAE6C2E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" y="1809"/>
                <a:ext cx="64" cy="72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19" name="Oval 584">
                <a:extLst>
                  <a:ext uri="{FF2B5EF4-FFF2-40B4-BE49-F238E27FC236}">
                    <a16:creationId xmlns:a16="http://schemas.microsoft.com/office/drawing/2014/main" id="{2DD59830-D8DE-A448-9747-8351DD23A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8" y="2966"/>
                <a:ext cx="64" cy="7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20" name="Oval 585">
                <a:extLst>
                  <a:ext uri="{FF2B5EF4-FFF2-40B4-BE49-F238E27FC236}">
                    <a16:creationId xmlns:a16="http://schemas.microsoft.com/office/drawing/2014/main" id="{94C34468-DA8E-064A-828A-3505923334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2" y="3658"/>
                <a:ext cx="65" cy="7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21" name="Oval 586">
                <a:extLst>
                  <a:ext uri="{FF2B5EF4-FFF2-40B4-BE49-F238E27FC236}">
                    <a16:creationId xmlns:a16="http://schemas.microsoft.com/office/drawing/2014/main" id="{8FBDAC67-65F9-C549-80B2-D92F91DAD7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5" y="3461"/>
                <a:ext cx="65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22" name="Oval 587">
                <a:extLst>
                  <a:ext uri="{FF2B5EF4-FFF2-40B4-BE49-F238E27FC236}">
                    <a16:creationId xmlns:a16="http://schemas.microsoft.com/office/drawing/2014/main" id="{C114B551-1E59-7940-B73F-177F71AAEC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6" y="3335"/>
                <a:ext cx="64" cy="7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23" name="Oval 588">
                <a:extLst>
                  <a:ext uri="{FF2B5EF4-FFF2-40B4-BE49-F238E27FC236}">
                    <a16:creationId xmlns:a16="http://schemas.microsoft.com/office/drawing/2014/main" id="{18BC4D87-6056-D641-80E1-C6DB4384AD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3709"/>
                <a:ext cx="65" cy="7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24" name="Oval 589">
                <a:extLst>
                  <a:ext uri="{FF2B5EF4-FFF2-40B4-BE49-F238E27FC236}">
                    <a16:creationId xmlns:a16="http://schemas.microsoft.com/office/drawing/2014/main" id="{E6C17D3C-DA96-104A-BD0B-462D39EE2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2" y="3471"/>
                <a:ext cx="65" cy="7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25" name="Oval 590">
                <a:extLst>
                  <a:ext uri="{FF2B5EF4-FFF2-40B4-BE49-F238E27FC236}">
                    <a16:creationId xmlns:a16="http://schemas.microsoft.com/office/drawing/2014/main" id="{F932E6ED-73A4-A94E-8BF7-C91E691CD0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4" y="3962"/>
                <a:ext cx="64" cy="7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26" name="Oval 591">
                <a:extLst>
                  <a:ext uri="{FF2B5EF4-FFF2-40B4-BE49-F238E27FC236}">
                    <a16:creationId xmlns:a16="http://schemas.microsoft.com/office/drawing/2014/main" id="{1A4E5AFD-B51E-E247-A350-3122DACC95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8" y="3714"/>
                <a:ext cx="64" cy="7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27" name="Oval 592">
                <a:extLst>
                  <a:ext uri="{FF2B5EF4-FFF2-40B4-BE49-F238E27FC236}">
                    <a16:creationId xmlns:a16="http://schemas.microsoft.com/office/drawing/2014/main" id="{E2F548A9-60E7-C24D-9C29-8F2F913A6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1" y="3536"/>
                <a:ext cx="65" cy="7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28" name="Oval 593">
                <a:extLst>
                  <a:ext uri="{FF2B5EF4-FFF2-40B4-BE49-F238E27FC236}">
                    <a16:creationId xmlns:a16="http://schemas.microsoft.com/office/drawing/2014/main" id="{8487C8DF-CB26-7745-BD8C-B72C76E0CE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4" y="3312"/>
                <a:ext cx="64" cy="7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29" name="Oval 594">
                <a:extLst>
                  <a:ext uri="{FF2B5EF4-FFF2-40B4-BE49-F238E27FC236}">
                    <a16:creationId xmlns:a16="http://schemas.microsoft.com/office/drawing/2014/main" id="{B481DEF7-8D60-9D43-8E10-8EBA9114A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2" y="2933"/>
                <a:ext cx="65" cy="7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30" name="Oval 595">
                <a:extLst>
                  <a:ext uri="{FF2B5EF4-FFF2-40B4-BE49-F238E27FC236}">
                    <a16:creationId xmlns:a16="http://schemas.microsoft.com/office/drawing/2014/main" id="{194E0A6F-00AD-AF41-8827-DAB08E1FC1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8" y="3129"/>
                <a:ext cx="65" cy="7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31" name="Oval 596">
                <a:extLst>
                  <a:ext uri="{FF2B5EF4-FFF2-40B4-BE49-F238E27FC236}">
                    <a16:creationId xmlns:a16="http://schemas.microsoft.com/office/drawing/2014/main" id="{33077C4A-84E4-1742-A16E-8A9BDF27C5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8" y="3176"/>
                <a:ext cx="65" cy="7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32" name="Oval 597">
                <a:extLst>
                  <a:ext uri="{FF2B5EF4-FFF2-40B4-BE49-F238E27FC236}">
                    <a16:creationId xmlns:a16="http://schemas.microsoft.com/office/drawing/2014/main" id="{4308AF4F-8E5E-C045-B244-71D14922C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9" y="2956"/>
                <a:ext cx="65" cy="7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33" name="Oval 598">
                <a:extLst>
                  <a:ext uri="{FF2B5EF4-FFF2-40B4-BE49-F238E27FC236}">
                    <a16:creationId xmlns:a16="http://schemas.microsoft.com/office/drawing/2014/main" id="{07447CB0-D48D-D549-9B61-6CEB78DF6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5" y="2848"/>
                <a:ext cx="64" cy="7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34" name="Oval 599">
                <a:extLst>
                  <a:ext uri="{FF2B5EF4-FFF2-40B4-BE49-F238E27FC236}">
                    <a16:creationId xmlns:a16="http://schemas.microsoft.com/office/drawing/2014/main" id="{8E08EA21-4F19-7547-9184-ECE350BE8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7" y="2315"/>
                <a:ext cx="65" cy="7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35" name="Oval 600">
                <a:extLst>
                  <a:ext uri="{FF2B5EF4-FFF2-40B4-BE49-F238E27FC236}">
                    <a16:creationId xmlns:a16="http://schemas.microsoft.com/office/drawing/2014/main" id="{16C82586-6FF0-EF46-AC1E-9DADD1C6E8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6" y="2380"/>
                <a:ext cx="65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36" name="Oval 601">
                <a:extLst>
                  <a:ext uri="{FF2B5EF4-FFF2-40B4-BE49-F238E27FC236}">
                    <a16:creationId xmlns:a16="http://schemas.microsoft.com/office/drawing/2014/main" id="{B1BFA72F-F0F6-F142-8458-79CEFF49A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" y="2240"/>
                <a:ext cx="65" cy="7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37" name="Oval 602">
                <a:extLst>
                  <a:ext uri="{FF2B5EF4-FFF2-40B4-BE49-F238E27FC236}">
                    <a16:creationId xmlns:a16="http://schemas.microsoft.com/office/drawing/2014/main" id="{97171ADB-BFB5-D949-899B-77AC910285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9" y="1702"/>
                <a:ext cx="65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38" name="Oval 603">
                <a:extLst>
                  <a:ext uri="{FF2B5EF4-FFF2-40B4-BE49-F238E27FC236}">
                    <a16:creationId xmlns:a16="http://schemas.microsoft.com/office/drawing/2014/main" id="{2945641F-86E3-F943-8FE5-985FEA4504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5" y="2296"/>
                <a:ext cx="64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39" name="Oval 604">
                <a:extLst>
                  <a:ext uri="{FF2B5EF4-FFF2-40B4-BE49-F238E27FC236}">
                    <a16:creationId xmlns:a16="http://schemas.microsoft.com/office/drawing/2014/main" id="{9ECA5122-770E-E14F-BE86-7CF27BCD67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2" y="2521"/>
                <a:ext cx="65" cy="7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40" name="Oval 605">
                <a:extLst>
                  <a:ext uri="{FF2B5EF4-FFF2-40B4-BE49-F238E27FC236}">
                    <a16:creationId xmlns:a16="http://schemas.microsoft.com/office/drawing/2014/main" id="{6F9FA4F6-780C-A844-B231-C7FE9DF1D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4" y="2180"/>
                <a:ext cx="65" cy="7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41" name="Oval 606">
                <a:extLst>
                  <a:ext uri="{FF2B5EF4-FFF2-40B4-BE49-F238E27FC236}">
                    <a16:creationId xmlns:a16="http://schemas.microsoft.com/office/drawing/2014/main" id="{8F5A5755-88B4-FD4F-9A52-91ECD25F3E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2" y="2095"/>
                <a:ext cx="65" cy="7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42" name="Oval 607">
                <a:extLst>
                  <a:ext uri="{FF2B5EF4-FFF2-40B4-BE49-F238E27FC236}">
                    <a16:creationId xmlns:a16="http://schemas.microsoft.com/office/drawing/2014/main" id="{E0A76089-7D57-4C42-A0B6-03AB828909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7" y="2395"/>
                <a:ext cx="65" cy="7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43" name="Oval 608">
                <a:extLst>
                  <a:ext uri="{FF2B5EF4-FFF2-40B4-BE49-F238E27FC236}">
                    <a16:creationId xmlns:a16="http://schemas.microsoft.com/office/drawing/2014/main" id="{67E60BD1-B66F-E34D-9E05-4AEF9D4F7D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6" y="2119"/>
                <a:ext cx="65" cy="7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44" name="Oval 609">
                <a:extLst>
                  <a:ext uri="{FF2B5EF4-FFF2-40B4-BE49-F238E27FC236}">
                    <a16:creationId xmlns:a16="http://schemas.microsoft.com/office/drawing/2014/main" id="{7C259285-4D1D-FB49-A3B8-609F31ED8D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7" y="1632"/>
                <a:ext cx="65" cy="7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45" name="Oval 610">
                <a:extLst>
                  <a:ext uri="{FF2B5EF4-FFF2-40B4-BE49-F238E27FC236}">
                    <a16:creationId xmlns:a16="http://schemas.microsoft.com/office/drawing/2014/main" id="{EADF6B83-1A59-B141-8903-600DF6A7F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0" y="1450"/>
                <a:ext cx="65" cy="7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46" name="Rectangle 611">
                <a:extLst>
                  <a:ext uri="{FF2B5EF4-FFF2-40B4-BE49-F238E27FC236}">
                    <a16:creationId xmlns:a16="http://schemas.microsoft.com/office/drawing/2014/main" id="{16B65835-01A9-8745-84C4-D334E87AB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8" y="3432"/>
                <a:ext cx="300" cy="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47" name="Rectangle 612">
                <a:extLst>
                  <a:ext uri="{FF2B5EF4-FFF2-40B4-BE49-F238E27FC236}">
                    <a16:creationId xmlns:a16="http://schemas.microsoft.com/office/drawing/2014/main" id="{FBACD571-E14B-EB45-9295-ADCC85FA94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5" y="3480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桂林</a:t>
                </a:r>
                <a:endParaRPr lang="zh-CN" altLang="en-US" sz="750"/>
              </a:p>
            </p:txBody>
          </p:sp>
          <p:sp>
            <p:nvSpPr>
              <p:cNvPr id="36448" name="Freeform 613">
                <a:extLst>
                  <a:ext uri="{FF2B5EF4-FFF2-40B4-BE49-F238E27FC236}">
                    <a16:creationId xmlns:a16="http://schemas.microsoft.com/office/drawing/2014/main" id="{54606643-FC39-4847-AB20-EACB9294F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6" y="3526"/>
                <a:ext cx="150" cy="198"/>
              </a:xfrm>
              <a:custGeom>
                <a:avLst/>
                <a:gdLst>
                  <a:gd name="T0" fmla="*/ 75 w 300"/>
                  <a:gd name="T1" fmla="*/ 1 h 395"/>
                  <a:gd name="T2" fmla="*/ 70 w 300"/>
                  <a:gd name="T3" fmla="*/ 0 h 395"/>
                  <a:gd name="T4" fmla="*/ 66 w 300"/>
                  <a:gd name="T5" fmla="*/ 16 h 395"/>
                  <a:gd name="T6" fmla="*/ 62 w 300"/>
                  <a:gd name="T7" fmla="*/ 30 h 395"/>
                  <a:gd name="T8" fmla="*/ 59 w 300"/>
                  <a:gd name="T9" fmla="*/ 38 h 395"/>
                  <a:gd name="T10" fmla="*/ 62 w 300"/>
                  <a:gd name="T11" fmla="*/ 38 h 395"/>
                  <a:gd name="T12" fmla="*/ 60 w 300"/>
                  <a:gd name="T13" fmla="*/ 35 h 395"/>
                  <a:gd name="T14" fmla="*/ 57 w 300"/>
                  <a:gd name="T15" fmla="*/ 42 h 395"/>
                  <a:gd name="T16" fmla="*/ 54 w 300"/>
                  <a:gd name="T17" fmla="*/ 49 h 395"/>
                  <a:gd name="T18" fmla="*/ 50 w 300"/>
                  <a:gd name="T19" fmla="*/ 55 h 395"/>
                  <a:gd name="T20" fmla="*/ 45 w 300"/>
                  <a:gd name="T21" fmla="*/ 61 h 395"/>
                  <a:gd name="T22" fmla="*/ 40 w 300"/>
                  <a:gd name="T23" fmla="*/ 66 h 395"/>
                  <a:gd name="T24" fmla="*/ 34 w 300"/>
                  <a:gd name="T25" fmla="*/ 71 h 395"/>
                  <a:gd name="T26" fmla="*/ 28 w 300"/>
                  <a:gd name="T27" fmla="*/ 76 h 395"/>
                  <a:gd name="T28" fmla="*/ 14 w 300"/>
                  <a:gd name="T29" fmla="*/ 86 h 395"/>
                  <a:gd name="T30" fmla="*/ 16 w 300"/>
                  <a:gd name="T31" fmla="*/ 88 h 395"/>
                  <a:gd name="T32" fmla="*/ 15 w 300"/>
                  <a:gd name="T33" fmla="*/ 85 h 395"/>
                  <a:gd name="T34" fmla="*/ 0 w 300"/>
                  <a:gd name="T35" fmla="*/ 94 h 395"/>
                  <a:gd name="T36" fmla="*/ 3 w 300"/>
                  <a:gd name="T37" fmla="*/ 99 h 395"/>
                  <a:gd name="T38" fmla="*/ 17 w 300"/>
                  <a:gd name="T39" fmla="*/ 90 h 395"/>
                  <a:gd name="T40" fmla="*/ 18 w 300"/>
                  <a:gd name="T41" fmla="*/ 90 h 395"/>
                  <a:gd name="T42" fmla="*/ 32 w 300"/>
                  <a:gd name="T43" fmla="*/ 81 h 395"/>
                  <a:gd name="T44" fmla="*/ 38 w 300"/>
                  <a:gd name="T45" fmla="*/ 75 h 395"/>
                  <a:gd name="T46" fmla="*/ 44 w 300"/>
                  <a:gd name="T47" fmla="*/ 71 h 395"/>
                  <a:gd name="T48" fmla="*/ 49 w 300"/>
                  <a:gd name="T49" fmla="*/ 65 h 395"/>
                  <a:gd name="T50" fmla="*/ 54 w 300"/>
                  <a:gd name="T51" fmla="*/ 59 h 395"/>
                  <a:gd name="T52" fmla="*/ 58 w 300"/>
                  <a:gd name="T53" fmla="*/ 53 h 395"/>
                  <a:gd name="T54" fmla="*/ 62 w 300"/>
                  <a:gd name="T55" fmla="*/ 46 h 395"/>
                  <a:gd name="T56" fmla="*/ 65 w 300"/>
                  <a:gd name="T57" fmla="*/ 40 h 395"/>
                  <a:gd name="T58" fmla="*/ 65 w 300"/>
                  <a:gd name="T59" fmla="*/ 38 h 395"/>
                  <a:gd name="T60" fmla="*/ 65 w 300"/>
                  <a:gd name="T61" fmla="*/ 38 h 395"/>
                  <a:gd name="T62" fmla="*/ 68 w 300"/>
                  <a:gd name="T63" fmla="*/ 30 h 395"/>
                  <a:gd name="T64" fmla="*/ 72 w 300"/>
                  <a:gd name="T65" fmla="*/ 16 h 395"/>
                  <a:gd name="T66" fmla="*/ 75 w 300"/>
                  <a:gd name="T67" fmla="*/ 1 h 39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00" h="395">
                    <a:moveTo>
                      <a:pt x="300" y="4"/>
                    </a:moveTo>
                    <a:lnTo>
                      <a:pt x="279" y="0"/>
                    </a:lnTo>
                    <a:lnTo>
                      <a:pt x="263" y="62"/>
                    </a:lnTo>
                    <a:lnTo>
                      <a:pt x="248" y="120"/>
                    </a:lnTo>
                    <a:lnTo>
                      <a:pt x="236" y="149"/>
                    </a:lnTo>
                    <a:lnTo>
                      <a:pt x="248" y="149"/>
                    </a:lnTo>
                    <a:lnTo>
                      <a:pt x="240" y="139"/>
                    </a:lnTo>
                    <a:lnTo>
                      <a:pt x="228" y="166"/>
                    </a:lnTo>
                    <a:lnTo>
                      <a:pt x="215" y="194"/>
                    </a:lnTo>
                    <a:lnTo>
                      <a:pt x="199" y="219"/>
                    </a:lnTo>
                    <a:lnTo>
                      <a:pt x="178" y="242"/>
                    </a:lnTo>
                    <a:lnTo>
                      <a:pt x="157" y="263"/>
                    </a:lnTo>
                    <a:lnTo>
                      <a:pt x="134" y="283"/>
                    </a:lnTo>
                    <a:lnTo>
                      <a:pt x="109" y="304"/>
                    </a:lnTo>
                    <a:lnTo>
                      <a:pt x="55" y="341"/>
                    </a:lnTo>
                    <a:lnTo>
                      <a:pt x="62" y="349"/>
                    </a:lnTo>
                    <a:lnTo>
                      <a:pt x="58" y="339"/>
                    </a:lnTo>
                    <a:lnTo>
                      <a:pt x="0" y="376"/>
                    </a:lnTo>
                    <a:lnTo>
                      <a:pt x="12" y="395"/>
                    </a:lnTo>
                    <a:lnTo>
                      <a:pt x="68" y="360"/>
                    </a:lnTo>
                    <a:lnTo>
                      <a:pt x="72" y="358"/>
                    </a:lnTo>
                    <a:lnTo>
                      <a:pt x="126" y="322"/>
                    </a:lnTo>
                    <a:lnTo>
                      <a:pt x="151" y="300"/>
                    </a:lnTo>
                    <a:lnTo>
                      <a:pt x="174" y="281"/>
                    </a:lnTo>
                    <a:lnTo>
                      <a:pt x="196" y="260"/>
                    </a:lnTo>
                    <a:lnTo>
                      <a:pt x="215" y="236"/>
                    </a:lnTo>
                    <a:lnTo>
                      <a:pt x="232" y="211"/>
                    </a:lnTo>
                    <a:lnTo>
                      <a:pt x="246" y="184"/>
                    </a:lnTo>
                    <a:lnTo>
                      <a:pt x="257" y="157"/>
                    </a:lnTo>
                    <a:lnTo>
                      <a:pt x="259" y="149"/>
                    </a:lnTo>
                    <a:lnTo>
                      <a:pt x="271" y="120"/>
                    </a:lnTo>
                    <a:lnTo>
                      <a:pt x="286" y="62"/>
                    </a:lnTo>
                    <a:lnTo>
                      <a:pt x="300" y="4"/>
                    </a:lnTo>
                    <a:close/>
                  </a:path>
                </a:pathLst>
              </a:custGeom>
              <a:solidFill>
                <a:srgbClr val="33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49" name="Freeform 614">
                <a:extLst>
                  <a:ext uri="{FF2B5EF4-FFF2-40B4-BE49-F238E27FC236}">
                    <a16:creationId xmlns:a16="http://schemas.microsoft.com/office/drawing/2014/main" id="{B52A5FDD-2CDB-B94A-A41C-ACEEBF21F3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3" y="2380"/>
                <a:ext cx="233" cy="424"/>
              </a:xfrm>
              <a:custGeom>
                <a:avLst/>
                <a:gdLst>
                  <a:gd name="T0" fmla="*/ 110 w 466"/>
                  <a:gd name="T1" fmla="*/ 212 h 847"/>
                  <a:gd name="T2" fmla="*/ 117 w 466"/>
                  <a:gd name="T3" fmla="*/ 207 h 847"/>
                  <a:gd name="T4" fmla="*/ 92 w 466"/>
                  <a:gd name="T5" fmla="*/ 176 h 847"/>
                  <a:gd name="T6" fmla="*/ 80 w 466"/>
                  <a:gd name="T7" fmla="*/ 161 h 847"/>
                  <a:gd name="T8" fmla="*/ 69 w 466"/>
                  <a:gd name="T9" fmla="*/ 147 h 847"/>
                  <a:gd name="T10" fmla="*/ 58 w 466"/>
                  <a:gd name="T11" fmla="*/ 133 h 847"/>
                  <a:gd name="T12" fmla="*/ 49 w 466"/>
                  <a:gd name="T13" fmla="*/ 119 h 847"/>
                  <a:gd name="T14" fmla="*/ 45 w 466"/>
                  <a:gd name="T15" fmla="*/ 121 h 847"/>
                  <a:gd name="T16" fmla="*/ 50 w 466"/>
                  <a:gd name="T17" fmla="*/ 120 h 847"/>
                  <a:gd name="T18" fmla="*/ 41 w 466"/>
                  <a:gd name="T19" fmla="*/ 106 h 847"/>
                  <a:gd name="T20" fmla="*/ 33 w 466"/>
                  <a:gd name="T21" fmla="*/ 93 h 847"/>
                  <a:gd name="T22" fmla="*/ 28 w 466"/>
                  <a:gd name="T23" fmla="*/ 80 h 847"/>
                  <a:gd name="T24" fmla="*/ 23 w 466"/>
                  <a:gd name="T25" fmla="*/ 66 h 847"/>
                  <a:gd name="T26" fmla="*/ 18 w 466"/>
                  <a:gd name="T27" fmla="*/ 53 h 847"/>
                  <a:gd name="T28" fmla="*/ 15 w 466"/>
                  <a:gd name="T29" fmla="*/ 39 h 847"/>
                  <a:gd name="T30" fmla="*/ 12 w 466"/>
                  <a:gd name="T31" fmla="*/ 41 h 847"/>
                  <a:gd name="T32" fmla="*/ 16 w 466"/>
                  <a:gd name="T33" fmla="*/ 41 h 847"/>
                  <a:gd name="T34" fmla="*/ 14 w 466"/>
                  <a:gd name="T35" fmla="*/ 29 h 847"/>
                  <a:gd name="T36" fmla="*/ 12 w 466"/>
                  <a:gd name="T37" fmla="*/ 18 h 847"/>
                  <a:gd name="T38" fmla="*/ 11 w 466"/>
                  <a:gd name="T39" fmla="*/ 13 h 847"/>
                  <a:gd name="T40" fmla="*/ 10 w 466"/>
                  <a:gd name="T41" fmla="*/ 8 h 847"/>
                  <a:gd name="T42" fmla="*/ 10 w 466"/>
                  <a:gd name="T43" fmla="*/ 5 h 847"/>
                  <a:gd name="T44" fmla="*/ 9 w 466"/>
                  <a:gd name="T45" fmla="*/ 3 h 847"/>
                  <a:gd name="T46" fmla="*/ 9 w 466"/>
                  <a:gd name="T47" fmla="*/ 0 h 847"/>
                  <a:gd name="T48" fmla="*/ 0 w 466"/>
                  <a:gd name="T49" fmla="*/ 2 h 847"/>
                  <a:gd name="T50" fmla="*/ 1 w 466"/>
                  <a:gd name="T51" fmla="*/ 6 h 847"/>
                  <a:gd name="T52" fmla="*/ 5 w 466"/>
                  <a:gd name="T53" fmla="*/ 5 h 847"/>
                  <a:gd name="T54" fmla="*/ 1 w 466"/>
                  <a:gd name="T55" fmla="*/ 5 h 847"/>
                  <a:gd name="T56" fmla="*/ 1 w 466"/>
                  <a:gd name="T57" fmla="*/ 8 h 847"/>
                  <a:gd name="T58" fmla="*/ 2 w 466"/>
                  <a:gd name="T59" fmla="*/ 13 h 847"/>
                  <a:gd name="T60" fmla="*/ 3 w 466"/>
                  <a:gd name="T61" fmla="*/ 18 h 847"/>
                  <a:gd name="T62" fmla="*/ 5 w 466"/>
                  <a:gd name="T63" fmla="*/ 29 h 847"/>
                  <a:gd name="T64" fmla="*/ 7 w 466"/>
                  <a:gd name="T65" fmla="*/ 41 h 847"/>
                  <a:gd name="T66" fmla="*/ 7 w 466"/>
                  <a:gd name="T67" fmla="*/ 42 h 847"/>
                  <a:gd name="T68" fmla="*/ 10 w 466"/>
                  <a:gd name="T69" fmla="*/ 56 h 847"/>
                  <a:gd name="T70" fmla="*/ 15 w 466"/>
                  <a:gd name="T71" fmla="*/ 70 h 847"/>
                  <a:gd name="T72" fmla="*/ 19 w 466"/>
                  <a:gd name="T73" fmla="*/ 83 h 847"/>
                  <a:gd name="T74" fmla="*/ 26 w 466"/>
                  <a:gd name="T75" fmla="*/ 97 h 847"/>
                  <a:gd name="T76" fmla="*/ 33 w 466"/>
                  <a:gd name="T77" fmla="*/ 110 h 847"/>
                  <a:gd name="T78" fmla="*/ 42 w 466"/>
                  <a:gd name="T79" fmla="*/ 123 h 847"/>
                  <a:gd name="T80" fmla="*/ 43 w 466"/>
                  <a:gd name="T81" fmla="*/ 125 h 847"/>
                  <a:gd name="T82" fmla="*/ 52 w 466"/>
                  <a:gd name="T83" fmla="*/ 139 h 847"/>
                  <a:gd name="T84" fmla="*/ 63 w 466"/>
                  <a:gd name="T85" fmla="*/ 153 h 847"/>
                  <a:gd name="T86" fmla="*/ 74 w 466"/>
                  <a:gd name="T87" fmla="*/ 167 h 847"/>
                  <a:gd name="T88" fmla="*/ 86 w 466"/>
                  <a:gd name="T89" fmla="*/ 182 h 847"/>
                  <a:gd name="T90" fmla="*/ 110 w 466"/>
                  <a:gd name="T91" fmla="*/ 212 h 84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466" h="847">
                    <a:moveTo>
                      <a:pt x="439" y="847"/>
                    </a:moveTo>
                    <a:lnTo>
                      <a:pt x="466" y="825"/>
                    </a:lnTo>
                    <a:lnTo>
                      <a:pt x="368" y="703"/>
                    </a:lnTo>
                    <a:lnTo>
                      <a:pt x="319" y="643"/>
                    </a:lnTo>
                    <a:lnTo>
                      <a:pt x="275" y="585"/>
                    </a:lnTo>
                    <a:lnTo>
                      <a:pt x="232" y="529"/>
                    </a:lnTo>
                    <a:lnTo>
                      <a:pt x="194" y="473"/>
                    </a:lnTo>
                    <a:lnTo>
                      <a:pt x="180" y="484"/>
                    </a:lnTo>
                    <a:lnTo>
                      <a:pt x="198" y="478"/>
                    </a:lnTo>
                    <a:lnTo>
                      <a:pt x="163" y="424"/>
                    </a:lnTo>
                    <a:lnTo>
                      <a:pt x="132" y="370"/>
                    </a:lnTo>
                    <a:lnTo>
                      <a:pt x="109" y="317"/>
                    </a:lnTo>
                    <a:lnTo>
                      <a:pt x="89" y="263"/>
                    </a:lnTo>
                    <a:lnTo>
                      <a:pt x="72" y="209"/>
                    </a:lnTo>
                    <a:lnTo>
                      <a:pt x="60" y="155"/>
                    </a:lnTo>
                    <a:lnTo>
                      <a:pt x="45" y="162"/>
                    </a:lnTo>
                    <a:lnTo>
                      <a:pt x="62" y="162"/>
                    </a:lnTo>
                    <a:lnTo>
                      <a:pt x="53" y="114"/>
                    </a:lnTo>
                    <a:lnTo>
                      <a:pt x="45" y="69"/>
                    </a:lnTo>
                    <a:lnTo>
                      <a:pt x="43" y="50"/>
                    </a:lnTo>
                    <a:lnTo>
                      <a:pt x="39" y="32"/>
                    </a:lnTo>
                    <a:lnTo>
                      <a:pt x="37" y="17"/>
                    </a:lnTo>
                    <a:lnTo>
                      <a:pt x="35" y="9"/>
                    </a:lnTo>
                    <a:lnTo>
                      <a:pt x="33" y="0"/>
                    </a:lnTo>
                    <a:lnTo>
                      <a:pt x="0" y="7"/>
                    </a:lnTo>
                    <a:lnTo>
                      <a:pt x="2" y="23"/>
                    </a:lnTo>
                    <a:lnTo>
                      <a:pt x="20" y="17"/>
                    </a:lnTo>
                    <a:lnTo>
                      <a:pt x="2" y="17"/>
                    </a:lnTo>
                    <a:lnTo>
                      <a:pt x="4" y="32"/>
                    </a:lnTo>
                    <a:lnTo>
                      <a:pt x="8" y="50"/>
                    </a:lnTo>
                    <a:lnTo>
                      <a:pt x="10" y="69"/>
                    </a:lnTo>
                    <a:lnTo>
                      <a:pt x="18" y="114"/>
                    </a:lnTo>
                    <a:lnTo>
                      <a:pt x="28" y="162"/>
                    </a:lnTo>
                    <a:lnTo>
                      <a:pt x="28" y="168"/>
                    </a:lnTo>
                    <a:lnTo>
                      <a:pt x="39" y="222"/>
                    </a:lnTo>
                    <a:lnTo>
                      <a:pt x="57" y="277"/>
                    </a:lnTo>
                    <a:lnTo>
                      <a:pt x="76" y="331"/>
                    </a:lnTo>
                    <a:lnTo>
                      <a:pt x="101" y="385"/>
                    </a:lnTo>
                    <a:lnTo>
                      <a:pt x="130" y="438"/>
                    </a:lnTo>
                    <a:lnTo>
                      <a:pt x="165" y="492"/>
                    </a:lnTo>
                    <a:lnTo>
                      <a:pt x="169" y="498"/>
                    </a:lnTo>
                    <a:lnTo>
                      <a:pt x="207" y="554"/>
                    </a:lnTo>
                    <a:lnTo>
                      <a:pt x="250" y="610"/>
                    </a:lnTo>
                    <a:lnTo>
                      <a:pt x="294" y="668"/>
                    </a:lnTo>
                    <a:lnTo>
                      <a:pt x="342" y="728"/>
                    </a:lnTo>
                    <a:lnTo>
                      <a:pt x="439" y="84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50" name="Freeform 615">
                <a:extLst>
                  <a:ext uri="{FF2B5EF4-FFF2-40B4-BE49-F238E27FC236}">
                    <a16:creationId xmlns:a16="http://schemas.microsoft.com/office/drawing/2014/main" id="{C51B5D29-6709-DA40-92E3-EAC9AE611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2" y="1988"/>
                <a:ext cx="228" cy="346"/>
              </a:xfrm>
              <a:custGeom>
                <a:avLst/>
                <a:gdLst>
                  <a:gd name="T0" fmla="*/ 112 w 456"/>
                  <a:gd name="T1" fmla="*/ 0 h 692"/>
                  <a:gd name="T2" fmla="*/ 71 w 456"/>
                  <a:gd name="T3" fmla="*/ 11 h 692"/>
                  <a:gd name="T4" fmla="*/ 44 w 456"/>
                  <a:gd name="T5" fmla="*/ 20 h 692"/>
                  <a:gd name="T6" fmla="*/ 29 w 456"/>
                  <a:gd name="T7" fmla="*/ 27 h 692"/>
                  <a:gd name="T8" fmla="*/ 16 w 456"/>
                  <a:gd name="T9" fmla="*/ 34 h 692"/>
                  <a:gd name="T10" fmla="*/ 10 w 456"/>
                  <a:gd name="T11" fmla="*/ 38 h 692"/>
                  <a:gd name="T12" fmla="*/ 4 w 456"/>
                  <a:gd name="T13" fmla="*/ 47 h 692"/>
                  <a:gd name="T14" fmla="*/ 1 w 456"/>
                  <a:gd name="T15" fmla="*/ 54 h 692"/>
                  <a:gd name="T16" fmla="*/ 1 w 456"/>
                  <a:gd name="T17" fmla="*/ 64 h 692"/>
                  <a:gd name="T18" fmla="*/ 4 w 456"/>
                  <a:gd name="T19" fmla="*/ 72 h 692"/>
                  <a:gd name="T20" fmla="*/ 10 w 456"/>
                  <a:gd name="T21" fmla="*/ 84 h 692"/>
                  <a:gd name="T22" fmla="*/ 21 w 456"/>
                  <a:gd name="T23" fmla="*/ 98 h 692"/>
                  <a:gd name="T24" fmla="*/ 35 w 456"/>
                  <a:gd name="T25" fmla="*/ 112 h 692"/>
                  <a:gd name="T26" fmla="*/ 52 w 456"/>
                  <a:gd name="T27" fmla="*/ 126 h 692"/>
                  <a:gd name="T28" fmla="*/ 90 w 456"/>
                  <a:gd name="T29" fmla="*/ 158 h 692"/>
                  <a:gd name="T30" fmla="*/ 114 w 456"/>
                  <a:gd name="T31" fmla="*/ 169 h 692"/>
                  <a:gd name="T32" fmla="*/ 75 w 456"/>
                  <a:gd name="T33" fmla="*/ 138 h 692"/>
                  <a:gd name="T34" fmla="*/ 48 w 456"/>
                  <a:gd name="T35" fmla="*/ 115 h 692"/>
                  <a:gd name="T36" fmla="*/ 32 w 456"/>
                  <a:gd name="T37" fmla="*/ 100 h 692"/>
                  <a:gd name="T38" fmla="*/ 20 w 456"/>
                  <a:gd name="T39" fmla="*/ 87 h 692"/>
                  <a:gd name="T40" fmla="*/ 11 w 456"/>
                  <a:gd name="T41" fmla="*/ 74 h 692"/>
                  <a:gd name="T42" fmla="*/ 6 w 456"/>
                  <a:gd name="T43" fmla="*/ 70 h 692"/>
                  <a:gd name="T44" fmla="*/ 7 w 456"/>
                  <a:gd name="T45" fmla="*/ 64 h 692"/>
                  <a:gd name="T46" fmla="*/ 7 w 456"/>
                  <a:gd name="T47" fmla="*/ 54 h 692"/>
                  <a:gd name="T48" fmla="*/ 6 w 456"/>
                  <a:gd name="T49" fmla="*/ 49 h 692"/>
                  <a:gd name="T50" fmla="*/ 11 w 456"/>
                  <a:gd name="T51" fmla="*/ 47 h 692"/>
                  <a:gd name="T52" fmla="*/ 20 w 456"/>
                  <a:gd name="T53" fmla="*/ 39 h 692"/>
                  <a:gd name="T54" fmla="*/ 19 w 456"/>
                  <a:gd name="T55" fmla="*/ 39 h 692"/>
                  <a:gd name="T56" fmla="*/ 31 w 456"/>
                  <a:gd name="T57" fmla="*/ 32 h 692"/>
                  <a:gd name="T58" fmla="*/ 47 w 456"/>
                  <a:gd name="T59" fmla="*/ 25 h 692"/>
                  <a:gd name="T60" fmla="*/ 74 w 456"/>
                  <a:gd name="T61" fmla="*/ 16 h 692"/>
                  <a:gd name="T62" fmla="*/ 113 w 456"/>
                  <a:gd name="T63" fmla="*/ 6 h 69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456" h="692">
                    <a:moveTo>
                      <a:pt x="452" y="22"/>
                    </a:moveTo>
                    <a:lnTo>
                      <a:pt x="446" y="0"/>
                    </a:lnTo>
                    <a:lnTo>
                      <a:pt x="361" y="20"/>
                    </a:lnTo>
                    <a:lnTo>
                      <a:pt x="284" y="43"/>
                    </a:lnTo>
                    <a:lnTo>
                      <a:pt x="208" y="66"/>
                    </a:lnTo>
                    <a:lnTo>
                      <a:pt x="176" y="78"/>
                    </a:lnTo>
                    <a:lnTo>
                      <a:pt x="143" y="92"/>
                    </a:lnTo>
                    <a:lnTo>
                      <a:pt x="114" y="105"/>
                    </a:lnTo>
                    <a:lnTo>
                      <a:pt x="87" y="119"/>
                    </a:lnTo>
                    <a:lnTo>
                      <a:pt x="64" y="134"/>
                    </a:lnTo>
                    <a:lnTo>
                      <a:pt x="60" y="136"/>
                    </a:lnTo>
                    <a:lnTo>
                      <a:pt x="40" y="152"/>
                    </a:lnTo>
                    <a:lnTo>
                      <a:pt x="25" y="169"/>
                    </a:lnTo>
                    <a:lnTo>
                      <a:pt x="13" y="187"/>
                    </a:lnTo>
                    <a:lnTo>
                      <a:pt x="9" y="196"/>
                    </a:lnTo>
                    <a:lnTo>
                      <a:pt x="2" y="214"/>
                    </a:lnTo>
                    <a:lnTo>
                      <a:pt x="0" y="235"/>
                    </a:lnTo>
                    <a:lnTo>
                      <a:pt x="2" y="256"/>
                    </a:lnTo>
                    <a:lnTo>
                      <a:pt x="9" y="280"/>
                    </a:lnTo>
                    <a:lnTo>
                      <a:pt x="13" y="287"/>
                    </a:lnTo>
                    <a:lnTo>
                      <a:pt x="25" y="313"/>
                    </a:lnTo>
                    <a:lnTo>
                      <a:pt x="40" y="336"/>
                    </a:lnTo>
                    <a:lnTo>
                      <a:pt x="60" y="363"/>
                    </a:lnTo>
                    <a:lnTo>
                      <a:pt x="83" y="390"/>
                    </a:lnTo>
                    <a:lnTo>
                      <a:pt x="110" y="417"/>
                    </a:lnTo>
                    <a:lnTo>
                      <a:pt x="139" y="446"/>
                    </a:lnTo>
                    <a:lnTo>
                      <a:pt x="172" y="475"/>
                    </a:lnTo>
                    <a:lnTo>
                      <a:pt x="205" y="504"/>
                    </a:lnTo>
                    <a:lnTo>
                      <a:pt x="280" y="566"/>
                    </a:lnTo>
                    <a:lnTo>
                      <a:pt x="357" y="629"/>
                    </a:lnTo>
                    <a:lnTo>
                      <a:pt x="442" y="692"/>
                    </a:lnTo>
                    <a:lnTo>
                      <a:pt x="456" y="673"/>
                    </a:lnTo>
                    <a:lnTo>
                      <a:pt x="375" y="611"/>
                    </a:lnTo>
                    <a:lnTo>
                      <a:pt x="297" y="549"/>
                    </a:lnTo>
                    <a:lnTo>
                      <a:pt x="222" y="487"/>
                    </a:lnTo>
                    <a:lnTo>
                      <a:pt x="189" y="458"/>
                    </a:lnTo>
                    <a:lnTo>
                      <a:pt x="156" y="429"/>
                    </a:lnTo>
                    <a:lnTo>
                      <a:pt x="127" y="400"/>
                    </a:lnTo>
                    <a:lnTo>
                      <a:pt x="100" y="373"/>
                    </a:lnTo>
                    <a:lnTo>
                      <a:pt x="77" y="346"/>
                    </a:lnTo>
                    <a:lnTo>
                      <a:pt x="58" y="318"/>
                    </a:lnTo>
                    <a:lnTo>
                      <a:pt x="42" y="295"/>
                    </a:lnTo>
                    <a:lnTo>
                      <a:pt x="31" y="270"/>
                    </a:lnTo>
                    <a:lnTo>
                      <a:pt x="21" y="280"/>
                    </a:lnTo>
                    <a:lnTo>
                      <a:pt x="33" y="280"/>
                    </a:lnTo>
                    <a:lnTo>
                      <a:pt x="25" y="256"/>
                    </a:lnTo>
                    <a:lnTo>
                      <a:pt x="23" y="235"/>
                    </a:lnTo>
                    <a:lnTo>
                      <a:pt x="25" y="214"/>
                    </a:lnTo>
                    <a:lnTo>
                      <a:pt x="33" y="196"/>
                    </a:lnTo>
                    <a:lnTo>
                      <a:pt x="21" y="196"/>
                    </a:lnTo>
                    <a:lnTo>
                      <a:pt x="31" y="204"/>
                    </a:lnTo>
                    <a:lnTo>
                      <a:pt x="42" y="187"/>
                    </a:lnTo>
                    <a:lnTo>
                      <a:pt x="58" y="169"/>
                    </a:lnTo>
                    <a:lnTo>
                      <a:pt x="77" y="154"/>
                    </a:lnTo>
                    <a:lnTo>
                      <a:pt x="69" y="144"/>
                    </a:lnTo>
                    <a:lnTo>
                      <a:pt x="73" y="156"/>
                    </a:lnTo>
                    <a:lnTo>
                      <a:pt x="96" y="140"/>
                    </a:lnTo>
                    <a:lnTo>
                      <a:pt x="123" y="126"/>
                    </a:lnTo>
                    <a:lnTo>
                      <a:pt x="152" y="113"/>
                    </a:lnTo>
                    <a:lnTo>
                      <a:pt x="185" y="99"/>
                    </a:lnTo>
                    <a:lnTo>
                      <a:pt x="218" y="88"/>
                    </a:lnTo>
                    <a:lnTo>
                      <a:pt x="293" y="64"/>
                    </a:lnTo>
                    <a:lnTo>
                      <a:pt x="371" y="41"/>
                    </a:lnTo>
                    <a:lnTo>
                      <a:pt x="452" y="22"/>
                    </a:lnTo>
                    <a:close/>
                  </a:path>
                </a:pathLst>
              </a:custGeom>
              <a:solidFill>
                <a:srgbClr val="33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51" name="Rectangle 616">
                <a:extLst>
                  <a:ext uri="{FF2B5EF4-FFF2-40B4-BE49-F238E27FC236}">
                    <a16:creationId xmlns:a16="http://schemas.microsoft.com/office/drawing/2014/main" id="{46E1102E-575F-C34D-9C46-8B632509A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0" y="3715"/>
                <a:ext cx="300" cy="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52" name="Rectangle 617">
                <a:extLst>
                  <a:ext uri="{FF2B5EF4-FFF2-40B4-BE49-F238E27FC236}">
                    <a16:creationId xmlns:a16="http://schemas.microsoft.com/office/drawing/2014/main" id="{BBDCD198-A69D-0047-B47A-977C1E91D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4" y="3764"/>
                <a:ext cx="25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75" b="1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深圳</a:t>
                </a:r>
                <a:endParaRPr lang="zh-CN" altLang="en-US" sz="750"/>
              </a:p>
            </p:txBody>
          </p:sp>
          <p:sp>
            <p:nvSpPr>
              <p:cNvPr id="36453" name="Freeform 618">
                <a:extLst>
                  <a:ext uri="{FF2B5EF4-FFF2-40B4-BE49-F238E27FC236}">
                    <a16:creationId xmlns:a16="http://schemas.microsoft.com/office/drawing/2014/main" id="{AF32296B-FEE8-2241-836A-68677B3BD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9" y="2252"/>
                <a:ext cx="57" cy="266"/>
              </a:xfrm>
              <a:custGeom>
                <a:avLst/>
                <a:gdLst>
                  <a:gd name="T0" fmla="*/ 29 w 114"/>
                  <a:gd name="T1" fmla="*/ 2 h 531"/>
                  <a:gd name="T2" fmla="*/ 21 w 114"/>
                  <a:gd name="T3" fmla="*/ 0 h 531"/>
                  <a:gd name="T4" fmla="*/ 15 w 114"/>
                  <a:gd name="T5" fmla="*/ 26 h 531"/>
                  <a:gd name="T6" fmla="*/ 12 w 114"/>
                  <a:gd name="T7" fmla="*/ 39 h 531"/>
                  <a:gd name="T8" fmla="*/ 9 w 114"/>
                  <a:gd name="T9" fmla="*/ 52 h 531"/>
                  <a:gd name="T10" fmla="*/ 9 w 114"/>
                  <a:gd name="T11" fmla="*/ 53 h 531"/>
                  <a:gd name="T12" fmla="*/ 7 w 114"/>
                  <a:gd name="T13" fmla="*/ 65 h 531"/>
                  <a:gd name="T14" fmla="*/ 5 w 114"/>
                  <a:gd name="T15" fmla="*/ 76 h 531"/>
                  <a:gd name="T16" fmla="*/ 3 w 114"/>
                  <a:gd name="T17" fmla="*/ 86 h 531"/>
                  <a:gd name="T18" fmla="*/ 2 w 114"/>
                  <a:gd name="T19" fmla="*/ 94 h 531"/>
                  <a:gd name="T20" fmla="*/ 2 w 114"/>
                  <a:gd name="T21" fmla="*/ 94 h 531"/>
                  <a:gd name="T22" fmla="*/ 1 w 114"/>
                  <a:gd name="T23" fmla="*/ 103 h 531"/>
                  <a:gd name="T24" fmla="*/ 0 w 114"/>
                  <a:gd name="T25" fmla="*/ 109 h 531"/>
                  <a:gd name="T26" fmla="*/ 0 w 114"/>
                  <a:gd name="T27" fmla="*/ 114 h 531"/>
                  <a:gd name="T28" fmla="*/ 0 w 114"/>
                  <a:gd name="T29" fmla="*/ 119 h 531"/>
                  <a:gd name="T30" fmla="*/ 0 w 114"/>
                  <a:gd name="T31" fmla="*/ 123 h 531"/>
                  <a:gd name="T32" fmla="*/ 1 w 114"/>
                  <a:gd name="T33" fmla="*/ 126 h 531"/>
                  <a:gd name="T34" fmla="*/ 2 w 114"/>
                  <a:gd name="T35" fmla="*/ 133 h 531"/>
                  <a:gd name="T36" fmla="*/ 10 w 114"/>
                  <a:gd name="T37" fmla="*/ 132 h 531"/>
                  <a:gd name="T38" fmla="*/ 9 w 114"/>
                  <a:gd name="T39" fmla="*/ 126 h 531"/>
                  <a:gd name="T40" fmla="*/ 9 w 114"/>
                  <a:gd name="T41" fmla="*/ 123 h 531"/>
                  <a:gd name="T42" fmla="*/ 9 w 114"/>
                  <a:gd name="T43" fmla="*/ 119 h 531"/>
                  <a:gd name="T44" fmla="*/ 9 w 114"/>
                  <a:gd name="T45" fmla="*/ 114 h 531"/>
                  <a:gd name="T46" fmla="*/ 9 w 114"/>
                  <a:gd name="T47" fmla="*/ 109 h 531"/>
                  <a:gd name="T48" fmla="*/ 9 w 114"/>
                  <a:gd name="T49" fmla="*/ 103 h 531"/>
                  <a:gd name="T50" fmla="*/ 10 w 114"/>
                  <a:gd name="T51" fmla="*/ 95 h 531"/>
                  <a:gd name="T52" fmla="*/ 6 w 114"/>
                  <a:gd name="T53" fmla="*/ 95 h 531"/>
                  <a:gd name="T54" fmla="*/ 10 w 114"/>
                  <a:gd name="T55" fmla="*/ 96 h 531"/>
                  <a:gd name="T56" fmla="*/ 12 w 114"/>
                  <a:gd name="T57" fmla="*/ 86 h 531"/>
                  <a:gd name="T58" fmla="*/ 14 w 114"/>
                  <a:gd name="T59" fmla="*/ 76 h 531"/>
                  <a:gd name="T60" fmla="*/ 16 w 114"/>
                  <a:gd name="T61" fmla="*/ 65 h 531"/>
                  <a:gd name="T62" fmla="*/ 18 w 114"/>
                  <a:gd name="T63" fmla="*/ 53 h 531"/>
                  <a:gd name="T64" fmla="*/ 14 w 114"/>
                  <a:gd name="T65" fmla="*/ 53 h 531"/>
                  <a:gd name="T66" fmla="*/ 18 w 114"/>
                  <a:gd name="T67" fmla="*/ 55 h 531"/>
                  <a:gd name="T68" fmla="*/ 20 w 114"/>
                  <a:gd name="T69" fmla="*/ 42 h 531"/>
                  <a:gd name="T70" fmla="*/ 23 w 114"/>
                  <a:gd name="T71" fmla="*/ 30 h 531"/>
                  <a:gd name="T72" fmla="*/ 29 w 114"/>
                  <a:gd name="T73" fmla="*/ 2 h 53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14" h="531">
                    <a:moveTo>
                      <a:pt x="114" y="7"/>
                    </a:moveTo>
                    <a:lnTo>
                      <a:pt x="81" y="0"/>
                    </a:lnTo>
                    <a:lnTo>
                      <a:pt x="58" y="104"/>
                    </a:lnTo>
                    <a:lnTo>
                      <a:pt x="46" y="155"/>
                    </a:lnTo>
                    <a:lnTo>
                      <a:pt x="36" y="205"/>
                    </a:lnTo>
                    <a:lnTo>
                      <a:pt x="36" y="211"/>
                    </a:lnTo>
                    <a:lnTo>
                      <a:pt x="27" y="259"/>
                    </a:lnTo>
                    <a:lnTo>
                      <a:pt x="19" y="302"/>
                    </a:lnTo>
                    <a:lnTo>
                      <a:pt x="11" y="343"/>
                    </a:lnTo>
                    <a:lnTo>
                      <a:pt x="7" y="376"/>
                    </a:lnTo>
                    <a:lnTo>
                      <a:pt x="5" y="376"/>
                    </a:lnTo>
                    <a:lnTo>
                      <a:pt x="2" y="409"/>
                    </a:lnTo>
                    <a:lnTo>
                      <a:pt x="0" y="434"/>
                    </a:lnTo>
                    <a:lnTo>
                      <a:pt x="0" y="455"/>
                    </a:lnTo>
                    <a:lnTo>
                      <a:pt x="0" y="473"/>
                    </a:lnTo>
                    <a:lnTo>
                      <a:pt x="0" y="490"/>
                    </a:lnTo>
                    <a:lnTo>
                      <a:pt x="2" y="504"/>
                    </a:lnTo>
                    <a:lnTo>
                      <a:pt x="7" y="531"/>
                    </a:lnTo>
                    <a:lnTo>
                      <a:pt x="40" y="525"/>
                    </a:lnTo>
                    <a:lnTo>
                      <a:pt x="36" y="504"/>
                    </a:lnTo>
                    <a:lnTo>
                      <a:pt x="34" y="490"/>
                    </a:lnTo>
                    <a:lnTo>
                      <a:pt x="34" y="473"/>
                    </a:lnTo>
                    <a:lnTo>
                      <a:pt x="34" y="455"/>
                    </a:lnTo>
                    <a:lnTo>
                      <a:pt x="34" y="434"/>
                    </a:lnTo>
                    <a:lnTo>
                      <a:pt x="36" y="409"/>
                    </a:lnTo>
                    <a:lnTo>
                      <a:pt x="40" y="380"/>
                    </a:lnTo>
                    <a:lnTo>
                      <a:pt x="23" y="378"/>
                    </a:lnTo>
                    <a:lnTo>
                      <a:pt x="40" y="382"/>
                    </a:lnTo>
                    <a:lnTo>
                      <a:pt x="46" y="343"/>
                    </a:lnTo>
                    <a:lnTo>
                      <a:pt x="54" y="302"/>
                    </a:lnTo>
                    <a:lnTo>
                      <a:pt x="61" y="259"/>
                    </a:lnTo>
                    <a:lnTo>
                      <a:pt x="71" y="211"/>
                    </a:lnTo>
                    <a:lnTo>
                      <a:pt x="54" y="211"/>
                    </a:lnTo>
                    <a:lnTo>
                      <a:pt x="69" y="219"/>
                    </a:lnTo>
                    <a:lnTo>
                      <a:pt x="79" y="168"/>
                    </a:lnTo>
                    <a:lnTo>
                      <a:pt x="90" y="118"/>
                    </a:lnTo>
                    <a:lnTo>
                      <a:pt x="114" y="7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54" name="Freeform 619">
                <a:extLst>
                  <a:ext uri="{FF2B5EF4-FFF2-40B4-BE49-F238E27FC236}">
                    <a16:creationId xmlns:a16="http://schemas.microsoft.com/office/drawing/2014/main" id="{9D1698F7-E1EA-4D4B-9156-BED70ACE6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0" y="2048"/>
                <a:ext cx="498" cy="599"/>
              </a:xfrm>
              <a:custGeom>
                <a:avLst/>
                <a:gdLst>
                  <a:gd name="T0" fmla="*/ 237 w 997"/>
                  <a:gd name="T1" fmla="*/ 0 h 1198"/>
                  <a:gd name="T2" fmla="*/ 210 w 997"/>
                  <a:gd name="T3" fmla="*/ 18 h 1198"/>
                  <a:gd name="T4" fmla="*/ 193 w 997"/>
                  <a:gd name="T5" fmla="*/ 30 h 1198"/>
                  <a:gd name="T6" fmla="*/ 169 w 997"/>
                  <a:gd name="T7" fmla="*/ 48 h 1198"/>
                  <a:gd name="T8" fmla="*/ 151 w 997"/>
                  <a:gd name="T9" fmla="*/ 67 h 1198"/>
                  <a:gd name="T10" fmla="*/ 144 w 997"/>
                  <a:gd name="T11" fmla="*/ 75 h 1198"/>
                  <a:gd name="T12" fmla="*/ 152 w 997"/>
                  <a:gd name="T13" fmla="*/ 85 h 1198"/>
                  <a:gd name="T14" fmla="*/ 139 w 997"/>
                  <a:gd name="T15" fmla="*/ 85 h 1198"/>
                  <a:gd name="T16" fmla="*/ 137 w 997"/>
                  <a:gd name="T17" fmla="*/ 91 h 1198"/>
                  <a:gd name="T18" fmla="*/ 137 w 997"/>
                  <a:gd name="T19" fmla="*/ 98 h 1198"/>
                  <a:gd name="T20" fmla="*/ 138 w 997"/>
                  <a:gd name="T21" fmla="*/ 104 h 1198"/>
                  <a:gd name="T22" fmla="*/ 140 w 997"/>
                  <a:gd name="T23" fmla="*/ 111 h 1198"/>
                  <a:gd name="T24" fmla="*/ 145 w 997"/>
                  <a:gd name="T25" fmla="*/ 123 h 1198"/>
                  <a:gd name="T26" fmla="*/ 159 w 997"/>
                  <a:gd name="T27" fmla="*/ 127 h 1198"/>
                  <a:gd name="T28" fmla="*/ 148 w 997"/>
                  <a:gd name="T29" fmla="*/ 135 h 1198"/>
                  <a:gd name="T30" fmla="*/ 148 w 997"/>
                  <a:gd name="T31" fmla="*/ 132 h 1198"/>
                  <a:gd name="T32" fmla="*/ 148 w 997"/>
                  <a:gd name="T33" fmla="*/ 142 h 1198"/>
                  <a:gd name="T34" fmla="*/ 148 w 997"/>
                  <a:gd name="T35" fmla="*/ 140 h 1198"/>
                  <a:gd name="T36" fmla="*/ 158 w 997"/>
                  <a:gd name="T37" fmla="*/ 148 h 1198"/>
                  <a:gd name="T38" fmla="*/ 145 w 997"/>
                  <a:gd name="T39" fmla="*/ 149 h 1198"/>
                  <a:gd name="T40" fmla="*/ 148 w 997"/>
                  <a:gd name="T41" fmla="*/ 145 h 1198"/>
                  <a:gd name="T42" fmla="*/ 152 w 997"/>
                  <a:gd name="T43" fmla="*/ 160 h 1198"/>
                  <a:gd name="T44" fmla="*/ 139 w 997"/>
                  <a:gd name="T45" fmla="*/ 158 h 1198"/>
                  <a:gd name="T46" fmla="*/ 127 w 997"/>
                  <a:gd name="T47" fmla="*/ 172 h 1198"/>
                  <a:gd name="T48" fmla="*/ 112 w 997"/>
                  <a:gd name="T49" fmla="*/ 187 h 1198"/>
                  <a:gd name="T50" fmla="*/ 94 w 997"/>
                  <a:gd name="T51" fmla="*/ 203 h 1198"/>
                  <a:gd name="T52" fmla="*/ 65 w 997"/>
                  <a:gd name="T53" fmla="*/ 229 h 1198"/>
                  <a:gd name="T54" fmla="*/ 21 w 997"/>
                  <a:gd name="T55" fmla="*/ 264 h 1198"/>
                  <a:gd name="T56" fmla="*/ 14 w 997"/>
                  <a:gd name="T57" fmla="*/ 300 h 1198"/>
                  <a:gd name="T58" fmla="*/ 59 w 997"/>
                  <a:gd name="T59" fmla="*/ 263 h 1198"/>
                  <a:gd name="T60" fmla="*/ 101 w 997"/>
                  <a:gd name="T61" fmla="*/ 228 h 1198"/>
                  <a:gd name="T62" fmla="*/ 119 w 997"/>
                  <a:gd name="T63" fmla="*/ 212 h 1198"/>
                  <a:gd name="T64" fmla="*/ 136 w 997"/>
                  <a:gd name="T65" fmla="*/ 196 h 1198"/>
                  <a:gd name="T66" fmla="*/ 150 w 997"/>
                  <a:gd name="T67" fmla="*/ 182 h 1198"/>
                  <a:gd name="T68" fmla="*/ 161 w 997"/>
                  <a:gd name="T69" fmla="*/ 167 h 1198"/>
                  <a:gd name="T70" fmla="*/ 164 w 997"/>
                  <a:gd name="T71" fmla="*/ 162 h 1198"/>
                  <a:gd name="T72" fmla="*/ 169 w 997"/>
                  <a:gd name="T73" fmla="*/ 152 h 1198"/>
                  <a:gd name="T74" fmla="*/ 171 w 997"/>
                  <a:gd name="T75" fmla="*/ 145 h 1198"/>
                  <a:gd name="T76" fmla="*/ 172 w 997"/>
                  <a:gd name="T77" fmla="*/ 142 h 1198"/>
                  <a:gd name="T78" fmla="*/ 172 w 997"/>
                  <a:gd name="T79" fmla="*/ 132 h 1198"/>
                  <a:gd name="T80" fmla="*/ 170 w 997"/>
                  <a:gd name="T81" fmla="*/ 125 h 1198"/>
                  <a:gd name="T82" fmla="*/ 166 w 997"/>
                  <a:gd name="T83" fmla="*/ 114 h 1198"/>
                  <a:gd name="T84" fmla="*/ 161 w 997"/>
                  <a:gd name="T85" fmla="*/ 102 h 1198"/>
                  <a:gd name="T86" fmla="*/ 161 w 997"/>
                  <a:gd name="T87" fmla="*/ 104 h 1198"/>
                  <a:gd name="T88" fmla="*/ 160 w 997"/>
                  <a:gd name="T89" fmla="*/ 96 h 1198"/>
                  <a:gd name="T90" fmla="*/ 160 w 997"/>
                  <a:gd name="T91" fmla="*/ 98 h 1198"/>
                  <a:gd name="T92" fmla="*/ 149 w 997"/>
                  <a:gd name="T93" fmla="*/ 94 h 1198"/>
                  <a:gd name="T94" fmla="*/ 161 w 997"/>
                  <a:gd name="T95" fmla="*/ 92 h 1198"/>
                  <a:gd name="T96" fmla="*/ 160 w 997"/>
                  <a:gd name="T97" fmla="*/ 94 h 1198"/>
                  <a:gd name="T98" fmla="*/ 162 w 997"/>
                  <a:gd name="T99" fmla="*/ 90 h 1198"/>
                  <a:gd name="T100" fmla="*/ 155 w 997"/>
                  <a:gd name="T101" fmla="*/ 80 h 1198"/>
                  <a:gd name="T102" fmla="*/ 167 w 997"/>
                  <a:gd name="T103" fmla="*/ 84 h 1198"/>
                  <a:gd name="T104" fmla="*/ 186 w 997"/>
                  <a:gd name="T105" fmla="*/ 65 h 1198"/>
                  <a:gd name="T106" fmla="*/ 210 w 997"/>
                  <a:gd name="T107" fmla="*/ 46 h 1198"/>
                  <a:gd name="T108" fmla="*/ 215 w 997"/>
                  <a:gd name="T109" fmla="*/ 28 h 1198"/>
                  <a:gd name="T110" fmla="*/ 233 w 997"/>
                  <a:gd name="T111" fmla="*/ 30 h 119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97" h="1198">
                    <a:moveTo>
                      <a:pt x="997" y="79"/>
                    </a:moveTo>
                    <a:lnTo>
                      <a:pt x="950" y="0"/>
                    </a:lnTo>
                    <a:lnTo>
                      <a:pt x="898" y="33"/>
                    </a:lnTo>
                    <a:lnTo>
                      <a:pt x="842" y="69"/>
                    </a:lnTo>
                    <a:lnTo>
                      <a:pt x="829" y="79"/>
                    </a:lnTo>
                    <a:lnTo>
                      <a:pt x="775" y="118"/>
                    </a:lnTo>
                    <a:lnTo>
                      <a:pt x="724" y="155"/>
                    </a:lnTo>
                    <a:lnTo>
                      <a:pt x="678" y="192"/>
                    </a:lnTo>
                    <a:lnTo>
                      <a:pt x="637" y="230"/>
                    </a:lnTo>
                    <a:lnTo>
                      <a:pt x="605" y="267"/>
                    </a:lnTo>
                    <a:lnTo>
                      <a:pt x="589" y="285"/>
                    </a:lnTo>
                    <a:lnTo>
                      <a:pt x="579" y="300"/>
                    </a:lnTo>
                    <a:lnTo>
                      <a:pt x="570" y="316"/>
                    </a:lnTo>
                    <a:lnTo>
                      <a:pt x="610" y="337"/>
                    </a:lnTo>
                    <a:lnTo>
                      <a:pt x="572" y="316"/>
                    </a:lnTo>
                    <a:lnTo>
                      <a:pt x="558" y="337"/>
                    </a:lnTo>
                    <a:lnTo>
                      <a:pt x="556" y="347"/>
                    </a:lnTo>
                    <a:lnTo>
                      <a:pt x="550" y="364"/>
                    </a:lnTo>
                    <a:lnTo>
                      <a:pt x="550" y="374"/>
                    </a:lnTo>
                    <a:lnTo>
                      <a:pt x="548" y="391"/>
                    </a:lnTo>
                    <a:lnTo>
                      <a:pt x="550" y="401"/>
                    </a:lnTo>
                    <a:lnTo>
                      <a:pt x="552" y="416"/>
                    </a:lnTo>
                    <a:lnTo>
                      <a:pt x="556" y="434"/>
                    </a:lnTo>
                    <a:lnTo>
                      <a:pt x="560" y="442"/>
                    </a:lnTo>
                    <a:lnTo>
                      <a:pt x="566" y="459"/>
                    </a:lnTo>
                    <a:lnTo>
                      <a:pt x="581" y="492"/>
                    </a:lnTo>
                    <a:lnTo>
                      <a:pt x="595" y="527"/>
                    </a:lnTo>
                    <a:lnTo>
                      <a:pt x="637" y="508"/>
                    </a:lnTo>
                    <a:lnTo>
                      <a:pt x="591" y="517"/>
                    </a:lnTo>
                    <a:lnTo>
                      <a:pt x="595" y="537"/>
                    </a:lnTo>
                    <a:lnTo>
                      <a:pt x="641" y="527"/>
                    </a:lnTo>
                    <a:lnTo>
                      <a:pt x="595" y="527"/>
                    </a:lnTo>
                    <a:lnTo>
                      <a:pt x="597" y="546"/>
                    </a:lnTo>
                    <a:lnTo>
                      <a:pt x="595" y="568"/>
                    </a:lnTo>
                    <a:lnTo>
                      <a:pt x="641" y="568"/>
                    </a:lnTo>
                    <a:lnTo>
                      <a:pt x="595" y="558"/>
                    </a:lnTo>
                    <a:lnTo>
                      <a:pt x="591" y="579"/>
                    </a:lnTo>
                    <a:lnTo>
                      <a:pt x="635" y="589"/>
                    </a:lnTo>
                    <a:lnTo>
                      <a:pt x="593" y="571"/>
                    </a:lnTo>
                    <a:lnTo>
                      <a:pt x="583" y="595"/>
                    </a:lnTo>
                    <a:lnTo>
                      <a:pt x="626" y="612"/>
                    </a:lnTo>
                    <a:lnTo>
                      <a:pt x="593" y="579"/>
                    </a:lnTo>
                    <a:lnTo>
                      <a:pt x="574" y="612"/>
                    </a:lnTo>
                    <a:lnTo>
                      <a:pt x="610" y="637"/>
                    </a:lnTo>
                    <a:lnTo>
                      <a:pt x="574" y="610"/>
                    </a:lnTo>
                    <a:lnTo>
                      <a:pt x="558" y="632"/>
                    </a:lnTo>
                    <a:lnTo>
                      <a:pt x="535" y="659"/>
                    </a:lnTo>
                    <a:lnTo>
                      <a:pt x="508" y="688"/>
                    </a:lnTo>
                    <a:lnTo>
                      <a:pt x="479" y="717"/>
                    </a:lnTo>
                    <a:lnTo>
                      <a:pt x="448" y="748"/>
                    </a:lnTo>
                    <a:lnTo>
                      <a:pt x="413" y="779"/>
                    </a:lnTo>
                    <a:lnTo>
                      <a:pt x="378" y="812"/>
                    </a:lnTo>
                    <a:lnTo>
                      <a:pt x="340" y="845"/>
                    </a:lnTo>
                    <a:lnTo>
                      <a:pt x="261" y="913"/>
                    </a:lnTo>
                    <a:lnTo>
                      <a:pt x="174" y="984"/>
                    </a:lnTo>
                    <a:lnTo>
                      <a:pt x="85" y="1056"/>
                    </a:lnTo>
                    <a:lnTo>
                      <a:pt x="0" y="1126"/>
                    </a:lnTo>
                    <a:lnTo>
                      <a:pt x="56" y="1198"/>
                    </a:lnTo>
                    <a:lnTo>
                      <a:pt x="151" y="1122"/>
                    </a:lnTo>
                    <a:lnTo>
                      <a:pt x="239" y="1050"/>
                    </a:lnTo>
                    <a:lnTo>
                      <a:pt x="326" y="979"/>
                    </a:lnTo>
                    <a:lnTo>
                      <a:pt x="406" y="911"/>
                    </a:lnTo>
                    <a:lnTo>
                      <a:pt x="444" y="878"/>
                    </a:lnTo>
                    <a:lnTo>
                      <a:pt x="479" y="845"/>
                    </a:lnTo>
                    <a:lnTo>
                      <a:pt x="514" y="814"/>
                    </a:lnTo>
                    <a:lnTo>
                      <a:pt x="545" y="783"/>
                    </a:lnTo>
                    <a:lnTo>
                      <a:pt x="574" y="754"/>
                    </a:lnTo>
                    <a:lnTo>
                      <a:pt x="601" y="725"/>
                    </a:lnTo>
                    <a:lnTo>
                      <a:pt x="624" y="697"/>
                    </a:lnTo>
                    <a:lnTo>
                      <a:pt x="647" y="665"/>
                    </a:lnTo>
                    <a:lnTo>
                      <a:pt x="659" y="645"/>
                    </a:lnTo>
                    <a:lnTo>
                      <a:pt x="668" y="632"/>
                    </a:lnTo>
                    <a:lnTo>
                      <a:pt x="678" y="608"/>
                    </a:lnTo>
                    <a:lnTo>
                      <a:pt x="682" y="599"/>
                    </a:lnTo>
                    <a:lnTo>
                      <a:pt x="686" y="577"/>
                    </a:lnTo>
                    <a:lnTo>
                      <a:pt x="688" y="568"/>
                    </a:lnTo>
                    <a:lnTo>
                      <a:pt x="690" y="546"/>
                    </a:lnTo>
                    <a:lnTo>
                      <a:pt x="688" y="527"/>
                    </a:lnTo>
                    <a:lnTo>
                      <a:pt x="686" y="517"/>
                    </a:lnTo>
                    <a:lnTo>
                      <a:pt x="682" y="498"/>
                    </a:lnTo>
                    <a:lnTo>
                      <a:pt x="680" y="490"/>
                    </a:lnTo>
                    <a:lnTo>
                      <a:pt x="666" y="455"/>
                    </a:lnTo>
                    <a:lnTo>
                      <a:pt x="651" y="422"/>
                    </a:lnTo>
                    <a:lnTo>
                      <a:pt x="645" y="405"/>
                    </a:lnTo>
                    <a:lnTo>
                      <a:pt x="603" y="424"/>
                    </a:lnTo>
                    <a:lnTo>
                      <a:pt x="647" y="414"/>
                    </a:lnTo>
                    <a:lnTo>
                      <a:pt x="643" y="397"/>
                    </a:lnTo>
                    <a:lnTo>
                      <a:pt x="641" y="382"/>
                    </a:lnTo>
                    <a:lnTo>
                      <a:pt x="595" y="391"/>
                    </a:lnTo>
                    <a:lnTo>
                      <a:pt x="641" y="391"/>
                    </a:lnTo>
                    <a:lnTo>
                      <a:pt x="643" y="374"/>
                    </a:lnTo>
                    <a:lnTo>
                      <a:pt x="597" y="374"/>
                    </a:lnTo>
                    <a:lnTo>
                      <a:pt x="641" y="383"/>
                    </a:lnTo>
                    <a:lnTo>
                      <a:pt x="647" y="366"/>
                    </a:lnTo>
                    <a:lnTo>
                      <a:pt x="601" y="356"/>
                    </a:lnTo>
                    <a:lnTo>
                      <a:pt x="643" y="374"/>
                    </a:lnTo>
                    <a:lnTo>
                      <a:pt x="651" y="360"/>
                    </a:lnTo>
                    <a:lnTo>
                      <a:pt x="651" y="358"/>
                    </a:lnTo>
                    <a:lnTo>
                      <a:pt x="664" y="337"/>
                    </a:lnTo>
                    <a:lnTo>
                      <a:pt x="622" y="318"/>
                    </a:lnTo>
                    <a:lnTo>
                      <a:pt x="655" y="351"/>
                    </a:lnTo>
                    <a:lnTo>
                      <a:pt x="670" y="333"/>
                    </a:lnTo>
                    <a:lnTo>
                      <a:pt x="703" y="296"/>
                    </a:lnTo>
                    <a:lnTo>
                      <a:pt x="744" y="257"/>
                    </a:lnTo>
                    <a:lnTo>
                      <a:pt x="790" y="221"/>
                    </a:lnTo>
                    <a:lnTo>
                      <a:pt x="840" y="184"/>
                    </a:lnTo>
                    <a:lnTo>
                      <a:pt x="894" y="145"/>
                    </a:lnTo>
                    <a:lnTo>
                      <a:pt x="861" y="112"/>
                    </a:lnTo>
                    <a:lnTo>
                      <a:pt x="879" y="155"/>
                    </a:lnTo>
                    <a:lnTo>
                      <a:pt x="935" y="118"/>
                    </a:lnTo>
                    <a:lnTo>
                      <a:pt x="997" y="79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55" name="Oval 620">
                <a:extLst>
                  <a:ext uri="{FF2B5EF4-FFF2-40B4-BE49-F238E27FC236}">
                    <a16:creationId xmlns:a16="http://schemas.microsoft.com/office/drawing/2014/main" id="{1DA711F6-FE76-9042-9B88-706379A609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" y="2011"/>
                <a:ext cx="64" cy="71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56" name="Oval 621">
                <a:extLst>
                  <a:ext uri="{FF2B5EF4-FFF2-40B4-BE49-F238E27FC236}">
                    <a16:creationId xmlns:a16="http://schemas.microsoft.com/office/drawing/2014/main" id="{A5FA800F-BB99-D146-966C-E255A1861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2" y="2352"/>
                <a:ext cx="65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57" name="Oval 622">
                <a:extLst>
                  <a:ext uri="{FF2B5EF4-FFF2-40B4-BE49-F238E27FC236}">
                    <a16:creationId xmlns:a16="http://schemas.microsoft.com/office/drawing/2014/main" id="{ACBA61C0-6BEB-7B44-BE8C-4293C7949A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3" y="1964"/>
                <a:ext cx="65" cy="7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58" name="Oval 623">
                <a:extLst>
                  <a:ext uri="{FF2B5EF4-FFF2-40B4-BE49-F238E27FC236}">
                    <a16:creationId xmlns:a16="http://schemas.microsoft.com/office/drawing/2014/main" id="{1542888C-7D79-9043-812C-919FEE401C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2" y="2779"/>
                <a:ext cx="65" cy="7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459" name="Oval 624">
                <a:extLst>
                  <a:ext uri="{FF2B5EF4-FFF2-40B4-BE49-F238E27FC236}">
                    <a16:creationId xmlns:a16="http://schemas.microsoft.com/office/drawing/2014/main" id="{C9228DD2-4CBB-CB4F-92BE-0BC64256F5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3" y="2595"/>
                <a:ext cx="65" cy="72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36460" name="Group 625">
                <a:extLst>
                  <a:ext uri="{FF2B5EF4-FFF2-40B4-BE49-F238E27FC236}">
                    <a16:creationId xmlns:a16="http://schemas.microsoft.com/office/drawing/2014/main" id="{3B9D8067-AAFC-014B-825F-9A5D565824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61" y="2171"/>
                <a:ext cx="18" cy="192"/>
                <a:chOff x="3861" y="2171"/>
                <a:chExt cx="18" cy="192"/>
              </a:xfrm>
            </p:grpSpPr>
            <p:sp>
              <p:nvSpPr>
                <p:cNvPr id="36461" name="Freeform 626">
                  <a:extLst>
                    <a:ext uri="{FF2B5EF4-FFF2-40B4-BE49-F238E27FC236}">
                      <a16:creationId xmlns:a16="http://schemas.microsoft.com/office/drawing/2014/main" id="{E51D0658-E6E6-284F-86C2-E1C2E0F13A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1" y="2171"/>
                  <a:ext cx="18" cy="17"/>
                </a:xfrm>
                <a:custGeom>
                  <a:avLst/>
                  <a:gdLst>
                    <a:gd name="T0" fmla="*/ 9 w 35"/>
                    <a:gd name="T1" fmla="*/ 4 h 35"/>
                    <a:gd name="T2" fmla="*/ 9 w 35"/>
                    <a:gd name="T3" fmla="*/ 2 h 35"/>
                    <a:gd name="T4" fmla="*/ 8 w 35"/>
                    <a:gd name="T5" fmla="*/ 1 h 35"/>
                    <a:gd name="T6" fmla="*/ 6 w 35"/>
                    <a:gd name="T7" fmla="*/ 0 h 35"/>
                    <a:gd name="T8" fmla="*/ 5 w 35"/>
                    <a:gd name="T9" fmla="*/ 0 h 35"/>
                    <a:gd name="T10" fmla="*/ 3 w 35"/>
                    <a:gd name="T11" fmla="*/ 0 h 35"/>
                    <a:gd name="T12" fmla="*/ 2 w 35"/>
                    <a:gd name="T13" fmla="*/ 1 h 35"/>
                    <a:gd name="T14" fmla="*/ 1 w 35"/>
                    <a:gd name="T15" fmla="*/ 2 h 35"/>
                    <a:gd name="T16" fmla="*/ 0 w 35"/>
                    <a:gd name="T17" fmla="*/ 4 h 35"/>
                    <a:gd name="T18" fmla="*/ 0 w 35"/>
                    <a:gd name="T19" fmla="*/ 4 h 35"/>
                    <a:gd name="T20" fmla="*/ 1 w 35"/>
                    <a:gd name="T21" fmla="*/ 5 h 35"/>
                    <a:gd name="T22" fmla="*/ 2 w 35"/>
                    <a:gd name="T23" fmla="*/ 7 h 35"/>
                    <a:gd name="T24" fmla="*/ 3 w 35"/>
                    <a:gd name="T25" fmla="*/ 8 h 35"/>
                    <a:gd name="T26" fmla="*/ 5 w 35"/>
                    <a:gd name="T27" fmla="*/ 8 h 35"/>
                    <a:gd name="T28" fmla="*/ 6 w 35"/>
                    <a:gd name="T29" fmla="*/ 8 h 35"/>
                    <a:gd name="T30" fmla="*/ 8 w 35"/>
                    <a:gd name="T31" fmla="*/ 7 h 35"/>
                    <a:gd name="T32" fmla="*/ 9 w 35"/>
                    <a:gd name="T33" fmla="*/ 5 h 35"/>
                    <a:gd name="T34" fmla="*/ 9 w 35"/>
                    <a:gd name="T35" fmla="*/ 4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5" h="35">
                      <a:moveTo>
                        <a:pt x="35" y="17"/>
                      </a:moveTo>
                      <a:lnTo>
                        <a:pt x="33" y="11"/>
                      </a:lnTo>
                      <a:lnTo>
                        <a:pt x="29" y="6"/>
                      </a:lnTo>
                      <a:lnTo>
                        <a:pt x="23" y="2"/>
                      </a:lnTo>
                      <a:lnTo>
                        <a:pt x="17" y="0"/>
                      </a:lnTo>
                      <a:lnTo>
                        <a:pt x="12" y="2"/>
                      </a:lnTo>
                      <a:lnTo>
                        <a:pt x="6" y="6"/>
                      </a:lnTo>
                      <a:lnTo>
                        <a:pt x="2" y="11"/>
                      </a:lnTo>
                      <a:lnTo>
                        <a:pt x="0" y="17"/>
                      </a:lnTo>
                      <a:lnTo>
                        <a:pt x="2" y="23"/>
                      </a:lnTo>
                      <a:lnTo>
                        <a:pt x="6" y="29"/>
                      </a:lnTo>
                      <a:lnTo>
                        <a:pt x="12" y="33"/>
                      </a:lnTo>
                      <a:lnTo>
                        <a:pt x="17" y="35"/>
                      </a:lnTo>
                      <a:lnTo>
                        <a:pt x="23" y="33"/>
                      </a:lnTo>
                      <a:lnTo>
                        <a:pt x="29" y="29"/>
                      </a:lnTo>
                      <a:lnTo>
                        <a:pt x="33" y="23"/>
                      </a:lnTo>
                      <a:lnTo>
                        <a:pt x="35" y="17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62" name="Freeform 627">
                  <a:extLst>
                    <a:ext uri="{FF2B5EF4-FFF2-40B4-BE49-F238E27FC236}">
                      <a16:creationId xmlns:a16="http://schemas.microsoft.com/office/drawing/2014/main" id="{44BF169C-07EB-F94C-953A-01CFF7C7DB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1" y="2206"/>
                  <a:ext cx="18" cy="17"/>
                </a:xfrm>
                <a:custGeom>
                  <a:avLst/>
                  <a:gdLst>
                    <a:gd name="T0" fmla="*/ 9 w 35"/>
                    <a:gd name="T1" fmla="*/ 4 h 35"/>
                    <a:gd name="T2" fmla="*/ 9 w 35"/>
                    <a:gd name="T3" fmla="*/ 2 h 35"/>
                    <a:gd name="T4" fmla="*/ 8 w 35"/>
                    <a:gd name="T5" fmla="*/ 1 h 35"/>
                    <a:gd name="T6" fmla="*/ 7 w 35"/>
                    <a:gd name="T7" fmla="*/ 0 h 35"/>
                    <a:gd name="T8" fmla="*/ 5 w 35"/>
                    <a:gd name="T9" fmla="*/ 0 h 35"/>
                    <a:gd name="T10" fmla="*/ 3 w 35"/>
                    <a:gd name="T11" fmla="*/ 0 h 35"/>
                    <a:gd name="T12" fmla="*/ 2 w 35"/>
                    <a:gd name="T13" fmla="*/ 1 h 35"/>
                    <a:gd name="T14" fmla="*/ 1 w 35"/>
                    <a:gd name="T15" fmla="*/ 2 h 35"/>
                    <a:gd name="T16" fmla="*/ 0 w 35"/>
                    <a:gd name="T17" fmla="*/ 4 h 35"/>
                    <a:gd name="T18" fmla="*/ 0 w 35"/>
                    <a:gd name="T19" fmla="*/ 4 h 35"/>
                    <a:gd name="T20" fmla="*/ 1 w 35"/>
                    <a:gd name="T21" fmla="*/ 5 h 35"/>
                    <a:gd name="T22" fmla="*/ 2 w 35"/>
                    <a:gd name="T23" fmla="*/ 7 h 35"/>
                    <a:gd name="T24" fmla="*/ 3 w 35"/>
                    <a:gd name="T25" fmla="*/ 8 h 35"/>
                    <a:gd name="T26" fmla="*/ 5 w 35"/>
                    <a:gd name="T27" fmla="*/ 8 h 35"/>
                    <a:gd name="T28" fmla="*/ 6 w 35"/>
                    <a:gd name="T29" fmla="*/ 8 h 35"/>
                    <a:gd name="T30" fmla="*/ 8 w 35"/>
                    <a:gd name="T31" fmla="*/ 7 h 35"/>
                    <a:gd name="T32" fmla="*/ 9 w 35"/>
                    <a:gd name="T33" fmla="*/ 5 h 35"/>
                    <a:gd name="T34" fmla="*/ 9 w 35"/>
                    <a:gd name="T35" fmla="*/ 4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5" h="35">
                      <a:moveTo>
                        <a:pt x="35" y="17"/>
                      </a:moveTo>
                      <a:lnTo>
                        <a:pt x="33" y="9"/>
                      </a:lnTo>
                      <a:lnTo>
                        <a:pt x="29" y="5"/>
                      </a:lnTo>
                      <a:lnTo>
                        <a:pt x="25" y="2"/>
                      </a:lnTo>
                      <a:lnTo>
                        <a:pt x="17" y="0"/>
                      </a:lnTo>
                      <a:lnTo>
                        <a:pt x="12" y="2"/>
                      </a:lnTo>
                      <a:lnTo>
                        <a:pt x="6" y="5"/>
                      </a:lnTo>
                      <a:lnTo>
                        <a:pt x="2" y="9"/>
                      </a:lnTo>
                      <a:lnTo>
                        <a:pt x="0" y="17"/>
                      </a:lnTo>
                      <a:lnTo>
                        <a:pt x="2" y="23"/>
                      </a:lnTo>
                      <a:lnTo>
                        <a:pt x="6" y="29"/>
                      </a:lnTo>
                      <a:lnTo>
                        <a:pt x="12" y="33"/>
                      </a:lnTo>
                      <a:lnTo>
                        <a:pt x="17" y="35"/>
                      </a:lnTo>
                      <a:lnTo>
                        <a:pt x="23" y="33"/>
                      </a:lnTo>
                      <a:lnTo>
                        <a:pt x="29" y="29"/>
                      </a:lnTo>
                      <a:lnTo>
                        <a:pt x="33" y="23"/>
                      </a:lnTo>
                      <a:lnTo>
                        <a:pt x="35" y="17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63" name="Freeform 628">
                  <a:extLst>
                    <a:ext uri="{FF2B5EF4-FFF2-40B4-BE49-F238E27FC236}">
                      <a16:creationId xmlns:a16="http://schemas.microsoft.com/office/drawing/2014/main" id="{EE4183D0-7CE6-644D-BF0B-DDB5532961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1" y="2241"/>
                  <a:ext cx="18" cy="17"/>
                </a:xfrm>
                <a:custGeom>
                  <a:avLst/>
                  <a:gdLst>
                    <a:gd name="T0" fmla="*/ 9 w 35"/>
                    <a:gd name="T1" fmla="*/ 4 h 35"/>
                    <a:gd name="T2" fmla="*/ 9 w 35"/>
                    <a:gd name="T3" fmla="*/ 2 h 35"/>
                    <a:gd name="T4" fmla="*/ 8 w 35"/>
                    <a:gd name="T5" fmla="*/ 1 h 35"/>
                    <a:gd name="T6" fmla="*/ 7 w 35"/>
                    <a:gd name="T7" fmla="*/ 0 h 35"/>
                    <a:gd name="T8" fmla="*/ 5 w 35"/>
                    <a:gd name="T9" fmla="*/ 0 h 35"/>
                    <a:gd name="T10" fmla="*/ 3 w 35"/>
                    <a:gd name="T11" fmla="*/ 0 h 35"/>
                    <a:gd name="T12" fmla="*/ 2 w 35"/>
                    <a:gd name="T13" fmla="*/ 1 h 35"/>
                    <a:gd name="T14" fmla="*/ 1 w 35"/>
                    <a:gd name="T15" fmla="*/ 2 h 35"/>
                    <a:gd name="T16" fmla="*/ 0 w 35"/>
                    <a:gd name="T17" fmla="*/ 4 h 35"/>
                    <a:gd name="T18" fmla="*/ 0 w 35"/>
                    <a:gd name="T19" fmla="*/ 4 h 35"/>
                    <a:gd name="T20" fmla="*/ 1 w 35"/>
                    <a:gd name="T21" fmla="*/ 6 h 35"/>
                    <a:gd name="T22" fmla="*/ 2 w 35"/>
                    <a:gd name="T23" fmla="*/ 7 h 35"/>
                    <a:gd name="T24" fmla="*/ 3 w 35"/>
                    <a:gd name="T25" fmla="*/ 8 h 35"/>
                    <a:gd name="T26" fmla="*/ 5 w 35"/>
                    <a:gd name="T27" fmla="*/ 8 h 35"/>
                    <a:gd name="T28" fmla="*/ 6 w 35"/>
                    <a:gd name="T29" fmla="*/ 8 h 35"/>
                    <a:gd name="T30" fmla="*/ 8 w 35"/>
                    <a:gd name="T31" fmla="*/ 7 h 35"/>
                    <a:gd name="T32" fmla="*/ 9 w 35"/>
                    <a:gd name="T33" fmla="*/ 6 h 35"/>
                    <a:gd name="T34" fmla="*/ 9 w 35"/>
                    <a:gd name="T35" fmla="*/ 4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5" h="35">
                      <a:moveTo>
                        <a:pt x="35" y="18"/>
                      </a:moveTo>
                      <a:lnTo>
                        <a:pt x="33" y="10"/>
                      </a:lnTo>
                      <a:lnTo>
                        <a:pt x="29" y="6"/>
                      </a:lnTo>
                      <a:lnTo>
                        <a:pt x="25" y="2"/>
                      </a:lnTo>
                      <a:lnTo>
                        <a:pt x="17" y="0"/>
                      </a:lnTo>
                      <a:lnTo>
                        <a:pt x="12" y="2"/>
                      </a:lnTo>
                      <a:lnTo>
                        <a:pt x="6" y="6"/>
                      </a:lnTo>
                      <a:lnTo>
                        <a:pt x="2" y="10"/>
                      </a:lnTo>
                      <a:lnTo>
                        <a:pt x="0" y="18"/>
                      </a:lnTo>
                      <a:lnTo>
                        <a:pt x="2" y="24"/>
                      </a:lnTo>
                      <a:lnTo>
                        <a:pt x="6" y="29"/>
                      </a:lnTo>
                      <a:lnTo>
                        <a:pt x="12" y="33"/>
                      </a:lnTo>
                      <a:lnTo>
                        <a:pt x="17" y="35"/>
                      </a:lnTo>
                      <a:lnTo>
                        <a:pt x="23" y="33"/>
                      </a:lnTo>
                      <a:lnTo>
                        <a:pt x="29" y="29"/>
                      </a:lnTo>
                      <a:lnTo>
                        <a:pt x="33" y="24"/>
                      </a:lnTo>
                      <a:lnTo>
                        <a:pt x="35" y="18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64" name="Freeform 629">
                  <a:extLst>
                    <a:ext uri="{FF2B5EF4-FFF2-40B4-BE49-F238E27FC236}">
                      <a16:creationId xmlns:a16="http://schemas.microsoft.com/office/drawing/2014/main" id="{6DE8D325-E848-1D49-B3F7-617AD4D819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1" y="2276"/>
                  <a:ext cx="18" cy="17"/>
                </a:xfrm>
                <a:custGeom>
                  <a:avLst/>
                  <a:gdLst>
                    <a:gd name="T0" fmla="*/ 9 w 35"/>
                    <a:gd name="T1" fmla="*/ 4 h 35"/>
                    <a:gd name="T2" fmla="*/ 9 w 35"/>
                    <a:gd name="T3" fmla="*/ 2 h 35"/>
                    <a:gd name="T4" fmla="*/ 8 w 35"/>
                    <a:gd name="T5" fmla="*/ 1 h 35"/>
                    <a:gd name="T6" fmla="*/ 7 w 35"/>
                    <a:gd name="T7" fmla="*/ 0 h 35"/>
                    <a:gd name="T8" fmla="*/ 5 w 35"/>
                    <a:gd name="T9" fmla="*/ 0 h 35"/>
                    <a:gd name="T10" fmla="*/ 3 w 35"/>
                    <a:gd name="T11" fmla="*/ 0 h 35"/>
                    <a:gd name="T12" fmla="*/ 2 w 35"/>
                    <a:gd name="T13" fmla="*/ 1 h 35"/>
                    <a:gd name="T14" fmla="*/ 1 w 35"/>
                    <a:gd name="T15" fmla="*/ 2 h 35"/>
                    <a:gd name="T16" fmla="*/ 0 w 35"/>
                    <a:gd name="T17" fmla="*/ 4 h 35"/>
                    <a:gd name="T18" fmla="*/ 0 w 35"/>
                    <a:gd name="T19" fmla="*/ 4 h 35"/>
                    <a:gd name="T20" fmla="*/ 1 w 35"/>
                    <a:gd name="T21" fmla="*/ 5 h 35"/>
                    <a:gd name="T22" fmla="*/ 2 w 35"/>
                    <a:gd name="T23" fmla="*/ 7 h 35"/>
                    <a:gd name="T24" fmla="*/ 3 w 35"/>
                    <a:gd name="T25" fmla="*/ 8 h 35"/>
                    <a:gd name="T26" fmla="*/ 5 w 35"/>
                    <a:gd name="T27" fmla="*/ 8 h 35"/>
                    <a:gd name="T28" fmla="*/ 6 w 35"/>
                    <a:gd name="T29" fmla="*/ 8 h 35"/>
                    <a:gd name="T30" fmla="*/ 8 w 35"/>
                    <a:gd name="T31" fmla="*/ 7 h 35"/>
                    <a:gd name="T32" fmla="*/ 9 w 35"/>
                    <a:gd name="T33" fmla="*/ 5 h 35"/>
                    <a:gd name="T34" fmla="*/ 9 w 35"/>
                    <a:gd name="T35" fmla="*/ 4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5" h="35">
                      <a:moveTo>
                        <a:pt x="35" y="18"/>
                      </a:moveTo>
                      <a:lnTo>
                        <a:pt x="33" y="10"/>
                      </a:lnTo>
                      <a:lnTo>
                        <a:pt x="29" y="6"/>
                      </a:lnTo>
                      <a:lnTo>
                        <a:pt x="25" y="2"/>
                      </a:lnTo>
                      <a:lnTo>
                        <a:pt x="17" y="0"/>
                      </a:lnTo>
                      <a:lnTo>
                        <a:pt x="12" y="2"/>
                      </a:lnTo>
                      <a:lnTo>
                        <a:pt x="6" y="6"/>
                      </a:lnTo>
                      <a:lnTo>
                        <a:pt x="2" y="10"/>
                      </a:lnTo>
                      <a:lnTo>
                        <a:pt x="0" y="18"/>
                      </a:lnTo>
                      <a:lnTo>
                        <a:pt x="2" y="23"/>
                      </a:lnTo>
                      <a:lnTo>
                        <a:pt x="6" y="29"/>
                      </a:lnTo>
                      <a:lnTo>
                        <a:pt x="12" y="33"/>
                      </a:lnTo>
                      <a:lnTo>
                        <a:pt x="17" y="35"/>
                      </a:lnTo>
                      <a:lnTo>
                        <a:pt x="23" y="33"/>
                      </a:lnTo>
                      <a:lnTo>
                        <a:pt x="29" y="29"/>
                      </a:lnTo>
                      <a:lnTo>
                        <a:pt x="33" y="23"/>
                      </a:lnTo>
                      <a:lnTo>
                        <a:pt x="35" y="18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65" name="Freeform 630">
                  <a:extLst>
                    <a:ext uri="{FF2B5EF4-FFF2-40B4-BE49-F238E27FC236}">
                      <a16:creationId xmlns:a16="http://schemas.microsoft.com/office/drawing/2014/main" id="{1FDF791D-4C5D-BB4D-BACE-C78253E954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1" y="2310"/>
                  <a:ext cx="18" cy="18"/>
                </a:xfrm>
                <a:custGeom>
                  <a:avLst/>
                  <a:gdLst>
                    <a:gd name="T0" fmla="*/ 9 w 35"/>
                    <a:gd name="T1" fmla="*/ 5 h 35"/>
                    <a:gd name="T2" fmla="*/ 9 w 35"/>
                    <a:gd name="T3" fmla="*/ 3 h 35"/>
                    <a:gd name="T4" fmla="*/ 8 w 35"/>
                    <a:gd name="T5" fmla="*/ 2 h 35"/>
                    <a:gd name="T6" fmla="*/ 7 w 35"/>
                    <a:gd name="T7" fmla="*/ 1 h 35"/>
                    <a:gd name="T8" fmla="*/ 5 w 35"/>
                    <a:gd name="T9" fmla="*/ 0 h 35"/>
                    <a:gd name="T10" fmla="*/ 3 w 35"/>
                    <a:gd name="T11" fmla="*/ 1 h 35"/>
                    <a:gd name="T12" fmla="*/ 2 w 35"/>
                    <a:gd name="T13" fmla="*/ 2 h 35"/>
                    <a:gd name="T14" fmla="*/ 1 w 35"/>
                    <a:gd name="T15" fmla="*/ 3 h 35"/>
                    <a:gd name="T16" fmla="*/ 0 w 35"/>
                    <a:gd name="T17" fmla="*/ 5 h 35"/>
                    <a:gd name="T18" fmla="*/ 0 w 35"/>
                    <a:gd name="T19" fmla="*/ 5 h 35"/>
                    <a:gd name="T20" fmla="*/ 1 w 35"/>
                    <a:gd name="T21" fmla="*/ 6 h 35"/>
                    <a:gd name="T22" fmla="*/ 2 w 35"/>
                    <a:gd name="T23" fmla="*/ 8 h 35"/>
                    <a:gd name="T24" fmla="*/ 3 w 35"/>
                    <a:gd name="T25" fmla="*/ 9 h 35"/>
                    <a:gd name="T26" fmla="*/ 5 w 35"/>
                    <a:gd name="T27" fmla="*/ 9 h 35"/>
                    <a:gd name="T28" fmla="*/ 6 w 35"/>
                    <a:gd name="T29" fmla="*/ 9 h 35"/>
                    <a:gd name="T30" fmla="*/ 8 w 35"/>
                    <a:gd name="T31" fmla="*/ 8 h 35"/>
                    <a:gd name="T32" fmla="*/ 9 w 35"/>
                    <a:gd name="T33" fmla="*/ 6 h 35"/>
                    <a:gd name="T34" fmla="*/ 9 w 35"/>
                    <a:gd name="T35" fmla="*/ 5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5" h="35">
                      <a:moveTo>
                        <a:pt x="35" y="17"/>
                      </a:moveTo>
                      <a:lnTo>
                        <a:pt x="33" y="10"/>
                      </a:lnTo>
                      <a:lnTo>
                        <a:pt x="29" y="6"/>
                      </a:lnTo>
                      <a:lnTo>
                        <a:pt x="25" y="2"/>
                      </a:lnTo>
                      <a:lnTo>
                        <a:pt x="17" y="0"/>
                      </a:lnTo>
                      <a:lnTo>
                        <a:pt x="12" y="2"/>
                      </a:lnTo>
                      <a:lnTo>
                        <a:pt x="6" y="6"/>
                      </a:lnTo>
                      <a:lnTo>
                        <a:pt x="2" y="10"/>
                      </a:lnTo>
                      <a:lnTo>
                        <a:pt x="0" y="17"/>
                      </a:lnTo>
                      <a:lnTo>
                        <a:pt x="2" y="23"/>
                      </a:lnTo>
                      <a:lnTo>
                        <a:pt x="6" y="29"/>
                      </a:lnTo>
                      <a:lnTo>
                        <a:pt x="12" y="33"/>
                      </a:lnTo>
                      <a:lnTo>
                        <a:pt x="17" y="35"/>
                      </a:lnTo>
                      <a:lnTo>
                        <a:pt x="23" y="33"/>
                      </a:lnTo>
                      <a:lnTo>
                        <a:pt x="29" y="29"/>
                      </a:lnTo>
                      <a:lnTo>
                        <a:pt x="33" y="23"/>
                      </a:lnTo>
                      <a:lnTo>
                        <a:pt x="35" y="17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66" name="Freeform 631">
                  <a:extLst>
                    <a:ext uri="{FF2B5EF4-FFF2-40B4-BE49-F238E27FC236}">
                      <a16:creationId xmlns:a16="http://schemas.microsoft.com/office/drawing/2014/main" id="{44930C6E-D216-534A-8F2A-13776F90A0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1" y="2345"/>
                  <a:ext cx="18" cy="18"/>
                </a:xfrm>
                <a:custGeom>
                  <a:avLst/>
                  <a:gdLst>
                    <a:gd name="T0" fmla="*/ 9 w 35"/>
                    <a:gd name="T1" fmla="*/ 5 h 35"/>
                    <a:gd name="T2" fmla="*/ 9 w 35"/>
                    <a:gd name="T3" fmla="*/ 3 h 35"/>
                    <a:gd name="T4" fmla="*/ 8 w 35"/>
                    <a:gd name="T5" fmla="*/ 2 h 35"/>
                    <a:gd name="T6" fmla="*/ 7 w 35"/>
                    <a:gd name="T7" fmla="*/ 1 h 35"/>
                    <a:gd name="T8" fmla="*/ 5 w 35"/>
                    <a:gd name="T9" fmla="*/ 0 h 35"/>
                    <a:gd name="T10" fmla="*/ 3 w 35"/>
                    <a:gd name="T11" fmla="*/ 1 h 35"/>
                    <a:gd name="T12" fmla="*/ 2 w 35"/>
                    <a:gd name="T13" fmla="*/ 2 h 35"/>
                    <a:gd name="T14" fmla="*/ 1 w 35"/>
                    <a:gd name="T15" fmla="*/ 3 h 35"/>
                    <a:gd name="T16" fmla="*/ 0 w 35"/>
                    <a:gd name="T17" fmla="*/ 5 h 35"/>
                    <a:gd name="T18" fmla="*/ 0 w 35"/>
                    <a:gd name="T19" fmla="*/ 5 h 35"/>
                    <a:gd name="T20" fmla="*/ 1 w 35"/>
                    <a:gd name="T21" fmla="*/ 6 h 35"/>
                    <a:gd name="T22" fmla="*/ 2 w 35"/>
                    <a:gd name="T23" fmla="*/ 8 h 35"/>
                    <a:gd name="T24" fmla="*/ 3 w 35"/>
                    <a:gd name="T25" fmla="*/ 9 h 35"/>
                    <a:gd name="T26" fmla="*/ 5 w 35"/>
                    <a:gd name="T27" fmla="*/ 9 h 35"/>
                    <a:gd name="T28" fmla="*/ 6 w 35"/>
                    <a:gd name="T29" fmla="*/ 9 h 35"/>
                    <a:gd name="T30" fmla="*/ 8 w 35"/>
                    <a:gd name="T31" fmla="*/ 8 h 35"/>
                    <a:gd name="T32" fmla="*/ 9 w 35"/>
                    <a:gd name="T33" fmla="*/ 6 h 35"/>
                    <a:gd name="T34" fmla="*/ 9 w 35"/>
                    <a:gd name="T35" fmla="*/ 5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5" h="35">
                      <a:moveTo>
                        <a:pt x="35" y="17"/>
                      </a:moveTo>
                      <a:lnTo>
                        <a:pt x="33" y="9"/>
                      </a:lnTo>
                      <a:lnTo>
                        <a:pt x="29" y="6"/>
                      </a:lnTo>
                      <a:lnTo>
                        <a:pt x="25" y="2"/>
                      </a:lnTo>
                      <a:lnTo>
                        <a:pt x="17" y="0"/>
                      </a:lnTo>
                      <a:lnTo>
                        <a:pt x="12" y="2"/>
                      </a:lnTo>
                      <a:lnTo>
                        <a:pt x="6" y="6"/>
                      </a:lnTo>
                      <a:lnTo>
                        <a:pt x="2" y="9"/>
                      </a:lnTo>
                      <a:lnTo>
                        <a:pt x="0" y="17"/>
                      </a:lnTo>
                      <a:lnTo>
                        <a:pt x="2" y="23"/>
                      </a:lnTo>
                      <a:lnTo>
                        <a:pt x="6" y="29"/>
                      </a:lnTo>
                      <a:lnTo>
                        <a:pt x="12" y="33"/>
                      </a:lnTo>
                      <a:lnTo>
                        <a:pt x="17" y="35"/>
                      </a:lnTo>
                      <a:lnTo>
                        <a:pt x="23" y="33"/>
                      </a:lnTo>
                      <a:lnTo>
                        <a:pt x="29" y="29"/>
                      </a:lnTo>
                      <a:lnTo>
                        <a:pt x="33" y="23"/>
                      </a:lnTo>
                      <a:lnTo>
                        <a:pt x="35" y="17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6467" name="Group 632">
                <a:extLst>
                  <a:ext uri="{FF2B5EF4-FFF2-40B4-BE49-F238E27FC236}">
                    <a16:creationId xmlns:a16="http://schemas.microsoft.com/office/drawing/2014/main" id="{A53FCBFC-C4E7-F544-B1D4-E1F3A067C2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8" y="3219"/>
                <a:ext cx="89" cy="460"/>
                <a:chOff x="3568" y="3219"/>
                <a:chExt cx="89" cy="460"/>
              </a:xfrm>
            </p:grpSpPr>
            <p:sp>
              <p:nvSpPr>
                <p:cNvPr id="36468" name="Freeform 633">
                  <a:extLst>
                    <a:ext uri="{FF2B5EF4-FFF2-40B4-BE49-F238E27FC236}">
                      <a16:creationId xmlns:a16="http://schemas.microsoft.com/office/drawing/2014/main" id="{B5C3C428-7FF7-684E-88BD-BA61AC1687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8" y="3219"/>
                  <a:ext cx="17" cy="17"/>
                </a:xfrm>
                <a:custGeom>
                  <a:avLst/>
                  <a:gdLst>
                    <a:gd name="T0" fmla="*/ 9 w 34"/>
                    <a:gd name="T1" fmla="*/ 6 h 35"/>
                    <a:gd name="T2" fmla="*/ 9 w 34"/>
                    <a:gd name="T3" fmla="*/ 4 h 35"/>
                    <a:gd name="T4" fmla="*/ 8 w 34"/>
                    <a:gd name="T5" fmla="*/ 3 h 35"/>
                    <a:gd name="T6" fmla="*/ 8 w 34"/>
                    <a:gd name="T7" fmla="*/ 1 h 35"/>
                    <a:gd name="T8" fmla="*/ 6 w 34"/>
                    <a:gd name="T9" fmla="*/ 0 h 35"/>
                    <a:gd name="T10" fmla="*/ 5 w 34"/>
                    <a:gd name="T11" fmla="*/ 0 h 35"/>
                    <a:gd name="T12" fmla="*/ 3 w 34"/>
                    <a:gd name="T13" fmla="*/ 0 h 35"/>
                    <a:gd name="T14" fmla="*/ 2 w 34"/>
                    <a:gd name="T15" fmla="*/ 1 h 35"/>
                    <a:gd name="T16" fmla="*/ 1 w 34"/>
                    <a:gd name="T17" fmla="*/ 3 h 35"/>
                    <a:gd name="T18" fmla="*/ 0 w 34"/>
                    <a:gd name="T19" fmla="*/ 3 h 35"/>
                    <a:gd name="T20" fmla="*/ 0 w 34"/>
                    <a:gd name="T21" fmla="*/ 4 h 35"/>
                    <a:gd name="T22" fmla="*/ 1 w 34"/>
                    <a:gd name="T23" fmla="*/ 6 h 35"/>
                    <a:gd name="T24" fmla="*/ 2 w 34"/>
                    <a:gd name="T25" fmla="*/ 7 h 35"/>
                    <a:gd name="T26" fmla="*/ 3 w 34"/>
                    <a:gd name="T27" fmla="*/ 8 h 35"/>
                    <a:gd name="T28" fmla="*/ 5 w 34"/>
                    <a:gd name="T29" fmla="*/ 8 h 35"/>
                    <a:gd name="T30" fmla="*/ 6 w 34"/>
                    <a:gd name="T31" fmla="*/ 8 h 35"/>
                    <a:gd name="T32" fmla="*/ 8 w 34"/>
                    <a:gd name="T33" fmla="*/ 7 h 35"/>
                    <a:gd name="T34" fmla="*/ 8 w 34"/>
                    <a:gd name="T35" fmla="*/ 6 h 35"/>
                    <a:gd name="T36" fmla="*/ 9 w 34"/>
                    <a:gd name="T37" fmla="*/ 6 h 3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34" h="35">
                      <a:moveTo>
                        <a:pt x="34" y="26"/>
                      </a:moveTo>
                      <a:lnTo>
                        <a:pt x="34" y="18"/>
                      </a:lnTo>
                      <a:lnTo>
                        <a:pt x="32" y="12"/>
                      </a:lnTo>
                      <a:lnTo>
                        <a:pt x="29" y="6"/>
                      </a:lnTo>
                      <a:lnTo>
                        <a:pt x="23" y="2"/>
                      </a:lnTo>
                      <a:lnTo>
                        <a:pt x="17" y="0"/>
                      </a:lnTo>
                      <a:lnTo>
                        <a:pt x="11" y="2"/>
                      </a:lnTo>
                      <a:lnTo>
                        <a:pt x="5" y="6"/>
                      </a:lnTo>
                      <a:lnTo>
                        <a:pt x="2" y="12"/>
                      </a:lnTo>
                      <a:lnTo>
                        <a:pt x="0" y="12"/>
                      </a:lnTo>
                      <a:lnTo>
                        <a:pt x="0" y="18"/>
                      </a:lnTo>
                      <a:lnTo>
                        <a:pt x="2" y="26"/>
                      </a:lnTo>
                      <a:lnTo>
                        <a:pt x="5" y="29"/>
                      </a:lnTo>
                      <a:lnTo>
                        <a:pt x="9" y="33"/>
                      </a:lnTo>
                      <a:lnTo>
                        <a:pt x="17" y="35"/>
                      </a:lnTo>
                      <a:lnTo>
                        <a:pt x="23" y="33"/>
                      </a:lnTo>
                      <a:lnTo>
                        <a:pt x="29" y="29"/>
                      </a:lnTo>
                      <a:lnTo>
                        <a:pt x="32" y="26"/>
                      </a:lnTo>
                      <a:lnTo>
                        <a:pt x="34" y="26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69" name="Freeform 634">
                  <a:extLst>
                    <a:ext uri="{FF2B5EF4-FFF2-40B4-BE49-F238E27FC236}">
                      <a16:creationId xmlns:a16="http://schemas.microsoft.com/office/drawing/2014/main" id="{EB24CAA5-6DC9-3C48-9CB7-720C701792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8" y="3253"/>
                  <a:ext cx="17" cy="18"/>
                </a:xfrm>
                <a:custGeom>
                  <a:avLst/>
                  <a:gdLst>
                    <a:gd name="T0" fmla="*/ 9 w 34"/>
                    <a:gd name="T1" fmla="*/ 4 h 37"/>
                    <a:gd name="T2" fmla="*/ 8 w 34"/>
                    <a:gd name="T3" fmla="*/ 3 h 37"/>
                    <a:gd name="T4" fmla="*/ 8 w 34"/>
                    <a:gd name="T5" fmla="*/ 1 h 37"/>
                    <a:gd name="T6" fmla="*/ 6 w 34"/>
                    <a:gd name="T7" fmla="*/ 0 h 37"/>
                    <a:gd name="T8" fmla="*/ 5 w 34"/>
                    <a:gd name="T9" fmla="*/ 0 h 37"/>
                    <a:gd name="T10" fmla="*/ 3 w 34"/>
                    <a:gd name="T11" fmla="*/ 0 h 37"/>
                    <a:gd name="T12" fmla="*/ 1 w 34"/>
                    <a:gd name="T13" fmla="*/ 1 h 37"/>
                    <a:gd name="T14" fmla="*/ 0 w 34"/>
                    <a:gd name="T15" fmla="*/ 3 h 37"/>
                    <a:gd name="T16" fmla="*/ 0 w 34"/>
                    <a:gd name="T17" fmla="*/ 4 h 37"/>
                    <a:gd name="T18" fmla="*/ 0 w 34"/>
                    <a:gd name="T19" fmla="*/ 5 h 37"/>
                    <a:gd name="T20" fmla="*/ 0 w 34"/>
                    <a:gd name="T21" fmla="*/ 6 h 37"/>
                    <a:gd name="T22" fmla="*/ 1 w 34"/>
                    <a:gd name="T23" fmla="*/ 7 h 37"/>
                    <a:gd name="T24" fmla="*/ 3 w 34"/>
                    <a:gd name="T25" fmla="*/ 8 h 37"/>
                    <a:gd name="T26" fmla="*/ 5 w 34"/>
                    <a:gd name="T27" fmla="*/ 9 h 37"/>
                    <a:gd name="T28" fmla="*/ 6 w 34"/>
                    <a:gd name="T29" fmla="*/ 8 h 37"/>
                    <a:gd name="T30" fmla="*/ 8 w 34"/>
                    <a:gd name="T31" fmla="*/ 7 h 37"/>
                    <a:gd name="T32" fmla="*/ 8 w 34"/>
                    <a:gd name="T33" fmla="*/ 6 h 37"/>
                    <a:gd name="T34" fmla="*/ 9 w 34"/>
                    <a:gd name="T35" fmla="*/ 5 h 37"/>
                    <a:gd name="T36" fmla="*/ 9 w 34"/>
                    <a:gd name="T37" fmla="*/ 4 h 3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34" h="37">
                      <a:moveTo>
                        <a:pt x="34" y="18"/>
                      </a:moveTo>
                      <a:lnTo>
                        <a:pt x="32" y="12"/>
                      </a:lnTo>
                      <a:lnTo>
                        <a:pt x="29" y="6"/>
                      </a:lnTo>
                      <a:lnTo>
                        <a:pt x="23" y="2"/>
                      </a:lnTo>
                      <a:lnTo>
                        <a:pt x="17" y="0"/>
                      </a:lnTo>
                      <a:lnTo>
                        <a:pt x="9" y="2"/>
                      </a:lnTo>
                      <a:lnTo>
                        <a:pt x="4" y="6"/>
                      </a:lnTo>
                      <a:lnTo>
                        <a:pt x="0" y="12"/>
                      </a:lnTo>
                      <a:lnTo>
                        <a:pt x="0" y="18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4" y="31"/>
                      </a:lnTo>
                      <a:lnTo>
                        <a:pt x="9" y="35"/>
                      </a:lnTo>
                      <a:lnTo>
                        <a:pt x="17" y="37"/>
                      </a:lnTo>
                      <a:lnTo>
                        <a:pt x="23" y="35"/>
                      </a:lnTo>
                      <a:lnTo>
                        <a:pt x="29" y="31"/>
                      </a:lnTo>
                      <a:lnTo>
                        <a:pt x="32" y="25"/>
                      </a:lnTo>
                      <a:lnTo>
                        <a:pt x="34" y="20"/>
                      </a:lnTo>
                      <a:lnTo>
                        <a:pt x="34" y="18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70" name="Freeform 635">
                  <a:extLst>
                    <a:ext uri="{FF2B5EF4-FFF2-40B4-BE49-F238E27FC236}">
                      <a16:creationId xmlns:a16="http://schemas.microsoft.com/office/drawing/2014/main" id="{6AF1C9AA-0D14-1243-B603-3A75596F93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2" y="3287"/>
                  <a:ext cx="17" cy="18"/>
                </a:xfrm>
                <a:custGeom>
                  <a:avLst/>
                  <a:gdLst>
                    <a:gd name="T0" fmla="*/ 8 w 35"/>
                    <a:gd name="T1" fmla="*/ 5 h 35"/>
                    <a:gd name="T2" fmla="*/ 8 w 35"/>
                    <a:gd name="T3" fmla="*/ 3 h 35"/>
                    <a:gd name="T4" fmla="*/ 7 w 35"/>
                    <a:gd name="T5" fmla="*/ 2 h 35"/>
                    <a:gd name="T6" fmla="*/ 6 w 35"/>
                    <a:gd name="T7" fmla="*/ 1 h 35"/>
                    <a:gd name="T8" fmla="*/ 4 w 35"/>
                    <a:gd name="T9" fmla="*/ 0 h 35"/>
                    <a:gd name="T10" fmla="*/ 3 w 35"/>
                    <a:gd name="T11" fmla="*/ 1 h 35"/>
                    <a:gd name="T12" fmla="*/ 1 w 35"/>
                    <a:gd name="T13" fmla="*/ 2 h 35"/>
                    <a:gd name="T14" fmla="*/ 0 w 35"/>
                    <a:gd name="T15" fmla="*/ 3 h 35"/>
                    <a:gd name="T16" fmla="*/ 0 w 35"/>
                    <a:gd name="T17" fmla="*/ 5 h 35"/>
                    <a:gd name="T18" fmla="*/ 0 w 35"/>
                    <a:gd name="T19" fmla="*/ 5 h 35"/>
                    <a:gd name="T20" fmla="*/ 0 w 35"/>
                    <a:gd name="T21" fmla="*/ 7 h 35"/>
                    <a:gd name="T22" fmla="*/ 1 w 35"/>
                    <a:gd name="T23" fmla="*/ 8 h 35"/>
                    <a:gd name="T24" fmla="*/ 3 w 35"/>
                    <a:gd name="T25" fmla="*/ 9 h 35"/>
                    <a:gd name="T26" fmla="*/ 4 w 35"/>
                    <a:gd name="T27" fmla="*/ 9 h 35"/>
                    <a:gd name="T28" fmla="*/ 6 w 35"/>
                    <a:gd name="T29" fmla="*/ 9 h 35"/>
                    <a:gd name="T30" fmla="*/ 7 w 35"/>
                    <a:gd name="T31" fmla="*/ 8 h 35"/>
                    <a:gd name="T32" fmla="*/ 8 w 35"/>
                    <a:gd name="T33" fmla="*/ 7 h 35"/>
                    <a:gd name="T34" fmla="*/ 8 w 35"/>
                    <a:gd name="T35" fmla="*/ 5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5" h="35">
                      <a:moveTo>
                        <a:pt x="35" y="17"/>
                      </a:moveTo>
                      <a:lnTo>
                        <a:pt x="35" y="12"/>
                      </a:lnTo>
                      <a:lnTo>
                        <a:pt x="31" y="6"/>
                      </a:lnTo>
                      <a:lnTo>
                        <a:pt x="25" y="2"/>
                      </a:lnTo>
                      <a:lnTo>
                        <a:pt x="18" y="0"/>
                      </a:lnTo>
                      <a:lnTo>
                        <a:pt x="12" y="2"/>
                      </a:lnTo>
                      <a:lnTo>
                        <a:pt x="6" y="6"/>
                      </a:lnTo>
                      <a:lnTo>
                        <a:pt x="2" y="12"/>
                      </a:lnTo>
                      <a:lnTo>
                        <a:pt x="0" y="17"/>
                      </a:lnTo>
                      <a:lnTo>
                        <a:pt x="2" y="25"/>
                      </a:lnTo>
                      <a:lnTo>
                        <a:pt x="6" y="31"/>
                      </a:lnTo>
                      <a:lnTo>
                        <a:pt x="12" y="35"/>
                      </a:lnTo>
                      <a:lnTo>
                        <a:pt x="18" y="35"/>
                      </a:lnTo>
                      <a:lnTo>
                        <a:pt x="25" y="35"/>
                      </a:lnTo>
                      <a:lnTo>
                        <a:pt x="31" y="31"/>
                      </a:lnTo>
                      <a:lnTo>
                        <a:pt x="35" y="25"/>
                      </a:lnTo>
                      <a:lnTo>
                        <a:pt x="35" y="17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71" name="Freeform 636">
                  <a:extLst>
                    <a:ext uri="{FF2B5EF4-FFF2-40B4-BE49-F238E27FC236}">
                      <a16:creationId xmlns:a16="http://schemas.microsoft.com/office/drawing/2014/main" id="{319D6DD4-0944-CA40-84F6-1229964A71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7" y="3322"/>
                  <a:ext cx="18" cy="18"/>
                </a:xfrm>
                <a:custGeom>
                  <a:avLst/>
                  <a:gdLst>
                    <a:gd name="T0" fmla="*/ 9 w 35"/>
                    <a:gd name="T1" fmla="*/ 5 h 35"/>
                    <a:gd name="T2" fmla="*/ 9 w 35"/>
                    <a:gd name="T3" fmla="*/ 3 h 35"/>
                    <a:gd name="T4" fmla="*/ 8 w 35"/>
                    <a:gd name="T5" fmla="*/ 1 h 35"/>
                    <a:gd name="T6" fmla="*/ 6 w 35"/>
                    <a:gd name="T7" fmla="*/ 0 h 35"/>
                    <a:gd name="T8" fmla="*/ 5 w 35"/>
                    <a:gd name="T9" fmla="*/ 0 h 35"/>
                    <a:gd name="T10" fmla="*/ 3 w 35"/>
                    <a:gd name="T11" fmla="*/ 0 h 35"/>
                    <a:gd name="T12" fmla="*/ 1 w 35"/>
                    <a:gd name="T13" fmla="*/ 1 h 35"/>
                    <a:gd name="T14" fmla="*/ 1 w 35"/>
                    <a:gd name="T15" fmla="*/ 3 h 35"/>
                    <a:gd name="T16" fmla="*/ 0 w 35"/>
                    <a:gd name="T17" fmla="*/ 5 h 35"/>
                    <a:gd name="T18" fmla="*/ 0 w 35"/>
                    <a:gd name="T19" fmla="*/ 5 h 35"/>
                    <a:gd name="T20" fmla="*/ 1 w 35"/>
                    <a:gd name="T21" fmla="*/ 6 h 35"/>
                    <a:gd name="T22" fmla="*/ 1 w 35"/>
                    <a:gd name="T23" fmla="*/ 8 h 35"/>
                    <a:gd name="T24" fmla="*/ 3 w 35"/>
                    <a:gd name="T25" fmla="*/ 9 h 35"/>
                    <a:gd name="T26" fmla="*/ 5 w 35"/>
                    <a:gd name="T27" fmla="*/ 9 h 35"/>
                    <a:gd name="T28" fmla="*/ 6 w 35"/>
                    <a:gd name="T29" fmla="*/ 9 h 35"/>
                    <a:gd name="T30" fmla="*/ 8 w 35"/>
                    <a:gd name="T31" fmla="*/ 8 h 35"/>
                    <a:gd name="T32" fmla="*/ 9 w 35"/>
                    <a:gd name="T33" fmla="*/ 6 h 35"/>
                    <a:gd name="T34" fmla="*/ 9 w 35"/>
                    <a:gd name="T35" fmla="*/ 5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5" h="35">
                      <a:moveTo>
                        <a:pt x="35" y="17"/>
                      </a:moveTo>
                      <a:lnTo>
                        <a:pt x="33" y="9"/>
                      </a:lnTo>
                      <a:lnTo>
                        <a:pt x="29" y="4"/>
                      </a:lnTo>
                      <a:lnTo>
                        <a:pt x="23" y="0"/>
                      </a:lnTo>
                      <a:lnTo>
                        <a:pt x="17" y="0"/>
                      </a:lnTo>
                      <a:lnTo>
                        <a:pt x="10" y="0"/>
                      </a:lnTo>
                      <a:lnTo>
                        <a:pt x="4" y="4"/>
                      </a:lnTo>
                      <a:lnTo>
                        <a:pt x="2" y="9"/>
                      </a:lnTo>
                      <a:lnTo>
                        <a:pt x="0" y="17"/>
                      </a:lnTo>
                      <a:lnTo>
                        <a:pt x="2" y="23"/>
                      </a:lnTo>
                      <a:lnTo>
                        <a:pt x="4" y="29"/>
                      </a:lnTo>
                      <a:lnTo>
                        <a:pt x="10" y="33"/>
                      </a:lnTo>
                      <a:lnTo>
                        <a:pt x="17" y="35"/>
                      </a:lnTo>
                      <a:lnTo>
                        <a:pt x="23" y="33"/>
                      </a:lnTo>
                      <a:lnTo>
                        <a:pt x="29" y="29"/>
                      </a:lnTo>
                      <a:lnTo>
                        <a:pt x="33" y="23"/>
                      </a:lnTo>
                      <a:lnTo>
                        <a:pt x="35" y="17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72" name="Freeform 637">
                  <a:extLst>
                    <a:ext uri="{FF2B5EF4-FFF2-40B4-BE49-F238E27FC236}">
                      <a16:creationId xmlns:a16="http://schemas.microsoft.com/office/drawing/2014/main" id="{29F6F058-21DC-2143-BAC4-12B768F1D2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3" y="3356"/>
                  <a:ext cx="18" cy="18"/>
                </a:xfrm>
                <a:custGeom>
                  <a:avLst/>
                  <a:gdLst>
                    <a:gd name="T0" fmla="*/ 10 w 34"/>
                    <a:gd name="T1" fmla="*/ 5 h 34"/>
                    <a:gd name="T2" fmla="*/ 9 w 34"/>
                    <a:gd name="T3" fmla="*/ 3 h 34"/>
                    <a:gd name="T4" fmla="*/ 8 w 34"/>
                    <a:gd name="T5" fmla="*/ 2 h 34"/>
                    <a:gd name="T6" fmla="*/ 6 w 34"/>
                    <a:gd name="T7" fmla="*/ 1 h 34"/>
                    <a:gd name="T8" fmla="*/ 5 w 34"/>
                    <a:gd name="T9" fmla="*/ 0 h 34"/>
                    <a:gd name="T10" fmla="*/ 3 w 34"/>
                    <a:gd name="T11" fmla="*/ 1 h 34"/>
                    <a:gd name="T12" fmla="*/ 1 w 34"/>
                    <a:gd name="T13" fmla="*/ 2 h 34"/>
                    <a:gd name="T14" fmla="*/ 1 w 34"/>
                    <a:gd name="T15" fmla="*/ 3 h 34"/>
                    <a:gd name="T16" fmla="*/ 0 w 34"/>
                    <a:gd name="T17" fmla="*/ 5 h 34"/>
                    <a:gd name="T18" fmla="*/ 0 w 34"/>
                    <a:gd name="T19" fmla="*/ 5 h 34"/>
                    <a:gd name="T20" fmla="*/ 1 w 34"/>
                    <a:gd name="T21" fmla="*/ 7 h 34"/>
                    <a:gd name="T22" fmla="*/ 1 w 34"/>
                    <a:gd name="T23" fmla="*/ 8 h 34"/>
                    <a:gd name="T24" fmla="*/ 3 w 34"/>
                    <a:gd name="T25" fmla="*/ 10 h 34"/>
                    <a:gd name="T26" fmla="*/ 5 w 34"/>
                    <a:gd name="T27" fmla="*/ 10 h 34"/>
                    <a:gd name="T28" fmla="*/ 6 w 34"/>
                    <a:gd name="T29" fmla="*/ 10 h 34"/>
                    <a:gd name="T30" fmla="*/ 8 w 34"/>
                    <a:gd name="T31" fmla="*/ 8 h 34"/>
                    <a:gd name="T32" fmla="*/ 9 w 34"/>
                    <a:gd name="T33" fmla="*/ 7 h 34"/>
                    <a:gd name="T34" fmla="*/ 10 w 34"/>
                    <a:gd name="T35" fmla="*/ 5 h 3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4" h="34">
                      <a:moveTo>
                        <a:pt x="34" y="17"/>
                      </a:moveTo>
                      <a:lnTo>
                        <a:pt x="32" y="11"/>
                      </a:lnTo>
                      <a:lnTo>
                        <a:pt x="29" y="5"/>
                      </a:lnTo>
                      <a:lnTo>
                        <a:pt x="23" y="2"/>
                      </a:lnTo>
                      <a:lnTo>
                        <a:pt x="17" y="0"/>
                      </a:lnTo>
                      <a:lnTo>
                        <a:pt x="9" y="2"/>
                      </a:lnTo>
                      <a:lnTo>
                        <a:pt x="3" y="5"/>
                      </a:lnTo>
                      <a:lnTo>
                        <a:pt x="1" y="11"/>
                      </a:lnTo>
                      <a:lnTo>
                        <a:pt x="0" y="17"/>
                      </a:lnTo>
                      <a:lnTo>
                        <a:pt x="1" y="25"/>
                      </a:lnTo>
                      <a:lnTo>
                        <a:pt x="3" y="31"/>
                      </a:lnTo>
                      <a:lnTo>
                        <a:pt x="9" y="34"/>
                      </a:lnTo>
                      <a:lnTo>
                        <a:pt x="17" y="34"/>
                      </a:lnTo>
                      <a:lnTo>
                        <a:pt x="23" y="34"/>
                      </a:lnTo>
                      <a:lnTo>
                        <a:pt x="29" y="31"/>
                      </a:lnTo>
                      <a:lnTo>
                        <a:pt x="32" y="25"/>
                      </a:lnTo>
                      <a:lnTo>
                        <a:pt x="34" y="17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73" name="Freeform 638">
                  <a:extLst>
                    <a:ext uri="{FF2B5EF4-FFF2-40B4-BE49-F238E27FC236}">
                      <a16:creationId xmlns:a16="http://schemas.microsoft.com/office/drawing/2014/main" id="{C7B55B03-4C4A-F24A-9DE1-D190B4EC80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0" y="3391"/>
                  <a:ext cx="17" cy="18"/>
                </a:xfrm>
                <a:custGeom>
                  <a:avLst/>
                  <a:gdLst>
                    <a:gd name="T0" fmla="*/ 8 w 35"/>
                    <a:gd name="T1" fmla="*/ 3 h 35"/>
                    <a:gd name="T2" fmla="*/ 7 w 35"/>
                    <a:gd name="T3" fmla="*/ 1 h 35"/>
                    <a:gd name="T4" fmla="*/ 5 w 35"/>
                    <a:gd name="T5" fmla="*/ 0 h 35"/>
                    <a:gd name="T6" fmla="*/ 4 w 35"/>
                    <a:gd name="T7" fmla="*/ 0 h 35"/>
                    <a:gd name="T8" fmla="*/ 2 w 35"/>
                    <a:gd name="T9" fmla="*/ 0 h 35"/>
                    <a:gd name="T10" fmla="*/ 1 w 35"/>
                    <a:gd name="T11" fmla="*/ 1 h 35"/>
                    <a:gd name="T12" fmla="*/ 0 w 35"/>
                    <a:gd name="T13" fmla="*/ 3 h 35"/>
                    <a:gd name="T14" fmla="*/ 0 w 35"/>
                    <a:gd name="T15" fmla="*/ 5 h 35"/>
                    <a:gd name="T16" fmla="*/ 0 w 35"/>
                    <a:gd name="T17" fmla="*/ 6 h 35"/>
                    <a:gd name="T18" fmla="*/ 0 w 35"/>
                    <a:gd name="T19" fmla="*/ 6 h 35"/>
                    <a:gd name="T20" fmla="*/ 1 w 35"/>
                    <a:gd name="T21" fmla="*/ 8 h 35"/>
                    <a:gd name="T22" fmla="*/ 2 w 35"/>
                    <a:gd name="T23" fmla="*/ 9 h 35"/>
                    <a:gd name="T24" fmla="*/ 4 w 35"/>
                    <a:gd name="T25" fmla="*/ 9 h 35"/>
                    <a:gd name="T26" fmla="*/ 5 w 35"/>
                    <a:gd name="T27" fmla="*/ 9 h 35"/>
                    <a:gd name="T28" fmla="*/ 7 w 35"/>
                    <a:gd name="T29" fmla="*/ 8 h 35"/>
                    <a:gd name="T30" fmla="*/ 8 w 35"/>
                    <a:gd name="T31" fmla="*/ 6 h 35"/>
                    <a:gd name="T32" fmla="*/ 8 w 35"/>
                    <a:gd name="T33" fmla="*/ 5 h 35"/>
                    <a:gd name="T34" fmla="*/ 8 w 35"/>
                    <a:gd name="T35" fmla="*/ 3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5" h="35">
                      <a:moveTo>
                        <a:pt x="33" y="10"/>
                      </a:moveTo>
                      <a:lnTo>
                        <a:pt x="29" y="4"/>
                      </a:lnTo>
                      <a:lnTo>
                        <a:pt x="23" y="0"/>
                      </a:lnTo>
                      <a:lnTo>
                        <a:pt x="17" y="0"/>
                      </a:lnTo>
                      <a:lnTo>
                        <a:pt x="10" y="0"/>
                      </a:lnTo>
                      <a:lnTo>
                        <a:pt x="4" y="4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24"/>
                      </a:lnTo>
                      <a:lnTo>
                        <a:pt x="4" y="29"/>
                      </a:lnTo>
                      <a:lnTo>
                        <a:pt x="10" y="33"/>
                      </a:lnTo>
                      <a:lnTo>
                        <a:pt x="17" y="35"/>
                      </a:lnTo>
                      <a:lnTo>
                        <a:pt x="23" y="33"/>
                      </a:lnTo>
                      <a:lnTo>
                        <a:pt x="29" y="29"/>
                      </a:lnTo>
                      <a:lnTo>
                        <a:pt x="33" y="24"/>
                      </a:lnTo>
                      <a:lnTo>
                        <a:pt x="35" y="18"/>
                      </a:lnTo>
                      <a:lnTo>
                        <a:pt x="33" y="10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74" name="Freeform 639">
                  <a:extLst>
                    <a:ext uri="{FF2B5EF4-FFF2-40B4-BE49-F238E27FC236}">
                      <a16:creationId xmlns:a16="http://schemas.microsoft.com/office/drawing/2014/main" id="{EC220062-7AA7-E14A-ACC2-E48286525F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7" y="3425"/>
                  <a:ext cx="17" cy="18"/>
                </a:xfrm>
                <a:custGeom>
                  <a:avLst/>
                  <a:gdLst>
                    <a:gd name="T0" fmla="*/ 8 w 34"/>
                    <a:gd name="T1" fmla="*/ 3 h 35"/>
                    <a:gd name="T2" fmla="*/ 8 w 34"/>
                    <a:gd name="T3" fmla="*/ 2 h 35"/>
                    <a:gd name="T4" fmla="*/ 6 w 34"/>
                    <a:gd name="T5" fmla="*/ 1 h 35"/>
                    <a:gd name="T6" fmla="*/ 5 w 34"/>
                    <a:gd name="T7" fmla="*/ 0 h 35"/>
                    <a:gd name="T8" fmla="*/ 3 w 34"/>
                    <a:gd name="T9" fmla="*/ 1 h 35"/>
                    <a:gd name="T10" fmla="*/ 1 w 34"/>
                    <a:gd name="T11" fmla="*/ 2 h 35"/>
                    <a:gd name="T12" fmla="*/ 0 w 34"/>
                    <a:gd name="T13" fmla="*/ 3 h 35"/>
                    <a:gd name="T14" fmla="*/ 0 w 34"/>
                    <a:gd name="T15" fmla="*/ 5 h 35"/>
                    <a:gd name="T16" fmla="*/ 0 w 34"/>
                    <a:gd name="T17" fmla="*/ 6 h 35"/>
                    <a:gd name="T18" fmla="*/ 0 w 34"/>
                    <a:gd name="T19" fmla="*/ 6 h 35"/>
                    <a:gd name="T20" fmla="*/ 1 w 34"/>
                    <a:gd name="T21" fmla="*/ 8 h 35"/>
                    <a:gd name="T22" fmla="*/ 3 w 34"/>
                    <a:gd name="T23" fmla="*/ 9 h 35"/>
                    <a:gd name="T24" fmla="*/ 5 w 34"/>
                    <a:gd name="T25" fmla="*/ 9 h 35"/>
                    <a:gd name="T26" fmla="*/ 6 w 34"/>
                    <a:gd name="T27" fmla="*/ 9 h 35"/>
                    <a:gd name="T28" fmla="*/ 8 w 34"/>
                    <a:gd name="T29" fmla="*/ 8 h 35"/>
                    <a:gd name="T30" fmla="*/ 8 w 34"/>
                    <a:gd name="T31" fmla="*/ 6 h 35"/>
                    <a:gd name="T32" fmla="*/ 9 w 34"/>
                    <a:gd name="T33" fmla="*/ 5 h 35"/>
                    <a:gd name="T34" fmla="*/ 8 w 34"/>
                    <a:gd name="T35" fmla="*/ 3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4" h="35">
                      <a:moveTo>
                        <a:pt x="32" y="10"/>
                      </a:moveTo>
                      <a:lnTo>
                        <a:pt x="29" y="6"/>
                      </a:lnTo>
                      <a:lnTo>
                        <a:pt x="23" y="2"/>
                      </a:lnTo>
                      <a:lnTo>
                        <a:pt x="17" y="0"/>
                      </a:lnTo>
                      <a:lnTo>
                        <a:pt x="9" y="2"/>
                      </a:lnTo>
                      <a:lnTo>
                        <a:pt x="3" y="6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23"/>
                      </a:lnTo>
                      <a:lnTo>
                        <a:pt x="3" y="29"/>
                      </a:lnTo>
                      <a:lnTo>
                        <a:pt x="9" y="33"/>
                      </a:lnTo>
                      <a:lnTo>
                        <a:pt x="17" y="35"/>
                      </a:lnTo>
                      <a:lnTo>
                        <a:pt x="23" y="33"/>
                      </a:lnTo>
                      <a:lnTo>
                        <a:pt x="29" y="29"/>
                      </a:lnTo>
                      <a:lnTo>
                        <a:pt x="32" y="23"/>
                      </a:lnTo>
                      <a:lnTo>
                        <a:pt x="34" y="18"/>
                      </a:lnTo>
                      <a:lnTo>
                        <a:pt x="32" y="10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75" name="Freeform 640">
                  <a:extLst>
                    <a:ext uri="{FF2B5EF4-FFF2-40B4-BE49-F238E27FC236}">
                      <a16:creationId xmlns:a16="http://schemas.microsoft.com/office/drawing/2014/main" id="{0AA3EDC0-00BC-104D-86F6-077FF1B6A0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5" y="3459"/>
                  <a:ext cx="17" cy="17"/>
                </a:xfrm>
                <a:custGeom>
                  <a:avLst/>
                  <a:gdLst>
                    <a:gd name="T0" fmla="*/ 8 w 35"/>
                    <a:gd name="T1" fmla="*/ 3 h 35"/>
                    <a:gd name="T2" fmla="*/ 7 w 35"/>
                    <a:gd name="T3" fmla="*/ 1 h 35"/>
                    <a:gd name="T4" fmla="*/ 5 w 35"/>
                    <a:gd name="T5" fmla="*/ 0 h 35"/>
                    <a:gd name="T6" fmla="*/ 4 w 35"/>
                    <a:gd name="T7" fmla="*/ 0 h 35"/>
                    <a:gd name="T8" fmla="*/ 2 w 35"/>
                    <a:gd name="T9" fmla="*/ 0 h 35"/>
                    <a:gd name="T10" fmla="*/ 1 w 35"/>
                    <a:gd name="T11" fmla="*/ 1 h 35"/>
                    <a:gd name="T12" fmla="*/ 0 w 35"/>
                    <a:gd name="T13" fmla="*/ 3 h 35"/>
                    <a:gd name="T14" fmla="*/ 0 w 35"/>
                    <a:gd name="T15" fmla="*/ 4 h 35"/>
                    <a:gd name="T16" fmla="*/ 0 w 35"/>
                    <a:gd name="T17" fmla="*/ 6 h 35"/>
                    <a:gd name="T18" fmla="*/ 0 w 35"/>
                    <a:gd name="T19" fmla="*/ 6 h 35"/>
                    <a:gd name="T20" fmla="*/ 1 w 35"/>
                    <a:gd name="T21" fmla="*/ 7 h 35"/>
                    <a:gd name="T22" fmla="*/ 2 w 35"/>
                    <a:gd name="T23" fmla="*/ 8 h 35"/>
                    <a:gd name="T24" fmla="*/ 4 w 35"/>
                    <a:gd name="T25" fmla="*/ 8 h 35"/>
                    <a:gd name="T26" fmla="*/ 5 w 35"/>
                    <a:gd name="T27" fmla="*/ 8 h 35"/>
                    <a:gd name="T28" fmla="*/ 7 w 35"/>
                    <a:gd name="T29" fmla="*/ 7 h 35"/>
                    <a:gd name="T30" fmla="*/ 8 w 35"/>
                    <a:gd name="T31" fmla="*/ 6 h 35"/>
                    <a:gd name="T32" fmla="*/ 8 w 35"/>
                    <a:gd name="T33" fmla="*/ 4 h 35"/>
                    <a:gd name="T34" fmla="*/ 8 w 35"/>
                    <a:gd name="T35" fmla="*/ 3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5" h="35">
                      <a:moveTo>
                        <a:pt x="33" y="12"/>
                      </a:moveTo>
                      <a:lnTo>
                        <a:pt x="29" y="6"/>
                      </a:lnTo>
                      <a:lnTo>
                        <a:pt x="23" y="2"/>
                      </a:lnTo>
                      <a:lnTo>
                        <a:pt x="17" y="0"/>
                      </a:lnTo>
                      <a:lnTo>
                        <a:pt x="10" y="2"/>
                      </a:lnTo>
                      <a:lnTo>
                        <a:pt x="4" y="6"/>
                      </a:lnTo>
                      <a:lnTo>
                        <a:pt x="0" y="12"/>
                      </a:lnTo>
                      <a:lnTo>
                        <a:pt x="0" y="17"/>
                      </a:lnTo>
                      <a:lnTo>
                        <a:pt x="0" y="25"/>
                      </a:lnTo>
                      <a:lnTo>
                        <a:pt x="4" y="29"/>
                      </a:lnTo>
                      <a:lnTo>
                        <a:pt x="10" y="33"/>
                      </a:lnTo>
                      <a:lnTo>
                        <a:pt x="17" y="35"/>
                      </a:lnTo>
                      <a:lnTo>
                        <a:pt x="23" y="33"/>
                      </a:lnTo>
                      <a:lnTo>
                        <a:pt x="29" y="29"/>
                      </a:lnTo>
                      <a:lnTo>
                        <a:pt x="33" y="25"/>
                      </a:lnTo>
                      <a:lnTo>
                        <a:pt x="35" y="17"/>
                      </a:lnTo>
                      <a:lnTo>
                        <a:pt x="33" y="12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76" name="Freeform 641">
                  <a:extLst>
                    <a:ext uri="{FF2B5EF4-FFF2-40B4-BE49-F238E27FC236}">
                      <a16:creationId xmlns:a16="http://schemas.microsoft.com/office/drawing/2014/main" id="{5973F1B0-8D17-2443-A32B-C6A8AD7197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2" y="3493"/>
                  <a:ext cx="18" cy="17"/>
                </a:xfrm>
                <a:custGeom>
                  <a:avLst/>
                  <a:gdLst>
                    <a:gd name="T0" fmla="*/ 9 w 34"/>
                    <a:gd name="T1" fmla="*/ 3 h 35"/>
                    <a:gd name="T2" fmla="*/ 8 w 34"/>
                    <a:gd name="T3" fmla="*/ 1 h 35"/>
                    <a:gd name="T4" fmla="*/ 6 w 34"/>
                    <a:gd name="T5" fmla="*/ 0 h 35"/>
                    <a:gd name="T6" fmla="*/ 5 w 34"/>
                    <a:gd name="T7" fmla="*/ 0 h 35"/>
                    <a:gd name="T8" fmla="*/ 3 w 34"/>
                    <a:gd name="T9" fmla="*/ 0 h 35"/>
                    <a:gd name="T10" fmla="*/ 1 w 34"/>
                    <a:gd name="T11" fmla="*/ 1 h 35"/>
                    <a:gd name="T12" fmla="*/ 0 w 34"/>
                    <a:gd name="T13" fmla="*/ 3 h 35"/>
                    <a:gd name="T14" fmla="*/ 0 w 34"/>
                    <a:gd name="T15" fmla="*/ 4 h 35"/>
                    <a:gd name="T16" fmla="*/ 0 w 34"/>
                    <a:gd name="T17" fmla="*/ 6 h 35"/>
                    <a:gd name="T18" fmla="*/ 0 w 34"/>
                    <a:gd name="T19" fmla="*/ 6 h 35"/>
                    <a:gd name="T20" fmla="*/ 1 w 34"/>
                    <a:gd name="T21" fmla="*/ 7 h 35"/>
                    <a:gd name="T22" fmla="*/ 3 w 34"/>
                    <a:gd name="T23" fmla="*/ 8 h 35"/>
                    <a:gd name="T24" fmla="*/ 5 w 34"/>
                    <a:gd name="T25" fmla="*/ 8 h 35"/>
                    <a:gd name="T26" fmla="*/ 6 w 34"/>
                    <a:gd name="T27" fmla="*/ 8 h 35"/>
                    <a:gd name="T28" fmla="*/ 8 w 34"/>
                    <a:gd name="T29" fmla="*/ 7 h 35"/>
                    <a:gd name="T30" fmla="*/ 9 w 34"/>
                    <a:gd name="T31" fmla="*/ 6 h 35"/>
                    <a:gd name="T32" fmla="*/ 10 w 34"/>
                    <a:gd name="T33" fmla="*/ 4 h 35"/>
                    <a:gd name="T34" fmla="*/ 9 w 34"/>
                    <a:gd name="T35" fmla="*/ 3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4" h="35">
                      <a:moveTo>
                        <a:pt x="32" y="12"/>
                      </a:moveTo>
                      <a:lnTo>
                        <a:pt x="29" y="6"/>
                      </a:lnTo>
                      <a:lnTo>
                        <a:pt x="23" y="2"/>
                      </a:lnTo>
                      <a:lnTo>
                        <a:pt x="17" y="0"/>
                      </a:lnTo>
                      <a:lnTo>
                        <a:pt x="9" y="2"/>
                      </a:lnTo>
                      <a:lnTo>
                        <a:pt x="3" y="6"/>
                      </a:lnTo>
                      <a:lnTo>
                        <a:pt x="0" y="12"/>
                      </a:lnTo>
                      <a:lnTo>
                        <a:pt x="0" y="17"/>
                      </a:lnTo>
                      <a:lnTo>
                        <a:pt x="0" y="25"/>
                      </a:lnTo>
                      <a:lnTo>
                        <a:pt x="3" y="29"/>
                      </a:lnTo>
                      <a:lnTo>
                        <a:pt x="9" y="33"/>
                      </a:lnTo>
                      <a:lnTo>
                        <a:pt x="17" y="35"/>
                      </a:lnTo>
                      <a:lnTo>
                        <a:pt x="23" y="33"/>
                      </a:lnTo>
                      <a:lnTo>
                        <a:pt x="29" y="29"/>
                      </a:lnTo>
                      <a:lnTo>
                        <a:pt x="32" y="25"/>
                      </a:lnTo>
                      <a:lnTo>
                        <a:pt x="34" y="17"/>
                      </a:lnTo>
                      <a:lnTo>
                        <a:pt x="32" y="12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77" name="Freeform 642">
                  <a:extLst>
                    <a:ext uri="{FF2B5EF4-FFF2-40B4-BE49-F238E27FC236}">
                      <a16:creationId xmlns:a16="http://schemas.microsoft.com/office/drawing/2014/main" id="{45D51BA0-B1A9-584D-89B5-EA3C3E440F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0" y="3527"/>
                  <a:ext cx="17" cy="17"/>
                </a:xfrm>
                <a:custGeom>
                  <a:avLst/>
                  <a:gdLst>
                    <a:gd name="T0" fmla="*/ 8 w 35"/>
                    <a:gd name="T1" fmla="*/ 2 h 35"/>
                    <a:gd name="T2" fmla="*/ 7 w 35"/>
                    <a:gd name="T3" fmla="*/ 1 h 35"/>
                    <a:gd name="T4" fmla="*/ 6 w 35"/>
                    <a:gd name="T5" fmla="*/ 0 h 35"/>
                    <a:gd name="T6" fmla="*/ 4 w 35"/>
                    <a:gd name="T7" fmla="*/ 0 h 35"/>
                    <a:gd name="T8" fmla="*/ 3 w 35"/>
                    <a:gd name="T9" fmla="*/ 0 h 35"/>
                    <a:gd name="T10" fmla="*/ 1 w 35"/>
                    <a:gd name="T11" fmla="*/ 1 h 35"/>
                    <a:gd name="T12" fmla="*/ 0 w 35"/>
                    <a:gd name="T13" fmla="*/ 2 h 35"/>
                    <a:gd name="T14" fmla="*/ 0 w 35"/>
                    <a:gd name="T15" fmla="*/ 4 h 35"/>
                    <a:gd name="T16" fmla="*/ 0 w 35"/>
                    <a:gd name="T17" fmla="*/ 6 h 35"/>
                    <a:gd name="T18" fmla="*/ 0 w 35"/>
                    <a:gd name="T19" fmla="*/ 6 h 35"/>
                    <a:gd name="T20" fmla="*/ 1 w 35"/>
                    <a:gd name="T21" fmla="*/ 7 h 35"/>
                    <a:gd name="T22" fmla="*/ 3 w 35"/>
                    <a:gd name="T23" fmla="*/ 8 h 35"/>
                    <a:gd name="T24" fmla="*/ 4 w 35"/>
                    <a:gd name="T25" fmla="*/ 8 h 35"/>
                    <a:gd name="T26" fmla="*/ 6 w 35"/>
                    <a:gd name="T27" fmla="*/ 8 h 35"/>
                    <a:gd name="T28" fmla="*/ 7 w 35"/>
                    <a:gd name="T29" fmla="*/ 7 h 35"/>
                    <a:gd name="T30" fmla="*/ 8 w 35"/>
                    <a:gd name="T31" fmla="*/ 6 h 35"/>
                    <a:gd name="T32" fmla="*/ 8 w 35"/>
                    <a:gd name="T33" fmla="*/ 4 h 35"/>
                    <a:gd name="T34" fmla="*/ 8 w 35"/>
                    <a:gd name="T35" fmla="*/ 2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5" h="35">
                      <a:moveTo>
                        <a:pt x="35" y="11"/>
                      </a:moveTo>
                      <a:lnTo>
                        <a:pt x="29" y="6"/>
                      </a:lnTo>
                      <a:lnTo>
                        <a:pt x="25" y="2"/>
                      </a:lnTo>
                      <a:lnTo>
                        <a:pt x="17" y="0"/>
                      </a:lnTo>
                      <a:lnTo>
                        <a:pt x="12" y="2"/>
                      </a:lnTo>
                      <a:lnTo>
                        <a:pt x="6" y="6"/>
                      </a:lnTo>
                      <a:lnTo>
                        <a:pt x="2" y="11"/>
                      </a:lnTo>
                      <a:lnTo>
                        <a:pt x="0" y="17"/>
                      </a:lnTo>
                      <a:lnTo>
                        <a:pt x="2" y="25"/>
                      </a:lnTo>
                      <a:lnTo>
                        <a:pt x="6" y="31"/>
                      </a:lnTo>
                      <a:lnTo>
                        <a:pt x="12" y="33"/>
                      </a:lnTo>
                      <a:lnTo>
                        <a:pt x="17" y="35"/>
                      </a:lnTo>
                      <a:lnTo>
                        <a:pt x="25" y="33"/>
                      </a:lnTo>
                      <a:lnTo>
                        <a:pt x="29" y="31"/>
                      </a:lnTo>
                      <a:lnTo>
                        <a:pt x="33" y="25"/>
                      </a:lnTo>
                      <a:lnTo>
                        <a:pt x="35" y="17"/>
                      </a:lnTo>
                      <a:lnTo>
                        <a:pt x="35" y="11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78" name="Freeform 643">
                  <a:extLst>
                    <a:ext uri="{FF2B5EF4-FFF2-40B4-BE49-F238E27FC236}">
                      <a16:creationId xmlns:a16="http://schemas.microsoft.com/office/drawing/2014/main" id="{726E7010-B4B1-6044-83D3-4DE736546D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8" y="3561"/>
                  <a:ext cx="17" cy="17"/>
                </a:xfrm>
                <a:custGeom>
                  <a:avLst/>
                  <a:gdLst>
                    <a:gd name="T0" fmla="*/ 8 w 35"/>
                    <a:gd name="T1" fmla="*/ 3 h 34"/>
                    <a:gd name="T2" fmla="*/ 7 w 35"/>
                    <a:gd name="T3" fmla="*/ 2 h 34"/>
                    <a:gd name="T4" fmla="*/ 6 w 35"/>
                    <a:gd name="T5" fmla="*/ 1 h 34"/>
                    <a:gd name="T6" fmla="*/ 4 w 35"/>
                    <a:gd name="T7" fmla="*/ 0 h 34"/>
                    <a:gd name="T8" fmla="*/ 2 w 35"/>
                    <a:gd name="T9" fmla="*/ 1 h 34"/>
                    <a:gd name="T10" fmla="*/ 1 w 35"/>
                    <a:gd name="T11" fmla="*/ 2 h 34"/>
                    <a:gd name="T12" fmla="*/ 0 w 35"/>
                    <a:gd name="T13" fmla="*/ 3 h 34"/>
                    <a:gd name="T14" fmla="*/ 0 w 35"/>
                    <a:gd name="T15" fmla="*/ 5 h 34"/>
                    <a:gd name="T16" fmla="*/ 0 w 35"/>
                    <a:gd name="T17" fmla="*/ 7 h 34"/>
                    <a:gd name="T18" fmla="*/ 0 w 35"/>
                    <a:gd name="T19" fmla="*/ 7 h 34"/>
                    <a:gd name="T20" fmla="*/ 1 w 35"/>
                    <a:gd name="T21" fmla="*/ 8 h 34"/>
                    <a:gd name="T22" fmla="*/ 2 w 35"/>
                    <a:gd name="T23" fmla="*/ 9 h 34"/>
                    <a:gd name="T24" fmla="*/ 4 w 35"/>
                    <a:gd name="T25" fmla="*/ 9 h 34"/>
                    <a:gd name="T26" fmla="*/ 6 w 35"/>
                    <a:gd name="T27" fmla="*/ 9 h 34"/>
                    <a:gd name="T28" fmla="*/ 7 w 35"/>
                    <a:gd name="T29" fmla="*/ 8 h 34"/>
                    <a:gd name="T30" fmla="*/ 8 w 35"/>
                    <a:gd name="T31" fmla="*/ 7 h 34"/>
                    <a:gd name="T32" fmla="*/ 8 w 35"/>
                    <a:gd name="T33" fmla="*/ 5 h 34"/>
                    <a:gd name="T34" fmla="*/ 8 w 35"/>
                    <a:gd name="T35" fmla="*/ 3 h 3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5" h="34">
                      <a:moveTo>
                        <a:pt x="33" y="11"/>
                      </a:moveTo>
                      <a:lnTo>
                        <a:pt x="29" y="5"/>
                      </a:lnTo>
                      <a:lnTo>
                        <a:pt x="24" y="2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6" y="5"/>
                      </a:lnTo>
                      <a:lnTo>
                        <a:pt x="2" y="11"/>
                      </a:lnTo>
                      <a:lnTo>
                        <a:pt x="0" y="17"/>
                      </a:lnTo>
                      <a:lnTo>
                        <a:pt x="0" y="25"/>
                      </a:lnTo>
                      <a:lnTo>
                        <a:pt x="6" y="31"/>
                      </a:lnTo>
                      <a:lnTo>
                        <a:pt x="10" y="34"/>
                      </a:lnTo>
                      <a:lnTo>
                        <a:pt x="18" y="34"/>
                      </a:lnTo>
                      <a:lnTo>
                        <a:pt x="24" y="34"/>
                      </a:lnTo>
                      <a:lnTo>
                        <a:pt x="29" y="31"/>
                      </a:lnTo>
                      <a:lnTo>
                        <a:pt x="33" y="25"/>
                      </a:lnTo>
                      <a:lnTo>
                        <a:pt x="35" y="17"/>
                      </a:lnTo>
                      <a:lnTo>
                        <a:pt x="33" y="11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79" name="Freeform 644">
                  <a:extLst>
                    <a:ext uri="{FF2B5EF4-FFF2-40B4-BE49-F238E27FC236}">
                      <a16:creationId xmlns:a16="http://schemas.microsoft.com/office/drawing/2014/main" id="{C84518F8-7B54-D64B-8098-FABE1E5DB7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4" y="3595"/>
                  <a:ext cx="18" cy="17"/>
                </a:xfrm>
                <a:custGeom>
                  <a:avLst/>
                  <a:gdLst>
                    <a:gd name="T0" fmla="*/ 9 w 35"/>
                    <a:gd name="T1" fmla="*/ 4 h 35"/>
                    <a:gd name="T2" fmla="*/ 9 w 35"/>
                    <a:gd name="T3" fmla="*/ 3 h 35"/>
                    <a:gd name="T4" fmla="*/ 8 w 35"/>
                    <a:gd name="T5" fmla="*/ 1 h 35"/>
                    <a:gd name="T6" fmla="*/ 7 w 35"/>
                    <a:gd name="T7" fmla="*/ 0 h 35"/>
                    <a:gd name="T8" fmla="*/ 5 w 35"/>
                    <a:gd name="T9" fmla="*/ 0 h 35"/>
                    <a:gd name="T10" fmla="*/ 3 w 35"/>
                    <a:gd name="T11" fmla="*/ 0 h 35"/>
                    <a:gd name="T12" fmla="*/ 2 w 35"/>
                    <a:gd name="T13" fmla="*/ 1 h 35"/>
                    <a:gd name="T14" fmla="*/ 1 w 35"/>
                    <a:gd name="T15" fmla="*/ 3 h 35"/>
                    <a:gd name="T16" fmla="*/ 0 w 35"/>
                    <a:gd name="T17" fmla="*/ 4 h 35"/>
                    <a:gd name="T18" fmla="*/ 0 w 35"/>
                    <a:gd name="T19" fmla="*/ 4 h 35"/>
                    <a:gd name="T20" fmla="*/ 1 w 35"/>
                    <a:gd name="T21" fmla="*/ 6 h 35"/>
                    <a:gd name="T22" fmla="*/ 2 w 35"/>
                    <a:gd name="T23" fmla="*/ 7 h 35"/>
                    <a:gd name="T24" fmla="*/ 3 w 35"/>
                    <a:gd name="T25" fmla="*/ 8 h 35"/>
                    <a:gd name="T26" fmla="*/ 5 w 35"/>
                    <a:gd name="T27" fmla="*/ 8 h 35"/>
                    <a:gd name="T28" fmla="*/ 7 w 35"/>
                    <a:gd name="T29" fmla="*/ 8 h 35"/>
                    <a:gd name="T30" fmla="*/ 8 w 35"/>
                    <a:gd name="T31" fmla="*/ 7 h 35"/>
                    <a:gd name="T32" fmla="*/ 9 w 35"/>
                    <a:gd name="T33" fmla="*/ 6 h 35"/>
                    <a:gd name="T34" fmla="*/ 9 w 35"/>
                    <a:gd name="T35" fmla="*/ 4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5" h="35">
                      <a:moveTo>
                        <a:pt x="35" y="18"/>
                      </a:moveTo>
                      <a:lnTo>
                        <a:pt x="35" y="12"/>
                      </a:lnTo>
                      <a:lnTo>
                        <a:pt x="31" y="6"/>
                      </a:lnTo>
                      <a:lnTo>
                        <a:pt x="25" y="2"/>
                      </a:lnTo>
                      <a:lnTo>
                        <a:pt x="17" y="0"/>
                      </a:lnTo>
                      <a:lnTo>
                        <a:pt x="12" y="2"/>
                      </a:lnTo>
                      <a:lnTo>
                        <a:pt x="6" y="6"/>
                      </a:lnTo>
                      <a:lnTo>
                        <a:pt x="2" y="12"/>
                      </a:lnTo>
                      <a:lnTo>
                        <a:pt x="0" y="18"/>
                      </a:lnTo>
                      <a:lnTo>
                        <a:pt x="2" y="26"/>
                      </a:lnTo>
                      <a:lnTo>
                        <a:pt x="6" y="31"/>
                      </a:lnTo>
                      <a:lnTo>
                        <a:pt x="12" y="35"/>
                      </a:lnTo>
                      <a:lnTo>
                        <a:pt x="17" y="35"/>
                      </a:lnTo>
                      <a:lnTo>
                        <a:pt x="25" y="35"/>
                      </a:lnTo>
                      <a:lnTo>
                        <a:pt x="31" y="31"/>
                      </a:lnTo>
                      <a:lnTo>
                        <a:pt x="35" y="26"/>
                      </a:lnTo>
                      <a:lnTo>
                        <a:pt x="35" y="18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80" name="Freeform 645">
                  <a:extLst>
                    <a:ext uri="{FF2B5EF4-FFF2-40B4-BE49-F238E27FC236}">
                      <a16:creationId xmlns:a16="http://schemas.microsoft.com/office/drawing/2014/main" id="{458A8240-1BBE-8446-991E-426198DEEF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9" y="3630"/>
                  <a:ext cx="18" cy="17"/>
                </a:xfrm>
                <a:custGeom>
                  <a:avLst/>
                  <a:gdLst>
                    <a:gd name="T0" fmla="*/ 10 w 34"/>
                    <a:gd name="T1" fmla="*/ 4 h 35"/>
                    <a:gd name="T2" fmla="*/ 10 w 34"/>
                    <a:gd name="T3" fmla="*/ 3 h 35"/>
                    <a:gd name="T4" fmla="*/ 8 w 34"/>
                    <a:gd name="T5" fmla="*/ 1 h 35"/>
                    <a:gd name="T6" fmla="*/ 7 w 34"/>
                    <a:gd name="T7" fmla="*/ 0 h 35"/>
                    <a:gd name="T8" fmla="*/ 5 w 34"/>
                    <a:gd name="T9" fmla="*/ 0 h 35"/>
                    <a:gd name="T10" fmla="*/ 3 w 34"/>
                    <a:gd name="T11" fmla="*/ 0 h 35"/>
                    <a:gd name="T12" fmla="*/ 2 w 34"/>
                    <a:gd name="T13" fmla="*/ 1 h 35"/>
                    <a:gd name="T14" fmla="*/ 1 w 34"/>
                    <a:gd name="T15" fmla="*/ 3 h 35"/>
                    <a:gd name="T16" fmla="*/ 0 w 34"/>
                    <a:gd name="T17" fmla="*/ 4 h 35"/>
                    <a:gd name="T18" fmla="*/ 0 w 34"/>
                    <a:gd name="T19" fmla="*/ 4 h 35"/>
                    <a:gd name="T20" fmla="*/ 1 w 34"/>
                    <a:gd name="T21" fmla="*/ 6 h 35"/>
                    <a:gd name="T22" fmla="*/ 2 w 34"/>
                    <a:gd name="T23" fmla="*/ 7 h 35"/>
                    <a:gd name="T24" fmla="*/ 3 w 34"/>
                    <a:gd name="T25" fmla="*/ 8 h 35"/>
                    <a:gd name="T26" fmla="*/ 5 w 34"/>
                    <a:gd name="T27" fmla="*/ 8 h 35"/>
                    <a:gd name="T28" fmla="*/ 7 w 34"/>
                    <a:gd name="T29" fmla="*/ 8 h 35"/>
                    <a:gd name="T30" fmla="*/ 8 w 34"/>
                    <a:gd name="T31" fmla="*/ 7 h 35"/>
                    <a:gd name="T32" fmla="*/ 10 w 34"/>
                    <a:gd name="T33" fmla="*/ 6 h 35"/>
                    <a:gd name="T34" fmla="*/ 10 w 34"/>
                    <a:gd name="T35" fmla="*/ 4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4" h="35">
                      <a:moveTo>
                        <a:pt x="34" y="18"/>
                      </a:moveTo>
                      <a:lnTo>
                        <a:pt x="34" y="12"/>
                      </a:lnTo>
                      <a:lnTo>
                        <a:pt x="31" y="6"/>
                      </a:lnTo>
                      <a:lnTo>
                        <a:pt x="25" y="2"/>
                      </a:lnTo>
                      <a:lnTo>
                        <a:pt x="17" y="0"/>
                      </a:lnTo>
                      <a:lnTo>
                        <a:pt x="11" y="2"/>
                      </a:lnTo>
                      <a:lnTo>
                        <a:pt x="5" y="6"/>
                      </a:lnTo>
                      <a:lnTo>
                        <a:pt x="2" y="12"/>
                      </a:lnTo>
                      <a:lnTo>
                        <a:pt x="0" y="18"/>
                      </a:lnTo>
                      <a:lnTo>
                        <a:pt x="2" y="25"/>
                      </a:lnTo>
                      <a:lnTo>
                        <a:pt x="5" y="29"/>
                      </a:lnTo>
                      <a:lnTo>
                        <a:pt x="11" y="33"/>
                      </a:lnTo>
                      <a:lnTo>
                        <a:pt x="17" y="35"/>
                      </a:lnTo>
                      <a:lnTo>
                        <a:pt x="25" y="33"/>
                      </a:lnTo>
                      <a:lnTo>
                        <a:pt x="31" y="29"/>
                      </a:lnTo>
                      <a:lnTo>
                        <a:pt x="34" y="25"/>
                      </a:lnTo>
                      <a:lnTo>
                        <a:pt x="34" y="18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81" name="Freeform 646">
                  <a:extLst>
                    <a:ext uri="{FF2B5EF4-FFF2-40B4-BE49-F238E27FC236}">
                      <a16:creationId xmlns:a16="http://schemas.microsoft.com/office/drawing/2014/main" id="{7E7778A7-0982-704F-8450-6D726BECF0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2" y="3662"/>
                  <a:ext cx="17" cy="17"/>
                </a:xfrm>
                <a:custGeom>
                  <a:avLst/>
                  <a:gdLst>
                    <a:gd name="T0" fmla="*/ 5 w 35"/>
                    <a:gd name="T1" fmla="*/ 8 h 35"/>
                    <a:gd name="T2" fmla="*/ 7 w 35"/>
                    <a:gd name="T3" fmla="*/ 7 h 35"/>
                    <a:gd name="T4" fmla="*/ 8 w 35"/>
                    <a:gd name="T5" fmla="*/ 6 h 35"/>
                    <a:gd name="T6" fmla="*/ 8 w 35"/>
                    <a:gd name="T7" fmla="*/ 4 h 35"/>
                    <a:gd name="T8" fmla="*/ 8 w 35"/>
                    <a:gd name="T9" fmla="*/ 3 h 35"/>
                    <a:gd name="T10" fmla="*/ 7 w 35"/>
                    <a:gd name="T11" fmla="*/ 1 h 35"/>
                    <a:gd name="T12" fmla="*/ 5 w 35"/>
                    <a:gd name="T13" fmla="*/ 0 h 35"/>
                    <a:gd name="T14" fmla="*/ 4 w 35"/>
                    <a:gd name="T15" fmla="*/ 0 h 35"/>
                    <a:gd name="T16" fmla="*/ 2 w 35"/>
                    <a:gd name="T17" fmla="*/ 0 h 35"/>
                    <a:gd name="T18" fmla="*/ 2 w 35"/>
                    <a:gd name="T19" fmla="*/ 0 h 35"/>
                    <a:gd name="T20" fmla="*/ 1 w 35"/>
                    <a:gd name="T21" fmla="*/ 1 h 35"/>
                    <a:gd name="T22" fmla="*/ 0 w 35"/>
                    <a:gd name="T23" fmla="*/ 3 h 35"/>
                    <a:gd name="T24" fmla="*/ 0 w 35"/>
                    <a:gd name="T25" fmla="*/ 4 h 35"/>
                    <a:gd name="T26" fmla="*/ 0 w 35"/>
                    <a:gd name="T27" fmla="*/ 6 h 35"/>
                    <a:gd name="T28" fmla="*/ 1 w 35"/>
                    <a:gd name="T29" fmla="*/ 7 h 35"/>
                    <a:gd name="T30" fmla="*/ 2 w 35"/>
                    <a:gd name="T31" fmla="*/ 8 h 35"/>
                    <a:gd name="T32" fmla="*/ 4 w 35"/>
                    <a:gd name="T33" fmla="*/ 8 h 35"/>
                    <a:gd name="T34" fmla="*/ 5 w 35"/>
                    <a:gd name="T35" fmla="*/ 8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5" h="35">
                      <a:moveTo>
                        <a:pt x="23" y="35"/>
                      </a:moveTo>
                      <a:lnTo>
                        <a:pt x="29" y="31"/>
                      </a:lnTo>
                      <a:lnTo>
                        <a:pt x="33" y="25"/>
                      </a:lnTo>
                      <a:lnTo>
                        <a:pt x="35" y="18"/>
                      </a:lnTo>
                      <a:lnTo>
                        <a:pt x="33" y="12"/>
                      </a:lnTo>
                      <a:lnTo>
                        <a:pt x="29" y="6"/>
                      </a:lnTo>
                      <a:lnTo>
                        <a:pt x="23" y="2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4" y="6"/>
                      </a:lnTo>
                      <a:lnTo>
                        <a:pt x="2" y="12"/>
                      </a:lnTo>
                      <a:lnTo>
                        <a:pt x="0" y="18"/>
                      </a:lnTo>
                      <a:lnTo>
                        <a:pt x="2" y="25"/>
                      </a:lnTo>
                      <a:lnTo>
                        <a:pt x="4" y="31"/>
                      </a:lnTo>
                      <a:lnTo>
                        <a:pt x="10" y="33"/>
                      </a:lnTo>
                      <a:lnTo>
                        <a:pt x="18" y="35"/>
                      </a:lnTo>
                      <a:lnTo>
                        <a:pt x="23" y="35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6482" name="Freeform 647">
                <a:extLst>
                  <a:ext uri="{FF2B5EF4-FFF2-40B4-BE49-F238E27FC236}">
                    <a16:creationId xmlns:a16="http://schemas.microsoft.com/office/drawing/2014/main" id="{418965AF-2AE3-9342-9EF4-0EBC26F48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2361"/>
                <a:ext cx="188" cy="48"/>
              </a:xfrm>
              <a:custGeom>
                <a:avLst/>
                <a:gdLst>
                  <a:gd name="T0" fmla="*/ 0 w 377"/>
                  <a:gd name="T1" fmla="*/ 18 h 97"/>
                  <a:gd name="T2" fmla="*/ 3 w 377"/>
                  <a:gd name="T3" fmla="*/ 23 h 97"/>
                  <a:gd name="T4" fmla="*/ 11 w 377"/>
                  <a:gd name="T5" fmla="*/ 17 h 97"/>
                  <a:gd name="T6" fmla="*/ 20 w 377"/>
                  <a:gd name="T7" fmla="*/ 10 h 97"/>
                  <a:gd name="T8" fmla="*/ 18 w 377"/>
                  <a:gd name="T9" fmla="*/ 8 h 97"/>
                  <a:gd name="T10" fmla="*/ 19 w 377"/>
                  <a:gd name="T11" fmla="*/ 11 h 97"/>
                  <a:gd name="T12" fmla="*/ 23 w 377"/>
                  <a:gd name="T13" fmla="*/ 9 h 97"/>
                  <a:gd name="T14" fmla="*/ 28 w 377"/>
                  <a:gd name="T15" fmla="*/ 7 h 97"/>
                  <a:gd name="T16" fmla="*/ 33 w 377"/>
                  <a:gd name="T17" fmla="*/ 5 h 97"/>
                  <a:gd name="T18" fmla="*/ 32 w 377"/>
                  <a:gd name="T19" fmla="*/ 3 h 97"/>
                  <a:gd name="T20" fmla="*/ 32 w 377"/>
                  <a:gd name="T21" fmla="*/ 6 h 97"/>
                  <a:gd name="T22" fmla="*/ 38 w 377"/>
                  <a:gd name="T23" fmla="*/ 5 h 97"/>
                  <a:gd name="T24" fmla="*/ 44 w 377"/>
                  <a:gd name="T25" fmla="*/ 6 h 97"/>
                  <a:gd name="T26" fmla="*/ 50 w 377"/>
                  <a:gd name="T27" fmla="*/ 7 h 97"/>
                  <a:gd name="T28" fmla="*/ 50 w 377"/>
                  <a:gd name="T29" fmla="*/ 4 h 97"/>
                  <a:gd name="T30" fmla="*/ 49 w 377"/>
                  <a:gd name="T31" fmla="*/ 7 h 97"/>
                  <a:gd name="T32" fmla="*/ 55 w 377"/>
                  <a:gd name="T33" fmla="*/ 9 h 97"/>
                  <a:gd name="T34" fmla="*/ 62 w 377"/>
                  <a:gd name="T35" fmla="*/ 11 h 97"/>
                  <a:gd name="T36" fmla="*/ 76 w 377"/>
                  <a:gd name="T37" fmla="*/ 17 h 97"/>
                  <a:gd name="T38" fmla="*/ 91 w 377"/>
                  <a:gd name="T39" fmla="*/ 24 h 97"/>
                  <a:gd name="T40" fmla="*/ 94 w 377"/>
                  <a:gd name="T41" fmla="*/ 18 h 97"/>
                  <a:gd name="T42" fmla="*/ 79 w 377"/>
                  <a:gd name="T43" fmla="*/ 12 h 97"/>
                  <a:gd name="T44" fmla="*/ 64 w 377"/>
                  <a:gd name="T45" fmla="*/ 5 h 97"/>
                  <a:gd name="T46" fmla="*/ 58 w 377"/>
                  <a:gd name="T47" fmla="*/ 3 h 97"/>
                  <a:gd name="T48" fmla="*/ 51 w 377"/>
                  <a:gd name="T49" fmla="*/ 2 h 97"/>
                  <a:gd name="T50" fmla="*/ 50 w 377"/>
                  <a:gd name="T51" fmla="*/ 1 h 97"/>
                  <a:gd name="T52" fmla="*/ 44 w 377"/>
                  <a:gd name="T53" fmla="*/ 0 h 97"/>
                  <a:gd name="T54" fmla="*/ 38 w 377"/>
                  <a:gd name="T55" fmla="*/ 0 h 97"/>
                  <a:gd name="T56" fmla="*/ 32 w 377"/>
                  <a:gd name="T57" fmla="*/ 0 h 97"/>
                  <a:gd name="T58" fmla="*/ 31 w 377"/>
                  <a:gd name="T59" fmla="*/ 0 h 97"/>
                  <a:gd name="T60" fmla="*/ 26 w 377"/>
                  <a:gd name="T61" fmla="*/ 2 h 97"/>
                  <a:gd name="T62" fmla="*/ 21 w 377"/>
                  <a:gd name="T63" fmla="*/ 3 h 97"/>
                  <a:gd name="T64" fmla="*/ 17 w 377"/>
                  <a:gd name="T65" fmla="*/ 5 h 97"/>
                  <a:gd name="T66" fmla="*/ 16 w 377"/>
                  <a:gd name="T67" fmla="*/ 6 h 97"/>
                  <a:gd name="T68" fmla="*/ 7 w 377"/>
                  <a:gd name="T69" fmla="*/ 12 h 97"/>
                  <a:gd name="T70" fmla="*/ 0 w 377"/>
                  <a:gd name="T71" fmla="*/ 18 h 9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77" h="97">
                    <a:moveTo>
                      <a:pt x="0" y="75"/>
                    </a:moveTo>
                    <a:lnTo>
                      <a:pt x="14" y="95"/>
                    </a:lnTo>
                    <a:lnTo>
                      <a:pt x="46" y="68"/>
                    </a:lnTo>
                    <a:lnTo>
                      <a:pt x="81" y="42"/>
                    </a:lnTo>
                    <a:lnTo>
                      <a:pt x="72" y="35"/>
                    </a:lnTo>
                    <a:lnTo>
                      <a:pt x="77" y="44"/>
                    </a:lnTo>
                    <a:lnTo>
                      <a:pt x="95" y="37"/>
                    </a:lnTo>
                    <a:lnTo>
                      <a:pt x="114" y="29"/>
                    </a:lnTo>
                    <a:lnTo>
                      <a:pt x="135" y="23"/>
                    </a:lnTo>
                    <a:lnTo>
                      <a:pt x="130" y="13"/>
                    </a:lnTo>
                    <a:lnTo>
                      <a:pt x="130" y="25"/>
                    </a:lnTo>
                    <a:lnTo>
                      <a:pt x="153" y="23"/>
                    </a:lnTo>
                    <a:lnTo>
                      <a:pt x="176" y="25"/>
                    </a:lnTo>
                    <a:lnTo>
                      <a:pt x="201" y="29"/>
                    </a:lnTo>
                    <a:lnTo>
                      <a:pt x="201" y="17"/>
                    </a:lnTo>
                    <a:lnTo>
                      <a:pt x="197" y="29"/>
                    </a:lnTo>
                    <a:lnTo>
                      <a:pt x="222" y="37"/>
                    </a:lnTo>
                    <a:lnTo>
                      <a:pt x="249" y="44"/>
                    </a:lnTo>
                    <a:lnTo>
                      <a:pt x="307" y="70"/>
                    </a:lnTo>
                    <a:lnTo>
                      <a:pt x="367" y="97"/>
                    </a:lnTo>
                    <a:lnTo>
                      <a:pt x="377" y="75"/>
                    </a:lnTo>
                    <a:lnTo>
                      <a:pt x="317" y="48"/>
                    </a:lnTo>
                    <a:lnTo>
                      <a:pt x="259" y="23"/>
                    </a:lnTo>
                    <a:lnTo>
                      <a:pt x="232" y="15"/>
                    </a:lnTo>
                    <a:lnTo>
                      <a:pt x="207" y="8"/>
                    </a:lnTo>
                    <a:lnTo>
                      <a:pt x="201" y="6"/>
                    </a:lnTo>
                    <a:lnTo>
                      <a:pt x="176" y="2"/>
                    </a:lnTo>
                    <a:lnTo>
                      <a:pt x="153" y="0"/>
                    </a:lnTo>
                    <a:lnTo>
                      <a:pt x="130" y="2"/>
                    </a:lnTo>
                    <a:lnTo>
                      <a:pt x="126" y="2"/>
                    </a:lnTo>
                    <a:lnTo>
                      <a:pt x="104" y="8"/>
                    </a:lnTo>
                    <a:lnTo>
                      <a:pt x="85" y="15"/>
                    </a:lnTo>
                    <a:lnTo>
                      <a:pt x="68" y="23"/>
                    </a:lnTo>
                    <a:lnTo>
                      <a:pt x="64" y="25"/>
                    </a:lnTo>
                    <a:lnTo>
                      <a:pt x="29" y="5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33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83" name="Freeform 648">
                <a:extLst>
                  <a:ext uri="{FF2B5EF4-FFF2-40B4-BE49-F238E27FC236}">
                    <a16:creationId xmlns:a16="http://schemas.microsoft.com/office/drawing/2014/main" id="{C1BBBC16-64E0-D948-8EA0-D83EF2D88C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2" y="2826"/>
                <a:ext cx="196" cy="153"/>
              </a:xfrm>
              <a:custGeom>
                <a:avLst/>
                <a:gdLst>
                  <a:gd name="T0" fmla="*/ 99 w 390"/>
                  <a:gd name="T1" fmla="*/ 6 h 307"/>
                  <a:gd name="T2" fmla="*/ 93 w 390"/>
                  <a:gd name="T3" fmla="*/ 0 h 307"/>
                  <a:gd name="T4" fmla="*/ 92 w 390"/>
                  <a:gd name="T5" fmla="*/ 0 h 307"/>
                  <a:gd name="T6" fmla="*/ 90 w 390"/>
                  <a:gd name="T7" fmla="*/ 2 h 307"/>
                  <a:gd name="T8" fmla="*/ 88 w 390"/>
                  <a:gd name="T9" fmla="*/ 4 h 307"/>
                  <a:gd name="T10" fmla="*/ 85 w 390"/>
                  <a:gd name="T11" fmla="*/ 6 h 307"/>
                  <a:gd name="T12" fmla="*/ 80 w 390"/>
                  <a:gd name="T13" fmla="*/ 9 h 307"/>
                  <a:gd name="T14" fmla="*/ 75 w 390"/>
                  <a:gd name="T15" fmla="*/ 13 h 307"/>
                  <a:gd name="T16" fmla="*/ 70 w 390"/>
                  <a:gd name="T17" fmla="*/ 17 h 307"/>
                  <a:gd name="T18" fmla="*/ 64 w 390"/>
                  <a:gd name="T19" fmla="*/ 22 h 307"/>
                  <a:gd name="T20" fmla="*/ 57 w 390"/>
                  <a:gd name="T21" fmla="*/ 27 h 307"/>
                  <a:gd name="T22" fmla="*/ 49 w 390"/>
                  <a:gd name="T23" fmla="*/ 32 h 307"/>
                  <a:gd name="T24" fmla="*/ 34 w 390"/>
                  <a:gd name="T25" fmla="*/ 44 h 307"/>
                  <a:gd name="T26" fmla="*/ 17 w 390"/>
                  <a:gd name="T27" fmla="*/ 57 h 307"/>
                  <a:gd name="T28" fmla="*/ 0 w 390"/>
                  <a:gd name="T29" fmla="*/ 69 h 307"/>
                  <a:gd name="T30" fmla="*/ 6 w 390"/>
                  <a:gd name="T31" fmla="*/ 76 h 307"/>
                  <a:gd name="T32" fmla="*/ 23 w 390"/>
                  <a:gd name="T33" fmla="*/ 63 h 307"/>
                  <a:gd name="T34" fmla="*/ 40 w 390"/>
                  <a:gd name="T35" fmla="*/ 51 h 307"/>
                  <a:gd name="T36" fmla="*/ 56 w 390"/>
                  <a:gd name="T37" fmla="*/ 38 h 307"/>
                  <a:gd name="T38" fmla="*/ 63 w 390"/>
                  <a:gd name="T39" fmla="*/ 33 h 307"/>
                  <a:gd name="T40" fmla="*/ 70 w 390"/>
                  <a:gd name="T41" fmla="*/ 28 h 307"/>
                  <a:gd name="T42" fmla="*/ 76 w 390"/>
                  <a:gd name="T43" fmla="*/ 23 h 307"/>
                  <a:gd name="T44" fmla="*/ 82 w 390"/>
                  <a:gd name="T45" fmla="*/ 19 h 307"/>
                  <a:gd name="T46" fmla="*/ 87 w 390"/>
                  <a:gd name="T47" fmla="*/ 15 h 307"/>
                  <a:gd name="T48" fmla="*/ 91 w 390"/>
                  <a:gd name="T49" fmla="*/ 12 h 307"/>
                  <a:gd name="T50" fmla="*/ 94 w 390"/>
                  <a:gd name="T51" fmla="*/ 10 h 307"/>
                  <a:gd name="T52" fmla="*/ 97 w 390"/>
                  <a:gd name="T53" fmla="*/ 8 h 307"/>
                  <a:gd name="T54" fmla="*/ 99 w 390"/>
                  <a:gd name="T55" fmla="*/ 6 h 3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90" h="307">
                    <a:moveTo>
                      <a:pt x="390" y="27"/>
                    </a:moveTo>
                    <a:lnTo>
                      <a:pt x="371" y="0"/>
                    </a:lnTo>
                    <a:lnTo>
                      <a:pt x="365" y="2"/>
                    </a:lnTo>
                    <a:lnTo>
                      <a:pt x="359" y="8"/>
                    </a:lnTo>
                    <a:lnTo>
                      <a:pt x="350" y="16"/>
                    </a:lnTo>
                    <a:lnTo>
                      <a:pt x="336" y="25"/>
                    </a:lnTo>
                    <a:lnTo>
                      <a:pt x="319" y="37"/>
                    </a:lnTo>
                    <a:lnTo>
                      <a:pt x="299" y="53"/>
                    </a:lnTo>
                    <a:lnTo>
                      <a:pt x="276" y="70"/>
                    </a:lnTo>
                    <a:lnTo>
                      <a:pt x="253" y="89"/>
                    </a:lnTo>
                    <a:lnTo>
                      <a:pt x="224" y="109"/>
                    </a:lnTo>
                    <a:lnTo>
                      <a:pt x="195" y="130"/>
                    </a:lnTo>
                    <a:lnTo>
                      <a:pt x="133" y="179"/>
                    </a:lnTo>
                    <a:lnTo>
                      <a:pt x="66" y="229"/>
                    </a:lnTo>
                    <a:lnTo>
                      <a:pt x="0" y="279"/>
                    </a:lnTo>
                    <a:lnTo>
                      <a:pt x="21" y="307"/>
                    </a:lnTo>
                    <a:lnTo>
                      <a:pt x="91" y="254"/>
                    </a:lnTo>
                    <a:lnTo>
                      <a:pt x="158" y="204"/>
                    </a:lnTo>
                    <a:lnTo>
                      <a:pt x="220" y="155"/>
                    </a:lnTo>
                    <a:lnTo>
                      <a:pt x="249" y="134"/>
                    </a:lnTo>
                    <a:lnTo>
                      <a:pt x="278" y="115"/>
                    </a:lnTo>
                    <a:lnTo>
                      <a:pt x="301" y="95"/>
                    </a:lnTo>
                    <a:lnTo>
                      <a:pt x="324" y="78"/>
                    </a:lnTo>
                    <a:lnTo>
                      <a:pt x="344" y="62"/>
                    </a:lnTo>
                    <a:lnTo>
                      <a:pt x="361" y="51"/>
                    </a:lnTo>
                    <a:lnTo>
                      <a:pt x="375" y="41"/>
                    </a:lnTo>
                    <a:lnTo>
                      <a:pt x="384" y="33"/>
                    </a:lnTo>
                    <a:lnTo>
                      <a:pt x="390" y="2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84" name="Oval 649">
                <a:extLst>
                  <a:ext uri="{FF2B5EF4-FFF2-40B4-BE49-F238E27FC236}">
                    <a16:creationId xmlns:a16="http://schemas.microsoft.com/office/drawing/2014/main" id="{7A3F707E-9091-4048-8AEE-E32BB0F5FB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7" y="2802"/>
                <a:ext cx="65" cy="7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36485" name="Rectangle 650">
              <a:extLst>
                <a:ext uri="{FF2B5EF4-FFF2-40B4-BE49-F238E27FC236}">
                  <a16:creationId xmlns:a16="http://schemas.microsoft.com/office/drawing/2014/main" id="{5FD7ED63-4538-FF46-A3B4-E48CC6FDB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0" y="3802"/>
              <a:ext cx="15" cy="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450">
                  <a:solidFill>
                    <a:srgbClr val="000000"/>
                  </a:solidFill>
                </a:rPr>
                <a:t> </a:t>
              </a:r>
              <a:endParaRPr lang="en-US" altLang="zh-CN" sz="750"/>
            </a:p>
          </p:txBody>
        </p:sp>
        <p:pic>
          <p:nvPicPr>
            <p:cNvPr id="36486" name="Picture 651">
              <a:extLst>
                <a:ext uri="{FF2B5EF4-FFF2-40B4-BE49-F238E27FC236}">
                  <a16:creationId xmlns:a16="http://schemas.microsoft.com/office/drawing/2014/main" id="{5A3FC51F-C210-C148-9E1D-152728F06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" y="2544"/>
              <a:ext cx="1624" cy="1328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687" name="Line 647">
              <a:extLst>
                <a:ext uri="{FF2B5EF4-FFF2-40B4-BE49-F238E27FC236}">
                  <a16:creationId xmlns:a16="http://schemas.microsoft.com/office/drawing/2014/main" id="{8875D241-3BC7-0F46-AF76-EA21088D3C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400"/>
              <a:ext cx="5760" cy="0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b="1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215688" name="Line 648">
              <a:extLst>
                <a:ext uri="{FF2B5EF4-FFF2-40B4-BE49-F238E27FC236}">
                  <a16:creationId xmlns:a16="http://schemas.microsoft.com/office/drawing/2014/main" id="{2F21FAB9-3025-D340-B5A5-9328781FE4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912"/>
              <a:ext cx="0" cy="3408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b="1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215689" name="Line 649">
              <a:extLst>
                <a:ext uri="{FF2B5EF4-FFF2-40B4-BE49-F238E27FC236}">
                  <a16:creationId xmlns:a16="http://schemas.microsoft.com/office/drawing/2014/main" id="{A33812E8-24A3-3344-BD09-A48D916F2C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912"/>
              <a:ext cx="0" cy="3408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b="1">
                <a:latin typeface="Arial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651" name="Title 2">
            <a:extLst>
              <a:ext uri="{FF2B5EF4-FFF2-40B4-BE49-F238E27FC236}">
                <a16:creationId xmlns:a16="http://schemas.microsoft.com/office/drawing/2014/main" id="{91250EC3-0C93-E74E-A1F6-5A51B7239DED}"/>
              </a:ext>
            </a:extLst>
          </p:cNvPr>
          <p:cNvSpPr txBox="1">
            <a:spLocks/>
          </p:cNvSpPr>
          <p:nvPr/>
        </p:nvSpPr>
        <p:spPr>
          <a:xfrm>
            <a:off x="535179" y="836712"/>
            <a:ext cx="8608821" cy="3890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700" dirty="0"/>
              <a:t>Evolution</a:t>
            </a:r>
            <a:r>
              <a:rPr lang="zh-CN" altLang="en-US" sz="2700" dirty="0"/>
              <a:t> </a:t>
            </a:r>
            <a:r>
              <a:rPr lang="en-US" altLang="zh-CN" sz="2700" dirty="0"/>
              <a:t>of</a:t>
            </a:r>
            <a:r>
              <a:rPr lang="zh-CN" altLang="en-US" sz="2700" dirty="0"/>
              <a:t> </a:t>
            </a:r>
            <a:r>
              <a:rPr lang="en-US" altLang="zh-CN" sz="2700" dirty="0"/>
              <a:t>CERNET</a:t>
            </a:r>
            <a:r>
              <a:rPr lang="zh-CN" altLang="en-US" sz="2700" dirty="0"/>
              <a:t> </a:t>
            </a:r>
            <a:r>
              <a:rPr lang="en-US" altLang="zh-CN" sz="2700" dirty="0"/>
              <a:t>in</a:t>
            </a:r>
            <a:r>
              <a:rPr lang="zh-CN" altLang="en-US" sz="2700" dirty="0"/>
              <a:t> </a:t>
            </a:r>
            <a:r>
              <a:rPr lang="en-US" altLang="zh-CN" sz="2700" dirty="0"/>
              <a:t>China</a:t>
            </a:r>
            <a:endParaRPr lang="en-US" sz="2700" dirty="0"/>
          </a:p>
        </p:txBody>
      </p:sp>
      <p:grpSp>
        <p:nvGrpSpPr>
          <p:cNvPr id="653" name="Group 3">
            <a:extLst>
              <a:ext uri="{FF2B5EF4-FFF2-40B4-BE49-F238E27FC236}">
                <a16:creationId xmlns:a16="http://schemas.microsoft.com/office/drawing/2014/main" id="{12455063-175D-F247-B946-11D988AD0D82}"/>
              </a:ext>
            </a:extLst>
          </p:cNvPr>
          <p:cNvGrpSpPr>
            <a:grpSpLocks/>
          </p:cNvGrpSpPr>
          <p:nvPr/>
        </p:nvGrpSpPr>
        <p:grpSpPr bwMode="auto">
          <a:xfrm>
            <a:off x="467544" y="5013176"/>
            <a:ext cx="5544616" cy="1591776"/>
            <a:chOff x="240" y="1535"/>
            <a:chExt cx="5328" cy="1414"/>
          </a:xfrm>
        </p:grpSpPr>
        <p:pic>
          <p:nvPicPr>
            <p:cNvPr id="654" name="Picture 4">
              <a:extLst>
                <a:ext uri="{FF2B5EF4-FFF2-40B4-BE49-F238E27FC236}">
                  <a16:creationId xmlns:a16="http://schemas.microsoft.com/office/drawing/2014/main" id="{ECB66BC5-9AAE-D848-8E0D-C23A404F8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536"/>
              <a:ext cx="3648" cy="1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55" name="Group 5">
              <a:extLst>
                <a:ext uri="{FF2B5EF4-FFF2-40B4-BE49-F238E27FC236}">
                  <a16:creationId xmlns:a16="http://schemas.microsoft.com/office/drawing/2014/main" id="{39B45258-3D11-0448-88B2-432581F50E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1535"/>
              <a:ext cx="1680" cy="1327"/>
              <a:chOff x="1920" y="2688"/>
              <a:chExt cx="2076" cy="1462"/>
            </a:xfrm>
          </p:grpSpPr>
          <p:pic>
            <p:nvPicPr>
              <p:cNvPr id="656" name="Picture 6">
                <a:extLst>
                  <a:ext uri="{FF2B5EF4-FFF2-40B4-BE49-F238E27FC236}">
                    <a16:creationId xmlns:a16="http://schemas.microsoft.com/office/drawing/2014/main" id="{C1C147D9-35CE-BC45-A6C6-2077D638FC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" y="2688"/>
                <a:ext cx="2076" cy="1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57" name="Text Box 7">
                <a:extLst>
                  <a:ext uri="{FF2B5EF4-FFF2-40B4-BE49-F238E27FC236}">
                    <a16:creationId xmlns:a16="http://schemas.microsoft.com/office/drawing/2014/main" id="{ED85DBE6-3130-D147-B0B4-80D018D1C5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18" y="3996"/>
                <a:ext cx="40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sz="1050"/>
                  <a:t>2018</a:t>
                </a:r>
              </a:p>
            </p:txBody>
          </p:sp>
        </p:grpSp>
      </p:grpSp>
      <p:sp>
        <p:nvSpPr>
          <p:cNvPr id="658" name="Title 2">
            <a:extLst>
              <a:ext uri="{FF2B5EF4-FFF2-40B4-BE49-F238E27FC236}">
                <a16:creationId xmlns:a16="http://schemas.microsoft.com/office/drawing/2014/main" id="{93308CD1-28B7-7C48-8AFE-B74E8A4BE61C}"/>
              </a:ext>
            </a:extLst>
          </p:cNvPr>
          <p:cNvSpPr txBox="1">
            <a:spLocks/>
          </p:cNvSpPr>
          <p:nvPr/>
        </p:nvSpPr>
        <p:spPr>
          <a:xfrm>
            <a:off x="395536" y="4005064"/>
            <a:ext cx="5256584" cy="2160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700" dirty="0"/>
              <a:t>Evolution of Next-Generation Internet</a:t>
            </a:r>
            <a:r>
              <a:rPr lang="zh-CN" altLang="en-US" sz="2700" dirty="0"/>
              <a:t> </a:t>
            </a:r>
            <a:r>
              <a:rPr lang="en-US" altLang="zh-CN" sz="2700" dirty="0"/>
              <a:t>(IPv6)</a:t>
            </a:r>
            <a:r>
              <a:rPr lang="zh-CN" altLang="en-US" sz="2700" dirty="0"/>
              <a:t> </a:t>
            </a:r>
            <a:r>
              <a:rPr lang="en-US" altLang="zh-CN" sz="2700" dirty="0"/>
              <a:t> in China</a:t>
            </a:r>
            <a:endParaRPr lang="en-US" sz="2700" dirty="0"/>
          </a:p>
        </p:txBody>
      </p:sp>
      <p:pic>
        <p:nvPicPr>
          <p:cNvPr id="665" name="Picture 664">
            <a:extLst>
              <a:ext uri="{FF2B5EF4-FFF2-40B4-BE49-F238E27FC236}">
                <a16:creationId xmlns:a16="http://schemas.microsoft.com/office/drawing/2014/main" id="{26C33A6F-859C-9347-8528-060BB9DD90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6407695" y="-603448"/>
            <a:ext cx="1368153" cy="4104458"/>
          </a:xfrm>
          <a:prstGeom prst="rect">
            <a:avLst/>
          </a:prstGeom>
        </p:spPr>
      </p:pic>
      <p:pic>
        <p:nvPicPr>
          <p:cNvPr id="666" name="Picture 665">
            <a:extLst>
              <a:ext uri="{FF2B5EF4-FFF2-40B4-BE49-F238E27FC236}">
                <a16:creationId xmlns:a16="http://schemas.microsoft.com/office/drawing/2014/main" id="{756B0899-0181-9747-B62A-A09C785F82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6056" y="2924944"/>
            <a:ext cx="4097201" cy="1224136"/>
          </a:xfrm>
          <a:prstGeom prst="rect">
            <a:avLst/>
          </a:prstGeom>
        </p:spPr>
      </p:pic>
      <p:sp>
        <p:nvSpPr>
          <p:cNvPr id="667" name="TextBox 666">
            <a:extLst>
              <a:ext uri="{FF2B5EF4-FFF2-40B4-BE49-F238E27FC236}">
                <a16:creationId xmlns:a16="http://schemas.microsoft.com/office/drawing/2014/main" id="{8FB2A3FE-4B2E-F24E-B5B3-A788DAF96EC0}"/>
              </a:ext>
            </a:extLst>
          </p:cNvPr>
          <p:cNvSpPr txBox="1"/>
          <p:nvPr/>
        </p:nvSpPr>
        <p:spPr>
          <a:xfrm>
            <a:off x="5076056" y="2132856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President</a:t>
            </a:r>
            <a:r>
              <a:rPr lang="zh-CN" altLang="en-US" sz="1600" dirty="0"/>
              <a:t> </a:t>
            </a:r>
            <a:r>
              <a:rPr lang="en-US" altLang="zh-CN" sz="1600" dirty="0"/>
              <a:t>of</a:t>
            </a:r>
            <a:r>
              <a:rPr lang="zh-CN" altLang="en-US" sz="1600" dirty="0"/>
              <a:t> </a:t>
            </a:r>
            <a:r>
              <a:rPr lang="en-US" altLang="zh-CN" sz="1600" dirty="0"/>
              <a:t>China</a:t>
            </a:r>
            <a:r>
              <a:rPr lang="zh-CN" altLang="en-US" sz="1600" dirty="0"/>
              <a:t> </a:t>
            </a:r>
            <a:r>
              <a:rPr lang="en-US" altLang="zh-CN" sz="1600" dirty="0"/>
              <a:t>Hu</a:t>
            </a:r>
            <a:r>
              <a:rPr lang="zh-CN" altLang="en-US" sz="1600" dirty="0"/>
              <a:t> </a:t>
            </a:r>
            <a:r>
              <a:rPr lang="en-US" altLang="zh-CN" sz="1600" dirty="0"/>
              <a:t>Jintao</a:t>
            </a:r>
            <a:r>
              <a:rPr lang="zh-CN" altLang="en-US" sz="1600" dirty="0"/>
              <a:t> </a:t>
            </a:r>
            <a:r>
              <a:rPr lang="en-US" altLang="zh-CN" sz="1600" dirty="0"/>
              <a:t>2011</a:t>
            </a:r>
            <a:r>
              <a:rPr lang="zh-CN" altLang="en-US" sz="1600" dirty="0"/>
              <a:t>  </a:t>
            </a:r>
            <a:endParaRPr lang="en-US" sz="1600" dirty="0"/>
          </a:p>
        </p:txBody>
      </p:sp>
      <p:sp>
        <p:nvSpPr>
          <p:cNvPr id="668" name="TextBox 667">
            <a:extLst>
              <a:ext uri="{FF2B5EF4-FFF2-40B4-BE49-F238E27FC236}">
                <a16:creationId xmlns:a16="http://schemas.microsoft.com/office/drawing/2014/main" id="{BA77D7B2-205E-6C41-92D8-A313865C21BB}"/>
              </a:ext>
            </a:extLst>
          </p:cNvPr>
          <p:cNvSpPr txBox="1"/>
          <p:nvPr/>
        </p:nvSpPr>
        <p:spPr>
          <a:xfrm>
            <a:off x="5076056" y="2420888"/>
            <a:ext cx="4499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Prime</a:t>
            </a:r>
            <a:r>
              <a:rPr lang="zh-CN" altLang="en-US" sz="1600" dirty="0"/>
              <a:t> </a:t>
            </a:r>
            <a:r>
              <a:rPr lang="en-US" altLang="zh-CN" sz="1600" dirty="0"/>
              <a:t>Minister</a:t>
            </a:r>
            <a:r>
              <a:rPr lang="zh-CN" altLang="en-US" sz="1600" dirty="0"/>
              <a:t> </a:t>
            </a:r>
            <a:r>
              <a:rPr lang="en-US" altLang="zh-CN" sz="1600" dirty="0"/>
              <a:t>of</a:t>
            </a:r>
            <a:r>
              <a:rPr lang="zh-CN" altLang="en-US" sz="1600" dirty="0"/>
              <a:t> </a:t>
            </a:r>
            <a:r>
              <a:rPr lang="en-US" altLang="zh-CN" sz="1600" dirty="0"/>
              <a:t>China</a:t>
            </a:r>
            <a:r>
              <a:rPr lang="zh-CN" altLang="en-US" sz="1600" dirty="0"/>
              <a:t> </a:t>
            </a:r>
            <a:r>
              <a:rPr lang="en-US" altLang="zh-CN" sz="1600" dirty="0"/>
              <a:t>Wen</a:t>
            </a:r>
            <a:r>
              <a:rPr lang="zh-CN" altLang="en-US" sz="1600" dirty="0"/>
              <a:t> </a:t>
            </a:r>
            <a:r>
              <a:rPr lang="en-US" altLang="zh-CN" sz="1600" dirty="0" err="1"/>
              <a:t>Jiabao</a:t>
            </a:r>
            <a:r>
              <a:rPr lang="zh-CN" altLang="en-US" sz="1600" dirty="0"/>
              <a:t> </a:t>
            </a:r>
            <a:r>
              <a:rPr lang="en-US" altLang="zh-CN" sz="1600" dirty="0"/>
              <a:t>2009</a:t>
            </a:r>
            <a:endParaRPr lang="en-US" sz="1600" dirty="0"/>
          </a:p>
        </p:txBody>
      </p:sp>
      <p:sp>
        <p:nvSpPr>
          <p:cNvPr id="669" name="TextBox 668">
            <a:extLst>
              <a:ext uri="{FF2B5EF4-FFF2-40B4-BE49-F238E27FC236}">
                <a16:creationId xmlns:a16="http://schemas.microsoft.com/office/drawing/2014/main" id="{9AD770C2-DC1C-8A48-8BBA-F94EA9D940D8}"/>
              </a:ext>
            </a:extLst>
          </p:cNvPr>
          <p:cNvSpPr txBox="1"/>
          <p:nvPr/>
        </p:nvSpPr>
        <p:spPr>
          <a:xfrm>
            <a:off x="6948264" y="4293096"/>
            <a:ext cx="2195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Vint</a:t>
            </a:r>
            <a:r>
              <a:rPr lang="zh-CN" altLang="en-US" dirty="0"/>
              <a:t> </a:t>
            </a:r>
            <a:r>
              <a:rPr lang="en-US" altLang="zh-CN" dirty="0"/>
              <a:t>Cerf</a:t>
            </a:r>
          </a:p>
          <a:p>
            <a:r>
              <a:rPr lang="zh-CN" altLang="en-US" dirty="0"/>
              <a:t> </a:t>
            </a:r>
            <a:r>
              <a:rPr lang="en-US" altLang="zh-CN" dirty="0"/>
              <a:t>“Father of the Internet”</a:t>
            </a:r>
            <a:endParaRPr lang="en-US" dirty="0"/>
          </a:p>
        </p:txBody>
      </p:sp>
      <p:sp>
        <p:nvSpPr>
          <p:cNvPr id="670" name="TextBox 669">
            <a:extLst>
              <a:ext uri="{FF2B5EF4-FFF2-40B4-BE49-F238E27FC236}">
                <a16:creationId xmlns:a16="http://schemas.microsoft.com/office/drawing/2014/main" id="{4315A927-98F2-0D41-8E31-79FCFF1805A3}"/>
              </a:ext>
            </a:extLst>
          </p:cNvPr>
          <p:cNvSpPr txBox="1"/>
          <p:nvPr/>
        </p:nvSpPr>
        <p:spPr>
          <a:xfrm>
            <a:off x="5529440" y="4344493"/>
            <a:ext cx="1931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Bill Gates</a:t>
            </a:r>
            <a:endParaRPr lang="en-US" dirty="0"/>
          </a:p>
        </p:txBody>
      </p:sp>
      <p:pic>
        <p:nvPicPr>
          <p:cNvPr id="671" name="Picture 3">
            <a:extLst>
              <a:ext uri="{FF2B5EF4-FFF2-40B4-BE49-F238E27FC236}">
                <a16:creationId xmlns:a16="http://schemas.microsoft.com/office/drawing/2014/main" id="{9E5558B9-5A5D-7044-B5A9-7BB973A5B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76872"/>
            <a:ext cx="1224136" cy="88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2" name="Picture 671">
            <a:extLst>
              <a:ext uri="{FF2B5EF4-FFF2-40B4-BE49-F238E27FC236}">
                <a16:creationId xmlns:a16="http://schemas.microsoft.com/office/drawing/2014/main" id="{ED721D86-6A9F-004F-8124-8D254A560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941168"/>
            <a:ext cx="2110229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BE3E07-CF84-A24F-91AA-B1DFA6618F98}"/>
              </a:ext>
            </a:extLst>
          </p:cNvPr>
          <p:cNvSpPr txBox="1"/>
          <p:nvPr/>
        </p:nvSpPr>
        <p:spPr>
          <a:xfrm>
            <a:off x="1907704" y="16245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Build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Operate</a:t>
            </a:r>
            <a:r>
              <a:rPr lang="zh-CN" altLang="en-US" sz="2400" dirty="0"/>
              <a:t> </a:t>
            </a:r>
            <a:r>
              <a:rPr lang="en-US" altLang="zh-CN" sz="2400" dirty="0"/>
              <a:t>large-scale</a:t>
            </a:r>
            <a:r>
              <a:rPr lang="zh-CN" altLang="en-US" sz="2400" dirty="0"/>
              <a:t> </a:t>
            </a:r>
            <a:r>
              <a:rPr lang="en-US" altLang="zh-CN" sz="2400" dirty="0"/>
              <a:t>networks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701578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标题 1"/>
          <p:cNvSpPr>
            <a:spLocks noGrp="1"/>
          </p:cNvSpPr>
          <p:nvPr>
            <p:ph type="title" idx="4294967295"/>
          </p:nvPr>
        </p:nvSpPr>
        <p:spPr>
          <a:xfrm>
            <a:off x="323528" y="260350"/>
            <a:ext cx="8229600" cy="792163"/>
          </a:xfrm>
        </p:spPr>
        <p:txBody>
          <a:bodyPr anchor="ctr"/>
          <a:lstStyle/>
          <a:p>
            <a:pPr algn="l" eaLnBrk="1" hangingPunct="1">
              <a:defRPr/>
            </a:pPr>
            <a:r>
              <a:rPr lang="en-US" altLang="zh-CN" sz="3600" dirty="0">
                <a:cs typeface="宋体" charset="0"/>
              </a:rPr>
              <a:t>International</a:t>
            </a:r>
            <a:r>
              <a:rPr lang="zh-CN" altLang="en-US" sz="3600" dirty="0">
                <a:cs typeface="宋体" charset="0"/>
              </a:rPr>
              <a:t> </a:t>
            </a:r>
            <a:r>
              <a:rPr lang="en-US" altLang="zh-CN" sz="3600" dirty="0">
                <a:cs typeface="宋体" charset="0"/>
              </a:rPr>
              <a:t>Impact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22241"/>
            <a:ext cx="2899490" cy="233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 descr="D:\CNGI\鉴定验收工作\照片\cerf\DSCF063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75" y="4387850"/>
            <a:ext cx="28797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灯片编号占位符 7"/>
          <p:cNvSpPr txBox="1">
            <a:spLocks noGrp="1"/>
          </p:cNvSpPr>
          <p:nvPr/>
        </p:nvSpPr>
        <p:spPr bwMode="auto">
          <a:xfrm>
            <a:off x="8194675" y="6381750"/>
            <a:ext cx="9144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E3B51DF0-51E6-3A4E-BFF1-B095FFD759EF}" type="slidenum">
              <a:rPr kumimoji="0" lang="en-US" altLang="zh-CN" sz="1100">
                <a:solidFill>
                  <a:srgbClr val="636363"/>
                </a:solidFill>
                <a:latin typeface="Arial" charset="0"/>
              </a:rPr>
              <a:pPr algn="ctr" eaLnBrk="1" hangingPunct="1"/>
              <a:t>7</a:t>
            </a:fld>
            <a:endParaRPr kumimoji="0" lang="en-US" altLang="zh-CN" sz="1100">
              <a:solidFill>
                <a:srgbClr val="636363"/>
              </a:solidFill>
              <a:latin typeface="Arial" charset="0"/>
            </a:endParaRPr>
          </a:p>
        </p:txBody>
      </p:sp>
      <p:sp>
        <p:nvSpPr>
          <p:cNvPr id="9" name="内容占位符 4"/>
          <p:cNvSpPr txBox="1">
            <a:spLocks/>
          </p:cNvSpPr>
          <p:nvPr/>
        </p:nvSpPr>
        <p:spPr bwMode="auto">
          <a:xfrm>
            <a:off x="5220072" y="1269752"/>
            <a:ext cx="3600078" cy="172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just">
              <a:defRPr/>
            </a:pPr>
            <a:r>
              <a:rPr kumimoji="0" lang="en-US" altLang="zh-CN" dirty="0">
                <a:solidFill>
                  <a:srgbClr val="000000"/>
                </a:solidFill>
              </a:rPr>
              <a:t>  Great progress has been made since 2007 especially with IPv6</a:t>
            </a:r>
          </a:p>
          <a:p>
            <a:pPr>
              <a:defRPr/>
            </a:pPr>
            <a:r>
              <a:rPr kumimoji="0" lang="en-US" altLang="zh-CN" dirty="0">
                <a:solidFill>
                  <a:srgbClr val="000000"/>
                </a:solidFill>
              </a:rPr>
              <a:t>  -</a:t>
            </a:r>
            <a:r>
              <a:rPr kumimoji="0" lang="en-US" altLang="zh-CN" dirty="0" err="1">
                <a:solidFill>
                  <a:srgbClr val="000000"/>
                </a:solidFill>
              </a:rPr>
              <a:t>Vint</a:t>
            </a:r>
            <a:r>
              <a:rPr kumimoji="0" lang="en-US" altLang="zh-CN" dirty="0">
                <a:solidFill>
                  <a:srgbClr val="000000"/>
                </a:solidFill>
              </a:rPr>
              <a:t> Cerf, Aug. 2009</a:t>
            </a:r>
          </a:p>
        </p:txBody>
      </p:sp>
      <p:pic>
        <p:nvPicPr>
          <p:cNvPr id="3072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92068"/>
            <a:ext cx="2663255" cy="350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323851" y="1255400"/>
            <a:ext cx="4248149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kumimoji="0" lang="en-US" altLang="zh-CN" sz="2400" dirty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 The research undertaken on the future Internet places China at the forefront of thinking about the networks and their importance in the 21</a:t>
            </a:r>
            <a:r>
              <a:rPr kumimoji="0" lang="en-US" altLang="zh-CN" sz="2400" baseline="30000" dirty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st</a:t>
            </a:r>
            <a:r>
              <a:rPr kumimoji="0" lang="en-US" altLang="zh-CN" sz="2400" dirty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Century</a:t>
            </a:r>
          </a:p>
          <a:p>
            <a:pPr algn="just">
              <a:defRPr/>
            </a:pPr>
            <a:r>
              <a:rPr kumimoji="0" lang="en-US" altLang="zh-CN" sz="2400" dirty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 - </a:t>
            </a:r>
            <a:r>
              <a:rPr kumimoji="0" lang="en-US" altLang="zh-CN" sz="2400" dirty="0" err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Vint</a:t>
            </a:r>
            <a:r>
              <a:rPr kumimoji="0" lang="en-US" altLang="zh-CN" sz="2400" dirty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Cerf, May 2007</a:t>
            </a:r>
          </a:p>
        </p:txBody>
      </p:sp>
      <p:sp>
        <p:nvSpPr>
          <p:cNvPr id="12" name="右箭头 11"/>
          <p:cNvSpPr/>
          <p:nvPr/>
        </p:nvSpPr>
        <p:spPr>
          <a:xfrm>
            <a:off x="4714677" y="1774205"/>
            <a:ext cx="433387" cy="574675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eaLnBrk="0" hangingPunct="0">
              <a:defRPr/>
            </a:pPr>
            <a:endParaRPr kumimoji="0"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576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2840" y="260350"/>
            <a:ext cx="8229600" cy="792163"/>
          </a:xfrm>
        </p:spPr>
        <p:txBody>
          <a:bodyPr anchor="ctr"/>
          <a:lstStyle/>
          <a:p>
            <a:pPr algn="l"/>
            <a:r>
              <a:rPr lang="en-US" altLang="zh-CN" sz="3600" dirty="0">
                <a:latin typeface="Arial" charset="0"/>
                <a:ea typeface="宋体" charset="0"/>
                <a:cs typeface="宋体" charset="0"/>
              </a:rPr>
              <a:t>IETF</a:t>
            </a:r>
            <a:r>
              <a:rPr lang="zh-CN" altLang="en-US" sz="3600" dirty="0"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en-US" altLang="zh-CN" sz="3600" dirty="0">
                <a:latin typeface="Arial" charset="0"/>
                <a:ea typeface="宋体" charset="0"/>
                <a:cs typeface="宋体" charset="0"/>
              </a:rPr>
              <a:t>Internet</a:t>
            </a:r>
            <a:r>
              <a:rPr lang="zh-CN" altLang="en-US" sz="3600" dirty="0"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en-US" altLang="zh-CN" sz="3600" dirty="0">
                <a:latin typeface="Arial" charset="0"/>
                <a:ea typeface="宋体" charset="0"/>
                <a:cs typeface="宋体" charset="0"/>
              </a:rPr>
              <a:t>Standards</a:t>
            </a:r>
            <a:endParaRPr lang="en-US" altLang="zh-CN" sz="3600" dirty="0">
              <a:cs typeface="宋体" charset="0"/>
            </a:endParaRPr>
          </a:p>
        </p:txBody>
      </p:sp>
      <p:sp>
        <p:nvSpPr>
          <p:cNvPr id="144387" name="内容占位符 32"/>
          <p:cNvSpPr>
            <a:spLocks noGrp="1"/>
          </p:cNvSpPr>
          <p:nvPr>
            <p:ph idx="4294967295"/>
          </p:nvPr>
        </p:nvSpPr>
        <p:spPr>
          <a:xfrm>
            <a:off x="395536" y="1124744"/>
            <a:ext cx="8229600" cy="164844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altLang="zh-CN" sz="2400" dirty="0"/>
              <a:t>Leading</a:t>
            </a:r>
            <a:r>
              <a:rPr lang="zh-CN" altLang="en-US" sz="2400" dirty="0"/>
              <a:t> </a:t>
            </a:r>
            <a:r>
              <a:rPr lang="en-US" altLang="zh-CN" sz="2400" dirty="0"/>
              <a:t>Organization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 </a:t>
            </a:r>
            <a:r>
              <a:rPr lang="en-US" altLang="zh-CN" sz="2400" dirty="0"/>
              <a:t>10+</a:t>
            </a:r>
            <a:r>
              <a:rPr lang="zh-CN" altLang="en-US" sz="2400" dirty="0"/>
              <a:t> </a:t>
            </a:r>
            <a:r>
              <a:rPr lang="en-US" altLang="zh-CN" sz="2400" dirty="0"/>
              <a:t>I</a:t>
            </a:r>
            <a:r>
              <a:rPr kumimoji="0" lang="en-US" altLang="zh-CN" sz="2400" dirty="0"/>
              <a:t>ETF</a:t>
            </a:r>
            <a:r>
              <a:rPr kumimoji="0" lang="zh-CN" altLang="en-US" sz="2400" dirty="0"/>
              <a:t> </a:t>
            </a:r>
            <a:r>
              <a:rPr kumimoji="0" lang="en-US" altLang="zh-CN" sz="2400" dirty="0"/>
              <a:t>Internet</a:t>
            </a:r>
            <a:r>
              <a:rPr kumimoji="0" lang="zh-CN" altLang="en-US" sz="2400" dirty="0"/>
              <a:t> </a:t>
            </a:r>
            <a:r>
              <a:rPr lang="en-US" altLang="zh-CN" sz="2400" dirty="0" err="1"/>
              <a:t>Stardrads</a:t>
            </a:r>
            <a:r>
              <a:rPr lang="zh-CN" altLang="en-US" sz="2400" dirty="0"/>
              <a:t>：</a:t>
            </a:r>
            <a:br>
              <a:rPr lang="en-US" altLang="zh-CN" sz="2400" dirty="0"/>
            </a:br>
            <a:r>
              <a:rPr kumimoji="0" lang="en-US" altLang="zh-CN" sz="2400" dirty="0"/>
              <a:t>RFC 4925</a:t>
            </a:r>
            <a:r>
              <a:rPr lang="zh-CN" altLang="zh-CN" sz="2400" dirty="0"/>
              <a:t>，</a:t>
            </a:r>
            <a:r>
              <a:rPr lang="en-US" altLang="zh-CN" sz="2400" dirty="0"/>
              <a:t>RFC</a:t>
            </a:r>
            <a:r>
              <a:rPr kumimoji="0" lang="en-US" altLang="zh-CN" sz="2400" dirty="0"/>
              <a:t>5565</a:t>
            </a:r>
            <a:r>
              <a:rPr lang="zh-CN" altLang="zh-CN" sz="2400" dirty="0"/>
              <a:t>，</a:t>
            </a:r>
            <a:r>
              <a:rPr kumimoji="0" lang="en-US" altLang="zh-CN" sz="2400" dirty="0"/>
              <a:t>RFC5747</a:t>
            </a:r>
            <a:r>
              <a:rPr lang="en-US" altLang="zh-CN" sz="2400" dirty="0"/>
              <a:t>, RFC7040, RFC7341, RFC7596, RFC 7618</a:t>
            </a:r>
            <a:endParaRPr kumimoji="0" lang="en-US" altLang="zh-CN" sz="2400" dirty="0"/>
          </a:p>
          <a:p>
            <a:pPr>
              <a:spcBef>
                <a:spcPts val="0"/>
              </a:spcBef>
            </a:pPr>
            <a:r>
              <a:rPr lang="en-US" altLang="zh-CN" sz="2400" dirty="0"/>
              <a:t>More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progress</a:t>
            </a:r>
            <a:endParaRPr kumimoji="0" lang="en-US" altLang="zh-CN" sz="2400" dirty="0"/>
          </a:p>
        </p:txBody>
      </p:sp>
      <p:sp>
        <p:nvSpPr>
          <p:cNvPr id="316445" name="Line 34"/>
          <p:cNvSpPr>
            <a:spLocks noChangeShapeType="1"/>
          </p:cNvSpPr>
          <p:nvPr/>
        </p:nvSpPr>
        <p:spPr bwMode="auto">
          <a:xfrm flipH="1" flipV="1">
            <a:off x="5364163" y="5429275"/>
            <a:ext cx="50323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kumimoji="0" lang="zh-CN" altLang="en-US" sz="1800">
              <a:solidFill>
                <a:schemeClr val="accent5">
                  <a:lumMod val="10000"/>
                </a:schemeClr>
              </a:solidFill>
              <a:latin typeface="Arial" pitchFamily="34" charset="0"/>
              <a:ea typeface="宋体" charset="-122"/>
              <a:cs typeface="Arial" pitchFamily="34" charset="0"/>
            </a:endParaRPr>
          </a:p>
        </p:txBody>
      </p:sp>
      <p:sp>
        <p:nvSpPr>
          <p:cNvPr id="316446" name="Line 35"/>
          <p:cNvSpPr>
            <a:spLocks noChangeShapeType="1"/>
          </p:cNvSpPr>
          <p:nvPr/>
        </p:nvSpPr>
        <p:spPr bwMode="auto">
          <a:xfrm flipV="1">
            <a:off x="3348038" y="5356250"/>
            <a:ext cx="503237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kumimoji="0" lang="zh-CN" altLang="en-US" sz="1800">
              <a:solidFill>
                <a:schemeClr val="accent5">
                  <a:lumMod val="10000"/>
                </a:schemeClr>
              </a:solidFill>
              <a:latin typeface="Arial" pitchFamily="34" charset="0"/>
              <a:ea typeface="宋体" charset="-122"/>
              <a:cs typeface="Arial" pitchFamily="34" charset="0"/>
            </a:endParaRPr>
          </a:p>
        </p:txBody>
      </p:sp>
      <p:sp>
        <p:nvSpPr>
          <p:cNvPr id="316448" name="Line 3"/>
          <p:cNvSpPr>
            <a:spLocks noChangeShapeType="1"/>
          </p:cNvSpPr>
          <p:nvPr/>
        </p:nvSpPr>
        <p:spPr bwMode="auto">
          <a:xfrm flipH="1">
            <a:off x="6119813" y="4205312"/>
            <a:ext cx="900112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kumimoji="0" lang="zh-CN" altLang="en-US" sz="1800">
              <a:solidFill>
                <a:schemeClr val="accent5">
                  <a:lumMod val="10000"/>
                </a:schemeClr>
              </a:solidFill>
              <a:latin typeface="Arial" pitchFamily="34" charset="0"/>
              <a:ea typeface="宋体" charset="-122"/>
              <a:cs typeface="Arial" pitchFamily="34" charset="0"/>
            </a:endParaRPr>
          </a:p>
        </p:txBody>
      </p:sp>
      <p:sp>
        <p:nvSpPr>
          <p:cNvPr id="316449" name="Line 4"/>
          <p:cNvSpPr>
            <a:spLocks noChangeShapeType="1"/>
          </p:cNvSpPr>
          <p:nvPr/>
        </p:nvSpPr>
        <p:spPr bwMode="auto">
          <a:xfrm flipH="1" flipV="1">
            <a:off x="6443663" y="5286400"/>
            <a:ext cx="97155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kumimoji="0" lang="zh-CN" altLang="en-US" sz="1800">
              <a:solidFill>
                <a:schemeClr val="accent5">
                  <a:lumMod val="10000"/>
                </a:schemeClr>
              </a:solidFill>
              <a:latin typeface="Arial" pitchFamily="34" charset="0"/>
              <a:ea typeface="宋体" charset="-122"/>
              <a:cs typeface="Arial" pitchFamily="34" charset="0"/>
            </a:endParaRPr>
          </a:p>
        </p:txBody>
      </p:sp>
      <p:sp>
        <p:nvSpPr>
          <p:cNvPr id="316450" name="Oval 5"/>
          <p:cNvSpPr>
            <a:spLocks noChangeArrowheads="1"/>
          </p:cNvSpPr>
          <p:nvPr/>
        </p:nvSpPr>
        <p:spPr bwMode="auto">
          <a:xfrm>
            <a:off x="2878138" y="3968775"/>
            <a:ext cx="3457575" cy="1995487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kumimoji="0" lang="en-US" sz="1600">
              <a:solidFill>
                <a:srgbClr val="0B121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6451" name="Oval 6"/>
          <p:cNvSpPr>
            <a:spLocks noChangeArrowheads="1"/>
          </p:cNvSpPr>
          <p:nvPr/>
        </p:nvSpPr>
        <p:spPr bwMode="auto">
          <a:xfrm>
            <a:off x="3260725" y="4319612"/>
            <a:ext cx="2667000" cy="1376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30000"/>
              </a:lnSpc>
            </a:pPr>
            <a:r>
              <a:rPr lang="en-US" altLang="zh-CN" sz="1600">
                <a:solidFill>
                  <a:srgbClr val="0B121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600" b="1">
                <a:solidFill>
                  <a:srgbClr val="0B1215"/>
                </a:solidFill>
                <a:latin typeface="Arial" pitchFamily="34" charset="0"/>
                <a:cs typeface="Arial" pitchFamily="34" charset="0"/>
              </a:rPr>
              <a:t>IPv6 Backbone</a:t>
            </a:r>
            <a:br>
              <a:rPr lang="en-US" altLang="zh-CN" sz="1600" b="1">
                <a:solidFill>
                  <a:srgbClr val="0B1215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zh-CN" sz="1600" b="1">
                <a:solidFill>
                  <a:srgbClr val="0B1215"/>
                </a:solidFill>
                <a:latin typeface="Arial" pitchFamily="34" charset="0"/>
                <a:cs typeface="Arial" pitchFamily="34" charset="0"/>
              </a:rPr>
              <a:t>(CERNET 2)</a:t>
            </a:r>
          </a:p>
        </p:txBody>
      </p:sp>
      <p:sp>
        <p:nvSpPr>
          <p:cNvPr id="316452" name="Rectangle 7"/>
          <p:cNvSpPr>
            <a:spLocks noChangeArrowheads="1"/>
          </p:cNvSpPr>
          <p:nvPr/>
        </p:nvSpPr>
        <p:spPr bwMode="auto">
          <a:xfrm>
            <a:off x="5937250" y="4937150"/>
            <a:ext cx="647700" cy="460375"/>
          </a:xfrm>
          <a:prstGeom prst="rect">
            <a:avLst/>
          </a:prstGeom>
          <a:gradFill rotWithShape="0">
            <a:gsLst>
              <a:gs pos="0">
                <a:srgbClr val="66FFCC"/>
              </a:gs>
              <a:gs pos="100000">
                <a:srgbClr val="FFFF66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1600">
                <a:solidFill>
                  <a:schemeClr val="accent5">
                    <a:lumMod val="10000"/>
                  </a:schemeClr>
                </a:solidFill>
                <a:latin typeface="Arial" pitchFamily="34" charset="0"/>
                <a:ea typeface="宋体" charset="-122"/>
                <a:cs typeface="Arial" pitchFamily="34" charset="0"/>
              </a:rPr>
              <a:t>4over6</a:t>
            </a:r>
          </a:p>
        </p:txBody>
      </p:sp>
      <p:sp>
        <p:nvSpPr>
          <p:cNvPr id="316453" name="Rectangle 8"/>
          <p:cNvSpPr>
            <a:spLocks noChangeArrowheads="1"/>
          </p:cNvSpPr>
          <p:nvPr/>
        </p:nvSpPr>
        <p:spPr bwMode="auto">
          <a:xfrm>
            <a:off x="3057525" y="4021162"/>
            <a:ext cx="684213" cy="460375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C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1600">
                <a:solidFill>
                  <a:schemeClr val="accent5">
                    <a:lumMod val="10000"/>
                  </a:schemeClr>
                </a:solidFill>
                <a:latin typeface="Arial" pitchFamily="34" charset="0"/>
                <a:ea typeface="宋体" charset="-122"/>
                <a:cs typeface="Arial" pitchFamily="34" charset="0"/>
              </a:rPr>
              <a:t>4over6</a:t>
            </a:r>
          </a:p>
        </p:txBody>
      </p:sp>
      <p:sp>
        <p:nvSpPr>
          <p:cNvPr id="316454" name="Line 9"/>
          <p:cNvSpPr>
            <a:spLocks noChangeShapeType="1"/>
          </p:cNvSpPr>
          <p:nvPr/>
        </p:nvSpPr>
        <p:spPr bwMode="auto">
          <a:xfrm>
            <a:off x="1979613" y="4060850"/>
            <a:ext cx="1052512" cy="174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kumimoji="0" lang="zh-CN" altLang="en-US" sz="1800">
              <a:solidFill>
                <a:schemeClr val="accent5">
                  <a:lumMod val="10000"/>
                </a:schemeClr>
              </a:solidFill>
              <a:latin typeface="Arial" pitchFamily="34" charset="0"/>
              <a:ea typeface="宋体" charset="-122"/>
              <a:cs typeface="Arial" pitchFamily="34" charset="0"/>
            </a:endParaRPr>
          </a:p>
        </p:txBody>
      </p:sp>
      <p:sp>
        <p:nvSpPr>
          <p:cNvPr id="316455" name="Line 10"/>
          <p:cNvSpPr>
            <a:spLocks noChangeShapeType="1"/>
          </p:cNvSpPr>
          <p:nvPr/>
        </p:nvSpPr>
        <p:spPr bwMode="auto">
          <a:xfrm flipV="1">
            <a:off x="2124075" y="5286400"/>
            <a:ext cx="719138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kumimoji="0" lang="zh-CN" altLang="en-US" sz="1800">
              <a:solidFill>
                <a:schemeClr val="accent5">
                  <a:lumMod val="10000"/>
                </a:schemeClr>
              </a:solidFill>
              <a:latin typeface="Arial" pitchFamily="34" charset="0"/>
              <a:ea typeface="宋体" charset="-122"/>
              <a:cs typeface="Arial" pitchFamily="34" charset="0"/>
            </a:endParaRPr>
          </a:p>
        </p:txBody>
      </p:sp>
      <p:sp>
        <p:nvSpPr>
          <p:cNvPr id="316456" name="Oval 11"/>
          <p:cNvSpPr>
            <a:spLocks noChangeArrowheads="1"/>
          </p:cNvSpPr>
          <p:nvPr/>
        </p:nvSpPr>
        <p:spPr bwMode="auto">
          <a:xfrm>
            <a:off x="900113" y="3702075"/>
            <a:ext cx="1247775" cy="735012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1600">
                <a:solidFill>
                  <a:schemeClr val="accent5">
                    <a:lumMod val="10000"/>
                  </a:schemeClr>
                </a:solidFill>
                <a:latin typeface="Arial" pitchFamily="34" charset="0"/>
                <a:ea typeface="宋体" charset="-122"/>
                <a:cs typeface="Arial" pitchFamily="34" charset="0"/>
              </a:rPr>
              <a:t>IPv4 Network</a:t>
            </a:r>
          </a:p>
        </p:txBody>
      </p:sp>
      <p:sp>
        <p:nvSpPr>
          <p:cNvPr id="316457" name="Oval 12"/>
          <p:cNvSpPr>
            <a:spLocks noChangeArrowheads="1"/>
          </p:cNvSpPr>
          <p:nvPr/>
        </p:nvSpPr>
        <p:spPr bwMode="auto">
          <a:xfrm>
            <a:off x="827088" y="5286400"/>
            <a:ext cx="1341437" cy="735012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0B1215"/>
                </a:solidFill>
                <a:latin typeface="Arial" pitchFamily="34" charset="0"/>
                <a:cs typeface="Arial" pitchFamily="34" charset="0"/>
              </a:rPr>
              <a:t>IPv4 Network</a:t>
            </a:r>
          </a:p>
        </p:txBody>
      </p:sp>
      <p:sp>
        <p:nvSpPr>
          <p:cNvPr id="316458" name="Oval 13"/>
          <p:cNvSpPr>
            <a:spLocks noChangeArrowheads="1"/>
          </p:cNvSpPr>
          <p:nvPr/>
        </p:nvSpPr>
        <p:spPr bwMode="auto">
          <a:xfrm>
            <a:off x="6948488" y="3844950"/>
            <a:ext cx="1246187" cy="735012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 dirty="0">
                <a:solidFill>
                  <a:srgbClr val="0B1215"/>
                </a:solidFill>
                <a:latin typeface="Arial" pitchFamily="34" charset="0"/>
                <a:cs typeface="Arial" pitchFamily="34" charset="0"/>
              </a:rPr>
              <a:t>IPv4 Network</a:t>
            </a:r>
          </a:p>
        </p:txBody>
      </p:sp>
      <p:sp>
        <p:nvSpPr>
          <p:cNvPr id="316459" name="Oval 14"/>
          <p:cNvSpPr>
            <a:spLocks noChangeArrowheads="1"/>
          </p:cNvSpPr>
          <p:nvPr/>
        </p:nvSpPr>
        <p:spPr bwMode="auto">
          <a:xfrm>
            <a:off x="6983413" y="5213375"/>
            <a:ext cx="1211262" cy="735012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 dirty="0">
                <a:solidFill>
                  <a:srgbClr val="0B1215"/>
                </a:solidFill>
                <a:latin typeface="Arial" pitchFamily="34" charset="0"/>
                <a:cs typeface="Arial" pitchFamily="34" charset="0"/>
              </a:rPr>
              <a:t>IPv4 Network</a:t>
            </a:r>
          </a:p>
        </p:txBody>
      </p:sp>
      <p:sp>
        <p:nvSpPr>
          <p:cNvPr id="144403" name="AutoShape 15"/>
          <p:cNvSpPr>
            <a:spLocks noChangeArrowheads="1"/>
          </p:cNvSpPr>
          <p:nvPr/>
        </p:nvSpPr>
        <p:spPr bwMode="auto">
          <a:xfrm>
            <a:off x="3959225" y="2981350"/>
            <a:ext cx="1692275" cy="576262"/>
          </a:xfrm>
          <a:prstGeom prst="wedgeRoundRectCallout">
            <a:avLst>
              <a:gd name="adj1" fmla="val -63042"/>
              <a:gd name="adj2" fmla="val 12631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CN" sz="1600">
                <a:latin typeface="Arial" pitchFamily="34" charset="0"/>
                <a:cs typeface="Arial" pitchFamily="34" charset="0"/>
              </a:rPr>
              <a:t>Stateless packet</a:t>
            </a:r>
            <a:br>
              <a:rPr kumimoji="0" lang="en-US" altLang="zh-CN" sz="1600">
                <a:latin typeface="Arial" pitchFamily="34" charset="0"/>
                <a:cs typeface="Arial" pitchFamily="34" charset="0"/>
              </a:rPr>
            </a:br>
            <a:r>
              <a:rPr kumimoji="0" lang="en-US" altLang="zh-CN" sz="1600">
                <a:latin typeface="Arial" pitchFamily="34" charset="0"/>
                <a:cs typeface="Arial" pitchFamily="34" charset="0"/>
              </a:rPr>
              <a:t>Encap/Decap</a:t>
            </a:r>
          </a:p>
        </p:txBody>
      </p:sp>
      <p:sp>
        <p:nvSpPr>
          <p:cNvPr id="144404" name="AutoShape 16"/>
          <p:cNvSpPr>
            <a:spLocks noChangeArrowheads="1"/>
          </p:cNvSpPr>
          <p:nvPr/>
        </p:nvSpPr>
        <p:spPr bwMode="auto">
          <a:xfrm>
            <a:off x="6084168" y="2780928"/>
            <a:ext cx="2389187" cy="757238"/>
          </a:xfrm>
          <a:prstGeom prst="wedgeRoundRectCallout">
            <a:avLst>
              <a:gd name="adj1" fmla="val -77849"/>
              <a:gd name="adj2" fmla="val 113393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Provide IPv4/IPv6 access</a:t>
            </a:r>
            <a:br>
              <a:rPr lang="en-US" altLang="zh-CN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zh-CN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by IPv6 backbone</a:t>
            </a:r>
          </a:p>
        </p:txBody>
      </p:sp>
      <p:sp>
        <p:nvSpPr>
          <p:cNvPr id="144405" name="AutoShape 17"/>
          <p:cNvSpPr>
            <a:spLocks noChangeArrowheads="1"/>
          </p:cNvSpPr>
          <p:nvPr/>
        </p:nvSpPr>
        <p:spPr bwMode="auto">
          <a:xfrm>
            <a:off x="1258888" y="2781325"/>
            <a:ext cx="2108200" cy="727075"/>
          </a:xfrm>
          <a:prstGeom prst="wedgeRoundRectCallout">
            <a:avLst>
              <a:gd name="adj1" fmla="val 42694"/>
              <a:gd name="adj2" fmla="val 116157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Extension of MP-BGP </a:t>
            </a:r>
            <a:br>
              <a:rPr lang="en-US" altLang="zh-CN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zh-CN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Setup 4over6 peer</a:t>
            </a:r>
          </a:p>
        </p:txBody>
      </p:sp>
      <p:sp>
        <p:nvSpPr>
          <p:cNvPr id="316463" name="Rectangle 19"/>
          <p:cNvSpPr>
            <a:spLocks noChangeArrowheads="1"/>
          </p:cNvSpPr>
          <p:nvPr/>
        </p:nvSpPr>
        <p:spPr bwMode="auto">
          <a:xfrm>
            <a:off x="5651500" y="4124350"/>
            <a:ext cx="646113" cy="460375"/>
          </a:xfrm>
          <a:prstGeom prst="rect">
            <a:avLst/>
          </a:prstGeom>
          <a:gradFill rotWithShape="0">
            <a:gsLst>
              <a:gs pos="0">
                <a:srgbClr val="66FFCC"/>
              </a:gs>
              <a:gs pos="100000">
                <a:srgbClr val="FFFF66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1600">
                <a:solidFill>
                  <a:schemeClr val="accent5">
                    <a:lumMod val="10000"/>
                  </a:schemeClr>
                </a:solidFill>
                <a:latin typeface="Arial" pitchFamily="34" charset="0"/>
                <a:ea typeface="宋体" charset="-122"/>
                <a:cs typeface="Arial" pitchFamily="34" charset="0"/>
              </a:rPr>
              <a:t>4over6</a:t>
            </a:r>
          </a:p>
        </p:txBody>
      </p:sp>
      <p:sp>
        <p:nvSpPr>
          <p:cNvPr id="316464" name="Rectangle 20"/>
          <p:cNvSpPr>
            <a:spLocks noChangeArrowheads="1"/>
          </p:cNvSpPr>
          <p:nvPr/>
        </p:nvSpPr>
        <p:spPr bwMode="auto">
          <a:xfrm>
            <a:off x="2649538" y="4995887"/>
            <a:ext cx="627062" cy="460375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C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1600">
                <a:solidFill>
                  <a:schemeClr val="accent5">
                    <a:lumMod val="10000"/>
                  </a:schemeClr>
                </a:solidFill>
                <a:latin typeface="Arial" pitchFamily="34" charset="0"/>
                <a:ea typeface="宋体" charset="-122"/>
                <a:cs typeface="Arial" pitchFamily="34" charset="0"/>
              </a:rPr>
              <a:t>4over6</a:t>
            </a:r>
          </a:p>
        </p:txBody>
      </p:sp>
      <p:grpSp>
        <p:nvGrpSpPr>
          <p:cNvPr id="144408" name="Group 31"/>
          <p:cNvGrpSpPr>
            <a:grpSpLocks/>
          </p:cNvGrpSpPr>
          <p:nvPr/>
        </p:nvGrpSpPr>
        <p:grpSpPr bwMode="auto">
          <a:xfrm>
            <a:off x="654050" y="3844950"/>
            <a:ext cx="5286375" cy="1168400"/>
            <a:chOff x="412" y="1706"/>
            <a:chExt cx="3330" cy="736"/>
          </a:xfrm>
        </p:grpSpPr>
        <p:sp>
          <p:nvSpPr>
            <p:cNvPr id="144409" name="Text Box 18"/>
            <p:cNvSpPr txBox="1">
              <a:spLocks noChangeArrowheads="1"/>
            </p:cNvSpPr>
            <p:nvPr/>
          </p:nvSpPr>
          <p:spPr bwMode="auto">
            <a:xfrm>
              <a:off x="412" y="2074"/>
              <a:ext cx="165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algn="ctr"/>
              <a:r>
                <a:rPr lang="en-US" altLang="zh-CN" sz="16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Auto tunnels: </a:t>
              </a:r>
            </a:p>
            <a:p>
              <a:pPr algn="ctr"/>
              <a:r>
                <a:rPr lang="zh-CN" altLang="en-US" sz="16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“</a:t>
              </a:r>
              <a:r>
                <a:rPr lang="en-US" altLang="zh-CN" sz="16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1:N</a:t>
              </a:r>
              <a:r>
                <a:rPr lang="zh-CN" altLang="en-US" sz="16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”</a:t>
              </a:r>
              <a:r>
                <a:rPr lang="en-US" altLang="zh-CN" sz="16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address mapping</a:t>
              </a:r>
            </a:p>
          </p:txBody>
        </p:sp>
        <p:sp>
          <p:nvSpPr>
            <p:cNvPr id="316467" name="AutoShape 25"/>
            <p:cNvSpPr>
              <a:spLocks noChangeArrowheads="1"/>
            </p:cNvSpPr>
            <p:nvPr/>
          </p:nvSpPr>
          <p:spPr bwMode="auto">
            <a:xfrm rot="1018296">
              <a:off x="2246" y="2205"/>
              <a:ext cx="1496" cy="1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9 w 21600"/>
                <a:gd name="T13" fmla="*/ 5370 h 21600"/>
                <a:gd name="T14" fmla="*/ 18900 w 21600"/>
                <a:gd name="T15" fmla="*/ 162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800">
                <a:solidFill>
                  <a:schemeClr val="accent5">
                    <a:lumMod val="10000"/>
                  </a:schemeClr>
                </a:solidFill>
                <a:latin typeface="Arial" pitchFamily="34" charset="0"/>
                <a:ea typeface="宋体" charset="-122"/>
                <a:cs typeface="Arial" pitchFamily="34" charset="0"/>
              </a:endParaRPr>
            </a:p>
          </p:txBody>
        </p:sp>
        <p:sp>
          <p:nvSpPr>
            <p:cNvPr id="316468" name="AutoShape 26"/>
            <p:cNvSpPr>
              <a:spLocks noChangeArrowheads="1"/>
            </p:cNvSpPr>
            <p:nvPr/>
          </p:nvSpPr>
          <p:spPr bwMode="auto">
            <a:xfrm>
              <a:off x="2381" y="1888"/>
              <a:ext cx="1224" cy="2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1 w 21600"/>
                <a:gd name="T13" fmla="*/ 5424 h 21600"/>
                <a:gd name="T14" fmla="*/ 18900 w 21600"/>
                <a:gd name="T15" fmla="*/ 1617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800">
                <a:solidFill>
                  <a:schemeClr val="accent5">
                    <a:lumMod val="10000"/>
                  </a:schemeClr>
                </a:solidFill>
                <a:latin typeface="Arial" pitchFamily="34" charset="0"/>
                <a:ea typeface="宋体" charset="-122"/>
                <a:cs typeface="Arial" pitchFamily="34" charset="0"/>
              </a:endParaRPr>
            </a:p>
          </p:txBody>
        </p:sp>
        <p:sp>
          <p:nvSpPr>
            <p:cNvPr id="316469" name="AutoShape 27"/>
            <p:cNvSpPr>
              <a:spLocks noChangeArrowheads="1"/>
            </p:cNvSpPr>
            <p:nvPr/>
          </p:nvSpPr>
          <p:spPr bwMode="auto">
            <a:xfrm rot="6392271">
              <a:off x="1935" y="2121"/>
              <a:ext cx="363" cy="2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2 w 21600"/>
                <a:gd name="T13" fmla="*/ 5424 h 21600"/>
                <a:gd name="T14" fmla="*/ 18922 w 21600"/>
                <a:gd name="T15" fmla="*/ 1617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800">
                <a:solidFill>
                  <a:schemeClr val="accent5">
                    <a:lumMod val="10000"/>
                  </a:schemeClr>
                </a:solidFill>
                <a:latin typeface="Arial" pitchFamily="34" charset="0"/>
                <a:ea typeface="宋体" charset="-122"/>
                <a:cs typeface="Arial" pitchFamily="34" charset="0"/>
              </a:endParaRPr>
            </a:p>
          </p:txBody>
        </p:sp>
        <p:sp>
          <p:nvSpPr>
            <p:cNvPr id="316470" name="AutoShape 28"/>
            <p:cNvSpPr>
              <a:spLocks noChangeArrowheads="1"/>
            </p:cNvSpPr>
            <p:nvPr/>
          </p:nvSpPr>
          <p:spPr bwMode="auto">
            <a:xfrm rot="242975">
              <a:off x="1474" y="1706"/>
              <a:ext cx="408" cy="2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8 w 21600"/>
                <a:gd name="T13" fmla="*/ 5424 h 21600"/>
                <a:gd name="T14" fmla="*/ 18900 w 21600"/>
                <a:gd name="T15" fmla="*/ 1617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800">
                <a:solidFill>
                  <a:schemeClr val="accent5">
                    <a:lumMod val="10000"/>
                  </a:schemeClr>
                </a:solidFill>
                <a:latin typeface="Arial" pitchFamily="34" charset="0"/>
                <a:ea typeface="宋体" charset="-122"/>
                <a:cs typeface="Arial" pitchFamily="34" charset="0"/>
              </a:endParaRPr>
            </a:p>
          </p:txBody>
        </p:sp>
      </p:grpSp>
      <p:sp>
        <p:nvSpPr>
          <p:cNvPr id="316471" name="Oval 32"/>
          <p:cNvSpPr>
            <a:spLocks noChangeArrowheads="1"/>
          </p:cNvSpPr>
          <p:nvPr/>
        </p:nvSpPr>
        <p:spPr bwMode="auto">
          <a:xfrm>
            <a:off x="5364163" y="5645175"/>
            <a:ext cx="1171575" cy="59055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0B1215"/>
                </a:solidFill>
                <a:latin typeface="Arial" pitchFamily="34" charset="0"/>
                <a:cs typeface="Arial" pitchFamily="34" charset="0"/>
              </a:rPr>
              <a:t>IPv6 Network</a:t>
            </a:r>
          </a:p>
        </p:txBody>
      </p:sp>
      <p:sp>
        <p:nvSpPr>
          <p:cNvPr id="316472" name="Oval 33"/>
          <p:cNvSpPr>
            <a:spLocks noChangeArrowheads="1"/>
          </p:cNvSpPr>
          <p:nvPr/>
        </p:nvSpPr>
        <p:spPr bwMode="auto">
          <a:xfrm>
            <a:off x="2700338" y="5645175"/>
            <a:ext cx="1171575" cy="592137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0B1215"/>
                </a:solidFill>
                <a:latin typeface="Arial" pitchFamily="34" charset="0"/>
                <a:cs typeface="Arial" pitchFamily="34" charset="0"/>
              </a:rPr>
              <a:t>IPv6 Network</a:t>
            </a:r>
          </a:p>
        </p:txBody>
      </p:sp>
      <p:sp>
        <p:nvSpPr>
          <p:cNvPr id="34" name="灯片编号占位符 33"/>
          <p:cNvSpPr txBox="1">
            <a:spLocks noGrp="1"/>
          </p:cNvSpPr>
          <p:nvPr/>
        </p:nvSpPr>
        <p:spPr>
          <a:xfrm>
            <a:off x="8194675" y="6381750"/>
            <a:ext cx="914400" cy="284163"/>
          </a:xfrm>
          <a:prstGeom prst="rect">
            <a:avLst/>
          </a:prstGeom>
          <a:noFill/>
        </p:spPr>
        <p:txBody>
          <a:bodyPr lIns="45720" rIns="4572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/>
            <a:fld id="{F44D96D5-2271-B048-99D7-B90D2877DC25}" type="slidenum">
              <a:rPr kumimoji="0" lang="en-US" altLang="zh-CN" sz="1100">
                <a:solidFill>
                  <a:srgbClr val="636363"/>
                </a:solidFill>
              </a:rPr>
              <a:pPr algn="ctr"/>
              <a:t>8</a:t>
            </a:fld>
            <a:endParaRPr kumimoji="0" lang="en-US" altLang="zh-CN" sz="1100">
              <a:solidFill>
                <a:srgbClr val="6363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56874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7588D449-0310-9B48-83CC-95B9D4BB0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3600" dirty="0"/>
              <a:t>Software-Defined</a:t>
            </a:r>
            <a:r>
              <a:rPr lang="zh-CN" altLang="en-US" sz="3600" dirty="0"/>
              <a:t> </a:t>
            </a:r>
            <a:r>
              <a:rPr lang="en-US" altLang="zh-CN" sz="3600" dirty="0"/>
              <a:t>Networks</a:t>
            </a:r>
            <a:br>
              <a:rPr lang="en-US" altLang="zh-CN" sz="3600" dirty="0"/>
            </a:br>
            <a:r>
              <a:rPr lang="en-US" altLang="zh-CN" sz="3600" dirty="0"/>
              <a:t>/Network</a:t>
            </a:r>
            <a:r>
              <a:rPr lang="zh-CN" altLang="en-US" sz="3600" dirty="0"/>
              <a:t> </a:t>
            </a:r>
            <a:r>
              <a:rPr lang="en-US" altLang="zh-CN" sz="3600" dirty="0"/>
              <a:t>Function</a:t>
            </a:r>
            <a:r>
              <a:rPr lang="zh-CN" altLang="en-US" sz="3600" dirty="0"/>
              <a:t> </a:t>
            </a:r>
            <a:r>
              <a:rPr lang="en-US" altLang="zh-CN" sz="3600" dirty="0"/>
              <a:t>Virtualization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9B835E5E-AC83-3048-97AE-576AE3838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155" y="1412776"/>
            <a:ext cx="8915400" cy="2814638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software-defined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logical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logical router/switches on a single platform</a:t>
            </a: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Isolation of resources, like CPU and bandwidth</a:t>
            </a: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Programmability for customizing each “slice”</a:t>
            </a:r>
          </a:p>
        </p:txBody>
      </p:sp>
      <p:grpSp>
        <p:nvGrpSpPr>
          <p:cNvPr id="1789956" name="Group 4">
            <a:extLst>
              <a:ext uri="{FF2B5EF4-FFF2-40B4-BE49-F238E27FC236}">
                <a16:creationId xmlns:a16="http://schemas.microsoft.com/office/drawing/2014/main" id="{90AEF09E-AD98-A746-BCA2-04E6A6D98766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3352800"/>
            <a:ext cx="6019800" cy="3200400"/>
            <a:chOff x="576" y="960"/>
            <a:chExt cx="4512" cy="2784"/>
          </a:xfrm>
        </p:grpSpPr>
        <p:sp>
          <p:nvSpPr>
            <p:cNvPr id="56362" name="AutoShape 5">
              <a:extLst>
                <a:ext uri="{FF2B5EF4-FFF2-40B4-BE49-F238E27FC236}">
                  <a16:creationId xmlns:a16="http://schemas.microsoft.com/office/drawing/2014/main" id="{BB0F5E9F-1265-1740-A6A5-7AC28F415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1296"/>
              <a:ext cx="4416" cy="2256"/>
            </a:xfrm>
            <a:prstGeom prst="cloudCallout">
              <a:avLst>
                <a:gd name="adj1" fmla="val -20310"/>
                <a:gd name="adj2" fmla="val 29120"/>
              </a:avLst>
            </a:prstGeom>
            <a:solidFill>
              <a:schemeClr val="bg1"/>
            </a:solidFill>
            <a:ln w="2222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zh-CN" sz="1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63" name="Rectangle 6">
              <a:extLst>
                <a:ext uri="{FF2B5EF4-FFF2-40B4-BE49-F238E27FC236}">
                  <a16:creationId xmlns:a16="http://schemas.microsoft.com/office/drawing/2014/main" id="{2969CDFA-AE7C-5F47-B255-EBD0E1CA7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" y="2920"/>
              <a:ext cx="761" cy="37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64" name="Rectangle 7">
              <a:extLst>
                <a:ext uri="{FF2B5EF4-FFF2-40B4-BE49-F238E27FC236}">
                  <a16:creationId xmlns:a16="http://schemas.microsoft.com/office/drawing/2014/main" id="{731A2F31-2C86-F54E-967D-399CCF287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584"/>
              <a:ext cx="288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65" name="Rectangle 8">
              <a:extLst>
                <a:ext uri="{FF2B5EF4-FFF2-40B4-BE49-F238E27FC236}">
                  <a16:creationId xmlns:a16="http://schemas.microsoft.com/office/drawing/2014/main" id="{EEB52BB1-E5D7-3E40-ABF2-7C6D925AEA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1104"/>
              <a:ext cx="288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66" name="Rectangle 9">
              <a:extLst>
                <a:ext uri="{FF2B5EF4-FFF2-40B4-BE49-F238E27FC236}">
                  <a16:creationId xmlns:a16="http://schemas.microsoft.com/office/drawing/2014/main" id="{3DF90254-37EA-364A-A016-BDAD35F90F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3456"/>
              <a:ext cx="288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67" name="Rectangle 10">
              <a:extLst>
                <a:ext uri="{FF2B5EF4-FFF2-40B4-BE49-F238E27FC236}">
                  <a16:creationId xmlns:a16="http://schemas.microsoft.com/office/drawing/2014/main" id="{3AD1D18F-DD56-0D4D-BFF6-2B282E8BF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960"/>
              <a:ext cx="288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68" name="Rectangle 11">
              <a:extLst>
                <a:ext uri="{FF2B5EF4-FFF2-40B4-BE49-F238E27FC236}">
                  <a16:creationId xmlns:a16="http://schemas.microsoft.com/office/drawing/2014/main" id="{AFA6DE6E-B7EE-CC46-8E6C-A35EA1F59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00"/>
              <a:ext cx="288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69" name="Rectangle 12">
              <a:extLst>
                <a:ext uri="{FF2B5EF4-FFF2-40B4-BE49-F238E27FC236}">
                  <a16:creationId xmlns:a16="http://schemas.microsoft.com/office/drawing/2014/main" id="{50B7C724-CE65-5641-8291-1EA95C9348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824"/>
              <a:ext cx="288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70" name="Rectangle 13">
              <a:extLst>
                <a:ext uri="{FF2B5EF4-FFF2-40B4-BE49-F238E27FC236}">
                  <a16:creationId xmlns:a16="http://schemas.microsoft.com/office/drawing/2014/main" id="{1238C41F-85B3-434B-8BDD-1BDF18F71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3072"/>
              <a:ext cx="288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71" name="Rectangle 14">
              <a:extLst>
                <a:ext uri="{FF2B5EF4-FFF2-40B4-BE49-F238E27FC236}">
                  <a16:creationId xmlns:a16="http://schemas.microsoft.com/office/drawing/2014/main" id="{7E891DD0-562E-7D44-8BB4-120EF0CF8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448"/>
              <a:ext cx="288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72" name="Rectangle 15">
              <a:extLst>
                <a:ext uri="{FF2B5EF4-FFF2-40B4-BE49-F238E27FC236}">
                  <a16:creationId xmlns:a16="http://schemas.microsoft.com/office/drawing/2014/main" id="{B7526FE2-08E2-7247-9608-7B10B7EA5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680"/>
              <a:ext cx="288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73" name="Rectangle 16">
              <a:extLst>
                <a:ext uri="{FF2B5EF4-FFF2-40B4-BE49-F238E27FC236}">
                  <a16:creationId xmlns:a16="http://schemas.microsoft.com/office/drawing/2014/main" id="{93F34316-F1BF-4444-8C63-01A81DE5B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264"/>
              <a:ext cx="288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74" name="Rectangle 17">
              <a:extLst>
                <a:ext uri="{FF2B5EF4-FFF2-40B4-BE49-F238E27FC236}">
                  <a16:creationId xmlns:a16="http://schemas.microsoft.com/office/drawing/2014/main" id="{A88198D6-C88E-3740-A269-EE15BE3211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2976"/>
              <a:ext cx="288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75" name="Rectangle 18">
              <a:extLst>
                <a:ext uri="{FF2B5EF4-FFF2-40B4-BE49-F238E27FC236}">
                  <a16:creationId xmlns:a16="http://schemas.microsoft.com/office/drawing/2014/main" id="{A2EE233C-473B-B24C-AF45-BF1D3F0C6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632"/>
              <a:ext cx="288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76" name="Rectangle 19">
              <a:extLst>
                <a:ext uri="{FF2B5EF4-FFF2-40B4-BE49-F238E27FC236}">
                  <a16:creationId xmlns:a16="http://schemas.microsoft.com/office/drawing/2014/main" id="{83974C9C-4CD5-FC46-B4A0-C85696962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3504"/>
              <a:ext cx="288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77" name="Rectangle 20">
              <a:extLst>
                <a:ext uri="{FF2B5EF4-FFF2-40B4-BE49-F238E27FC236}">
                  <a16:creationId xmlns:a16="http://schemas.microsoft.com/office/drawing/2014/main" id="{B7887024-72B7-2B4C-96EC-5FCA896C98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008"/>
              <a:ext cx="288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78" name="Rectangle 21">
              <a:extLst>
                <a:ext uri="{FF2B5EF4-FFF2-40B4-BE49-F238E27FC236}">
                  <a16:creationId xmlns:a16="http://schemas.microsoft.com/office/drawing/2014/main" id="{0780E94D-16AC-8A44-8A35-E62F7354A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496"/>
              <a:ext cx="288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79" name="Rectangle 22">
              <a:extLst>
                <a:ext uri="{FF2B5EF4-FFF2-40B4-BE49-F238E27FC236}">
                  <a16:creationId xmlns:a16="http://schemas.microsoft.com/office/drawing/2014/main" id="{FB7A9AE7-9BA1-0741-807C-0717848200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872"/>
              <a:ext cx="288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80" name="Rectangle 23">
              <a:extLst>
                <a:ext uri="{FF2B5EF4-FFF2-40B4-BE49-F238E27FC236}">
                  <a16:creationId xmlns:a16="http://schemas.microsoft.com/office/drawing/2014/main" id="{00FA7839-5F1D-5742-B9F7-9E54F9A10B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48"/>
              <a:ext cx="288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81" name="Rectangle 24">
              <a:extLst>
                <a:ext uri="{FF2B5EF4-FFF2-40B4-BE49-F238E27FC236}">
                  <a16:creationId xmlns:a16="http://schemas.microsoft.com/office/drawing/2014/main" id="{0ABDCB0B-1D14-AD46-9B5C-A55E44DD2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1152"/>
              <a:ext cx="288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82" name="Line 25">
              <a:extLst>
                <a:ext uri="{FF2B5EF4-FFF2-40B4-BE49-F238E27FC236}">
                  <a16:creationId xmlns:a16="http://schemas.microsoft.com/office/drawing/2014/main" id="{D7A60F36-7317-F140-8F44-9A4D9B9875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4" y="1056"/>
              <a:ext cx="1824" cy="62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3" name="Line 26">
              <a:extLst>
                <a:ext uri="{FF2B5EF4-FFF2-40B4-BE49-F238E27FC236}">
                  <a16:creationId xmlns:a16="http://schemas.microsoft.com/office/drawing/2014/main" id="{DB4583A1-6079-6943-8806-3F4DAAD0D8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680"/>
              <a:ext cx="720" cy="81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4" name="Line 27">
              <a:extLst>
                <a:ext uri="{FF2B5EF4-FFF2-40B4-BE49-F238E27FC236}">
                  <a16:creationId xmlns:a16="http://schemas.microsoft.com/office/drawing/2014/main" id="{E4745199-6D57-A349-9E86-02BE924541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72" y="1920"/>
              <a:ext cx="480" cy="57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5" name="Line 28">
              <a:extLst>
                <a:ext uri="{FF2B5EF4-FFF2-40B4-BE49-F238E27FC236}">
                  <a16:creationId xmlns:a16="http://schemas.microsoft.com/office/drawing/2014/main" id="{5D49F5C6-775C-B44C-B9FF-29DF0CAFB4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496"/>
              <a:ext cx="1536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6" name="Line 29">
              <a:extLst>
                <a:ext uri="{FF2B5EF4-FFF2-40B4-BE49-F238E27FC236}">
                  <a16:creationId xmlns:a16="http://schemas.microsoft.com/office/drawing/2014/main" id="{10F194C6-838A-FB46-9BF8-14715BC27D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2736"/>
              <a:ext cx="192" cy="7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7" name="Line 30">
              <a:extLst>
                <a:ext uri="{FF2B5EF4-FFF2-40B4-BE49-F238E27FC236}">
                  <a16:creationId xmlns:a16="http://schemas.microsoft.com/office/drawing/2014/main" id="{F571AC8D-FF2E-F84B-8E90-4DAA6370B0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1920"/>
              <a:ext cx="768" cy="62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8" name="Line 31">
              <a:extLst>
                <a:ext uri="{FF2B5EF4-FFF2-40B4-BE49-F238E27FC236}">
                  <a16:creationId xmlns:a16="http://schemas.microsoft.com/office/drawing/2014/main" id="{2C69863D-1498-9345-8510-20A3939503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1056"/>
              <a:ext cx="177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9" name="Line 32">
              <a:extLst>
                <a:ext uri="{FF2B5EF4-FFF2-40B4-BE49-F238E27FC236}">
                  <a16:creationId xmlns:a16="http://schemas.microsoft.com/office/drawing/2014/main" id="{A53DBBD0-3C39-3845-B362-A73C16900F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96" y="1200"/>
              <a:ext cx="1056" cy="13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0" name="Line 33">
              <a:extLst>
                <a:ext uri="{FF2B5EF4-FFF2-40B4-BE49-F238E27FC236}">
                  <a16:creationId xmlns:a16="http://schemas.microsoft.com/office/drawing/2014/main" id="{98F08F95-072C-7C4B-AC80-B6B968EF36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44" y="1200"/>
              <a:ext cx="1008" cy="22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1" name="Line 34">
              <a:extLst>
                <a:ext uri="{FF2B5EF4-FFF2-40B4-BE49-F238E27FC236}">
                  <a16:creationId xmlns:a16="http://schemas.microsoft.com/office/drawing/2014/main" id="{0753E3DD-3A72-8D4E-B258-698AC3162B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496"/>
              <a:ext cx="1872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89987" name="Group 35">
            <a:extLst>
              <a:ext uri="{FF2B5EF4-FFF2-40B4-BE49-F238E27FC236}">
                <a16:creationId xmlns:a16="http://schemas.microsoft.com/office/drawing/2014/main" id="{707F3E34-E145-B840-8A0B-5EC3AF9F50F5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3276600"/>
            <a:ext cx="6019800" cy="3352800"/>
            <a:chOff x="576" y="960"/>
            <a:chExt cx="4512" cy="2784"/>
          </a:xfrm>
        </p:grpSpPr>
        <p:sp>
          <p:nvSpPr>
            <p:cNvPr id="56325" name="AutoShape 36">
              <a:extLst>
                <a:ext uri="{FF2B5EF4-FFF2-40B4-BE49-F238E27FC236}">
                  <a16:creationId xmlns:a16="http://schemas.microsoft.com/office/drawing/2014/main" id="{F37F8692-52A1-7749-95F8-809DAD54D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1296"/>
              <a:ext cx="4416" cy="2256"/>
            </a:xfrm>
            <a:prstGeom prst="cloudCallout">
              <a:avLst>
                <a:gd name="adj1" fmla="val -20310"/>
                <a:gd name="adj2" fmla="val 29120"/>
              </a:avLst>
            </a:prstGeom>
            <a:solidFill>
              <a:schemeClr val="bg1"/>
            </a:solidFill>
            <a:ln w="2222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zh-CN" sz="1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26" name="Rectangle 37">
              <a:extLst>
                <a:ext uri="{FF2B5EF4-FFF2-40B4-BE49-F238E27FC236}">
                  <a16:creationId xmlns:a16="http://schemas.microsoft.com/office/drawing/2014/main" id="{7985993B-CBCB-EC42-96C2-C3FC43D9E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" y="2920"/>
              <a:ext cx="761" cy="37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27" name="Rectangle 38">
              <a:extLst>
                <a:ext uri="{FF2B5EF4-FFF2-40B4-BE49-F238E27FC236}">
                  <a16:creationId xmlns:a16="http://schemas.microsoft.com/office/drawing/2014/main" id="{685AD466-AA63-994A-8BF8-B0FAD9962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584"/>
              <a:ext cx="288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28" name="Rectangle 39">
              <a:extLst>
                <a:ext uri="{FF2B5EF4-FFF2-40B4-BE49-F238E27FC236}">
                  <a16:creationId xmlns:a16="http://schemas.microsoft.com/office/drawing/2014/main" id="{5484906B-C6BA-1648-B7E4-43AFAEAA2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1104"/>
              <a:ext cx="288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29" name="Rectangle 40">
              <a:extLst>
                <a:ext uri="{FF2B5EF4-FFF2-40B4-BE49-F238E27FC236}">
                  <a16:creationId xmlns:a16="http://schemas.microsoft.com/office/drawing/2014/main" id="{E4C6D953-8A18-1743-BFEA-BAEBC305B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3456"/>
              <a:ext cx="288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30" name="Rectangle 41">
              <a:extLst>
                <a:ext uri="{FF2B5EF4-FFF2-40B4-BE49-F238E27FC236}">
                  <a16:creationId xmlns:a16="http://schemas.microsoft.com/office/drawing/2014/main" id="{4077FCA4-1FFE-3942-BE89-675FF38456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960"/>
              <a:ext cx="288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31" name="Rectangle 42">
              <a:extLst>
                <a:ext uri="{FF2B5EF4-FFF2-40B4-BE49-F238E27FC236}">
                  <a16:creationId xmlns:a16="http://schemas.microsoft.com/office/drawing/2014/main" id="{2DE5EFB1-B959-C342-9EDC-291A0F3756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00"/>
              <a:ext cx="288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32" name="Rectangle 43">
              <a:extLst>
                <a:ext uri="{FF2B5EF4-FFF2-40B4-BE49-F238E27FC236}">
                  <a16:creationId xmlns:a16="http://schemas.microsoft.com/office/drawing/2014/main" id="{B06E90F4-CF9A-FD4A-BF9D-33F6BAE9A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824"/>
              <a:ext cx="288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33" name="Rectangle 44">
              <a:extLst>
                <a:ext uri="{FF2B5EF4-FFF2-40B4-BE49-F238E27FC236}">
                  <a16:creationId xmlns:a16="http://schemas.microsoft.com/office/drawing/2014/main" id="{6A9D7C77-6E47-C041-921C-731ACFECD9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3072"/>
              <a:ext cx="288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34" name="Rectangle 45">
              <a:extLst>
                <a:ext uri="{FF2B5EF4-FFF2-40B4-BE49-F238E27FC236}">
                  <a16:creationId xmlns:a16="http://schemas.microsoft.com/office/drawing/2014/main" id="{687D575C-7630-DF4C-9799-70F9139EC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448"/>
              <a:ext cx="288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35" name="Rectangle 46">
              <a:extLst>
                <a:ext uri="{FF2B5EF4-FFF2-40B4-BE49-F238E27FC236}">
                  <a16:creationId xmlns:a16="http://schemas.microsoft.com/office/drawing/2014/main" id="{DB995814-7186-0148-99AD-42FF1F21A9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680"/>
              <a:ext cx="288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36" name="Rectangle 47">
              <a:extLst>
                <a:ext uri="{FF2B5EF4-FFF2-40B4-BE49-F238E27FC236}">
                  <a16:creationId xmlns:a16="http://schemas.microsoft.com/office/drawing/2014/main" id="{3E1F9E5C-CE54-8D40-912C-812DAEF71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264"/>
              <a:ext cx="288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37" name="Rectangle 48">
              <a:extLst>
                <a:ext uri="{FF2B5EF4-FFF2-40B4-BE49-F238E27FC236}">
                  <a16:creationId xmlns:a16="http://schemas.microsoft.com/office/drawing/2014/main" id="{492E67D0-09C3-3D49-B810-99B203B57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2976"/>
              <a:ext cx="288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38" name="Rectangle 49">
              <a:extLst>
                <a:ext uri="{FF2B5EF4-FFF2-40B4-BE49-F238E27FC236}">
                  <a16:creationId xmlns:a16="http://schemas.microsoft.com/office/drawing/2014/main" id="{2AE31547-C76A-BA4C-BD7E-B697CD6900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728"/>
              <a:ext cx="288" cy="9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39" name="Rectangle 50">
              <a:extLst>
                <a:ext uri="{FF2B5EF4-FFF2-40B4-BE49-F238E27FC236}">
                  <a16:creationId xmlns:a16="http://schemas.microsoft.com/office/drawing/2014/main" id="{A6F92DC0-4A17-DB42-B849-C0EB74ADA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3600"/>
              <a:ext cx="288" cy="9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40" name="Rectangle 51">
              <a:extLst>
                <a:ext uri="{FF2B5EF4-FFF2-40B4-BE49-F238E27FC236}">
                  <a16:creationId xmlns:a16="http://schemas.microsoft.com/office/drawing/2014/main" id="{05D82A8B-822F-BF42-9F64-F7AA776DE2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104"/>
              <a:ext cx="288" cy="9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41" name="Rectangle 52">
              <a:extLst>
                <a:ext uri="{FF2B5EF4-FFF2-40B4-BE49-F238E27FC236}">
                  <a16:creationId xmlns:a16="http://schemas.microsoft.com/office/drawing/2014/main" id="{EAC945E7-F4EA-D143-AA78-B065B0300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592"/>
              <a:ext cx="288" cy="9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42" name="Rectangle 53">
              <a:extLst>
                <a:ext uri="{FF2B5EF4-FFF2-40B4-BE49-F238E27FC236}">
                  <a16:creationId xmlns:a16="http://schemas.microsoft.com/office/drawing/2014/main" id="{3F324D5E-053C-6247-B5BC-C6E1DDFC3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968"/>
              <a:ext cx="288" cy="9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43" name="Rectangle 54">
              <a:extLst>
                <a:ext uri="{FF2B5EF4-FFF2-40B4-BE49-F238E27FC236}">
                  <a16:creationId xmlns:a16="http://schemas.microsoft.com/office/drawing/2014/main" id="{19306B4D-8197-2543-9260-2EF86A0E3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544"/>
              <a:ext cx="288" cy="9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44" name="Rectangle 55">
              <a:extLst>
                <a:ext uri="{FF2B5EF4-FFF2-40B4-BE49-F238E27FC236}">
                  <a16:creationId xmlns:a16="http://schemas.microsoft.com/office/drawing/2014/main" id="{D137262A-CCD8-D447-8C4F-84B371C44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1248"/>
              <a:ext cx="288" cy="9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45" name="Line 56">
              <a:extLst>
                <a:ext uri="{FF2B5EF4-FFF2-40B4-BE49-F238E27FC236}">
                  <a16:creationId xmlns:a16="http://schemas.microsoft.com/office/drawing/2014/main" id="{0CF591C4-DB2A-CC40-B04A-701507CC37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4" y="1152"/>
              <a:ext cx="1824" cy="624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6" name="Line 57">
              <a:extLst>
                <a:ext uri="{FF2B5EF4-FFF2-40B4-BE49-F238E27FC236}">
                  <a16:creationId xmlns:a16="http://schemas.microsoft.com/office/drawing/2014/main" id="{689A4516-788F-584A-8281-FDD76B1F70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776"/>
              <a:ext cx="720" cy="816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7" name="Line 58">
              <a:extLst>
                <a:ext uri="{FF2B5EF4-FFF2-40B4-BE49-F238E27FC236}">
                  <a16:creationId xmlns:a16="http://schemas.microsoft.com/office/drawing/2014/main" id="{640535BA-D35C-C44D-8BAE-2365A431E5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72" y="2016"/>
              <a:ext cx="480" cy="576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8" name="Line 59">
              <a:extLst>
                <a:ext uri="{FF2B5EF4-FFF2-40B4-BE49-F238E27FC236}">
                  <a16:creationId xmlns:a16="http://schemas.microsoft.com/office/drawing/2014/main" id="{C0050E83-CFB8-2645-8C2C-6BAD00F82C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592"/>
              <a:ext cx="1536" cy="48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9" name="Line 60">
              <a:extLst>
                <a:ext uri="{FF2B5EF4-FFF2-40B4-BE49-F238E27FC236}">
                  <a16:creationId xmlns:a16="http://schemas.microsoft.com/office/drawing/2014/main" id="{F01B8A8B-08D5-FA4B-A66E-15DF67832B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2736"/>
              <a:ext cx="192" cy="72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0" name="Line 61">
              <a:extLst>
                <a:ext uri="{FF2B5EF4-FFF2-40B4-BE49-F238E27FC236}">
                  <a16:creationId xmlns:a16="http://schemas.microsoft.com/office/drawing/2014/main" id="{0007D7A7-16F1-C543-A28C-638974694B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2016"/>
              <a:ext cx="768" cy="624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1" name="Line 62">
              <a:extLst>
                <a:ext uri="{FF2B5EF4-FFF2-40B4-BE49-F238E27FC236}">
                  <a16:creationId xmlns:a16="http://schemas.microsoft.com/office/drawing/2014/main" id="{47A3AA8C-9CD8-A641-BDB1-F742AB07A4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1152"/>
              <a:ext cx="1776" cy="144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2" name="Line 63">
              <a:extLst>
                <a:ext uri="{FF2B5EF4-FFF2-40B4-BE49-F238E27FC236}">
                  <a16:creationId xmlns:a16="http://schemas.microsoft.com/office/drawing/2014/main" id="{0E0DD8EE-269E-C342-AD9F-4298E756A9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96" y="1296"/>
              <a:ext cx="1056" cy="1344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3" name="Line 64">
              <a:extLst>
                <a:ext uri="{FF2B5EF4-FFF2-40B4-BE49-F238E27FC236}">
                  <a16:creationId xmlns:a16="http://schemas.microsoft.com/office/drawing/2014/main" id="{115AFEED-0178-F04F-8920-479C0E9A06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44" y="1296"/>
              <a:ext cx="1008" cy="216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4" name="Line 65">
              <a:extLst>
                <a:ext uri="{FF2B5EF4-FFF2-40B4-BE49-F238E27FC236}">
                  <a16:creationId xmlns:a16="http://schemas.microsoft.com/office/drawing/2014/main" id="{AA1D6FF3-EBEB-9E40-AA5E-968F4A7334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592"/>
              <a:ext cx="1728" cy="1056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5" name="Rectangle 66">
              <a:extLst>
                <a:ext uri="{FF2B5EF4-FFF2-40B4-BE49-F238E27FC236}">
                  <a16:creationId xmlns:a16="http://schemas.microsoft.com/office/drawing/2014/main" id="{401CAE24-9B78-4F4B-83E9-D56ECD7DF5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408"/>
              <a:ext cx="288" cy="9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56" name="Rectangle 67">
              <a:extLst>
                <a:ext uri="{FF2B5EF4-FFF2-40B4-BE49-F238E27FC236}">
                  <a16:creationId xmlns:a16="http://schemas.microsoft.com/office/drawing/2014/main" id="{C9B75C61-E60B-A74C-92F6-A0B2584600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3120"/>
              <a:ext cx="288" cy="9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57" name="Line 68">
              <a:extLst>
                <a:ext uri="{FF2B5EF4-FFF2-40B4-BE49-F238E27FC236}">
                  <a16:creationId xmlns:a16="http://schemas.microsoft.com/office/drawing/2014/main" id="{2E862121-9425-D541-8FE2-C04F026154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1872"/>
              <a:ext cx="288" cy="139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8" name="Line 69">
              <a:extLst>
                <a:ext uri="{FF2B5EF4-FFF2-40B4-BE49-F238E27FC236}">
                  <a16:creationId xmlns:a16="http://schemas.microsoft.com/office/drawing/2014/main" id="{D72F0FE4-980E-6648-9F1E-A1FAC75AB9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3456"/>
              <a:ext cx="2448" cy="19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9" name="Line 70">
              <a:extLst>
                <a:ext uri="{FF2B5EF4-FFF2-40B4-BE49-F238E27FC236}">
                  <a16:creationId xmlns:a16="http://schemas.microsoft.com/office/drawing/2014/main" id="{8A831459-A38F-A741-BD0E-FDB9A1F777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88" y="3168"/>
              <a:ext cx="720" cy="48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0" name="Line 71">
              <a:extLst>
                <a:ext uri="{FF2B5EF4-FFF2-40B4-BE49-F238E27FC236}">
                  <a16:creationId xmlns:a16="http://schemas.microsoft.com/office/drawing/2014/main" id="{0F92C79F-F2DF-CC41-884E-C9292B4DB6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04" y="1392"/>
              <a:ext cx="144" cy="1584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1" name="Line 72">
              <a:extLst>
                <a:ext uri="{FF2B5EF4-FFF2-40B4-BE49-F238E27FC236}">
                  <a16:creationId xmlns:a16="http://schemas.microsoft.com/office/drawing/2014/main" id="{1EA52DA0-60B8-F64A-9741-C1B5D71E85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" y="2592"/>
              <a:ext cx="432" cy="864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442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活力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3255</TotalTime>
  <Words>2917</Words>
  <Application>Microsoft Macintosh PowerPoint</Application>
  <PresentationFormat>On-screen Show (4:3)</PresentationFormat>
  <Paragraphs>747</Paragraphs>
  <Slides>38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3" baseType="lpstr">
      <vt:lpstr>inpin heiti</vt:lpstr>
      <vt:lpstr>微软雅黑</vt:lpstr>
      <vt:lpstr>微软雅黑</vt:lpstr>
      <vt:lpstr>PingFang SC</vt:lpstr>
      <vt:lpstr>PingFang SC Semibold</vt:lpstr>
      <vt:lpstr>宋体</vt:lpstr>
      <vt:lpstr>Arial</vt:lpstr>
      <vt:lpstr>Book Antiqua</vt:lpstr>
      <vt:lpstr>Calibri</vt:lpstr>
      <vt:lpstr>Gill Sans MT</vt:lpstr>
      <vt:lpstr>Tahoma</vt:lpstr>
      <vt:lpstr>Times New Roman</vt:lpstr>
      <vt:lpstr>Wingdings</vt:lpstr>
      <vt:lpstr>Office 主题</vt:lpstr>
      <vt:lpstr>文档</vt:lpstr>
      <vt:lpstr>Computer Network Research @ Tsinghua  Institute of Computer Network Technology  Dan Pei peidan@tsinghua.edu.cn 2021.09 </vt:lpstr>
      <vt:lpstr>What’s the Internet: “nuts and bolts” view</vt:lpstr>
      <vt:lpstr>Internet Evolution:  from 4 nodes to 50 billions</vt:lpstr>
      <vt:lpstr>Major Challenges and Research Approaches</vt:lpstr>
      <vt:lpstr>Institute of Computer Network Technology</vt:lpstr>
      <vt:lpstr>PowerPoint Presentation</vt:lpstr>
      <vt:lpstr>International Impact</vt:lpstr>
      <vt:lpstr>IETF Internet Standards</vt:lpstr>
      <vt:lpstr>Software-Defined Networks /Network Function Virtualization</vt:lpstr>
      <vt:lpstr>Outline</vt:lpstr>
      <vt:lpstr>Modern Machine Learning</vt:lpstr>
      <vt:lpstr>DML Architecture</vt:lpstr>
      <vt:lpstr>Towards Autonomous IT Operations  through Machine Learning </vt:lpstr>
      <vt:lpstr>PowerPoint Presentation</vt:lpstr>
      <vt:lpstr>A real case in a global top bank:  labor-intensive, stressful, and ineffective</vt:lpstr>
      <vt:lpstr>Autonomous IT Operations:  use machine learning to automatically deal with all causes of changes to IT systems </vt:lpstr>
      <vt:lpstr>PowerPoint Presentation</vt:lpstr>
      <vt:lpstr>Industry opinions on machine learning’s role in IT operations</vt:lpstr>
      <vt:lpstr>PowerPoint Presentation</vt:lpstr>
      <vt:lpstr>Complex Edge Networks</vt:lpstr>
      <vt:lpstr>PowerPoint Presentation</vt:lpstr>
      <vt:lpstr>PowerPoint Presentation</vt:lpstr>
      <vt:lpstr>Evolving Techniques Enable Frequent Software Changes, Which Are Major Causes of Failures </vt:lpstr>
      <vt:lpstr>PowerPoint Presentation</vt:lpstr>
      <vt:lpstr>PowerPoint Presentation</vt:lpstr>
      <vt:lpstr>Hundreds of types of logs in a typical enterprise</vt:lpstr>
      <vt:lpstr>Software Module Invocation Traces </vt:lpstr>
      <vt:lpstr>TeraBytes of Ops Data per Day Overwhelm Ops Engineers </vt:lpstr>
      <vt:lpstr>We have no choice but relying on Artificial Intelligence to extract useful signals out of the Big Ops Data which have every low signal-to-noise ratio.</vt:lpstr>
      <vt:lpstr>Towards Autonomous IT Operations</vt:lpstr>
      <vt:lpstr>PowerPoint Presentation</vt:lpstr>
      <vt:lpstr>Brain for IT Operations</vt:lpstr>
      <vt:lpstr>Various ML algorithms used in AIOps</vt:lpstr>
      <vt:lpstr>PowerPoint Presentation</vt:lpstr>
      <vt:lpstr>AIOps Challenge Algorithm Competitions</vt:lpstr>
      <vt:lpstr>About the Instructor</vt:lpstr>
      <vt:lpstr>PowerPoint Presentation</vt:lpstr>
      <vt:lpstr>Q &amp; 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 Introduction</dc:title>
  <dc:creator>Administrator</dc:creator>
  <cp:lastModifiedBy>Microsoft Office User</cp:lastModifiedBy>
  <cp:revision>229</cp:revision>
  <dcterms:modified xsi:type="dcterms:W3CDTF">2021-09-10T10:33:32Z</dcterms:modified>
</cp:coreProperties>
</file>