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1"/>
  </p:notesMasterIdLst>
  <p:sldIdLst>
    <p:sldId id="256" r:id="rId2"/>
    <p:sldId id="257" r:id="rId3"/>
    <p:sldId id="298" r:id="rId4"/>
    <p:sldId id="309" r:id="rId5"/>
    <p:sldId id="279" r:id="rId6"/>
    <p:sldId id="282" r:id="rId7"/>
    <p:sldId id="264" r:id="rId8"/>
    <p:sldId id="280" r:id="rId9"/>
    <p:sldId id="283" r:id="rId10"/>
    <p:sldId id="299" r:id="rId11"/>
    <p:sldId id="259" r:id="rId12"/>
    <p:sldId id="301" r:id="rId13"/>
    <p:sldId id="260" r:id="rId14"/>
    <p:sldId id="284" r:id="rId15"/>
    <p:sldId id="302" r:id="rId16"/>
    <p:sldId id="265" r:id="rId17"/>
    <p:sldId id="266" r:id="rId18"/>
    <p:sldId id="303" r:id="rId19"/>
    <p:sldId id="267" r:id="rId20"/>
    <p:sldId id="285" r:id="rId21"/>
    <p:sldId id="307" r:id="rId22"/>
    <p:sldId id="304" r:id="rId23"/>
    <p:sldId id="270" r:id="rId24"/>
    <p:sldId id="271" r:id="rId25"/>
    <p:sldId id="308" r:id="rId26"/>
    <p:sldId id="294" r:id="rId27"/>
    <p:sldId id="305" r:id="rId28"/>
    <p:sldId id="273" r:id="rId29"/>
    <p:sldId id="296" r:id="rId30"/>
    <p:sldId id="262" r:id="rId31"/>
    <p:sldId id="274" r:id="rId32"/>
    <p:sldId id="276" r:id="rId33"/>
    <p:sldId id="295" r:id="rId34"/>
    <p:sldId id="297" r:id="rId35"/>
    <p:sldId id="277" r:id="rId36"/>
    <p:sldId id="306" r:id="rId37"/>
    <p:sldId id="263" r:id="rId38"/>
    <p:sldId id="310" r:id="rId39"/>
    <p:sldId id="27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CAD8"/>
    <a:srgbClr val="458BD9"/>
    <a:srgbClr val="0EA1C4"/>
    <a:srgbClr val="DB7725"/>
    <a:srgbClr val="CF8B31"/>
    <a:srgbClr val="DDDDDD"/>
    <a:srgbClr val="0CA4B0"/>
    <a:srgbClr val="0DB6C3"/>
    <a:srgbClr val="E76B74"/>
    <a:srgbClr val="0DB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789" autoAdjust="0"/>
    <p:restoredTop sz="74301" autoAdjust="0"/>
  </p:normalViewPr>
  <p:slideViewPr>
    <p:cSldViewPr snapToGrid="0">
      <p:cViewPr varScale="1">
        <p:scale>
          <a:sx n="95" d="100"/>
          <a:sy n="95" d="100"/>
        </p:scale>
        <p:origin x="3656"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57370-F647-4358-89E1-583217FAC2C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3D11BBE6-7F11-4659-8426-89DD4AC28550}">
      <dgm:prSet phldrT="[Text]" custT="1"/>
      <dgm:spPr/>
      <dgm:t>
        <a:bodyPr/>
        <a:lstStyle/>
        <a:p>
          <a:r>
            <a:rPr lang="en-US" sz="2800" dirty="0">
              <a:solidFill>
                <a:schemeClr val="tx1"/>
              </a:solidFill>
            </a:rPr>
            <a:t>Anomaly</a:t>
          </a:r>
          <a:r>
            <a:rPr lang="en-US" sz="2800" dirty="0"/>
            <a:t> </a:t>
          </a:r>
          <a:r>
            <a:rPr lang="en-US" sz="2800" dirty="0">
              <a:solidFill>
                <a:schemeClr val="tx1"/>
              </a:solidFill>
            </a:rPr>
            <a:t>detection</a:t>
          </a:r>
          <a:r>
            <a:rPr lang="en-US" sz="2800" dirty="0"/>
            <a:t> </a:t>
          </a:r>
          <a:r>
            <a:rPr lang="en-US" sz="2800" dirty="0">
              <a:solidFill>
                <a:schemeClr val="tx1"/>
              </a:solidFill>
            </a:rPr>
            <a:t>methods</a:t>
          </a:r>
        </a:p>
      </dgm:t>
    </dgm:pt>
    <dgm:pt modelId="{CC083E49-7CCD-4265-9A6C-46B8D970E213}" type="parTrans" cxnId="{629E1B57-FC9E-486F-87B4-5B968191E87D}">
      <dgm:prSet/>
      <dgm:spPr/>
      <dgm:t>
        <a:bodyPr/>
        <a:lstStyle/>
        <a:p>
          <a:endParaRPr lang="en-US" sz="2800"/>
        </a:p>
      </dgm:t>
    </dgm:pt>
    <dgm:pt modelId="{6CEE2E93-C410-491C-8811-D03F9D7F9AC2}" type="sibTrans" cxnId="{629E1B57-FC9E-486F-87B4-5B968191E87D}">
      <dgm:prSet/>
      <dgm:spPr/>
      <dgm:t>
        <a:bodyPr/>
        <a:lstStyle/>
        <a:p>
          <a:endParaRPr lang="en-US" sz="2800"/>
        </a:p>
      </dgm:t>
    </dgm:pt>
    <dgm:pt modelId="{FF0D5B2D-888D-4EA2-90B0-179F204A01E0}" type="asst">
      <dgm:prSet phldrT="[Text]" custT="1"/>
      <dgm:spPr/>
      <dgm:t>
        <a:bodyPr/>
        <a:lstStyle/>
        <a:p>
          <a:r>
            <a:rPr lang="en-US" sz="2800" dirty="0">
              <a:solidFill>
                <a:schemeClr val="tx1"/>
              </a:solidFill>
            </a:rPr>
            <a:t>Supervised</a:t>
          </a:r>
        </a:p>
      </dgm:t>
    </dgm:pt>
    <dgm:pt modelId="{0DF69520-81AC-483C-B8D2-D5D037927BB9}" type="parTrans" cxnId="{3E4D4FD2-CDF1-4C45-987A-6FE427B5F996}">
      <dgm:prSet custT="1"/>
      <dgm:spPr/>
      <dgm:t>
        <a:bodyPr/>
        <a:lstStyle/>
        <a:p>
          <a:endParaRPr lang="en-US" sz="2800"/>
        </a:p>
      </dgm:t>
    </dgm:pt>
    <dgm:pt modelId="{ED4351C4-045D-415A-A585-A3B13C1E35D3}" type="sibTrans" cxnId="{3E4D4FD2-CDF1-4C45-987A-6FE427B5F996}">
      <dgm:prSet/>
      <dgm:spPr/>
      <dgm:t>
        <a:bodyPr/>
        <a:lstStyle/>
        <a:p>
          <a:endParaRPr lang="en-US" sz="2800"/>
        </a:p>
      </dgm:t>
    </dgm:pt>
    <dgm:pt modelId="{B5341540-A6AE-41D4-8EE0-881DC8C00EF7}" type="asst">
      <dgm:prSet phldrT="[Text]" custT="1"/>
      <dgm:spPr>
        <a:solidFill>
          <a:schemeClr val="accent1">
            <a:lumMod val="75000"/>
          </a:schemeClr>
        </a:solidFill>
      </dgm:spPr>
      <dgm:t>
        <a:bodyPr/>
        <a:lstStyle/>
        <a:p>
          <a:r>
            <a:rPr lang="en-US" sz="2800" dirty="0">
              <a:solidFill>
                <a:schemeClr val="tx1"/>
              </a:solidFill>
            </a:rPr>
            <a:t>Unsupervised</a:t>
          </a:r>
        </a:p>
      </dgm:t>
    </dgm:pt>
    <dgm:pt modelId="{60AEDC71-0229-4DB5-904C-E54469A7ED7C}" type="parTrans" cxnId="{3AB94FF9-58F3-4CCD-9A20-02827B404495}">
      <dgm:prSet custT="1"/>
      <dgm:spPr/>
      <dgm:t>
        <a:bodyPr/>
        <a:lstStyle/>
        <a:p>
          <a:endParaRPr lang="en-US" sz="2800"/>
        </a:p>
      </dgm:t>
    </dgm:pt>
    <dgm:pt modelId="{C7E4F65A-50B1-4715-AB6D-7B3068ABCF7C}" type="sibTrans" cxnId="{3AB94FF9-58F3-4CCD-9A20-02827B404495}">
      <dgm:prSet/>
      <dgm:spPr/>
      <dgm:t>
        <a:bodyPr/>
        <a:lstStyle/>
        <a:p>
          <a:endParaRPr lang="en-US" sz="2800"/>
        </a:p>
      </dgm:t>
    </dgm:pt>
    <dgm:pt modelId="{05F3CC67-5D47-4676-8843-A118CDF537BF}" type="asst">
      <dgm:prSet phldrT="[Text]" custT="1"/>
      <dgm:spPr/>
      <dgm:t>
        <a:bodyPr/>
        <a:lstStyle/>
        <a:p>
          <a:r>
            <a:rPr lang="en-US" sz="2800" dirty="0"/>
            <a:t>Logistic Regression</a:t>
          </a:r>
        </a:p>
      </dgm:t>
    </dgm:pt>
    <dgm:pt modelId="{D81E939F-9A97-4BED-9FFA-82785A5479C0}" type="parTrans" cxnId="{E61B70EF-6572-487B-83D2-777B78C457EF}">
      <dgm:prSet custT="1"/>
      <dgm:spPr/>
      <dgm:t>
        <a:bodyPr/>
        <a:lstStyle/>
        <a:p>
          <a:endParaRPr lang="en-US" sz="2800"/>
        </a:p>
      </dgm:t>
    </dgm:pt>
    <dgm:pt modelId="{E8A46218-9D9B-49A4-948F-DA062050BE78}" type="sibTrans" cxnId="{E61B70EF-6572-487B-83D2-777B78C457EF}">
      <dgm:prSet/>
      <dgm:spPr/>
      <dgm:t>
        <a:bodyPr/>
        <a:lstStyle/>
        <a:p>
          <a:endParaRPr lang="en-US" sz="2800"/>
        </a:p>
      </dgm:t>
    </dgm:pt>
    <dgm:pt modelId="{2A97E8C2-23C9-459A-87E5-9A35F4AB03B2}" type="asst">
      <dgm:prSet phldrT="[Text]" custT="1"/>
      <dgm:spPr/>
      <dgm:t>
        <a:bodyPr/>
        <a:lstStyle/>
        <a:p>
          <a:r>
            <a:rPr lang="en-US" sz="2800" dirty="0"/>
            <a:t>Decision Tree</a:t>
          </a:r>
        </a:p>
      </dgm:t>
    </dgm:pt>
    <dgm:pt modelId="{4612471F-C775-4EB6-8585-F5ECDDF290AB}" type="parTrans" cxnId="{5432F60A-E10A-4C85-A769-CC85B3078888}">
      <dgm:prSet custT="1"/>
      <dgm:spPr/>
      <dgm:t>
        <a:bodyPr/>
        <a:lstStyle/>
        <a:p>
          <a:endParaRPr lang="en-US" sz="2800"/>
        </a:p>
      </dgm:t>
    </dgm:pt>
    <dgm:pt modelId="{BA0A657A-8255-438E-B7F0-555A5CF2C493}" type="sibTrans" cxnId="{5432F60A-E10A-4C85-A769-CC85B3078888}">
      <dgm:prSet/>
      <dgm:spPr/>
      <dgm:t>
        <a:bodyPr/>
        <a:lstStyle/>
        <a:p>
          <a:endParaRPr lang="en-US" sz="2800"/>
        </a:p>
      </dgm:t>
    </dgm:pt>
    <dgm:pt modelId="{F60E365B-4745-4BFD-8E87-81DC939C7D81}" type="asst">
      <dgm:prSet phldrT="[Text]" custT="1"/>
      <dgm:spPr/>
      <dgm:t>
        <a:bodyPr/>
        <a:lstStyle/>
        <a:p>
          <a:r>
            <a:rPr lang="en-US" sz="2800" dirty="0"/>
            <a:t>Support Vector Machine</a:t>
          </a:r>
        </a:p>
      </dgm:t>
    </dgm:pt>
    <dgm:pt modelId="{3C79AFA7-7961-4C6E-A7EC-7BA60DA834A4}" type="parTrans" cxnId="{7F4804B3-5FF3-4926-BCC8-CA82765D3197}">
      <dgm:prSet custT="1"/>
      <dgm:spPr/>
      <dgm:t>
        <a:bodyPr/>
        <a:lstStyle/>
        <a:p>
          <a:endParaRPr lang="en-US" sz="2800"/>
        </a:p>
      </dgm:t>
    </dgm:pt>
    <dgm:pt modelId="{CF8FF864-1DCA-4E75-82ED-66C9DE301C3A}" type="sibTrans" cxnId="{7F4804B3-5FF3-4926-BCC8-CA82765D3197}">
      <dgm:prSet/>
      <dgm:spPr/>
      <dgm:t>
        <a:bodyPr/>
        <a:lstStyle/>
        <a:p>
          <a:endParaRPr lang="en-US" sz="2800"/>
        </a:p>
      </dgm:t>
    </dgm:pt>
    <dgm:pt modelId="{C79269D3-93CE-41F6-A0E9-93BFA112AA70}" type="asst">
      <dgm:prSet phldrT="[Text]" custT="1"/>
      <dgm:spPr>
        <a:solidFill>
          <a:schemeClr val="accent1">
            <a:lumMod val="75000"/>
          </a:schemeClr>
        </a:solidFill>
      </dgm:spPr>
      <dgm:t>
        <a:bodyPr/>
        <a:lstStyle/>
        <a:p>
          <a:r>
            <a:rPr lang="en-US" sz="2800" dirty="0"/>
            <a:t>Log Clustering</a:t>
          </a:r>
        </a:p>
      </dgm:t>
    </dgm:pt>
    <dgm:pt modelId="{79EB57E8-D696-4C36-85E2-42A02B8121DD}" type="parTrans" cxnId="{B0C86092-A66C-4BF9-B7EF-6088EBABA9D8}">
      <dgm:prSet custT="1"/>
      <dgm:spPr/>
      <dgm:t>
        <a:bodyPr/>
        <a:lstStyle/>
        <a:p>
          <a:endParaRPr lang="en-US" sz="2800"/>
        </a:p>
      </dgm:t>
    </dgm:pt>
    <dgm:pt modelId="{E7A265BB-480A-43D3-B992-7051D934A36C}" type="sibTrans" cxnId="{B0C86092-A66C-4BF9-B7EF-6088EBABA9D8}">
      <dgm:prSet/>
      <dgm:spPr/>
      <dgm:t>
        <a:bodyPr/>
        <a:lstStyle/>
        <a:p>
          <a:endParaRPr lang="en-US" sz="2800"/>
        </a:p>
      </dgm:t>
    </dgm:pt>
    <dgm:pt modelId="{AB0E4DCE-147C-409E-9397-7477254CEE0B}" type="asst">
      <dgm:prSet phldrT="[Text]" custT="1"/>
      <dgm:spPr>
        <a:solidFill>
          <a:schemeClr val="accent1">
            <a:lumMod val="75000"/>
          </a:schemeClr>
        </a:solidFill>
      </dgm:spPr>
      <dgm:t>
        <a:bodyPr/>
        <a:lstStyle/>
        <a:p>
          <a:r>
            <a:rPr lang="en-US" sz="2800" dirty="0"/>
            <a:t>PCA</a:t>
          </a:r>
        </a:p>
      </dgm:t>
    </dgm:pt>
    <dgm:pt modelId="{B1095681-0D3E-4262-8B81-E96B6EB5E8AC}" type="parTrans" cxnId="{10948ABC-3F59-40E1-8F54-72ACD0453B9E}">
      <dgm:prSet custT="1"/>
      <dgm:spPr/>
      <dgm:t>
        <a:bodyPr/>
        <a:lstStyle/>
        <a:p>
          <a:endParaRPr lang="en-US" sz="2800"/>
        </a:p>
      </dgm:t>
    </dgm:pt>
    <dgm:pt modelId="{1C6A12F2-ABBF-43EA-8E9E-03ECB34487A0}" type="sibTrans" cxnId="{10948ABC-3F59-40E1-8F54-72ACD0453B9E}">
      <dgm:prSet/>
      <dgm:spPr/>
      <dgm:t>
        <a:bodyPr/>
        <a:lstStyle/>
        <a:p>
          <a:endParaRPr lang="en-US" sz="2800"/>
        </a:p>
      </dgm:t>
    </dgm:pt>
    <dgm:pt modelId="{828640AA-9C25-41D5-856C-C3BCC769C952}" type="asst">
      <dgm:prSet phldrT="[Text]" custT="1"/>
      <dgm:spPr>
        <a:solidFill>
          <a:schemeClr val="accent1">
            <a:lumMod val="75000"/>
          </a:schemeClr>
        </a:solidFill>
      </dgm:spPr>
      <dgm:t>
        <a:bodyPr/>
        <a:lstStyle/>
        <a:p>
          <a:r>
            <a:rPr lang="en-US" sz="2800" dirty="0"/>
            <a:t>Invariants Mining</a:t>
          </a:r>
        </a:p>
      </dgm:t>
    </dgm:pt>
    <dgm:pt modelId="{67C9222F-1FD7-495D-A2C0-5A075056C037}" type="parTrans" cxnId="{53981A6D-9372-4DD4-8B31-CF2A3F996EFB}">
      <dgm:prSet custT="1"/>
      <dgm:spPr/>
      <dgm:t>
        <a:bodyPr/>
        <a:lstStyle/>
        <a:p>
          <a:endParaRPr lang="en-US" sz="2800"/>
        </a:p>
      </dgm:t>
    </dgm:pt>
    <dgm:pt modelId="{E5F6B5A2-7481-4791-871C-0071069DBE8B}" type="sibTrans" cxnId="{53981A6D-9372-4DD4-8B31-CF2A3F996EFB}">
      <dgm:prSet/>
      <dgm:spPr/>
      <dgm:t>
        <a:bodyPr/>
        <a:lstStyle/>
        <a:p>
          <a:endParaRPr lang="en-US" sz="2800"/>
        </a:p>
      </dgm:t>
    </dgm:pt>
    <dgm:pt modelId="{0A4093D9-2378-4759-B1F7-A83E62AD4612}" type="pres">
      <dgm:prSet presAssocID="{77F57370-F647-4358-89E1-583217FAC2C8}" presName="diagram" presStyleCnt="0">
        <dgm:presLayoutVars>
          <dgm:chPref val="1"/>
          <dgm:dir/>
          <dgm:animOne val="branch"/>
          <dgm:animLvl val="lvl"/>
          <dgm:resizeHandles val="exact"/>
        </dgm:presLayoutVars>
      </dgm:prSet>
      <dgm:spPr/>
    </dgm:pt>
    <dgm:pt modelId="{92D66873-1182-4EA4-A5EA-2AD881C0513D}" type="pres">
      <dgm:prSet presAssocID="{3D11BBE6-7F11-4659-8426-89DD4AC28550}" presName="root1" presStyleCnt="0"/>
      <dgm:spPr/>
    </dgm:pt>
    <dgm:pt modelId="{D8FCEA3F-682A-441E-8E8B-1097B1A229C6}" type="pres">
      <dgm:prSet presAssocID="{3D11BBE6-7F11-4659-8426-89DD4AC28550}" presName="LevelOneTextNode" presStyleLbl="node0" presStyleIdx="0" presStyleCnt="1" custScaleX="104299" custScaleY="170536">
        <dgm:presLayoutVars>
          <dgm:chPref val="3"/>
        </dgm:presLayoutVars>
      </dgm:prSet>
      <dgm:spPr/>
    </dgm:pt>
    <dgm:pt modelId="{7E32F9EA-30E4-463E-8F5B-57E51BA4C984}" type="pres">
      <dgm:prSet presAssocID="{3D11BBE6-7F11-4659-8426-89DD4AC28550}" presName="level2hierChild" presStyleCnt="0"/>
      <dgm:spPr/>
    </dgm:pt>
    <dgm:pt modelId="{013365A9-4BF6-4ED9-9514-EE9784884CA3}" type="pres">
      <dgm:prSet presAssocID="{0DF69520-81AC-483C-B8D2-D5D037927BB9}" presName="conn2-1" presStyleLbl="parChTrans1D2" presStyleIdx="0" presStyleCnt="2"/>
      <dgm:spPr/>
    </dgm:pt>
    <dgm:pt modelId="{52DE5AC7-7C27-43A9-9900-F5ECB9A74BB2}" type="pres">
      <dgm:prSet presAssocID="{0DF69520-81AC-483C-B8D2-D5D037927BB9}" presName="connTx" presStyleLbl="parChTrans1D2" presStyleIdx="0" presStyleCnt="2"/>
      <dgm:spPr/>
    </dgm:pt>
    <dgm:pt modelId="{C2BBEB50-B6B4-4650-B2B5-9BC99D3DF3CC}" type="pres">
      <dgm:prSet presAssocID="{FF0D5B2D-888D-4EA2-90B0-179F204A01E0}" presName="root2" presStyleCnt="0"/>
      <dgm:spPr/>
    </dgm:pt>
    <dgm:pt modelId="{2939358F-3D0E-4FA8-8F48-625C6A9C3F06}" type="pres">
      <dgm:prSet presAssocID="{FF0D5B2D-888D-4EA2-90B0-179F204A01E0}" presName="LevelTwoTextNode" presStyleLbl="asst1" presStyleIdx="0" presStyleCnt="8" custScaleX="128641" custScaleY="68894">
        <dgm:presLayoutVars>
          <dgm:chPref val="3"/>
        </dgm:presLayoutVars>
      </dgm:prSet>
      <dgm:spPr/>
    </dgm:pt>
    <dgm:pt modelId="{E560F4E2-A387-48D8-88C3-124AD1984379}" type="pres">
      <dgm:prSet presAssocID="{FF0D5B2D-888D-4EA2-90B0-179F204A01E0}" presName="level3hierChild" presStyleCnt="0"/>
      <dgm:spPr/>
    </dgm:pt>
    <dgm:pt modelId="{7F6A333B-C7D5-4CB3-AA7E-19F503202EB9}" type="pres">
      <dgm:prSet presAssocID="{D81E939F-9A97-4BED-9FFA-82785A5479C0}" presName="conn2-1" presStyleLbl="parChTrans1D3" presStyleIdx="0" presStyleCnt="6"/>
      <dgm:spPr/>
    </dgm:pt>
    <dgm:pt modelId="{E838AAF1-AB44-4034-BD64-6386CA30A07F}" type="pres">
      <dgm:prSet presAssocID="{D81E939F-9A97-4BED-9FFA-82785A5479C0}" presName="connTx" presStyleLbl="parChTrans1D3" presStyleIdx="0" presStyleCnt="6"/>
      <dgm:spPr/>
    </dgm:pt>
    <dgm:pt modelId="{ABB98693-7CFB-4069-AB02-430120AF690B}" type="pres">
      <dgm:prSet presAssocID="{05F3CC67-5D47-4676-8843-A118CDF537BF}" presName="root2" presStyleCnt="0"/>
      <dgm:spPr/>
    </dgm:pt>
    <dgm:pt modelId="{47F74C38-D26C-4ED3-9B04-39E70C1880FC}" type="pres">
      <dgm:prSet presAssocID="{05F3CC67-5D47-4676-8843-A118CDF537BF}" presName="LevelTwoTextNode" presStyleLbl="asst1" presStyleIdx="1" presStyleCnt="8" custScaleX="117001" custScaleY="90784">
        <dgm:presLayoutVars>
          <dgm:chPref val="3"/>
        </dgm:presLayoutVars>
      </dgm:prSet>
      <dgm:spPr/>
    </dgm:pt>
    <dgm:pt modelId="{D0E15C21-9730-40FA-A9F9-08BFB5736C21}" type="pres">
      <dgm:prSet presAssocID="{05F3CC67-5D47-4676-8843-A118CDF537BF}" presName="level3hierChild" presStyleCnt="0"/>
      <dgm:spPr/>
    </dgm:pt>
    <dgm:pt modelId="{C08AD9E0-D723-449E-B61B-CE223C11F640}" type="pres">
      <dgm:prSet presAssocID="{4612471F-C775-4EB6-8585-F5ECDDF290AB}" presName="conn2-1" presStyleLbl="parChTrans1D3" presStyleIdx="1" presStyleCnt="6"/>
      <dgm:spPr/>
    </dgm:pt>
    <dgm:pt modelId="{69503CED-874F-43C4-AE01-8DC9A067C2E9}" type="pres">
      <dgm:prSet presAssocID="{4612471F-C775-4EB6-8585-F5ECDDF290AB}" presName="connTx" presStyleLbl="parChTrans1D3" presStyleIdx="1" presStyleCnt="6"/>
      <dgm:spPr/>
    </dgm:pt>
    <dgm:pt modelId="{276425E3-D0F2-48A0-88DD-8405925B0CA8}" type="pres">
      <dgm:prSet presAssocID="{2A97E8C2-23C9-459A-87E5-9A35F4AB03B2}" presName="root2" presStyleCnt="0"/>
      <dgm:spPr/>
    </dgm:pt>
    <dgm:pt modelId="{D9AD6269-4565-4655-B1E5-D3D26FF2AC99}" type="pres">
      <dgm:prSet presAssocID="{2A97E8C2-23C9-459A-87E5-9A35F4AB03B2}" presName="LevelTwoTextNode" presStyleLbl="asst1" presStyleIdx="2" presStyleCnt="8" custScaleX="118119" custScaleY="94662">
        <dgm:presLayoutVars>
          <dgm:chPref val="3"/>
        </dgm:presLayoutVars>
      </dgm:prSet>
      <dgm:spPr/>
    </dgm:pt>
    <dgm:pt modelId="{6CA1B359-0F18-4314-BA0A-3A77F2D8D444}" type="pres">
      <dgm:prSet presAssocID="{2A97E8C2-23C9-459A-87E5-9A35F4AB03B2}" presName="level3hierChild" presStyleCnt="0"/>
      <dgm:spPr/>
    </dgm:pt>
    <dgm:pt modelId="{8106BED3-B818-4B6B-963D-C7A2B470F85F}" type="pres">
      <dgm:prSet presAssocID="{3C79AFA7-7961-4C6E-A7EC-7BA60DA834A4}" presName="conn2-1" presStyleLbl="parChTrans1D3" presStyleIdx="2" presStyleCnt="6"/>
      <dgm:spPr/>
    </dgm:pt>
    <dgm:pt modelId="{F53F18FD-23F4-476A-A5F0-865C4AB1446A}" type="pres">
      <dgm:prSet presAssocID="{3C79AFA7-7961-4C6E-A7EC-7BA60DA834A4}" presName="connTx" presStyleLbl="parChTrans1D3" presStyleIdx="2" presStyleCnt="6"/>
      <dgm:spPr/>
    </dgm:pt>
    <dgm:pt modelId="{F5F5612C-3F4A-42A5-A9F1-5519B37CE382}" type="pres">
      <dgm:prSet presAssocID="{F60E365B-4745-4BFD-8E87-81DC939C7D81}" presName="root2" presStyleCnt="0"/>
      <dgm:spPr/>
    </dgm:pt>
    <dgm:pt modelId="{1C5F8A28-2748-4BA4-9787-810DF05D60B2}" type="pres">
      <dgm:prSet presAssocID="{F60E365B-4745-4BFD-8E87-81DC939C7D81}" presName="LevelTwoTextNode" presStyleLbl="asst1" presStyleIdx="3" presStyleCnt="8" custScaleX="118627" custScaleY="140644">
        <dgm:presLayoutVars>
          <dgm:chPref val="3"/>
        </dgm:presLayoutVars>
      </dgm:prSet>
      <dgm:spPr/>
    </dgm:pt>
    <dgm:pt modelId="{FFF0EE8D-49B9-4E7D-B8E6-7AD121BA2A58}" type="pres">
      <dgm:prSet presAssocID="{F60E365B-4745-4BFD-8E87-81DC939C7D81}" presName="level3hierChild" presStyleCnt="0"/>
      <dgm:spPr/>
    </dgm:pt>
    <dgm:pt modelId="{46CD8647-C90B-4174-98FB-BB1721579638}" type="pres">
      <dgm:prSet presAssocID="{60AEDC71-0229-4DB5-904C-E54469A7ED7C}" presName="conn2-1" presStyleLbl="parChTrans1D2" presStyleIdx="1" presStyleCnt="2"/>
      <dgm:spPr/>
    </dgm:pt>
    <dgm:pt modelId="{2581E767-1449-40A6-9BBF-FD3B8FB9CBA8}" type="pres">
      <dgm:prSet presAssocID="{60AEDC71-0229-4DB5-904C-E54469A7ED7C}" presName="connTx" presStyleLbl="parChTrans1D2" presStyleIdx="1" presStyleCnt="2"/>
      <dgm:spPr/>
    </dgm:pt>
    <dgm:pt modelId="{0357FAF2-F012-4189-BF6E-9C96EB9D4D0E}" type="pres">
      <dgm:prSet presAssocID="{B5341540-A6AE-41D4-8EE0-881DC8C00EF7}" presName="root2" presStyleCnt="0"/>
      <dgm:spPr/>
    </dgm:pt>
    <dgm:pt modelId="{EF04BF76-26B7-4FC7-8EE6-467A1E034B76}" type="pres">
      <dgm:prSet presAssocID="{B5341540-A6AE-41D4-8EE0-881DC8C00EF7}" presName="LevelTwoTextNode" presStyleLbl="asst1" presStyleIdx="4" presStyleCnt="8" custScaleX="130808" custScaleY="75058">
        <dgm:presLayoutVars>
          <dgm:chPref val="3"/>
        </dgm:presLayoutVars>
      </dgm:prSet>
      <dgm:spPr/>
    </dgm:pt>
    <dgm:pt modelId="{5AA83C7C-EA73-4F4A-AA64-F6281B0F07FB}" type="pres">
      <dgm:prSet presAssocID="{B5341540-A6AE-41D4-8EE0-881DC8C00EF7}" presName="level3hierChild" presStyleCnt="0"/>
      <dgm:spPr/>
    </dgm:pt>
    <dgm:pt modelId="{3DA6DB7F-54C9-4773-A369-E8D48A202326}" type="pres">
      <dgm:prSet presAssocID="{79EB57E8-D696-4C36-85E2-42A02B8121DD}" presName="conn2-1" presStyleLbl="parChTrans1D3" presStyleIdx="3" presStyleCnt="6"/>
      <dgm:spPr/>
    </dgm:pt>
    <dgm:pt modelId="{F6488336-889D-4976-AE5B-D3AA5C7F0E9A}" type="pres">
      <dgm:prSet presAssocID="{79EB57E8-D696-4C36-85E2-42A02B8121DD}" presName="connTx" presStyleLbl="parChTrans1D3" presStyleIdx="3" presStyleCnt="6"/>
      <dgm:spPr/>
    </dgm:pt>
    <dgm:pt modelId="{3727BF85-0D44-4191-A97A-B9ECB1C56BBB}" type="pres">
      <dgm:prSet presAssocID="{C79269D3-93CE-41F6-A0E9-93BFA112AA70}" presName="root2" presStyleCnt="0"/>
      <dgm:spPr/>
    </dgm:pt>
    <dgm:pt modelId="{6590BDED-EE80-42AB-92F7-A6BD91BCC497}" type="pres">
      <dgm:prSet presAssocID="{C79269D3-93CE-41F6-A0E9-93BFA112AA70}" presName="LevelTwoTextNode" presStyleLbl="asst1" presStyleIdx="5" presStyleCnt="8" custScaleX="118119">
        <dgm:presLayoutVars>
          <dgm:chPref val="3"/>
        </dgm:presLayoutVars>
      </dgm:prSet>
      <dgm:spPr/>
    </dgm:pt>
    <dgm:pt modelId="{D1055E0B-4254-4E50-ABF4-92F5D70B4AAD}" type="pres">
      <dgm:prSet presAssocID="{C79269D3-93CE-41F6-A0E9-93BFA112AA70}" presName="level3hierChild" presStyleCnt="0"/>
      <dgm:spPr/>
    </dgm:pt>
    <dgm:pt modelId="{E3DA9E4D-AF06-4A9F-B1B8-D662D7D87115}" type="pres">
      <dgm:prSet presAssocID="{B1095681-0D3E-4262-8B81-E96B6EB5E8AC}" presName="conn2-1" presStyleLbl="parChTrans1D3" presStyleIdx="4" presStyleCnt="6"/>
      <dgm:spPr/>
    </dgm:pt>
    <dgm:pt modelId="{0B7632A7-F295-42F7-8AAA-E42B546A7AC4}" type="pres">
      <dgm:prSet presAssocID="{B1095681-0D3E-4262-8B81-E96B6EB5E8AC}" presName="connTx" presStyleLbl="parChTrans1D3" presStyleIdx="4" presStyleCnt="6"/>
      <dgm:spPr/>
    </dgm:pt>
    <dgm:pt modelId="{A67652E9-D266-46B0-932E-B75E2CFC4D5A}" type="pres">
      <dgm:prSet presAssocID="{AB0E4DCE-147C-409E-9397-7477254CEE0B}" presName="root2" presStyleCnt="0"/>
      <dgm:spPr/>
    </dgm:pt>
    <dgm:pt modelId="{9EDDDD7F-F005-43C5-A593-8944976EC13D}" type="pres">
      <dgm:prSet presAssocID="{AB0E4DCE-147C-409E-9397-7477254CEE0B}" presName="LevelTwoTextNode" presStyleLbl="asst1" presStyleIdx="6" presStyleCnt="8" custScaleX="118100" custScaleY="69267">
        <dgm:presLayoutVars>
          <dgm:chPref val="3"/>
        </dgm:presLayoutVars>
      </dgm:prSet>
      <dgm:spPr/>
    </dgm:pt>
    <dgm:pt modelId="{8D60D76A-46BC-408B-8140-CC534F080819}" type="pres">
      <dgm:prSet presAssocID="{AB0E4DCE-147C-409E-9397-7477254CEE0B}" presName="level3hierChild" presStyleCnt="0"/>
      <dgm:spPr/>
    </dgm:pt>
    <dgm:pt modelId="{16237C91-62A6-48A3-AD1F-FD73E460C4D3}" type="pres">
      <dgm:prSet presAssocID="{67C9222F-1FD7-495D-A2C0-5A075056C037}" presName="conn2-1" presStyleLbl="parChTrans1D3" presStyleIdx="5" presStyleCnt="6"/>
      <dgm:spPr/>
    </dgm:pt>
    <dgm:pt modelId="{37A3A058-A650-485B-A8BF-AAF26CF188BD}" type="pres">
      <dgm:prSet presAssocID="{67C9222F-1FD7-495D-A2C0-5A075056C037}" presName="connTx" presStyleLbl="parChTrans1D3" presStyleIdx="5" presStyleCnt="6"/>
      <dgm:spPr/>
    </dgm:pt>
    <dgm:pt modelId="{2BC23CBD-6D25-4E5B-8C68-C1E946D59530}" type="pres">
      <dgm:prSet presAssocID="{828640AA-9C25-41D5-856C-C3BCC769C952}" presName="root2" presStyleCnt="0"/>
      <dgm:spPr/>
    </dgm:pt>
    <dgm:pt modelId="{8FADE194-18AA-47B7-9A70-C0AA556EE0BB}" type="pres">
      <dgm:prSet presAssocID="{828640AA-9C25-41D5-856C-C3BCC769C952}" presName="LevelTwoTextNode" presStyleLbl="asst1" presStyleIdx="7" presStyleCnt="8" custScaleX="119007">
        <dgm:presLayoutVars>
          <dgm:chPref val="3"/>
        </dgm:presLayoutVars>
      </dgm:prSet>
      <dgm:spPr/>
    </dgm:pt>
    <dgm:pt modelId="{28A0E123-613A-475E-B81C-4001D63C7447}" type="pres">
      <dgm:prSet presAssocID="{828640AA-9C25-41D5-856C-C3BCC769C952}" presName="level3hierChild" presStyleCnt="0"/>
      <dgm:spPr/>
    </dgm:pt>
  </dgm:ptLst>
  <dgm:cxnLst>
    <dgm:cxn modelId="{9DF3DB0A-91B6-4C72-8256-2CD2F08C6AE7}" type="presOf" srcId="{3C79AFA7-7961-4C6E-A7EC-7BA60DA834A4}" destId="{F53F18FD-23F4-476A-A5F0-865C4AB1446A}" srcOrd="1" destOrd="0" presId="urn:microsoft.com/office/officeart/2005/8/layout/hierarchy2"/>
    <dgm:cxn modelId="{5432F60A-E10A-4C85-A769-CC85B3078888}" srcId="{FF0D5B2D-888D-4EA2-90B0-179F204A01E0}" destId="{2A97E8C2-23C9-459A-87E5-9A35F4AB03B2}" srcOrd="1" destOrd="0" parTransId="{4612471F-C775-4EB6-8585-F5ECDDF290AB}" sibTransId="{BA0A657A-8255-438E-B7F0-555A5CF2C493}"/>
    <dgm:cxn modelId="{96566312-77EA-41AF-B16C-DCCA0537873F}" type="presOf" srcId="{4612471F-C775-4EB6-8585-F5ECDDF290AB}" destId="{69503CED-874F-43C4-AE01-8DC9A067C2E9}" srcOrd="1" destOrd="0" presId="urn:microsoft.com/office/officeart/2005/8/layout/hierarchy2"/>
    <dgm:cxn modelId="{943C391A-E5D2-4F35-BD5D-05691DF29867}" type="presOf" srcId="{79EB57E8-D696-4C36-85E2-42A02B8121DD}" destId="{3DA6DB7F-54C9-4773-A369-E8D48A202326}" srcOrd="0" destOrd="0" presId="urn:microsoft.com/office/officeart/2005/8/layout/hierarchy2"/>
    <dgm:cxn modelId="{77DDFA27-72DF-47C8-883D-2B74C92618ED}" type="presOf" srcId="{05F3CC67-5D47-4676-8843-A118CDF537BF}" destId="{47F74C38-D26C-4ED3-9B04-39E70C1880FC}" srcOrd="0" destOrd="0" presId="urn:microsoft.com/office/officeart/2005/8/layout/hierarchy2"/>
    <dgm:cxn modelId="{10EB504A-265A-452E-A546-FDC3F6197267}" type="presOf" srcId="{67C9222F-1FD7-495D-A2C0-5A075056C037}" destId="{37A3A058-A650-485B-A8BF-AAF26CF188BD}" srcOrd="1" destOrd="0" presId="urn:microsoft.com/office/officeart/2005/8/layout/hierarchy2"/>
    <dgm:cxn modelId="{0F024D52-8C73-4BCD-9B04-C0A0C65B9046}" type="presOf" srcId="{4612471F-C775-4EB6-8585-F5ECDDF290AB}" destId="{C08AD9E0-D723-449E-B61B-CE223C11F640}" srcOrd="0" destOrd="0" presId="urn:microsoft.com/office/officeart/2005/8/layout/hierarchy2"/>
    <dgm:cxn modelId="{C5F9F452-E39A-4E8E-8896-D7F629D3D7FF}" type="presOf" srcId="{B1095681-0D3E-4262-8B81-E96B6EB5E8AC}" destId="{0B7632A7-F295-42F7-8AAA-E42B546A7AC4}" srcOrd="1" destOrd="0" presId="urn:microsoft.com/office/officeart/2005/8/layout/hierarchy2"/>
    <dgm:cxn modelId="{629E1B57-FC9E-486F-87B4-5B968191E87D}" srcId="{77F57370-F647-4358-89E1-583217FAC2C8}" destId="{3D11BBE6-7F11-4659-8426-89DD4AC28550}" srcOrd="0" destOrd="0" parTransId="{CC083E49-7CCD-4265-9A6C-46B8D970E213}" sibTransId="{6CEE2E93-C410-491C-8811-D03F9D7F9AC2}"/>
    <dgm:cxn modelId="{A1D36D59-9F5D-4ADB-9372-50507ABA641D}" type="presOf" srcId="{828640AA-9C25-41D5-856C-C3BCC769C952}" destId="{8FADE194-18AA-47B7-9A70-C0AA556EE0BB}" srcOrd="0" destOrd="0" presId="urn:microsoft.com/office/officeart/2005/8/layout/hierarchy2"/>
    <dgm:cxn modelId="{E857805A-7B42-4DF1-ACCB-D40F4AD0018C}" type="presOf" srcId="{67C9222F-1FD7-495D-A2C0-5A075056C037}" destId="{16237C91-62A6-48A3-AD1F-FD73E460C4D3}" srcOrd="0" destOrd="0" presId="urn:microsoft.com/office/officeart/2005/8/layout/hierarchy2"/>
    <dgm:cxn modelId="{220C9B5B-31D2-425D-BD50-BE99951F2253}" type="presOf" srcId="{0DF69520-81AC-483C-B8D2-D5D037927BB9}" destId="{013365A9-4BF6-4ED9-9514-EE9784884CA3}" srcOrd="0" destOrd="0" presId="urn:microsoft.com/office/officeart/2005/8/layout/hierarchy2"/>
    <dgm:cxn modelId="{0F42565E-913A-49DB-A647-767E8F8179BA}" type="presOf" srcId="{0DF69520-81AC-483C-B8D2-D5D037927BB9}" destId="{52DE5AC7-7C27-43A9-9900-F5ECB9A74BB2}" srcOrd="1" destOrd="0" presId="urn:microsoft.com/office/officeart/2005/8/layout/hierarchy2"/>
    <dgm:cxn modelId="{01DF6F61-9C88-4C59-8E00-77C3B7E90E9C}" type="presOf" srcId="{60AEDC71-0229-4DB5-904C-E54469A7ED7C}" destId="{2581E767-1449-40A6-9BBF-FD3B8FB9CBA8}" srcOrd="1" destOrd="0" presId="urn:microsoft.com/office/officeart/2005/8/layout/hierarchy2"/>
    <dgm:cxn modelId="{02C14264-41FF-4958-AE6B-6C5D5E16E0AC}" type="presOf" srcId="{2A97E8C2-23C9-459A-87E5-9A35F4AB03B2}" destId="{D9AD6269-4565-4655-B1E5-D3D26FF2AC99}" srcOrd="0" destOrd="0" presId="urn:microsoft.com/office/officeart/2005/8/layout/hierarchy2"/>
    <dgm:cxn modelId="{215D4B67-9D1D-4D05-A044-D18DB76E28AD}" type="presOf" srcId="{60AEDC71-0229-4DB5-904C-E54469A7ED7C}" destId="{46CD8647-C90B-4174-98FB-BB1721579638}" srcOrd="0" destOrd="0" presId="urn:microsoft.com/office/officeart/2005/8/layout/hierarchy2"/>
    <dgm:cxn modelId="{53981A6D-9372-4DD4-8B31-CF2A3F996EFB}" srcId="{B5341540-A6AE-41D4-8EE0-881DC8C00EF7}" destId="{828640AA-9C25-41D5-856C-C3BCC769C952}" srcOrd="2" destOrd="0" parTransId="{67C9222F-1FD7-495D-A2C0-5A075056C037}" sibTransId="{E5F6B5A2-7481-4791-871C-0071069DBE8B}"/>
    <dgm:cxn modelId="{60AAEE71-4643-4015-8143-65843B6BDAB1}" type="presOf" srcId="{D81E939F-9A97-4BED-9FFA-82785A5479C0}" destId="{E838AAF1-AB44-4034-BD64-6386CA30A07F}" srcOrd="1" destOrd="0" presId="urn:microsoft.com/office/officeart/2005/8/layout/hierarchy2"/>
    <dgm:cxn modelId="{762D6D8D-D233-4DDA-8AB2-2F513C425C62}" type="presOf" srcId="{B5341540-A6AE-41D4-8EE0-881DC8C00EF7}" destId="{EF04BF76-26B7-4FC7-8EE6-467A1E034B76}" srcOrd="0" destOrd="0" presId="urn:microsoft.com/office/officeart/2005/8/layout/hierarchy2"/>
    <dgm:cxn modelId="{B0C86092-A66C-4BF9-B7EF-6088EBABA9D8}" srcId="{B5341540-A6AE-41D4-8EE0-881DC8C00EF7}" destId="{C79269D3-93CE-41F6-A0E9-93BFA112AA70}" srcOrd="0" destOrd="0" parTransId="{79EB57E8-D696-4C36-85E2-42A02B8121DD}" sibTransId="{E7A265BB-480A-43D3-B992-7051D934A36C}"/>
    <dgm:cxn modelId="{968E959D-3C61-4FCD-BF61-B3A5ECA512BC}" type="presOf" srcId="{D81E939F-9A97-4BED-9FFA-82785A5479C0}" destId="{7F6A333B-C7D5-4CB3-AA7E-19F503202EB9}" srcOrd="0" destOrd="0" presId="urn:microsoft.com/office/officeart/2005/8/layout/hierarchy2"/>
    <dgm:cxn modelId="{9B3E98A1-2A75-4739-9DEC-AE1EEDDB703E}" type="presOf" srcId="{B1095681-0D3E-4262-8B81-E96B6EB5E8AC}" destId="{E3DA9E4D-AF06-4A9F-B1B8-D662D7D87115}" srcOrd="0" destOrd="0" presId="urn:microsoft.com/office/officeart/2005/8/layout/hierarchy2"/>
    <dgm:cxn modelId="{7F4804B3-5FF3-4926-BCC8-CA82765D3197}" srcId="{FF0D5B2D-888D-4EA2-90B0-179F204A01E0}" destId="{F60E365B-4745-4BFD-8E87-81DC939C7D81}" srcOrd="2" destOrd="0" parTransId="{3C79AFA7-7961-4C6E-A7EC-7BA60DA834A4}" sibTransId="{CF8FF864-1DCA-4E75-82ED-66C9DE301C3A}"/>
    <dgm:cxn modelId="{10948ABC-3F59-40E1-8F54-72ACD0453B9E}" srcId="{B5341540-A6AE-41D4-8EE0-881DC8C00EF7}" destId="{AB0E4DCE-147C-409E-9397-7477254CEE0B}" srcOrd="1" destOrd="0" parTransId="{B1095681-0D3E-4262-8B81-E96B6EB5E8AC}" sibTransId="{1C6A12F2-ABBF-43EA-8E9E-03ECB34487A0}"/>
    <dgm:cxn modelId="{F531B1BF-C263-4F9E-B14C-FA6B6D1A9852}" type="presOf" srcId="{3D11BBE6-7F11-4659-8426-89DD4AC28550}" destId="{D8FCEA3F-682A-441E-8E8B-1097B1A229C6}" srcOrd="0" destOrd="0" presId="urn:microsoft.com/office/officeart/2005/8/layout/hierarchy2"/>
    <dgm:cxn modelId="{9690E2C3-DE9A-4556-8331-59E43D143A3B}" type="presOf" srcId="{77F57370-F647-4358-89E1-583217FAC2C8}" destId="{0A4093D9-2378-4759-B1F7-A83E62AD4612}" srcOrd="0" destOrd="0" presId="urn:microsoft.com/office/officeart/2005/8/layout/hierarchy2"/>
    <dgm:cxn modelId="{0DECF0CB-2F99-4DF9-B765-3AF589BF869B}" type="presOf" srcId="{3C79AFA7-7961-4C6E-A7EC-7BA60DA834A4}" destId="{8106BED3-B818-4B6B-963D-C7A2B470F85F}" srcOrd="0" destOrd="0" presId="urn:microsoft.com/office/officeart/2005/8/layout/hierarchy2"/>
    <dgm:cxn modelId="{3E4D4FD2-CDF1-4C45-987A-6FE427B5F996}" srcId="{3D11BBE6-7F11-4659-8426-89DD4AC28550}" destId="{FF0D5B2D-888D-4EA2-90B0-179F204A01E0}" srcOrd="0" destOrd="0" parTransId="{0DF69520-81AC-483C-B8D2-D5D037927BB9}" sibTransId="{ED4351C4-045D-415A-A585-A3B13C1E35D3}"/>
    <dgm:cxn modelId="{8285C1DA-2942-48D4-92F4-5E7E69C339D1}" type="presOf" srcId="{FF0D5B2D-888D-4EA2-90B0-179F204A01E0}" destId="{2939358F-3D0E-4FA8-8F48-625C6A9C3F06}" srcOrd="0" destOrd="0" presId="urn:microsoft.com/office/officeart/2005/8/layout/hierarchy2"/>
    <dgm:cxn modelId="{EEBD1CDE-943F-4BEC-A6DF-E3707864EBB8}" type="presOf" srcId="{C79269D3-93CE-41F6-A0E9-93BFA112AA70}" destId="{6590BDED-EE80-42AB-92F7-A6BD91BCC497}" srcOrd="0" destOrd="0" presId="urn:microsoft.com/office/officeart/2005/8/layout/hierarchy2"/>
    <dgm:cxn modelId="{2C0875E3-020D-4511-9548-CE4828DB8CD0}" type="presOf" srcId="{79EB57E8-D696-4C36-85E2-42A02B8121DD}" destId="{F6488336-889D-4976-AE5B-D3AA5C7F0E9A}" srcOrd="1" destOrd="0" presId="urn:microsoft.com/office/officeart/2005/8/layout/hierarchy2"/>
    <dgm:cxn modelId="{E61B70EF-6572-487B-83D2-777B78C457EF}" srcId="{FF0D5B2D-888D-4EA2-90B0-179F204A01E0}" destId="{05F3CC67-5D47-4676-8843-A118CDF537BF}" srcOrd="0" destOrd="0" parTransId="{D81E939F-9A97-4BED-9FFA-82785A5479C0}" sibTransId="{E8A46218-9D9B-49A4-948F-DA062050BE78}"/>
    <dgm:cxn modelId="{7CE7CBF4-2E3B-49CF-BB7F-1A0602AFC0AA}" type="presOf" srcId="{F60E365B-4745-4BFD-8E87-81DC939C7D81}" destId="{1C5F8A28-2748-4BA4-9787-810DF05D60B2}" srcOrd="0" destOrd="0" presId="urn:microsoft.com/office/officeart/2005/8/layout/hierarchy2"/>
    <dgm:cxn modelId="{F19303F7-73E7-4738-8144-ECA6127D0E9E}" type="presOf" srcId="{AB0E4DCE-147C-409E-9397-7477254CEE0B}" destId="{9EDDDD7F-F005-43C5-A593-8944976EC13D}" srcOrd="0" destOrd="0" presId="urn:microsoft.com/office/officeart/2005/8/layout/hierarchy2"/>
    <dgm:cxn modelId="{3AB94FF9-58F3-4CCD-9A20-02827B404495}" srcId="{3D11BBE6-7F11-4659-8426-89DD4AC28550}" destId="{B5341540-A6AE-41D4-8EE0-881DC8C00EF7}" srcOrd="1" destOrd="0" parTransId="{60AEDC71-0229-4DB5-904C-E54469A7ED7C}" sibTransId="{C7E4F65A-50B1-4715-AB6D-7B3068ABCF7C}"/>
    <dgm:cxn modelId="{0FBD07C1-DD21-4F00-8145-4A5F53A72198}" type="presParOf" srcId="{0A4093D9-2378-4759-B1F7-A83E62AD4612}" destId="{92D66873-1182-4EA4-A5EA-2AD881C0513D}" srcOrd="0" destOrd="0" presId="urn:microsoft.com/office/officeart/2005/8/layout/hierarchy2"/>
    <dgm:cxn modelId="{66D686B0-FE8B-4F57-B2F9-9774887E8225}" type="presParOf" srcId="{92D66873-1182-4EA4-A5EA-2AD881C0513D}" destId="{D8FCEA3F-682A-441E-8E8B-1097B1A229C6}" srcOrd="0" destOrd="0" presId="urn:microsoft.com/office/officeart/2005/8/layout/hierarchy2"/>
    <dgm:cxn modelId="{6806DC21-6AD9-4173-B6C1-B30D76377E72}" type="presParOf" srcId="{92D66873-1182-4EA4-A5EA-2AD881C0513D}" destId="{7E32F9EA-30E4-463E-8F5B-57E51BA4C984}" srcOrd="1" destOrd="0" presId="urn:microsoft.com/office/officeart/2005/8/layout/hierarchy2"/>
    <dgm:cxn modelId="{AE7D8902-4A59-4F7D-B451-C59568B4CE8E}" type="presParOf" srcId="{7E32F9EA-30E4-463E-8F5B-57E51BA4C984}" destId="{013365A9-4BF6-4ED9-9514-EE9784884CA3}" srcOrd="0" destOrd="0" presId="urn:microsoft.com/office/officeart/2005/8/layout/hierarchy2"/>
    <dgm:cxn modelId="{D1C46E07-363A-41F9-A087-EBC2ED1C2948}" type="presParOf" srcId="{013365A9-4BF6-4ED9-9514-EE9784884CA3}" destId="{52DE5AC7-7C27-43A9-9900-F5ECB9A74BB2}" srcOrd="0" destOrd="0" presId="urn:microsoft.com/office/officeart/2005/8/layout/hierarchy2"/>
    <dgm:cxn modelId="{6AF382B7-6B67-43E2-9BAE-9826960E5D02}" type="presParOf" srcId="{7E32F9EA-30E4-463E-8F5B-57E51BA4C984}" destId="{C2BBEB50-B6B4-4650-B2B5-9BC99D3DF3CC}" srcOrd="1" destOrd="0" presId="urn:microsoft.com/office/officeart/2005/8/layout/hierarchy2"/>
    <dgm:cxn modelId="{135DFA28-4179-4927-A522-D1852D056319}" type="presParOf" srcId="{C2BBEB50-B6B4-4650-B2B5-9BC99D3DF3CC}" destId="{2939358F-3D0E-4FA8-8F48-625C6A9C3F06}" srcOrd="0" destOrd="0" presId="urn:microsoft.com/office/officeart/2005/8/layout/hierarchy2"/>
    <dgm:cxn modelId="{9CF71268-2220-4018-A7DB-6D529F54FE7D}" type="presParOf" srcId="{C2BBEB50-B6B4-4650-B2B5-9BC99D3DF3CC}" destId="{E560F4E2-A387-48D8-88C3-124AD1984379}" srcOrd="1" destOrd="0" presId="urn:microsoft.com/office/officeart/2005/8/layout/hierarchy2"/>
    <dgm:cxn modelId="{8482B100-2CC6-437B-92B1-D05169DED9E1}" type="presParOf" srcId="{E560F4E2-A387-48D8-88C3-124AD1984379}" destId="{7F6A333B-C7D5-4CB3-AA7E-19F503202EB9}" srcOrd="0" destOrd="0" presId="urn:microsoft.com/office/officeart/2005/8/layout/hierarchy2"/>
    <dgm:cxn modelId="{6F5A1B46-B7BD-4FD5-90EC-7E603379E6A2}" type="presParOf" srcId="{7F6A333B-C7D5-4CB3-AA7E-19F503202EB9}" destId="{E838AAF1-AB44-4034-BD64-6386CA30A07F}" srcOrd="0" destOrd="0" presId="urn:microsoft.com/office/officeart/2005/8/layout/hierarchy2"/>
    <dgm:cxn modelId="{8AC32B71-91ED-4AF5-B5F3-3D29C8BEDE35}" type="presParOf" srcId="{E560F4E2-A387-48D8-88C3-124AD1984379}" destId="{ABB98693-7CFB-4069-AB02-430120AF690B}" srcOrd="1" destOrd="0" presId="urn:microsoft.com/office/officeart/2005/8/layout/hierarchy2"/>
    <dgm:cxn modelId="{D1987919-BAB4-4F67-A251-2C4B1DC3D894}" type="presParOf" srcId="{ABB98693-7CFB-4069-AB02-430120AF690B}" destId="{47F74C38-D26C-4ED3-9B04-39E70C1880FC}" srcOrd="0" destOrd="0" presId="urn:microsoft.com/office/officeart/2005/8/layout/hierarchy2"/>
    <dgm:cxn modelId="{D1058255-D5B1-48EA-883E-BB0C5327507B}" type="presParOf" srcId="{ABB98693-7CFB-4069-AB02-430120AF690B}" destId="{D0E15C21-9730-40FA-A9F9-08BFB5736C21}" srcOrd="1" destOrd="0" presId="urn:microsoft.com/office/officeart/2005/8/layout/hierarchy2"/>
    <dgm:cxn modelId="{9AD75F65-ED4A-45E1-A057-5533871657C2}" type="presParOf" srcId="{E560F4E2-A387-48D8-88C3-124AD1984379}" destId="{C08AD9E0-D723-449E-B61B-CE223C11F640}" srcOrd="2" destOrd="0" presId="urn:microsoft.com/office/officeart/2005/8/layout/hierarchy2"/>
    <dgm:cxn modelId="{C1D19B2F-77C9-41B5-9C4A-4C26CCCCA15F}" type="presParOf" srcId="{C08AD9E0-D723-449E-B61B-CE223C11F640}" destId="{69503CED-874F-43C4-AE01-8DC9A067C2E9}" srcOrd="0" destOrd="0" presId="urn:microsoft.com/office/officeart/2005/8/layout/hierarchy2"/>
    <dgm:cxn modelId="{9BDCD30E-D061-45E9-A17F-87A0F078718B}" type="presParOf" srcId="{E560F4E2-A387-48D8-88C3-124AD1984379}" destId="{276425E3-D0F2-48A0-88DD-8405925B0CA8}" srcOrd="3" destOrd="0" presId="urn:microsoft.com/office/officeart/2005/8/layout/hierarchy2"/>
    <dgm:cxn modelId="{C8019232-614B-4984-AC3C-577E14299700}" type="presParOf" srcId="{276425E3-D0F2-48A0-88DD-8405925B0CA8}" destId="{D9AD6269-4565-4655-B1E5-D3D26FF2AC99}" srcOrd="0" destOrd="0" presId="urn:microsoft.com/office/officeart/2005/8/layout/hierarchy2"/>
    <dgm:cxn modelId="{46EC47A0-CA8B-424C-8AB8-181B98ED0ACF}" type="presParOf" srcId="{276425E3-D0F2-48A0-88DD-8405925B0CA8}" destId="{6CA1B359-0F18-4314-BA0A-3A77F2D8D444}" srcOrd="1" destOrd="0" presId="urn:microsoft.com/office/officeart/2005/8/layout/hierarchy2"/>
    <dgm:cxn modelId="{498BD963-F132-4697-B2BA-45C1120CD3B7}" type="presParOf" srcId="{E560F4E2-A387-48D8-88C3-124AD1984379}" destId="{8106BED3-B818-4B6B-963D-C7A2B470F85F}" srcOrd="4" destOrd="0" presId="urn:microsoft.com/office/officeart/2005/8/layout/hierarchy2"/>
    <dgm:cxn modelId="{692F846B-9BC7-4462-86BC-8579E985A1AB}" type="presParOf" srcId="{8106BED3-B818-4B6B-963D-C7A2B470F85F}" destId="{F53F18FD-23F4-476A-A5F0-865C4AB1446A}" srcOrd="0" destOrd="0" presId="urn:microsoft.com/office/officeart/2005/8/layout/hierarchy2"/>
    <dgm:cxn modelId="{14DAB70B-57B4-4CD8-B43A-D2C00DDAAC8E}" type="presParOf" srcId="{E560F4E2-A387-48D8-88C3-124AD1984379}" destId="{F5F5612C-3F4A-42A5-A9F1-5519B37CE382}" srcOrd="5" destOrd="0" presId="urn:microsoft.com/office/officeart/2005/8/layout/hierarchy2"/>
    <dgm:cxn modelId="{9C86E6E5-E29D-430E-B2E0-37C8B657E5D7}" type="presParOf" srcId="{F5F5612C-3F4A-42A5-A9F1-5519B37CE382}" destId="{1C5F8A28-2748-4BA4-9787-810DF05D60B2}" srcOrd="0" destOrd="0" presId="urn:microsoft.com/office/officeart/2005/8/layout/hierarchy2"/>
    <dgm:cxn modelId="{367FE158-8B6F-4167-98B7-B755FE3AD75B}" type="presParOf" srcId="{F5F5612C-3F4A-42A5-A9F1-5519B37CE382}" destId="{FFF0EE8D-49B9-4E7D-B8E6-7AD121BA2A58}" srcOrd="1" destOrd="0" presId="urn:microsoft.com/office/officeart/2005/8/layout/hierarchy2"/>
    <dgm:cxn modelId="{90BF8C4D-7EA0-4D80-AF90-304959ED673C}" type="presParOf" srcId="{7E32F9EA-30E4-463E-8F5B-57E51BA4C984}" destId="{46CD8647-C90B-4174-98FB-BB1721579638}" srcOrd="2" destOrd="0" presId="urn:microsoft.com/office/officeart/2005/8/layout/hierarchy2"/>
    <dgm:cxn modelId="{23CB8D4C-BD12-47AF-9C83-E3830A952C72}" type="presParOf" srcId="{46CD8647-C90B-4174-98FB-BB1721579638}" destId="{2581E767-1449-40A6-9BBF-FD3B8FB9CBA8}" srcOrd="0" destOrd="0" presId="urn:microsoft.com/office/officeart/2005/8/layout/hierarchy2"/>
    <dgm:cxn modelId="{7AAE9230-59EB-4F27-8F06-05EA845A8B7F}" type="presParOf" srcId="{7E32F9EA-30E4-463E-8F5B-57E51BA4C984}" destId="{0357FAF2-F012-4189-BF6E-9C96EB9D4D0E}" srcOrd="3" destOrd="0" presId="urn:microsoft.com/office/officeart/2005/8/layout/hierarchy2"/>
    <dgm:cxn modelId="{5D518B3C-391D-4D59-AF7F-6EE0E58AF2ED}" type="presParOf" srcId="{0357FAF2-F012-4189-BF6E-9C96EB9D4D0E}" destId="{EF04BF76-26B7-4FC7-8EE6-467A1E034B76}" srcOrd="0" destOrd="0" presId="urn:microsoft.com/office/officeart/2005/8/layout/hierarchy2"/>
    <dgm:cxn modelId="{BA58174F-8B1A-4AAB-86FB-DCAB4CEB6AA1}" type="presParOf" srcId="{0357FAF2-F012-4189-BF6E-9C96EB9D4D0E}" destId="{5AA83C7C-EA73-4F4A-AA64-F6281B0F07FB}" srcOrd="1" destOrd="0" presId="urn:microsoft.com/office/officeart/2005/8/layout/hierarchy2"/>
    <dgm:cxn modelId="{BA3D9E30-2D2E-473B-A860-4267C15F7DB0}" type="presParOf" srcId="{5AA83C7C-EA73-4F4A-AA64-F6281B0F07FB}" destId="{3DA6DB7F-54C9-4773-A369-E8D48A202326}" srcOrd="0" destOrd="0" presId="urn:microsoft.com/office/officeart/2005/8/layout/hierarchy2"/>
    <dgm:cxn modelId="{12D9C637-1513-4B0C-84CF-14F06F67DBE5}" type="presParOf" srcId="{3DA6DB7F-54C9-4773-A369-E8D48A202326}" destId="{F6488336-889D-4976-AE5B-D3AA5C7F0E9A}" srcOrd="0" destOrd="0" presId="urn:microsoft.com/office/officeart/2005/8/layout/hierarchy2"/>
    <dgm:cxn modelId="{385B0B7C-E2A0-40D8-AB71-929617CED812}" type="presParOf" srcId="{5AA83C7C-EA73-4F4A-AA64-F6281B0F07FB}" destId="{3727BF85-0D44-4191-A97A-B9ECB1C56BBB}" srcOrd="1" destOrd="0" presId="urn:microsoft.com/office/officeart/2005/8/layout/hierarchy2"/>
    <dgm:cxn modelId="{33095351-FF8B-4FCC-B232-CD6124731FB9}" type="presParOf" srcId="{3727BF85-0D44-4191-A97A-B9ECB1C56BBB}" destId="{6590BDED-EE80-42AB-92F7-A6BD91BCC497}" srcOrd="0" destOrd="0" presId="urn:microsoft.com/office/officeart/2005/8/layout/hierarchy2"/>
    <dgm:cxn modelId="{2EFD609C-0C32-441A-B594-ADCC7F491014}" type="presParOf" srcId="{3727BF85-0D44-4191-A97A-B9ECB1C56BBB}" destId="{D1055E0B-4254-4E50-ABF4-92F5D70B4AAD}" srcOrd="1" destOrd="0" presId="urn:microsoft.com/office/officeart/2005/8/layout/hierarchy2"/>
    <dgm:cxn modelId="{80DF3F2B-97C5-4907-8D9F-CFC9EFEAE62A}" type="presParOf" srcId="{5AA83C7C-EA73-4F4A-AA64-F6281B0F07FB}" destId="{E3DA9E4D-AF06-4A9F-B1B8-D662D7D87115}" srcOrd="2" destOrd="0" presId="urn:microsoft.com/office/officeart/2005/8/layout/hierarchy2"/>
    <dgm:cxn modelId="{AD690A0D-72B2-48EF-A3ED-CAEFE083E88D}" type="presParOf" srcId="{E3DA9E4D-AF06-4A9F-B1B8-D662D7D87115}" destId="{0B7632A7-F295-42F7-8AAA-E42B546A7AC4}" srcOrd="0" destOrd="0" presId="urn:microsoft.com/office/officeart/2005/8/layout/hierarchy2"/>
    <dgm:cxn modelId="{93F1B3C0-C515-45D9-9BE8-4F1BD79C9FCB}" type="presParOf" srcId="{5AA83C7C-EA73-4F4A-AA64-F6281B0F07FB}" destId="{A67652E9-D266-46B0-932E-B75E2CFC4D5A}" srcOrd="3" destOrd="0" presId="urn:microsoft.com/office/officeart/2005/8/layout/hierarchy2"/>
    <dgm:cxn modelId="{DDCD6023-2C5C-4FE3-B314-2081B6F4FDEF}" type="presParOf" srcId="{A67652E9-D266-46B0-932E-B75E2CFC4D5A}" destId="{9EDDDD7F-F005-43C5-A593-8944976EC13D}" srcOrd="0" destOrd="0" presId="urn:microsoft.com/office/officeart/2005/8/layout/hierarchy2"/>
    <dgm:cxn modelId="{C2507CF6-982D-4969-B214-08F99F1FCF64}" type="presParOf" srcId="{A67652E9-D266-46B0-932E-B75E2CFC4D5A}" destId="{8D60D76A-46BC-408B-8140-CC534F080819}" srcOrd="1" destOrd="0" presId="urn:microsoft.com/office/officeart/2005/8/layout/hierarchy2"/>
    <dgm:cxn modelId="{3EFC2405-CE86-4AB6-9B64-68A9E82A458B}" type="presParOf" srcId="{5AA83C7C-EA73-4F4A-AA64-F6281B0F07FB}" destId="{16237C91-62A6-48A3-AD1F-FD73E460C4D3}" srcOrd="4" destOrd="0" presId="urn:microsoft.com/office/officeart/2005/8/layout/hierarchy2"/>
    <dgm:cxn modelId="{EF7B4172-C243-4C3B-9CE4-2137A2EE5E39}" type="presParOf" srcId="{16237C91-62A6-48A3-AD1F-FD73E460C4D3}" destId="{37A3A058-A650-485B-A8BF-AAF26CF188BD}" srcOrd="0" destOrd="0" presId="urn:microsoft.com/office/officeart/2005/8/layout/hierarchy2"/>
    <dgm:cxn modelId="{43134A24-B741-4A00-AF0A-EDC203A36714}" type="presParOf" srcId="{5AA83C7C-EA73-4F4A-AA64-F6281B0F07FB}" destId="{2BC23CBD-6D25-4E5B-8C68-C1E946D59530}" srcOrd="5" destOrd="0" presId="urn:microsoft.com/office/officeart/2005/8/layout/hierarchy2"/>
    <dgm:cxn modelId="{AC0BA5C0-769E-4417-8CE2-718C1FF43EA3}" type="presParOf" srcId="{2BC23CBD-6D25-4E5B-8C68-C1E946D59530}" destId="{8FADE194-18AA-47B7-9A70-C0AA556EE0BB}" srcOrd="0" destOrd="0" presId="urn:microsoft.com/office/officeart/2005/8/layout/hierarchy2"/>
    <dgm:cxn modelId="{4D6B4C3F-E789-4BD0-A50F-22F37CC2E78A}" type="presParOf" srcId="{2BC23CBD-6D25-4E5B-8C68-C1E946D59530}" destId="{28A0E123-613A-475E-B81C-4001D63C74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68107D5-D38E-4C0E-A6D7-8AEA0808B850}" type="doc">
      <dgm:prSet loTypeId="urn:microsoft.com/office/officeart/2005/8/layout/list1" loCatId="list" qsTypeId="urn:microsoft.com/office/officeart/2005/8/quickstyle/simple5" qsCatId="simple" csTypeId="urn:microsoft.com/office/officeart/2005/8/colors/accent6_5" csCatId="accent6" phldr="1"/>
      <dgm:spPr/>
      <dgm:t>
        <a:bodyPr/>
        <a:lstStyle/>
        <a:p>
          <a:endParaRPr lang="en-US"/>
        </a:p>
      </dgm:t>
    </dgm:pt>
    <dgm:pt modelId="{67C6522B-5E27-4BFE-8EE0-60EB9ABDA37B}">
      <dgm:prSet phldrT="[Text]" custT="1"/>
      <dgm:spPr/>
      <dgm:t>
        <a:bodyPr/>
        <a:lstStyle/>
        <a:p>
          <a:r>
            <a:rPr lang="en-US" sz="2400" dirty="0"/>
            <a:t>Logistic Regression</a:t>
          </a:r>
        </a:p>
      </dgm:t>
    </dgm:pt>
    <dgm:pt modelId="{F0C8C24E-F916-4D33-9714-9DEFA8269751}" type="parTrans" cxnId="{290F35D6-7D8A-453B-BF27-012C40DFF866}">
      <dgm:prSet/>
      <dgm:spPr/>
      <dgm:t>
        <a:bodyPr/>
        <a:lstStyle/>
        <a:p>
          <a:endParaRPr lang="en-US"/>
        </a:p>
      </dgm:t>
    </dgm:pt>
    <dgm:pt modelId="{2ACF23B2-B991-45C2-A403-1C6666D3C08C}" type="sibTrans" cxnId="{290F35D6-7D8A-453B-BF27-012C40DFF866}">
      <dgm:prSet/>
      <dgm:spPr/>
      <dgm:t>
        <a:bodyPr/>
        <a:lstStyle/>
        <a:p>
          <a:endParaRPr lang="en-US"/>
        </a:p>
      </dgm:t>
    </dgm:pt>
    <dgm:pt modelId="{E8261DCB-3C65-4268-9817-E9536E3F5E03}">
      <dgm:prSet phldrT="[Text]" custT="1"/>
      <dgm:spPr/>
      <dgm:t>
        <a:bodyPr/>
        <a:lstStyle/>
        <a:p>
          <a:r>
            <a:rPr lang="en-US" sz="2400" dirty="0"/>
            <a:t>Decision Tree</a:t>
          </a:r>
        </a:p>
      </dgm:t>
    </dgm:pt>
    <dgm:pt modelId="{8BE8C68F-1FBD-4DF0-8A40-3CEE17FA8270}" type="parTrans" cxnId="{2014B4CB-09C6-408C-AC91-8A6A653C4BE5}">
      <dgm:prSet/>
      <dgm:spPr/>
      <dgm:t>
        <a:bodyPr/>
        <a:lstStyle/>
        <a:p>
          <a:endParaRPr lang="en-US"/>
        </a:p>
      </dgm:t>
    </dgm:pt>
    <dgm:pt modelId="{5E635165-C7DF-40FF-B5AD-BAEFE30C7FD8}" type="sibTrans" cxnId="{2014B4CB-09C6-408C-AC91-8A6A653C4BE5}">
      <dgm:prSet/>
      <dgm:spPr/>
      <dgm:t>
        <a:bodyPr/>
        <a:lstStyle/>
        <a:p>
          <a:endParaRPr lang="en-US"/>
        </a:p>
      </dgm:t>
    </dgm:pt>
    <dgm:pt modelId="{1085B30D-301A-42C4-AE71-F5F1673667C6}">
      <dgm:prSet phldrT="[Text]" custT="1"/>
      <dgm:spPr/>
      <dgm:t>
        <a:bodyPr/>
        <a:lstStyle/>
        <a:p>
          <a:r>
            <a:rPr lang="en-US" sz="2400" dirty="0"/>
            <a:t>Support Vector Machine (SVM)</a:t>
          </a:r>
        </a:p>
      </dgm:t>
    </dgm:pt>
    <dgm:pt modelId="{5355CE8F-5B99-4890-AB89-83B81E979BF5}" type="parTrans" cxnId="{34805254-11D1-42B0-AFAD-FA250660C061}">
      <dgm:prSet/>
      <dgm:spPr/>
      <dgm:t>
        <a:bodyPr/>
        <a:lstStyle/>
        <a:p>
          <a:endParaRPr lang="en-US"/>
        </a:p>
      </dgm:t>
    </dgm:pt>
    <dgm:pt modelId="{BEB4698F-76D3-448D-9635-64884CBA3B06}" type="sibTrans" cxnId="{34805254-11D1-42B0-AFAD-FA250660C061}">
      <dgm:prSet/>
      <dgm:spPr/>
      <dgm:t>
        <a:bodyPr/>
        <a:lstStyle/>
        <a:p>
          <a:endParaRPr lang="en-US"/>
        </a:p>
      </dgm:t>
    </dgm:pt>
    <dgm:pt modelId="{9B13B1EC-E72B-41C5-AC06-ECE7312503EE}" type="pres">
      <dgm:prSet presAssocID="{468107D5-D38E-4C0E-A6D7-8AEA0808B850}" presName="linear" presStyleCnt="0">
        <dgm:presLayoutVars>
          <dgm:dir/>
          <dgm:animLvl val="lvl"/>
          <dgm:resizeHandles val="exact"/>
        </dgm:presLayoutVars>
      </dgm:prSet>
      <dgm:spPr/>
    </dgm:pt>
    <dgm:pt modelId="{06427637-DE2A-4939-BD4B-08B6F454AABD}" type="pres">
      <dgm:prSet presAssocID="{67C6522B-5E27-4BFE-8EE0-60EB9ABDA37B}" presName="parentLin" presStyleCnt="0"/>
      <dgm:spPr/>
    </dgm:pt>
    <dgm:pt modelId="{F2A12FA0-C156-46D2-8794-20890877D339}" type="pres">
      <dgm:prSet presAssocID="{67C6522B-5E27-4BFE-8EE0-60EB9ABDA37B}" presName="parentLeftMargin" presStyleLbl="node1" presStyleIdx="0" presStyleCnt="3"/>
      <dgm:spPr/>
    </dgm:pt>
    <dgm:pt modelId="{CD274CF9-3247-489E-B211-AC8FB0396965}" type="pres">
      <dgm:prSet presAssocID="{67C6522B-5E27-4BFE-8EE0-60EB9ABDA37B}" presName="parentText" presStyleLbl="node1" presStyleIdx="0" presStyleCnt="3" custScaleX="105504">
        <dgm:presLayoutVars>
          <dgm:chMax val="0"/>
          <dgm:bulletEnabled val="1"/>
        </dgm:presLayoutVars>
      </dgm:prSet>
      <dgm:spPr/>
    </dgm:pt>
    <dgm:pt modelId="{B890DAB5-968F-4FDA-9093-374C3C617B5B}" type="pres">
      <dgm:prSet presAssocID="{67C6522B-5E27-4BFE-8EE0-60EB9ABDA37B}" presName="negativeSpace" presStyleCnt="0"/>
      <dgm:spPr/>
    </dgm:pt>
    <dgm:pt modelId="{696C846A-E919-4FEE-A0D7-A6B7E9B27026}" type="pres">
      <dgm:prSet presAssocID="{67C6522B-5E27-4BFE-8EE0-60EB9ABDA37B}" presName="childText" presStyleLbl="conFgAcc1" presStyleIdx="0" presStyleCnt="3" custLinFactNeighborX="-405" custLinFactNeighborY="79686">
        <dgm:presLayoutVars>
          <dgm:bulletEnabled val="1"/>
        </dgm:presLayoutVars>
      </dgm:prSet>
      <dgm:spPr/>
    </dgm:pt>
    <dgm:pt modelId="{6A9C1C20-8A41-4305-BD7B-3851E8FD44A7}" type="pres">
      <dgm:prSet presAssocID="{2ACF23B2-B991-45C2-A403-1C6666D3C08C}" presName="spaceBetweenRectangles" presStyleCnt="0"/>
      <dgm:spPr/>
    </dgm:pt>
    <dgm:pt modelId="{9FCC70E9-8337-480F-B594-FDA26BCBF918}" type="pres">
      <dgm:prSet presAssocID="{E8261DCB-3C65-4268-9817-E9536E3F5E03}" presName="parentLin" presStyleCnt="0"/>
      <dgm:spPr/>
    </dgm:pt>
    <dgm:pt modelId="{C3E3D2BA-E769-4B38-94EE-DDC1BFA2850C}" type="pres">
      <dgm:prSet presAssocID="{E8261DCB-3C65-4268-9817-E9536E3F5E03}" presName="parentLeftMargin" presStyleLbl="node1" presStyleIdx="0" presStyleCnt="3"/>
      <dgm:spPr/>
    </dgm:pt>
    <dgm:pt modelId="{72845322-F36D-4420-86B2-0DADFD0B34A1}" type="pres">
      <dgm:prSet presAssocID="{E8261DCB-3C65-4268-9817-E9536E3F5E03}" presName="parentText" presStyleLbl="node1" presStyleIdx="1" presStyleCnt="3" custScaleX="105631">
        <dgm:presLayoutVars>
          <dgm:chMax val="0"/>
          <dgm:bulletEnabled val="1"/>
        </dgm:presLayoutVars>
      </dgm:prSet>
      <dgm:spPr/>
    </dgm:pt>
    <dgm:pt modelId="{C4B8B3A9-B386-4C1F-BF4E-D8590678ABF6}" type="pres">
      <dgm:prSet presAssocID="{E8261DCB-3C65-4268-9817-E9536E3F5E03}" presName="negativeSpace" presStyleCnt="0"/>
      <dgm:spPr/>
    </dgm:pt>
    <dgm:pt modelId="{6B30AA85-094B-45A5-9875-4F41F696864E}" type="pres">
      <dgm:prSet presAssocID="{E8261DCB-3C65-4268-9817-E9536E3F5E03}" presName="childText" presStyleLbl="conFgAcc1" presStyleIdx="1" presStyleCnt="3">
        <dgm:presLayoutVars>
          <dgm:bulletEnabled val="1"/>
        </dgm:presLayoutVars>
      </dgm:prSet>
      <dgm:spPr/>
    </dgm:pt>
    <dgm:pt modelId="{BD841826-F55F-4E22-BBDA-D6919C0EA1A5}" type="pres">
      <dgm:prSet presAssocID="{5E635165-C7DF-40FF-B5AD-BAEFE30C7FD8}" presName="spaceBetweenRectangles" presStyleCnt="0"/>
      <dgm:spPr/>
    </dgm:pt>
    <dgm:pt modelId="{613FD22B-166A-4A1E-83F7-B4C6115CAADF}" type="pres">
      <dgm:prSet presAssocID="{1085B30D-301A-42C4-AE71-F5F1673667C6}" presName="parentLin" presStyleCnt="0"/>
      <dgm:spPr/>
    </dgm:pt>
    <dgm:pt modelId="{B4839D58-3000-4B46-AEA6-7045CDA5804E}" type="pres">
      <dgm:prSet presAssocID="{1085B30D-301A-42C4-AE71-F5F1673667C6}" presName="parentLeftMargin" presStyleLbl="node1" presStyleIdx="1" presStyleCnt="3"/>
      <dgm:spPr/>
    </dgm:pt>
    <dgm:pt modelId="{BE365BC9-A4B1-4307-9386-326F95BE2403}" type="pres">
      <dgm:prSet presAssocID="{1085B30D-301A-42C4-AE71-F5F1673667C6}" presName="parentText" presStyleLbl="node1" presStyleIdx="2" presStyleCnt="3" custScaleX="106525" custScaleY="90007">
        <dgm:presLayoutVars>
          <dgm:chMax val="0"/>
          <dgm:bulletEnabled val="1"/>
        </dgm:presLayoutVars>
      </dgm:prSet>
      <dgm:spPr/>
    </dgm:pt>
    <dgm:pt modelId="{C9FEA376-9690-4900-B1F9-85DD45F591A3}" type="pres">
      <dgm:prSet presAssocID="{1085B30D-301A-42C4-AE71-F5F1673667C6}" presName="negativeSpace" presStyleCnt="0"/>
      <dgm:spPr/>
    </dgm:pt>
    <dgm:pt modelId="{23E5F8B9-5A66-457D-B1EB-F18B20EFB252}" type="pres">
      <dgm:prSet presAssocID="{1085B30D-301A-42C4-AE71-F5F1673667C6}" presName="childText" presStyleLbl="conFgAcc1" presStyleIdx="2" presStyleCnt="3">
        <dgm:presLayoutVars>
          <dgm:bulletEnabled val="1"/>
        </dgm:presLayoutVars>
      </dgm:prSet>
      <dgm:spPr/>
    </dgm:pt>
  </dgm:ptLst>
  <dgm:cxnLst>
    <dgm:cxn modelId="{34805254-11D1-42B0-AFAD-FA250660C061}" srcId="{468107D5-D38E-4C0E-A6D7-8AEA0808B850}" destId="{1085B30D-301A-42C4-AE71-F5F1673667C6}" srcOrd="2" destOrd="0" parTransId="{5355CE8F-5B99-4890-AB89-83B81E979BF5}" sibTransId="{BEB4698F-76D3-448D-9635-64884CBA3B06}"/>
    <dgm:cxn modelId="{F9D6FE79-ECDC-4CFE-BC9E-B8F92C6A2BC0}" type="presOf" srcId="{1085B30D-301A-42C4-AE71-F5F1673667C6}" destId="{BE365BC9-A4B1-4307-9386-326F95BE2403}" srcOrd="1" destOrd="0" presId="urn:microsoft.com/office/officeart/2005/8/layout/list1"/>
    <dgm:cxn modelId="{709A8995-BB44-4736-90E7-9A0C6C4AEBAA}" type="presOf" srcId="{1085B30D-301A-42C4-AE71-F5F1673667C6}" destId="{B4839D58-3000-4B46-AEA6-7045CDA5804E}" srcOrd="0" destOrd="0" presId="urn:microsoft.com/office/officeart/2005/8/layout/list1"/>
    <dgm:cxn modelId="{341D6B9C-1CEA-4A60-AC06-1811B434D249}" type="presOf" srcId="{67C6522B-5E27-4BFE-8EE0-60EB9ABDA37B}" destId="{CD274CF9-3247-489E-B211-AC8FB0396965}" srcOrd="1" destOrd="0" presId="urn:microsoft.com/office/officeart/2005/8/layout/list1"/>
    <dgm:cxn modelId="{4FCE31A2-BD11-43B5-9D31-CAF3AA8E87B0}" type="presOf" srcId="{E8261DCB-3C65-4268-9817-E9536E3F5E03}" destId="{C3E3D2BA-E769-4B38-94EE-DDC1BFA2850C}" srcOrd="0" destOrd="0" presId="urn:microsoft.com/office/officeart/2005/8/layout/list1"/>
    <dgm:cxn modelId="{584342A2-1860-4130-B182-1AD6965A79E8}" type="presOf" srcId="{67C6522B-5E27-4BFE-8EE0-60EB9ABDA37B}" destId="{F2A12FA0-C156-46D2-8794-20890877D339}" srcOrd="0" destOrd="0" presId="urn:microsoft.com/office/officeart/2005/8/layout/list1"/>
    <dgm:cxn modelId="{5EFBDDBD-4BB8-4BA7-B2F5-794BA5D8D52B}" type="presOf" srcId="{E8261DCB-3C65-4268-9817-E9536E3F5E03}" destId="{72845322-F36D-4420-86B2-0DADFD0B34A1}" srcOrd="1" destOrd="0" presId="urn:microsoft.com/office/officeart/2005/8/layout/list1"/>
    <dgm:cxn modelId="{2014B4CB-09C6-408C-AC91-8A6A653C4BE5}" srcId="{468107D5-D38E-4C0E-A6D7-8AEA0808B850}" destId="{E8261DCB-3C65-4268-9817-E9536E3F5E03}" srcOrd="1" destOrd="0" parTransId="{8BE8C68F-1FBD-4DF0-8A40-3CEE17FA8270}" sibTransId="{5E635165-C7DF-40FF-B5AD-BAEFE30C7FD8}"/>
    <dgm:cxn modelId="{290F35D6-7D8A-453B-BF27-012C40DFF866}" srcId="{468107D5-D38E-4C0E-A6D7-8AEA0808B850}" destId="{67C6522B-5E27-4BFE-8EE0-60EB9ABDA37B}" srcOrd="0" destOrd="0" parTransId="{F0C8C24E-F916-4D33-9714-9DEFA8269751}" sibTransId="{2ACF23B2-B991-45C2-A403-1C6666D3C08C}"/>
    <dgm:cxn modelId="{63D5DBDF-FECC-468C-A22B-A3FA5DCCC9C9}" type="presOf" srcId="{468107D5-D38E-4C0E-A6D7-8AEA0808B850}" destId="{9B13B1EC-E72B-41C5-AC06-ECE7312503EE}" srcOrd="0" destOrd="0" presId="urn:microsoft.com/office/officeart/2005/8/layout/list1"/>
    <dgm:cxn modelId="{BF258E72-7E63-4CF1-BE38-B7A2DAB2E133}" type="presParOf" srcId="{9B13B1EC-E72B-41C5-AC06-ECE7312503EE}" destId="{06427637-DE2A-4939-BD4B-08B6F454AABD}" srcOrd="0" destOrd="0" presId="urn:microsoft.com/office/officeart/2005/8/layout/list1"/>
    <dgm:cxn modelId="{F5780D1D-B51D-48E7-A5F5-098D0393FFC0}" type="presParOf" srcId="{06427637-DE2A-4939-BD4B-08B6F454AABD}" destId="{F2A12FA0-C156-46D2-8794-20890877D339}" srcOrd="0" destOrd="0" presId="urn:microsoft.com/office/officeart/2005/8/layout/list1"/>
    <dgm:cxn modelId="{D806B468-2F17-4D91-8EC0-04C1F39CE995}" type="presParOf" srcId="{06427637-DE2A-4939-BD4B-08B6F454AABD}" destId="{CD274CF9-3247-489E-B211-AC8FB0396965}" srcOrd="1" destOrd="0" presId="urn:microsoft.com/office/officeart/2005/8/layout/list1"/>
    <dgm:cxn modelId="{92AB511E-4196-404A-BE52-39DC6DC16FE2}" type="presParOf" srcId="{9B13B1EC-E72B-41C5-AC06-ECE7312503EE}" destId="{B890DAB5-968F-4FDA-9093-374C3C617B5B}" srcOrd="1" destOrd="0" presId="urn:microsoft.com/office/officeart/2005/8/layout/list1"/>
    <dgm:cxn modelId="{4C766F64-9F51-4603-8B62-BC5808D88C83}" type="presParOf" srcId="{9B13B1EC-E72B-41C5-AC06-ECE7312503EE}" destId="{696C846A-E919-4FEE-A0D7-A6B7E9B27026}" srcOrd="2" destOrd="0" presId="urn:microsoft.com/office/officeart/2005/8/layout/list1"/>
    <dgm:cxn modelId="{F42A4585-6C4C-4908-8887-F8F11A116501}" type="presParOf" srcId="{9B13B1EC-E72B-41C5-AC06-ECE7312503EE}" destId="{6A9C1C20-8A41-4305-BD7B-3851E8FD44A7}" srcOrd="3" destOrd="0" presId="urn:microsoft.com/office/officeart/2005/8/layout/list1"/>
    <dgm:cxn modelId="{6C7D09D2-0419-40D9-8445-9D3B80F06322}" type="presParOf" srcId="{9B13B1EC-E72B-41C5-AC06-ECE7312503EE}" destId="{9FCC70E9-8337-480F-B594-FDA26BCBF918}" srcOrd="4" destOrd="0" presId="urn:microsoft.com/office/officeart/2005/8/layout/list1"/>
    <dgm:cxn modelId="{AC737435-9946-4B86-9320-B532AB4663F7}" type="presParOf" srcId="{9FCC70E9-8337-480F-B594-FDA26BCBF918}" destId="{C3E3D2BA-E769-4B38-94EE-DDC1BFA2850C}" srcOrd="0" destOrd="0" presId="urn:microsoft.com/office/officeart/2005/8/layout/list1"/>
    <dgm:cxn modelId="{26F0D2DF-8CF5-4AEF-A3DA-B6042B0FC917}" type="presParOf" srcId="{9FCC70E9-8337-480F-B594-FDA26BCBF918}" destId="{72845322-F36D-4420-86B2-0DADFD0B34A1}" srcOrd="1" destOrd="0" presId="urn:microsoft.com/office/officeart/2005/8/layout/list1"/>
    <dgm:cxn modelId="{11A08D0C-C2CF-4AC6-9E57-433BCF124116}" type="presParOf" srcId="{9B13B1EC-E72B-41C5-AC06-ECE7312503EE}" destId="{C4B8B3A9-B386-4C1F-BF4E-D8590678ABF6}" srcOrd="5" destOrd="0" presId="urn:microsoft.com/office/officeart/2005/8/layout/list1"/>
    <dgm:cxn modelId="{7C95134C-9107-414C-8B3A-62339C4B910A}" type="presParOf" srcId="{9B13B1EC-E72B-41C5-AC06-ECE7312503EE}" destId="{6B30AA85-094B-45A5-9875-4F41F696864E}" srcOrd="6" destOrd="0" presId="urn:microsoft.com/office/officeart/2005/8/layout/list1"/>
    <dgm:cxn modelId="{C81A5066-4C02-4868-8538-7DA08D29E2F2}" type="presParOf" srcId="{9B13B1EC-E72B-41C5-AC06-ECE7312503EE}" destId="{BD841826-F55F-4E22-BBDA-D6919C0EA1A5}" srcOrd="7" destOrd="0" presId="urn:microsoft.com/office/officeart/2005/8/layout/list1"/>
    <dgm:cxn modelId="{6613310D-F841-4160-8FDB-562541EF3E57}" type="presParOf" srcId="{9B13B1EC-E72B-41C5-AC06-ECE7312503EE}" destId="{613FD22B-166A-4A1E-83F7-B4C6115CAADF}" srcOrd="8" destOrd="0" presId="urn:microsoft.com/office/officeart/2005/8/layout/list1"/>
    <dgm:cxn modelId="{401B4ED4-988A-4D8B-8573-CF98690063C4}" type="presParOf" srcId="{613FD22B-166A-4A1E-83F7-B4C6115CAADF}" destId="{B4839D58-3000-4B46-AEA6-7045CDA5804E}" srcOrd="0" destOrd="0" presId="urn:microsoft.com/office/officeart/2005/8/layout/list1"/>
    <dgm:cxn modelId="{9BE03842-EA55-4360-970F-3DC27E7B1793}" type="presParOf" srcId="{613FD22B-166A-4A1E-83F7-B4C6115CAADF}" destId="{BE365BC9-A4B1-4307-9386-326F95BE2403}" srcOrd="1" destOrd="0" presId="urn:microsoft.com/office/officeart/2005/8/layout/list1"/>
    <dgm:cxn modelId="{BB439162-1755-41BA-B893-E50B2C7DBD90}" type="presParOf" srcId="{9B13B1EC-E72B-41C5-AC06-ECE7312503EE}" destId="{C9FEA376-9690-4900-B1F9-85DD45F591A3}" srcOrd="9" destOrd="0" presId="urn:microsoft.com/office/officeart/2005/8/layout/list1"/>
    <dgm:cxn modelId="{7FFA0DD1-6EB6-42E2-9AFB-17A22F56B29F}" type="presParOf" srcId="{9B13B1EC-E72B-41C5-AC06-ECE7312503EE}" destId="{23E5F8B9-5A66-457D-B1EB-F18B20EFB2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A9B0C-93DD-42FB-A6DF-1FDDDAF10720}" type="doc">
      <dgm:prSet loTypeId="urn:microsoft.com/office/officeart/2005/8/layout/process1" loCatId="process" qsTypeId="urn:microsoft.com/office/officeart/2005/8/quickstyle/simple4" qsCatId="simple" csTypeId="urn:microsoft.com/office/officeart/2005/8/colors/colorful5" csCatId="colorful" phldr="1"/>
      <dgm:spPr/>
    </dgm:pt>
    <dgm:pt modelId="{CC1F94E3-9000-455E-9FD4-8CEC66AC82DA}">
      <dgm:prSet phldrT="[Text]" custT="1"/>
      <dgm:spPr/>
      <dgm:t>
        <a:bodyPr/>
        <a:lstStyle/>
        <a:p>
          <a:r>
            <a:rPr lang="en-US" sz="2400" dirty="0"/>
            <a:t>Build model with training data</a:t>
          </a:r>
        </a:p>
      </dgm:t>
    </dgm:pt>
    <dgm:pt modelId="{F9E187FA-2681-4273-B1B3-6AF9E56D693E}" type="parTrans" cxnId="{D3D7124F-1583-4545-B89F-AB612840EF68}">
      <dgm:prSet/>
      <dgm:spPr/>
      <dgm:t>
        <a:bodyPr/>
        <a:lstStyle/>
        <a:p>
          <a:endParaRPr lang="en-US" sz="2400"/>
        </a:p>
      </dgm:t>
    </dgm:pt>
    <dgm:pt modelId="{5786FE0E-7281-40E8-BFFE-71B90B42F71F}" type="sibTrans" cxnId="{D3D7124F-1583-4545-B89F-AB612840EF68}">
      <dgm:prSet/>
      <dgm:spPr/>
      <dgm:t>
        <a:bodyPr/>
        <a:lstStyle/>
        <a:p>
          <a:endParaRPr lang="en-US" sz="2400"/>
        </a:p>
      </dgm:t>
    </dgm:pt>
    <dgm:pt modelId="{EFA366B1-86D7-43F2-8222-5712CF71A06D}">
      <dgm:prSet phldrT="[Text]" custT="1"/>
      <dgm:spPr/>
      <dgm:t>
        <a:bodyPr/>
        <a:lstStyle/>
        <a:p>
          <a:r>
            <a:rPr lang="en-US" sz="2400" dirty="0"/>
            <a:t>Apply model on testing data</a:t>
          </a:r>
        </a:p>
      </dgm:t>
    </dgm:pt>
    <dgm:pt modelId="{3B5A9587-E4D3-467D-8027-9EC8D162B586}" type="parTrans" cxnId="{5539D325-8A02-428F-B800-E82AAAB5EEEE}">
      <dgm:prSet/>
      <dgm:spPr/>
      <dgm:t>
        <a:bodyPr/>
        <a:lstStyle/>
        <a:p>
          <a:endParaRPr lang="en-US" sz="2400"/>
        </a:p>
      </dgm:t>
    </dgm:pt>
    <dgm:pt modelId="{CBA54337-E681-4394-AAD3-438C001BA9CD}" type="sibTrans" cxnId="{5539D325-8A02-428F-B800-E82AAAB5EEEE}">
      <dgm:prSet/>
      <dgm:spPr/>
      <dgm:t>
        <a:bodyPr/>
        <a:lstStyle/>
        <a:p>
          <a:endParaRPr lang="en-US" sz="2400"/>
        </a:p>
      </dgm:t>
    </dgm:pt>
    <dgm:pt modelId="{1D161C00-3D2D-4089-9D99-11E4A091EA9F}">
      <dgm:prSet phldrT="[Text]" custT="1"/>
      <dgm:spPr/>
      <dgm:t>
        <a:bodyPr/>
        <a:lstStyle/>
        <a:p>
          <a:r>
            <a:rPr lang="en-US" sz="2400" dirty="0"/>
            <a:t>Measure performance</a:t>
          </a:r>
        </a:p>
      </dgm:t>
    </dgm:pt>
    <dgm:pt modelId="{1317C37F-C3F4-4600-96AE-C81F6E7AB414}" type="parTrans" cxnId="{375464B4-7758-4518-BB9E-136D282B88B7}">
      <dgm:prSet/>
      <dgm:spPr/>
      <dgm:t>
        <a:bodyPr/>
        <a:lstStyle/>
        <a:p>
          <a:endParaRPr lang="en-US" sz="2400"/>
        </a:p>
      </dgm:t>
    </dgm:pt>
    <dgm:pt modelId="{E6B55675-5ADC-427C-8278-A15177507469}" type="sibTrans" cxnId="{375464B4-7758-4518-BB9E-136D282B88B7}">
      <dgm:prSet/>
      <dgm:spPr/>
      <dgm:t>
        <a:bodyPr/>
        <a:lstStyle/>
        <a:p>
          <a:endParaRPr lang="en-US" sz="2400"/>
        </a:p>
      </dgm:t>
    </dgm:pt>
    <dgm:pt modelId="{E58C66BD-869E-4F71-96E9-7A1319CAF81A}" type="pres">
      <dgm:prSet presAssocID="{DCDA9B0C-93DD-42FB-A6DF-1FDDDAF10720}" presName="Name0" presStyleCnt="0">
        <dgm:presLayoutVars>
          <dgm:dir/>
          <dgm:resizeHandles val="exact"/>
        </dgm:presLayoutVars>
      </dgm:prSet>
      <dgm:spPr/>
    </dgm:pt>
    <dgm:pt modelId="{90C2370B-EA2F-4592-B2A4-83BBF3504639}" type="pres">
      <dgm:prSet presAssocID="{CC1F94E3-9000-455E-9FD4-8CEC66AC82DA}" presName="node" presStyleLbl="node1" presStyleIdx="0" presStyleCnt="3" custScaleX="201866">
        <dgm:presLayoutVars>
          <dgm:bulletEnabled val="1"/>
        </dgm:presLayoutVars>
      </dgm:prSet>
      <dgm:spPr/>
    </dgm:pt>
    <dgm:pt modelId="{875F67F1-7447-41D0-AF7C-AD615C8BACA6}" type="pres">
      <dgm:prSet presAssocID="{5786FE0E-7281-40E8-BFFE-71B90B42F71F}" presName="sibTrans" presStyleLbl="sibTrans2D1" presStyleIdx="0" presStyleCnt="2"/>
      <dgm:spPr/>
    </dgm:pt>
    <dgm:pt modelId="{C7813ECE-74B0-4620-AAB1-469CDBA4A666}" type="pres">
      <dgm:prSet presAssocID="{5786FE0E-7281-40E8-BFFE-71B90B42F71F}" presName="connectorText" presStyleLbl="sibTrans2D1" presStyleIdx="0" presStyleCnt="2"/>
      <dgm:spPr/>
    </dgm:pt>
    <dgm:pt modelId="{2DEC147F-5C2C-438C-BDD8-DCB87D4ED662}" type="pres">
      <dgm:prSet presAssocID="{EFA366B1-86D7-43F2-8222-5712CF71A06D}" presName="node" presStyleLbl="node1" presStyleIdx="1" presStyleCnt="3" custScaleX="204248">
        <dgm:presLayoutVars>
          <dgm:bulletEnabled val="1"/>
        </dgm:presLayoutVars>
      </dgm:prSet>
      <dgm:spPr/>
    </dgm:pt>
    <dgm:pt modelId="{602F528E-4EEA-4454-B981-42601289EE32}" type="pres">
      <dgm:prSet presAssocID="{CBA54337-E681-4394-AAD3-438C001BA9CD}" presName="sibTrans" presStyleLbl="sibTrans2D1" presStyleIdx="1" presStyleCnt="2"/>
      <dgm:spPr/>
    </dgm:pt>
    <dgm:pt modelId="{CCAC6E80-5484-4398-A51D-A5C8B0ED4502}" type="pres">
      <dgm:prSet presAssocID="{CBA54337-E681-4394-AAD3-438C001BA9CD}" presName="connectorText" presStyleLbl="sibTrans2D1" presStyleIdx="1" presStyleCnt="2"/>
      <dgm:spPr/>
    </dgm:pt>
    <dgm:pt modelId="{991FE434-C0B5-4A5D-AD29-C20D6414A8F1}" type="pres">
      <dgm:prSet presAssocID="{1D161C00-3D2D-4089-9D99-11E4A091EA9F}" presName="node" presStyleLbl="node1" presStyleIdx="2" presStyleCnt="3" custScaleX="139924">
        <dgm:presLayoutVars>
          <dgm:bulletEnabled val="1"/>
        </dgm:presLayoutVars>
      </dgm:prSet>
      <dgm:spPr/>
    </dgm:pt>
  </dgm:ptLst>
  <dgm:cxnLst>
    <dgm:cxn modelId="{E3261E0C-9389-4732-9DB1-4BB73F35CD37}" type="presOf" srcId="{5786FE0E-7281-40E8-BFFE-71B90B42F71F}" destId="{875F67F1-7447-41D0-AF7C-AD615C8BACA6}" srcOrd="0" destOrd="0" presId="urn:microsoft.com/office/officeart/2005/8/layout/process1"/>
    <dgm:cxn modelId="{99E7941E-B18D-44EA-B799-C37C2AD6BCE0}" type="presOf" srcId="{5786FE0E-7281-40E8-BFFE-71B90B42F71F}" destId="{C7813ECE-74B0-4620-AAB1-469CDBA4A666}" srcOrd="1" destOrd="0" presId="urn:microsoft.com/office/officeart/2005/8/layout/process1"/>
    <dgm:cxn modelId="{5539D325-8A02-428F-B800-E82AAAB5EEEE}" srcId="{DCDA9B0C-93DD-42FB-A6DF-1FDDDAF10720}" destId="{EFA366B1-86D7-43F2-8222-5712CF71A06D}" srcOrd="1" destOrd="0" parTransId="{3B5A9587-E4D3-467D-8027-9EC8D162B586}" sibTransId="{CBA54337-E681-4394-AAD3-438C001BA9CD}"/>
    <dgm:cxn modelId="{C4A6EF39-4182-4EAF-A1F8-0483C7FEFE4A}" type="presOf" srcId="{CBA54337-E681-4394-AAD3-438C001BA9CD}" destId="{602F528E-4EEA-4454-B981-42601289EE32}" srcOrd="0" destOrd="0" presId="urn:microsoft.com/office/officeart/2005/8/layout/process1"/>
    <dgm:cxn modelId="{D3D7124F-1583-4545-B89F-AB612840EF68}" srcId="{DCDA9B0C-93DD-42FB-A6DF-1FDDDAF10720}" destId="{CC1F94E3-9000-455E-9FD4-8CEC66AC82DA}" srcOrd="0" destOrd="0" parTransId="{F9E187FA-2681-4273-B1B3-6AF9E56D693E}" sibTransId="{5786FE0E-7281-40E8-BFFE-71B90B42F71F}"/>
    <dgm:cxn modelId="{BF1BED6C-AF63-4F97-88F9-E7CCDA6477CD}" type="presOf" srcId="{1D161C00-3D2D-4089-9D99-11E4A091EA9F}" destId="{991FE434-C0B5-4A5D-AD29-C20D6414A8F1}" srcOrd="0" destOrd="0" presId="urn:microsoft.com/office/officeart/2005/8/layout/process1"/>
    <dgm:cxn modelId="{3EFBAA86-22EE-44F9-9DD5-C12ECAA1FFF6}" type="presOf" srcId="{CBA54337-E681-4394-AAD3-438C001BA9CD}" destId="{CCAC6E80-5484-4398-A51D-A5C8B0ED4502}" srcOrd="1" destOrd="0" presId="urn:microsoft.com/office/officeart/2005/8/layout/process1"/>
    <dgm:cxn modelId="{219CD587-307C-4133-AD85-F87580ADF5EC}" type="presOf" srcId="{EFA366B1-86D7-43F2-8222-5712CF71A06D}" destId="{2DEC147F-5C2C-438C-BDD8-DCB87D4ED662}" srcOrd="0" destOrd="0" presId="urn:microsoft.com/office/officeart/2005/8/layout/process1"/>
    <dgm:cxn modelId="{F1F2AFAB-E200-40D4-8FCB-A75116101C46}" type="presOf" srcId="{CC1F94E3-9000-455E-9FD4-8CEC66AC82DA}" destId="{90C2370B-EA2F-4592-B2A4-83BBF3504639}" srcOrd="0" destOrd="0" presId="urn:microsoft.com/office/officeart/2005/8/layout/process1"/>
    <dgm:cxn modelId="{375464B4-7758-4518-BB9E-136D282B88B7}" srcId="{DCDA9B0C-93DD-42FB-A6DF-1FDDDAF10720}" destId="{1D161C00-3D2D-4089-9D99-11E4A091EA9F}" srcOrd="2" destOrd="0" parTransId="{1317C37F-C3F4-4600-96AE-C81F6E7AB414}" sibTransId="{E6B55675-5ADC-427C-8278-A15177507469}"/>
    <dgm:cxn modelId="{1A1BDFE5-72B8-4EC1-A59E-952AA9BF5256}" type="presOf" srcId="{DCDA9B0C-93DD-42FB-A6DF-1FDDDAF10720}" destId="{E58C66BD-869E-4F71-96E9-7A1319CAF81A}" srcOrd="0" destOrd="0" presId="urn:microsoft.com/office/officeart/2005/8/layout/process1"/>
    <dgm:cxn modelId="{2B2EE26C-102E-49BC-AB09-600D8822BE7C}" type="presParOf" srcId="{E58C66BD-869E-4F71-96E9-7A1319CAF81A}" destId="{90C2370B-EA2F-4592-B2A4-83BBF3504639}" srcOrd="0" destOrd="0" presId="urn:microsoft.com/office/officeart/2005/8/layout/process1"/>
    <dgm:cxn modelId="{ABCAC5A0-952D-4432-AED3-A5AD34337031}" type="presParOf" srcId="{E58C66BD-869E-4F71-96E9-7A1319CAF81A}" destId="{875F67F1-7447-41D0-AF7C-AD615C8BACA6}" srcOrd="1" destOrd="0" presId="urn:microsoft.com/office/officeart/2005/8/layout/process1"/>
    <dgm:cxn modelId="{F9DBC81A-73B7-4F89-9554-4E9F9B84D630}" type="presParOf" srcId="{875F67F1-7447-41D0-AF7C-AD615C8BACA6}" destId="{C7813ECE-74B0-4620-AAB1-469CDBA4A666}" srcOrd="0" destOrd="0" presId="urn:microsoft.com/office/officeart/2005/8/layout/process1"/>
    <dgm:cxn modelId="{6B6745F6-3470-40BF-8C15-3AEAE56D7062}" type="presParOf" srcId="{E58C66BD-869E-4F71-96E9-7A1319CAF81A}" destId="{2DEC147F-5C2C-438C-BDD8-DCB87D4ED662}" srcOrd="2" destOrd="0" presId="urn:microsoft.com/office/officeart/2005/8/layout/process1"/>
    <dgm:cxn modelId="{483AE1D5-C070-4240-BF0B-672E03F3AE4F}" type="presParOf" srcId="{E58C66BD-869E-4F71-96E9-7A1319CAF81A}" destId="{602F528E-4EEA-4454-B981-42601289EE32}" srcOrd="3" destOrd="0" presId="urn:microsoft.com/office/officeart/2005/8/layout/process1"/>
    <dgm:cxn modelId="{9B9BDD60-1A5A-436E-8CBD-624E663D8533}" type="presParOf" srcId="{602F528E-4EEA-4454-B981-42601289EE32}" destId="{CCAC6E80-5484-4398-A51D-A5C8B0ED4502}" srcOrd="0" destOrd="0" presId="urn:microsoft.com/office/officeart/2005/8/layout/process1"/>
    <dgm:cxn modelId="{75ED33D9-D61D-41E6-8771-A1DA31AFB0EE}" type="presParOf" srcId="{E58C66BD-869E-4F71-96E9-7A1319CAF81A}" destId="{991FE434-C0B5-4A5D-AD29-C20D6414A8F1}"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CEA3F-682A-441E-8E8B-1097B1A229C6}">
      <dsp:nvSpPr>
        <dsp:cNvPr id="0" name=""/>
        <dsp:cNvSpPr/>
      </dsp:nvSpPr>
      <dsp:spPr>
        <a:xfrm>
          <a:off x="449965" y="2139504"/>
          <a:ext cx="1677840" cy="13716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Anomaly</a:t>
          </a:r>
          <a:r>
            <a:rPr lang="en-US" sz="2800" kern="1200" dirty="0"/>
            <a:t> </a:t>
          </a:r>
          <a:r>
            <a:rPr lang="en-US" sz="2800" kern="1200" dirty="0">
              <a:solidFill>
                <a:schemeClr val="tx1"/>
              </a:solidFill>
            </a:rPr>
            <a:t>detection</a:t>
          </a:r>
          <a:r>
            <a:rPr lang="en-US" sz="2800" kern="1200" dirty="0"/>
            <a:t> </a:t>
          </a:r>
          <a:r>
            <a:rPr lang="en-US" sz="2800" kern="1200" dirty="0">
              <a:solidFill>
                <a:schemeClr val="tx1"/>
              </a:solidFill>
            </a:rPr>
            <a:t>methods</a:t>
          </a:r>
        </a:p>
      </dsp:txBody>
      <dsp:txXfrm>
        <a:off x="490140" y="2179679"/>
        <a:ext cx="1597490" cy="1291341"/>
      </dsp:txXfrm>
    </dsp:sp>
    <dsp:sp modelId="{013365A9-4BF6-4ED9-9514-EE9784884CA3}">
      <dsp:nvSpPr>
        <dsp:cNvPr id="0" name=""/>
        <dsp:cNvSpPr/>
      </dsp:nvSpPr>
      <dsp:spPr>
        <a:xfrm rot="17689935">
          <a:off x="1683435" y="2116664"/>
          <a:ext cx="1532213" cy="26824"/>
        </a:xfrm>
        <a:custGeom>
          <a:avLst/>
          <a:gdLst/>
          <a:ahLst/>
          <a:cxnLst/>
          <a:rect l="0" t="0" r="0" b="0"/>
          <a:pathLst>
            <a:path>
              <a:moveTo>
                <a:pt x="0" y="13412"/>
              </a:moveTo>
              <a:lnTo>
                <a:pt x="1532213" y="13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411237" y="2091771"/>
        <a:ext cx="76610" cy="76610"/>
      </dsp:txXfrm>
    </dsp:sp>
    <dsp:sp modelId="{2939358F-3D0E-4FA8-8F48-625C6A9C3F06}">
      <dsp:nvSpPr>
        <dsp:cNvPr id="0" name=""/>
        <dsp:cNvSpPr/>
      </dsp:nvSpPr>
      <dsp:spPr>
        <a:xfrm>
          <a:off x="2771279" y="1157731"/>
          <a:ext cx="2069425" cy="554142"/>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Supervised</a:t>
          </a:r>
        </a:p>
      </dsp:txBody>
      <dsp:txXfrm>
        <a:off x="2787509" y="1173961"/>
        <a:ext cx="2036965" cy="521682"/>
      </dsp:txXfrm>
    </dsp:sp>
    <dsp:sp modelId="{7F6A333B-C7D5-4CB3-AA7E-19F503202EB9}">
      <dsp:nvSpPr>
        <dsp:cNvPr id="0" name=""/>
        <dsp:cNvSpPr/>
      </dsp:nvSpPr>
      <dsp:spPr>
        <a:xfrm rot="18065593">
          <a:off x="4539442" y="887899"/>
          <a:ext cx="1245997" cy="26824"/>
        </a:xfrm>
        <a:custGeom>
          <a:avLst/>
          <a:gdLst/>
          <a:ahLst/>
          <a:cxnLst/>
          <a:rect l="0" t="0" r="0" b="0"/>
          <a:pathLst>
            <a:path>
              <a:moveTo>
                <a:pt x="0" y="13412"/>
              </a:moveTo>
              <a:lnTo>
                <a:pt x="1245997"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31291" y="870161"/>
        <a:ext cx="62299" cy="62299"/>
      </dsp:txXfrm>
    </dsp:sp>
    <dsp:sp modelId="{47F74C38-D26C-4ED3-9B04-39E70C1880FC}">
      <dsp:nvSpPr>
        <dsp:cNvPr id="0" name=""/>
        <dsp:cNvSpPr/>
      </dsp:nvSpPr>
      <dsp:spPr>
        <a:xfrm>
          <a:off x="5484177" y="2713"/>
          <a:ext cx="1882174" cy="730213"/>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Logistic Regression</a:t>
          </a:r>
        </a:p>
      </dsp:txBody>
      <dsp:txXfrm>
        <a:off x="5505564" y="24100"/>
        <a:ext cx="1839400" cy="687439"/>
      </dsp:txXfrm>
    </dsp:sp>
    <dsp:sp modelId="{C08AD9E0-D723-449E-B61B-CE223C11F640}">
      <dsp:nvSpPr>
        <dsp:cNvPr id="0" name=""/>
        <dsp:cNvSpPr/>
      </dsp:nvSpPr>
      <dsp:spPr>
        <a:xfrm rot="20561500">
          <a:off x="4825444" y="1321129"/>
          <a:ext cx="673993" cy="26824"/>
        </a:xfrm>
        <a:custGeom>
          <a:avLst/>
          <a:gdLst/>
          <a:ahLst/>
          <a:cxnLst/>
          <a:rect l="0" t="0" r="0" b="0"/>
          <a:pathLst>
            <a:path>
              <a:moveTo>
                <a:pt x="0" y="13412"/>
              </a:moveTo>
              <a:lnTo>
                <a:pt x="673993"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45591" y="1317692"/>
        <a:ext cx="33699" cy="33699"/>
      </dsp:txXfrm>
    </dsp:sp>
    <dsp:sp modelId="{D9AD6269-4565-4655-B1E5-D3D26FF2AC99}">
      <dsp:nvSpPr>
        <dsp:cNvPr id="0" name=""/>
        <dsp:cNvSpPr/>
      </dsp:nvSpPr>
      <dsp:spPr>
        <a:xfrm>
          <a:off x="5484177" y="853578"/>
          <a:ext cx="1900160" cy="761405"/>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Decision Tree</a:t>
          </a:r>
        </a:p>
      </dsp:txBody>
      <dsp:txXfrm>
        <a:off x="5506478" y="875879"/>
        <a:ext cx="1855558" cy="716803"/>
      </dsp:txXfrm>
    </dsp:sp>
    <dsp:sp modelId="{8106BED3-B818-4B6B-963D-C7A2B470F85F}">
      <dsp:nvSpPr>
        <dsp:cNvPr id="0" name=""/>
        <dsp:cNvSpPr/>
      </dsp:nvSpPr>
      <dsp:spPr>
        <a:xfrm rot="3204044">
          <a:off x="4622809" y="1854621"/>
          <a:ext cx="1079264" cy="26824"/>
        </a:xfrm>
        <a:custGeom>
          <a:avLst/>
          <a:gdLst/>
          <a:ahLst/>
          <a:cxnLst/>
          <a:rect l="0" t="0" r="0" b="0"/>
          <a:pathLst>
            <a:path>
              <a:moveTo>
                <a:pt x="0" y="13412"/>
              </a:moveTo>
              <a:lnTo>
                <a:pt x="1079264"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35459" y="1841051"/>
        <a:ext cx="53963" cy="53963"/>
      </dsp:txXfrm>
    </dsp:sp>
    <dsp:sp modelId="{1C5F8A28-2748-4BA4-9787-810DF05D60B2}">
      <dsp:nvSpPr>
        <dsp:cNvPr id="0" name=""/>
        <dsp:cNvSpPr/>
      </dsp:nvSpPr>
      <dsp:spPr>
        <a:xfrm>
          <a:off x="5484177" y="1735634"/>
          <a:ext cx="1908332" cy="1131257"/>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Support Vector Machine</a:t>
          </a:r>
        </a:p>
      </dsp:txBody>
      <dsp:txXfrm>
        <a:off x="5517310" y="1768767"/>
        <a:ext cx="1842066" cy="1064991"/>
      </dsp:txXfrm>
    </dsp:sp>
    <dsp:sp modelId="{46CD8647-C90B-4174-98FB-BB1721579638}">
      <dsp:nvSpPr>
        <dsp:cNvPr id="0" name=""/>
        <dsp:cNvSpPr/>
      </dsp:nvSpPr>
      <dsp:spPr>
        <a:xfrm rot="3886359">
          <a:off x="1694666" y="3494817"/>
          <a:ext cx="1509752" cy="26824"/>
        </a:xfrm>
        <a:custGeom>
          <a:avLst/>
          <a:gdLst/>
          <a:ahLst/>
          <a:cxnLst/>
          <a:rect l="0" t="0" r="0" b="0"/>
          <a:pathLst>
            <a:path>
              <a:moveTo>
                <a:pt x="0" y="13412"/>
              </a:moveTo>
              <a:lnTo>
                <a:pt x="1509752" y="13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411798" y="3470485"/>
        <a:ext cx="75487" cy="75487"/>
      </dsp:txXfrm>
    </dsp:sp>
    <dsp:sp modelId="{EF04BF76-26B7-4FC7-8EE6-467A1E034B76}">
      <dsp:nvSpPr>
        <dsp:cNvPr id="0" name=""/>
        <dsp:cNvSpPr/>
      </dsp:nvSpPr>
      <dsp:spPr>
        <a:xfrm>
          <a:off x="2771279" y="3889246"/>
          <a:ext cx="2104285" cy="603722"/>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Unsupervised</a:t>
          </a:r>
        </a:p>
      </dsp:txBody>
      <dsp:txXfrm>
        <a:off x="2788961" y="3906928"/>
        <a:ext cx="2068921" cy="568358"/>
      </dsp:txXfrm>
    </dsp:sp>
    <dsp:sp modelId="{3DA6DB7F-54C9-4773-A369-E8D48A202326}">
      <dsp:nvSpPr>
        <dsp:cNvPr id="0" name=""/>
        <dsp:cNvSpPr/>
      </dsp:nvSpPr>
      <dsp:spPr>
        <a:xfrm rot="18525748">
          <a:off x="4683421" y="3776999"/>
          <a:ext cx="1027759" cy="26824"/>
        </a:xfrm>
        <a:custGeom>
          <a:avLst/>
          <a:gdLst/>
          <a:ahLst/>
          <a:cxnLst/>
          <a:rect l="0" t="0" r="0" b="0"/>
          <a:pathLst>
            <a:path>
              <a:moveTo>
                <a:pt x="0" y="13412"/>
              </a:moveTo>
              <a:lnTo>
                <a:pt x="1027759"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71607" y="3764717"/>
        <a:ext cx="51387" cy="51387"/>
      </dsp:txXfrm>
    </dsp:sp>
    <dsp:sp modelId="{6590BDED-EE80-42AB-92F7-A6BD91BCC497}">
      <dsp:nvSpPr>
        <dsp:cNvPr id="0" name=""/>
        <dsp:cNvSpPr/>
      </dsp:nvSpPr>
      <dsp:spPr>
        <a:xfrm>
          <a:off x="5519037" y="2987544"/>
          <a:ext cx="1900160" cy="804341"/>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Log Clustering</a:t>
          </a:r>
        </a:p>
      </dsp:txBody>
      <dsp:txXfrm>
        <a:off x="5542595" y="3011102"/>
        <a:ext cx="1853044" cy="757225"/>
      </dsp:txXfrm>
    </dsp:sp>
    <dsp:sp modelId="{E3DA9E4D-AF06-4A9F-B1B8-D662D7D87115}">
      <dsp:nvSpPr>
        <dsp:cNvPr id="0" name=""/>
        <dsp:cNvSpPr/>
      </dsp:nvSpPr>
      <dsp:spPr>
        <a:xfrm>
          <a:off x="4875564" y="4177696"/>
          <a:ext cx="643473" cy="26824"/>
        </a:xfrm>
        <a:custGeom>
          <a:avLst/>
          <a:gdLst/>
          <a:ahLst/>
          <a:cxnLst/>
          <a:rect l="0" t="0" r="0" b="0"/>
          <a:pathLst>
            <a:path>
              <a:moveTo>
                <a:pt x="0" y="13412"/>
              </a:moveTo>
              <a:lnTo>
                <a:pt x="643473"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1214" y="4175021"/>
        <a:ext cx="32173" cy="32173"/>
      </dsp:txXfrm>
    </dsp:sp>
    <dsp:sp modelId="{9EDDDD7F-F005-43C5-A593-8944976EC13D}">
      <dsp:nvSpPr>
        <dsp:cNvPr id="0" name=""/>
        <dsp:cNvSpPr/>
      </dsp:nvSpPr>
      <dsp:spPr>
        <a:xfrm>
          <a:off x="5519037" y="3912536"/>
          <a:ext cx="1899854" cy="557143"/>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PCA</a:t>
          </a:r>
        </a:p>
      </dsp:txBody>
      <dsp:txXfrm>
        <a:off x="5535355" y="3928854"/>
        <a:ext cx="1867218" cy="524507"/>
      </dsp:txXfrm>
    </dsp:sp>
    <dsp:sp modelId="{16237C91-62A6-48A3-AD1F-FD73E460C4D3}">
      <dsp:nvSpPr>
        <dsp:cNvPr id="0" name=""/>
        <dsp:cNvSpPr/>
      </dsp:nvSpPr>
      <dsp:spPr>
        <a:xfrm rot="3074252">
          <a:off x="4683421" y="4578392"/>
          <a:ext cx="1027759" cy="26824"/>
        </a:xfrm>
        <a:custGeom>
          <a:avLst/>
          <a:gdLst/>
          <a:ahLst/>
          <a:cxnLst/>
          <a:rect l="0" t="0" r="0" b="0"/>
          <a:pathLst>
            <a:path>
              <a:moveTo>
                <a:pt x="0" y="13412"/>
              </a:moveTo>
              <a:lnTo>
                <a:pt x="1027759"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71607" y="4566110"/>
        <a:ext cx="51387" cy="51387"/>
      </dsp:txXfrm>
    </dsp:sp>
    <dsp:sp modelId="{8FADE194-18AA-47B7-9A70-C0AA556EE0BB}">
      <dsp:nvSpPr>
        <dsp:cNvPr id="0" name=""/>
        <dsp:cNvSpPr/>
      </dsp:nvSpPr>
      <dsp:spPr>
        <a:xfrm>
          <a:off x="5519037" y="4590331"/>
          <a:ext cx="1914445" cy="804341"/>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Invariants Mining</a:t>
          </a:r>
        </a:p>
      </dsp:txBody>
      <dsp:txXfrm>
        <a:off x="5542595" y="4613889"/>
        <a:ext cx="1867329" cy="757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C846A-E919-4FEE-A0D7-A6B7E9B27026}">
      <dsp:nvSpPr>
        <dsp:cNvPr id="0" name=""/>
        <dsp:cNvSpPr/>
      </dsp:nvSpPr>
      <dsp:spPr>
        <a:xfrm>
          <a:off x="0" y="404538"/>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D274CF9-3247-489E-B211-AC8FB0396965}">
      <dsp:nvSpPr>
        <dsp:cNvPr id="0" name=""/>
        <dsp:cNvSpPr/>
      </dsp:nvSpPr>
      <dsp:spPr>
        <a:xfrm>
          <a:off x="287838" y="42340"/>
          <a:ext cx="4251536" cy="560880"/>
        </a:xfrm>
        <a:prstGeom prst="round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marL="0" lvl="0" indent="0" algn="l" defTabSz="1066800">
            <a:lnSpc>
              <a:spcPct val="90000"/>
            </a:lnSpc>
            <a:spcBef>
              <a:spcPct val="0"/>
            </a:spcBef>
            <a:spcAft>
              <a:spcPct val="35000"/>
            </a:spcAft>
            <a:buNone/>
          </a:pPr>
          <a:r>
            <a:rPr lang="en-US" sz="2400" kern="1200" dirty="0"/>
            <a:t>Logistic Regression</a:t>
          </a:r>
        </a:p>
      </dsp:txBody>
      <dsp:txXfrm>
        <a:off x="315218" y="69720"/>
        <a:ext cx="4196776" cy="506120"/>
      </dsp:txXfrm>
    </dsp:sp>
    <dsp:sp modelId="{6B30AA85-094B-45A5-9875-4F41F696864E}">
      <dsp:nvSpPr>
        <dsp:cNvPr id="0" name=""/>
        <dsp:cNvSpPr/>
      </dsp:nvSpPr>
      <dsp:spPr>
        <a:xfrm>
          <a:off x="0" y="1184620"/>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sp>
    <dsp:sp modelId="{72845322-F36D-4420-86B2-0DADFD0B34A1}">
      <dsp:nvSpPr>
        <dsp:cNvPr id="0" name=""/>
        <dsp:cNvSpPr/>
      </dsp:nvSpPr>
      <dsp:spPr>
        <a:xfrm>
          <a:off x="287838" y="904180"/>
          <a:ext cx="4256654" cy="560880"/>
        </a:xfrm>
        <a:prstGeom prst="roundRect">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marL="0" lvl="0" indent="0" algn="l" defTabSz="1066800">
            <a:lnSpc>
              <a:spcPct val="90000"/>
            </a:lnSpc>
            <a:spcBef>
              <a:spcPct val="0"/>
            </a:spcBef>
            <a:spcAft>
              <a:spcPct val="35000"/>
            </a:spcAft>
            <a:buNone/>
          </a:pPr>
          <a:r>
            <a:rPr lang="en-US" sz="2400" kern="1200" dirty="0"/>
            <a:t>Decision Tree</a:t>
          </a:r>
        </a:p>
      </dsp:txBody>
      <dsp:txXfrm>
        <a:off x="315218" y="931560"/>
        <a:ext cx="4201894" cy="506120"/>
      </dsp:txXfrm>
    </dsp:sp>
    <dsp:sp modelId="{23E5F8B9-5A66-457D-B1EB-F18B20EFB252}">
      <dsp:nvSpPr>
        <dsp:cNvPr id="0" name=""/>
        <dsp:cNvSpPr/>
      </dsp:nvSpPr>
      <dsp:spPr>
        <a:xfrm>
          <a:off x="0" y="1990411"/>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 modelId="{BE365BC9-A4B1-4307-9386-326F95BE2403}">
      <dsp:nvSpPr>
        <dsp:cNvPr id="0" name=""/>
        <dsp:cNvSpPr/>
      </dsp:nvSpPr>
      <dsp:spPr>
        <a:xfrm>
          <a:off x="287838" y="1766020"/>
          <a:ext cx="4292680" cy="504831"/>
        </a:xfrm>
        <a:prstGeom prst="round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marL="0" lvl="0" indent="0" algn="l" defTabSz="1066800">
            <a:lnSpc>
              <a:spcPct val="90000"/>
            </a:lnSpc>
            <a:spcBef>
              <a:spcPct val="0"/>
            </a:spcBef>
            <a:spcAft>
              <a:spcPct val="35000"/>
            </a:spcAft>
            <a:buNone/>
          </a:pPr>
          <a:r>
            <a:rPr lang="en-US" sz="2400" kern="1200" dirty="0"/>
            <a:t>Support Vector Machine (SVM)</a:t>
          </a:r>
        </a:p>
      </dsp:txBody>
      <dsp:txXfrm>
        <a:off x="312482" y="1790664"/>
        <a:ext cx="4243392" cy="45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370B-EA2F-4592-B2A4-83BBF3504639}">
      <dsp:nvSpPr>
        <dsp:cNvPr id="0" name=""/>
        <dsp:cNvSpPr/>
      </dsp:nvSpPr>
      <dsp:spPr>
        <a:xfrm>
          <a:off x="6056" y="870146"/>
          <a:ext cx="2797771" cy="9275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Build model with training data</a:t>
          </a:r>
        </a:p>
      </dsp:txBody>
      <dsp:txXfrm>
        <a:off x="33223" y="897313"/>
        <a:ext cx="2743437" cy="873208"/>
      </dsp:txXfrm>
    </dsp:sp>
    <dsp:sp modelId="{875F67F1-7447-41D0-AF7C-AD615C8BACA6}">
      <dsp:nvSpPr>
        <dsp:cNvPr id="0" name=""/>
        <dsp:cNvSpPr/>
      </dsp:nvSpPr>
      <dsp:spPr>
        <a:xfrm>
          <a:off x="2942423" y="1162059"/>
          <a:ext cx="293822" cy="343716"/>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42423" y="1230802"/>
        <a:ext cx="205675" cy="206230"/>
      </dsp:txXfrm>
    </dsp:sp>
    <dsp:sp modelId="{2DEC147F-5C2C-438C-BDD8-DCB87D4ED662}">
      <dsp:nvSpPr>
        <dsp:cNvPr id="0" name=""/>
        <dsp:cNvSpPr/>
      </dsp:nvSpPr>
      <dsp:spPr>
        <a:xfrm>
          <a:off x="3358209" y="870146"/>
          <a:ext cx="2830785" cy="927542"/>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Apply model on testing data</a:t>
          </a:r>
        </a:p>
      </dsp:txBody>
      <dsp:txXfrm>
        <a:off x="3385376" y="897313"/>
        <a:ext cx="2776451" cy="873208"/>
      </dsp:txXfrm>
    </dsp:sp>
    <dsp:sp modelId="{602F528E-4EEA-4454-B981-42601289EE32}">
      <dsp:nvSpPr>
        <dsp:cNvPr id="0" name=""/>
        <dsp:cNvSpPr/>
      </dsp:nvSpPr>
      <dsp:spPr>
        <a:xfrm>
          <a:off x="6327590" y="1162059"/>
          <a:ext cx="293822" cy="343716"/>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27590" y="1230802"/>
        <a:ext cx="205675" cy="206230"/>
      </dsp:txXfrm>
    </dsp:sp>
    <dsp:sp modelId="{991FE434-C0B5-4A5D-AD29-C20D6414A8F1}">
      <dsp:nvSpPr>
        <dsp:cNvPr id="0" name=""/>
        <dsp:cNvSpPr/>
      </dsp:nvSpPr>
      <dsp:spPr>
        <a:xfrm>
          <a:off x="6743377" y="870146"/>
          <a:ext cx="1939283" cy="927542"/>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Measure performance</a:t>
          </a:r>
        </a:p>
      </dsp:txBody>
      <dsp:txXfrm>
        <a:off x="6770544" y="897313"/>
        <a:ext cx="1884949" cy="873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BBF37-D71C-4CA1-A993-9765AD01BF93}" type="datetimeFigureOut">
              <a:rPr lang="en-US" smtClean="0"/>
              <a:t>5/8/22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6EC1A-EBC8-4DAE-897C-78BC178B8EDA}" type="slidenum">
              <a:rPr lang="en-US" smtClean="0"/>
              <a:t>‹#›</a:t>
            </a:fld>
            <a:endParaRPr lang="en-US"/>
          </a:p>
        </p:txBody>
      </p:sp>
    </p:spTree>
    <p:extLst>
      <p:ext uri="{BB962C8B-B14F-4D97-AF65-F5344CB8AC3E}">
        <p14:creationId xmlns:p14="http://schemas.microsoft.com/office/powerpoint/2010/main" val="55848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a:t>
            </a:fld>
            <a:endParaRPr lang="en-US"/>
          </a:p>
        </p:txBody>
      </p:sp>
    </p:spTree>
    <p:extLst>
      <p:ext uri="{BB962C8B-B14F-4D97-AF65-F5344CB8AC3E}">
        <p14:creationId xmlns:p14="http://schemas.microsoft.com/office/powerpoint/2010/main" val="132558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10</a:t>
            </a:fld>
            <a:endParaRPr lang="en-US"/>
          </a:p>
        </p:txBody>
      </p:sp>
    </p:spTree>
    <p:extLst>
      <p:ext uri="{BB962C8B-B14F-4D97-AF65-F5344CB8AC3E}">
        <p14:creationId xmlns:p14="http://schemas.microsoft.com/office/powerpoint/2010/main" val="183821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11</a:t>
            </a:fld>
            <a:endParaRPr lang="en-US"/>
          </a:p>
        </p:txBody>
      </p:sp>
    </p:spTree>
    <p:extLst>
      <p:ext uri="{BB962C8B-B14F-4D97-AF65-F5344CB8AC3E}">
        <p14:creationId xmlns:p14="http://schemas.microsoft.com/office/powerpoint/2010/main" val="17079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12</a:t>
            </a:fld>
            <a:endParaRPr lang="en-US"/>
          </a:p>
        </p:txBody>
      </p:sp>
    </p:spTree>
    <p:extLst>
      <p:ext uri="{BB962C8B-B14F-4D97-AF65-F5344CB8AC3E}">
        <p14:creationId xmlns:p14="http://schemas.microsoft.com/office/powerpoint/2010/main" val="145645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13</a:t>
            </a:fld>
            <a:endParaRPr lang="en-US"/>
          </a:p>
        </p:txBody>
      </p:sp>
    </p:spTree>
    <p:extLst>
      <p:ext uri="{BB962C8B-B14F-4D97-AF65-F5344CB8AC3E}">
        <p14:creationId xmlns:p14="http://schemas.microsoft.com/office/powerpoint/2010/main" val="47668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14</a:t>
            </a:fld>
            <a:endParaRPr lang="en-US"/>
          </a:p>
        </p:txBody>
      </p:sp>
    </p:spTree>
    <p:extLst>
      <p:ext uri="{BB962C8B-B14F-4D97-AF65-F5344CB8AC3E}">
        <p14:creationId xmlns:p14="http://schemas.microsoft.com/office/powerpoint/2010/main" val="248176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15</a:t>
            </a:fld>
            <a:endParaRPr lang="en-US"/>
          </a:p>
        </p:txBody>
      </p:sp>
    </p:spTree>
    <p:extLst>
      <p:ext uri="{BB962C8B-B14F-4D97-AF65-F5344CB8AC3E}">
        <p14:creationId xmlns:p14="http://schemas.microsoft.com/office/powerpoint/2010/main" val="548822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16</a:t>
            </a:fld>
            <a:endParaRPr lang="en-US"/>
          </a:p>
        </p:txBody>
      </p:sp>
    </p:spTree>
    <p:extLst>
      <p:ext uri="{BB962C8B-B14F-4D97-AF65-F5344CB8AC3E}">
        <p14:creationId xmlns:p14="http://schemas.microsoft.com/office/powerpoint/2010/main" val="189588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17</a:t>
            </a:fld>
            <a:endParaRPr lang="en-US"/>
          </a:p>
        </p:txBody>
      </p:sp>
    </p:spTree>
    <p:extLst>
      <p:ext uri="{BB962C8B-B14F-4D97-AF65-F5344CB8AC3E}">
        <p14:creationId xmlns:p14="http://schemas.microsoft.com/office/powerpoint/2010/main" val="3844199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18</a:t>
            </a:fld>
            <a:endParaRPr lang="en-US"/>
          </a:p>
        </p:txBody>
      </p:sp>
    </p:spTree>
    <p:extLst>
      <p:ext uri="{BB962C8B-B14F-4D97-AF65-F5344CB8AC3E}">
        <p14:creationId xmlns:p14="http://schemas.microsoft.com/office/powerpoint/2010/main" val="162552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19</a:t>
            </a:fld>
            <a:endParaRPr lang="en-US"/>
          </a:p>
        </p:txBody>
      </p:sp>
    </p:spTree>
    <p:extLst>
      <p:ext uri="{BB962C8B-B14F-4D97-AF65-F5344CB8AC3E}">
        <p14:creationId xmlns:p14="http://schemas.microsoft.com/office/powerpoint/2010/main" val="227097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a:t>
            </a:fld>
            <a:endParaRPr lang="en-US"/>
          </a:p>
        </p:txBody>
      </p:sp>
    </p:spTree>
    <p:extLst>
      <p:ext uri="{BB962C8B-B14F-4D97-AF65-F5344CB8AC3E}">
        <p14:creationId xmlns:p14="http://schemas.microsoft.com/office/powerpoint/2010/main" val="193093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20</a:t>
            </a:fld>
            <a:endParaRPr lang="en-US"/>
          </a:p>
        </p:txBody>
      </p:sp>
    </p:spTree>
    <p:extLst>
      <p:ext uri="{BB962C8B-B14F-4D97-AF65-F5344CB8AC3E}">
        <p14:creationId xmlns:p14="http://schemas.microsoft.com/office/powerpoint/2010/main" val="179753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21</a:t>
            </a:fld>
            <a:endParaRPr lang="en-US"/>
          </a:p>
        </p:txBody>
      </p:sp>
    </p:spTree>
    <p:extLst>
      <p:ext uri="{BB962C8B-B14F-4D97-AF65-F5344CB8AC3E}">
        <p14:creationId xmlns:p14="http://schemas.microsoft.com/office/powerpoint/2010/main" val="146058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22</a:t>
            </a:fld>
            <a:endParaRPr lang="en-US"/>
          </a:p>
        </p:txBody>
      </p:sp>
    </p:spTree>
    <p:extLst>
      <p:ext uri="{BB962C8B-B14F-4D97-AF65-F5344CB8AC3E}">
        <p14:creationId xmlns:p14="http://schemas.microsoft.com/office/powerpoint/2010/main" val="4033976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Knowledge base initialization phase contains three steps: </a:t>
            </a:r>
            <a:r>
              <a:rPr lang="en-US" altLang="zh-CN" sz="1200" kern="1200" dirty="0">
                <a:solidFill>
                  <a:schemeClr val="tx1"/>
                </a:solidFill>
                <a:effectLst/>
                <a:latin typeface="+mn-lt"/>
                <a:ea typeface="+mn-ea"/>
                <a:cs typeface="+mn-cs"/>
              </a:rPr>
              <a:t>using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from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testing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environment,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log vectorization, log clustering, representative vectors extraction. Firstly, log sequences are </a:t>
            </a:r>
            <a:r>
              <a:rPr lang="en-US" sz="1200" kern="1200" dirty="0" err="1">
                <a:solidFill>
                  <a:schemeClr val="tx1"/>
                </a:solidFill>
                <a:effectLst/>
                <a:latin typeface="+mn-lt"/>
                <a:ea typeface="+mn-ea"/>
                <a:cs typeface="+mn-cs"/>
              </a:rPr>
              <a:t>vectorized</a:t>
            </a:r>
            <a:r>
              <a:rPr lang="en-US" sz="1200" kern="1200" dirty="0">
                <a:solidFill>
                  <a:schemeClr val="tx1"/>
                </a:solidFill>
                <a:effectLst/>
                <a:latin typeface="+mn-lt"/>
                <a:ea typeface="+mn-ea"/>
                <a:cs typeface="+mn-cs"/>
              </a:rPr>
              <a:t> as event count vectors, which are further revised by Inverse Document Frequency (IDF) [41] and normalization. Secondly, </a:t>
            </a:r>
            <a:r>
              <a:rPr lang="en-US" sz="1200" kern="1200" dirty="0" err="1">
                <a:solidFill>
                  <a:schemeClr val="tx1"/>
                </a:solidFill>
                <a:effectLst/>
                <a:latin typeface="+mn-lt"/>
                <a:ea typeface="+mn-ea"/>
                <a:cs typeface="+mn-cs"/>
              </a:rPr>
              <a:t>LogCluster</a:t>
            </a:r>
            <a:r>
              <a:rPr lang="en-US" sz="1200" kern="1200" dirty="0">
                <a:solidFill>
                  <a:schemeClr val="tx1"/>
                </a:solidFill>
                <a:effectLst/>
                <a:latin typeface="+mn-lt"/>
                <a:ea typeface="+mn-ea"/>
                <a:cs typeface="+mn-cs"/>
              </a:rPr>
              <a:t> clusters normal and abnormal event count vectors separately with agglomerative hierarchical clustering, which generates two sets of vector clusters (i.e., normal clusters and abnormal clusters) as knowledge base. Finally, we select a representative vector for each cluster by computing its centroid.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learning phase is used to further adjust the clusters constructed in knowledge base initialization phase. In online learning phase, event count vectors are added into the knowledge base one by one. Given an event count vector, the distances between it and existing representative vectors are computed. If the smallest distance is less than a threshold, this event count vector will be added to the nearest cluster and the representative vector of this cluster will be updated. Otherwise, </a:t>
            </a:r>
            <a:r>
              <a:rPr lang="en-US" sz="1200" kern="1200" dirty="0" err="1">
                <a:solidFill>
                  <a:schemeClr val="tx1"/>
                </a:solidFill>
                <a:effectLst/>
                <a:latin typeface="+mn-lt"/>
                <a:ea typeface="+mn-ea"/>
                <a:cs typeface="+mn-cs"/>
              </a:rPr>
              <a:t>LogCluster</a:t>
            </a:r>
            <a:r>
              <a:rPr lang="en-US" sz="1200" kern="1200" dirty="0">
                <a:solidFill>
                  <a:schemeClr val="tx1"/>
                </a:solidFill>
                <a:effectLst/>
                <a:latin typeface="+mn-lt"/>
                <a:ea typeface="+mn-ea"/>
                <a:cs typeface="+mn-cs"/>
              </a:rPr>
              <a:t> creates a new cluster using this event count vector. </a:t>
            </a:r>
          </a:p>
          <a:p>
            <a:endParaRPr lang="en-US" dirty="0"/>
          </a:p>
          <a:p>
            <a:r>
              <a:rPr lang="en-US" sz="1200" kern="1200" dirty="0">
                <a:solidFill>
                  <a:schemeClr val="tx1"/>
                </a:solidFill>
                <a:effectLst/>
                <a:latin typeface="+mn-lt"/>
                <a:ea typeface="+mn-ea"/>
                <a:cs typeface="+mn-cs"/>
              </a:rPr>
              <a:t>After constructing the knowledge base and complete the online learning process, </a:t>
            </a:r>
            <a:r>
              <a:rPr lang="en-US" sz="1200" kern="1200" dirty="0" err="1">
                <a:solidFill>
                  <a:schemeClr val="tx1"/>
                </a:solidFill>
                <a:effectLst/>
                <a:latin typeface="+mn-lt"/>
                <a:ea typeface="+mn-ea"/>
                <a:cs typeface="+mn-cs"/>
              </a:rPr>
              <a:t>LogCluster</a:t>
            </a:r>
            <a:r>
              <a:rPr lang="en-US" sz="1200" kern="1200" dirty="0">
                <a:solidFill>
                  <a:schemeClr val="tx1"/>
                </a:solidFill>
                <a:effectLst/>
                <a:latin typeface="+mn-lt"/>
                <a:ea typeface="+mn-ea"/>
                <a:cs typeface="+mn-cs"/>
              </a:rPr>
              <a:t> can be employed to detect anomalies. Specifically, to determine the state of a new log sequence, we compute its distance to representative vectors in knowledge base. If the smallest distance is larger than a threshold, the log sequence is reported as an anomaly. Otherwise, if the nearest cluster is a normal/an abnormal cluster, the log sequence is reported as normal/abnormal.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23</a:t>
            </a:fld>
            <a:endParaRPr lang="en-US"/>
          </a:p>
        </p:txBody>
      </p:sp>
    </p:spTree>
    <p:extLst>
      <p:ext uri="{BB962C8B-B14F-4D97-AF65-F5344CB8AC3E}">
        <p14:creationId xmlns:p14="http://schemas.microsoft.com/office/powerpoint/2010/main" val="473667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Squared</a:t>
            </a:r>
            <a:r>
              <a:rPr lang="en-US" baseline="0" dirty="0"/>
              <a:t> prediction error</a:t>
            </a:r>
          </a:p>
          <a:p>
            <a:endParaRPr lang="en-US" baseline="0" dirty="0"/>
          </a:p>
          <a:p>
            <a:r>
              <a:rPr lang="en-US" sz="1200" kern="1200" dirty="0">
                <a:solidFill>
                  <a:schemeClr val="tx1"/>
                </a:solidFill>
                <a:effectLst/>
                <a:latin typeface="+mn-lt"/>
                <a:ea typeface="+mn-ea"/>
                <a:cs typeface="+mn-cs"/>
              </a:rPr>
              <a:t>that has been widely used to conduct dimension reduction. The</a:t>
            </a:r>
          </a:p>
          <a:p>
            <a:r>
              <a:rPr lang="en-US" sz="1200" kern="1200" dirty="0">
                <a:solidFill>
                  <a:schemeClr val="tx1"/>
                </a:solidFill>
                <a:effectLst/>
                <a:latin typeface="+mn-lt"/>
                <a:ea typeface="+mn-ea"/>
                <a:cs typeface="+mn-cs"/>
              </a:rPr>
              <a:t>basic idea behind PCA is to project high-dimension data (e.g.,</a:t>
            </a:r>
          </a:p>
          <a:p>
            <a:r>
              <a:rPr lang="en-US" sz="1200" kern="1200" dirty="0">
                <a:solidFill>
                  <a:schemeClr val="tx1"/>
                </a:solidFill>
                <a:effectLst/>
                <a:latin typeface="+mn-lt"/>
                <a:ea typeface="+mn-ea"/>
                <a:cs typeface="+mn-cs"/>
              </a:rPr>
              <a:t>high-dimension points) to a new coordinate system composed</a:t>
            </a:r>
          </a:p>
          <a:p>
            <a:r>
              <a:rPr lang="en-US" sz="1200" kern="1200" dirty="0">
                <a:solidFill>
                  <a:schemeClr val="tx1"/>
                </a:solidFill>
                <a:effectLst/>
                <a:latin typeface="+mn-lt"/>
                <a:ea typeface="+mn-ea"/>
                <a:cs typeface="+mn-cs"/>
              </a:rPr>
              <a:t>of k principal components (i.e., k dimensions), where k is set</a:t>
            </a:r>
          </a:p>
          <a:p>
            <a:r>
              <a:rPr lang="en-US" sz="1200" kern="1200" dirty="0">
                <a:solidFill>
                  <a:schemeClr val="tx1"/>
                </a:solidFill>
                <a:effectLst/>
                <a:latin typeface="+mn-lt"/>
                <a:ea typeface="+mn-ea"/>
                <a:cs typeface="+mn-cs"/>
              </a:rPr>
              <a:t>to be less than the original dimension. PCA calculates the k</a:t>
            </a:r>
          </a:p>
          <a:p>
            <a:r>
              <a:rPr lang="en-US" sz="1200" kern="1200" dirty="0">
                <a:solidFill>
                  <a:schemeClr val="tx1"/>
                </a:solidFill>
                <a:effectLst/>
                <a:latin typeface="+mn-lt"/>
                <a:ea typeface="+mn-ea"/>
                <a:cs typeface="+mn-cs"/>
              </a:rPr>
              <a:t>principal components by finding components (i.e., axes) which</a:t>
            </a:r>
          </a:p>
          <a:p>
            <a:r>
              <a:rPr lang="en-US" sz="1200" kern="1200" dirty="0">
                <a:solidFill>
                  <a:schemeClr val="tx1"/>
                </a:solidFill>
                <a:effectLst/>
                <a:latin typeface="+mn-lt"/>
                <a:ea typeface="+mn-ea"/>
                <a:cs typeface="+mn-cs"/>
              </a:rPr>
              <a:t>catch the most variance among the high-dimension data. Thus,</a:t>
            </a:r>
          </a:p>
          <a:p>
            <a:r>
              <a:rPr lang="en-US" sz="1200" kern="1200" dirty="0">
                <a:solidFill>
                  <a:schemeClr val="tx1"/>
                </a:solidFill>
                <a:effectLst/>
                <a:latin typeface="+mn-lt"/>
                <a:ea typeface="+mn-ea"/>
                <a:cs typeface="+mn-cs"/>
              </a:rPr>
              <a:t>the PCA-transformed low-dimension data can preserve the</a:t>
            </a:r>
          </a:p>
          <a:p>
            <a:r>
              <a:rPr lang="en-US" sz="1200" kern="1200" dirty="0">
                <a:solidFill>
                  <a:schemeClr val="tx1"/>
                </a:solidFill>
                <a:effectLst/>
                <a:latin typeface="+mn-lt"/>
                <a:ea typeface="+mn-ea"/>
                <a:cs typeface="+mn-cs"/>
              </a:rPr>
              <a:t>major characteristics (e.g., the similarity between two points)</a:t>
            </a:r>
          </a:p>
          <a:p>
            <a:r>
              <a:rPr lang="en-US" sz="1200" kern="1200" dirty="0">
                <a:solidFill>
                  <a:schemeClr val="tx1"/>
                </a:solidFill>
                <a:effectLst/>
                <a:latin typeface="+mn-lt"/>
                <a:ea typeface="+mn-ea"/>
                <a:cs typeface="+mn-cs"/>
              </a:rPr>
              <a:t>of the original high-dimension data. For example, in Figure</a:t>
            </a:r>
          </a:p>
          <a:p>
            <a:r>
              <a:rPr lang="en-US" sz="1200" kern="1200" dirty="0">
                <a:solidFill>
                  <a:schemeClr val="tx1"/>
                </a:solidFill>
                <a:effectLst/>
                <a:latin typeface="+mn-lt"/>
                <a:ea typeface="+mn-ea"/>
                <a:cs typeface="+mn-cs"/>
              </a:rPr>
              <a:t>3, PCA attempts to transform two-dimension points to </a:t>
            </a:r>
            <a:r>
              <a:rPr lang="en-US" sz="1200" kern="1200" dirty="0" err="1">
                <a:solidFill>
                  <a:schemeClr val="tx1"/>
                </a:solidFill>
                <a:effectLst/>
                <a:latin typeface="+mn-lt"/>
                <a:ea typeface="+mn-ea"/>
                <a:cs typeface="+mn-cs"/>
              </a:rPr>
              <a:t>onedimension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points. Sn is selected as the principal component</a:t>
            </a:r>
          </a:p>
          <a:p>
            <a:r>
              <a:rPr lang="en-US" sz="1200" kern="1200" dirty="0">
                <a:solidFill>
                  <a:schemeClr val="tx1"/>
                </a:solidFill>
                <a:effectLst/>
                <a:latin typeface="+mn-lt"/>
                <a:ea typeface="+mn-ea"/>
                <a:cs typeface="+mn-cs"/>
              </a:rPr>
              <a:t>because the distance between points can be best described by</a:t>
            </a:r>
          </a:p>
          <a:p>
            <a:r>
              <a:rPr lang="en-US" sz="1200" kern="1200" dirty="0">
                <a:solidFill>
                  <a:schemeClr val="tx1"/>
                </a:solidFill>
                <a:effectLst/>
                <a:latin typeface="+mn-lt"/>
                <a:ea typeface="+mn-ea"/>
                <a:cs typeface="+mn-cs"/>
              </a:rPr>
              <a:t>mapping them to Sn.</a:t>
            </a:r>
          </a:p>
          <a:p>
            <a:r>
              <a:rPr lang="en-US" sz="1200" kern="1200" dirty="0">
                <a:solidFill>
                  <a:schemeClr val="tx1"/>
                </a:solidFill>
                <a:effectLst/>
                <a:latin typeface="+mn-lt"/>
                <a:ea typeface="+mn-ea"/>
                <a:cs typeface="+mn-cs"/>
              </a:rPr>
              <a:t>PCA was first applied in log-based anomaly detection by</a:t>
            </a:r>
          </a:p>
          <a:p>
            <a:r>
              <a:rPr lang="en-US" sz="1200" kern="1200" dirty="0">
                <a:solidFill>
                  <a:schemeClr val="tx1"/>
                </a:solidFill>
                <a:effectLst/>
                <a:latin typeface="+mn-lt"/>
                <a:ea typeface="+mn-ea"/>
                <a:cs typeface="+mn-cs"/>
              </a:rPr>
              <a:t>Xu et al. [47]. In their anomaly detection method, each log</a:t>
            </a:r>
          </a:p>
          <a:p>
            <a:r>
              <a:rPr lang="en-US" sz="1200" kern="1200" dirty="0">
                <a:solidFill>
                  <a:schemeClr val="tx1"/>
                </a:solidFill>
                <a:effectLst/>
                <a:latin typeface="+mn-lt"/>
                <a:ea typeface="+mn-ea"/>
                <a:cs typeface="+mn-cs"/>
              </a:rPr>
              <a:t>sequence is </a:t>
            </a:r>
            <a:r>
              <a:rPr lang="en-US" sz="1200" kern="1200" dirty="0" err="1">
                <a:solidFill>
                  <a:schemeClr val="tx1"/>
                </a:solidFill>
                <a:effectLst/>
                <a:latin typeface="+mn-lt"/>
                <a:ea typeface="+mn-ea"/>
                <a:cs typeface="+mn-cs"/>
              </a:rPr>
              <a:t>vectorized</a:t>
            </a:r>
            <a:r>
              <a:rPr lang="en-US" sz="1200" kern="1200" dirty="0">
                <a:solidFill>
                  <a:schemeClr val="tx1"/>
                </a:solidFill>
                <a:effectLst/>
                <a:latin typeface="+mn-lt"/>
                <a:ea typeface="+mn-ea"/>
                <a:cs typeface="+mn-cs"/>
              </a:rPr>
              <a:t> as an event count vector. After that,</a:t>
            </a:r>
          </a:p>
          <a:p>
            <a:r>
              <a:rPr lang="en-US" sz="1200" kern="1200" dirty="0">
                <a:solidFill>
                  <a:schemeClr val="tx1"/>
                </a:solidFill>
                <a:effectLst/>
                <a:latin typeface="+mn-lt"/>
                <a:ea typeface="+mn-ea"/>
                <a:cs typeface="+mn-cs"/>
              </a:rPr>
              <a:t>PCA is employed to find patterns between the dimensions</a:t>
            </a:r>
          </a:p>
          <a:p>
            <a:r>
              <a:rPr lang="en-US" sz="1200" kern="1200" dirty="0">
                <a:solidFill>
                  <a:schemeClr val="tx1"/>
                </a:solidFill>
                <a:effectLst/>
                <a:latin typeface="+mn-lt"/>
                <a:ea typeface="+mn-ea"/>
                <a:cs typeface="+mn-cs"/>
              </a:rPr>
              <a:t>of event count vectors. Employing PCA, two subspace are</a:t>
            </a:r>
          </a:p>
          <a:p>
            <a:r>
              <a:rPr lang="en-US" sz="1200" kern="1200" dirty="0">
                <a:solidFill>
                  <a:schemeClr val="tx1"/>
                </a:solidFill>
                <a:effectLst/>
                <a:latin typeface="+mn-lt"/>
                <a:ea typeface="+mn-ea"/>
                <a:cs typeface="+mn-cs"/>
              </a:rPr>
              <a:t>generated, namely normal space Sn and anomaly space Sa.</a:t>
            </a:r>
          </a:p>
          <a:p>
            <a:r>
              <a:rPr lang="en-US" sz="1200" kern="1200" dirty="0">
                <a:solidFill>
                  <a:schemeClr val="tx1"/>
                </a:solidFill>
                <a:effectLst/>
                <a:latin typeface="+mn-lt"/>
                <a:ea typeface="+mn-ea"/>
                <a:cs typeface="+mn-cs"/>
              </a:rPr>
              <a:t>Sn is constructed by the first k principal components and Sn</a:t>
            </a:r>
          </a:p>
          <a:p>
            <a:r>
              <a:rPr lang="en-US" sz="1200" kern="1200" dirty="0">
                <a:solidFill>
                  <a:schemeClr val="tx1"/>
                </a:solidFill>
                <a:effectLst/>
                <a:latin typeface="+mn-lt"/>
                <a:ea typeface="+mn-ea"/>
                <a:cs typeface="+mn-cs"/>
              </a:rPr>
              <a:t>is constructed by the remaining (n−k), where n is the original</a:t>
            </a:r>
          </a:p>
          <a:p>
            <a:r>
              <a:rPr lang="en-US" sz="1200" kern="1200" dirty="0">
                <a:solidFill>
                  <a:schemeClr val="tx1"/>
                </a:solidFill>
                <a:effectLst/>
                <a:latin typeface="+mn-lt"/>
                <a:ea typeface="+mn-ea"/>
                <a:cs typeface="+mn-cs"/>
              </a:rPr>
              <a:t>dimension. Then, the projection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 (1−PPT )y of an event</a:t>
            </a:r>
          </a:p>
          <a:p>
            <a:r>
              <a:rPr lang="en-US" sz="1200" kern="1200" dirty="0">
                <a:solidFill>
                  <a:schemeClr val="tx1"/>
                </a:solidFill>
                <a:effectLst/>
                <a:latin typeface="+mn-lt"/>
                <a:ea typeface="+mn-ea"/>
                <a:cs typeface="+mn-cs"/>
              </a:rPr>
              <a:t>count vector y to Sa is calculated, where P = [v1,v2, . . . , </a:t>
            </a:r>
            <a:r>
              <a:rPr lang="en-US" sz="1200" kern="1200" dirty="0" err="1">
                <a:solidFill>
                  <a:schemeClr val="tx1"/>
                </a:solidFill>
                <a:effectLst/>
                <a:latin typeface="+mn-lt"/>
                <a:ea typeface="+mn-ea"/>
                <a:cs typeface="+mn-cs"/>
              </a:rPr>
              <a:t>vk</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is the first k principal components. If the length of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is larger</a:t>
            </a:r>
          </a:p>
          <a:p>
            <a:r>
              <a:rPr lang="en-US" sz="1200" kern="1200" dirty="0">
                <a:solidFill>
                  <a:schemeClr val="tx1"/>
                </a:solidFill>
                <a:effectLst/>
                <a:latin typeface="+mn-lt"/>
                <a:ea typeface="+mn-ea"/>
                <a:cs typeface="+mn-cs"/>
              </a:rPr>
              <a:t>A B Cond.</a:t>
            </a:r>
          </a:p>
          <a:p>
            <a:r>
              <a:rPr lang="en-US" sz="1200" kern="1200" dirty="0">
                <a:solidFill>
                  <a:schemeClr val="tx1"/>
                </a:solidFill>
                <a:effectLst/>
                <a:latin typeface="+mn-lt"/>
                <a:ea typeface="+mn-ea"/>
                <a:cs typeface="+mn-cs"/>
              </a:rPr>
              <a:t>C</a:t>
            </a:r>
          </a:p>
          <a:p>
            <a:r>
              <a:rPr lang="en-US" sz="1200" kern="1200" dirty="0">
                <a:solidFill>
                  <a:schemeClr val="tx1"/>
                </a:solidFill>
                <a:effectLst/>
                <a:latin typeface="+mn-lt"/>
                <a:ea typeface="+mn-ea"/>
                <a:cs typeface="+mn-cs"/>
              </a:rPr>
              <a:t>E</a:t>
            </a:r>
          </a:p>
          <a:p>
            <a:r>
              <a:rPr lang="en-US" sz="1200" kern="1200" dirty="0">
                <a:solidFill>
                  <a:schemeClr val="tx1"/>
                </a:solidFill>
                <a:effectLst/>
                <a:latin typeface="+mn-lt"/>
                <a:ea typeface="+mn-ea"/>
                <a:cs typeface="+mn-cs"/>
              </a:rPr>
              <a:t>F</a:t>
            </a:r>
          </a:p>
          <a:p>
            <a:r>
              <a:rPr lang="en-US" sz="1200" kern="1200" dirty="0">
                <a:solidFill>
                  <a:schemeClr val="tx1"/>
                </a:solidFill>
                <a:effectLst/>
                <a:latin typeface="+mn-lt"/>
                <a:ea typeface="+mn-ea"/>
                <a:cs typeface="+mn-cs"/>
              </a:rPr>
              <a:t>D</a:t>
            </a:r>
          </a:p>
          <a:p>
            <a:r>
              <a:rPr lang="en-US" sz="1200" kern="1200" dirty="0">
                <a:solidFill>
                  <a:schemeClr val="tx1"/>
                </a:solidFill>
                <a:effectLst/>
                <a:latin typeface="+mn-lt"/>
                <a:ea typeface="+mn-ea"/>
                <a:cs typeface="+mn-cs"/>
              </a:rPr>
              <a:t>G</a:t>
            </a:r>
          </a:p>
          <a:p>
            <a:r>
              <a:rPr lang="en-US" sz="1200" kern="1200" dirty="0">
                <a:solidFill>
                  <a:schemeClr val="tx1"/>
                </a:solidFill>
                <a:effectLst/>
                <a:latin typeface="+mn-lt"/>
                <a:ea typeface="+mn-ea"/>
                <a:cs typeface="+mn-cs"/>
              </a:rPr>
              <a:t>X 0</a:t>
            </a:r>
          </a:p>
          <a:p>
            <a:r>
              <a:rPr lang="en-US" sz="1200" kern="1200" dirty="0">
                <a:solidFill>
                  <a:schemeClr val="tx1"/>
                </a:solidFill>
                <a:effectLst/>
                <a:latin typeface="+mn-lt"/>
                <a:ea typeface="+mn-ea"/>
                <a:cs typeface="+mn-cs"/>
              </a:rPr>
              <a:t>X == 0</a:t>
            </a:r>
          </a:p>
          <a:p>
            <a:r>
              <a:rPr lang="en-US" sz="1200" kern="1200" dirty="0">
                <a:solidFill>
                  <a:schemeClr val="tx1"/>
                </a:solidFill>
                <a:effectLst/>
                <a:latin typeface="+mn-lt"/>
                <a:ea typeface="+mn-ea"/>
                <a:cs typeface="+mn-cs"/>
              </a:rPr>
              <a:t>X 0</a:t>
            </a:r>
          </a:p>
          <a:p>
            <a:r>
              <a:rPr lang="en-US" sz="1200" kern="1200" dirty="0">
                <a:solidFill>
                  <a:schemeClr val="tx1"/>
                </a:solidFill>
                <a:effectLst/>
                <a:latin typeface="+mn-lt"/>
                <a:ea typeface="+mn-ea"/>
                <a:cs typeface="+mn-cs"/>
              </a:rPr>
              <a:t>Figure 4: An example of execution flow</a:t>
            </a:r>
          </a:p>
          <a:p>
            <a:r>
              <a:rPr lang="en-US" sz="1200" kern="1200" dirty="0">
                <a:solidFill>
                  <a:schemeClr val="tx1"/>
                </a:solidFill>
                <a:effectLst/>
                <a:latin typeface="+mn-lt"/>
                <a:ea typeface="+mn-ea"/>
                <a:cs typeface="+mn-cs"/>
              </a:rPr>
              <a:t>than a threshold, the corresponding event count vector will be</a:t>
            </a:r>
          </a:p>
          <a:p>
            <a:r>
              <a:rPr lang="en-US" sz="1200" kern="1200" dirty="0">
                <a:solidFill>
                  <a:schemeClr val="tx1"/>
                </a:solidFill>
                <a:effectLst/>
                <a:latin typeface="+mn-lt"/>
                <a:ea typeface="+mn-ea"/>
                <a:cs typeface="+mn-cs"/>
              </a:rPr>
              <a:t>reported as an anomaly. For example, the selected point in</a:t>
            </a:r>
          </a:p>
          <a:p>
            <a:r>
              <a:rPr lang="en-US" sz="1200" kern="1200" dirty="0">
                <a:solidFill>
                  <a:schemeClr val="tx1"/>
                </a:solidFill>
                <a:effectLst/>
                <a:latin typeface="+mn-lt"/>
                <a:ea typeface="+mn-ea"/>
                <a:cs typeface="+mn-cs"/>
              </a:rPr>
              <a:t>Figure 3 is an anomaly because the length of its projection on</a:t>
            </a:r>
          </a:p>
          <a:p>
            <a:r>
              <a:rPr lang="en-US" sz="1200" kern="1200" dirty="0">
                <a:solidFill>
                  <a:schemeClr val="tx1"/>
                </a:solidFill>
                <a:effectLst/>
                <a:latin typeface="+mn-lt"/>
                <a:ea typeface="+mn-ea"/>
                <a:cs typeface="+mn-cs"/>
              </a:rPr>
              <a:t>Sa is too large. Specifically, an event count vector is regarded</a:t>
            </a:r>
          </a:p>
          <a:p>
            <a:r>
              <a:rPr lang="en-US" sz="1200" kern="1200" dirty="0">
                <a:solidFill>
                  <a:schemeClr val="tx1"/>
                </a:solidFill>
                <a:effectLst/>
                <a:latin typeface="+mn-lt"/>
                <a:ea typeface="+mn-ea"/>
                <a:cs typeface="+mn-cs"/>
              </a:rPr>
              <a:t>as anomaly if</a:t>
            </a:r>
          </a:p>
          <a:p>
            <a:r>
              <a:rPr lang="en-US" sz="1200" kern="1200" dirty="0">
                <a:solidFill>
                  <a:schemeClr val="tx1"/>
                </a:solidFill>
                <a:effectLst/>
                <a:latin typeface="+mn-lt"/>
                <a:ea typeface="+mn-ea"/>
                <a:cs typeface="+mn-cs"/>
              </a:rPr>
              <a:t>SPE ≡ ya2 &gt; Qα</a:t>
            </a:r>
          </a:p>
          <a:p>
            <a:r>
              <a:rPr lang="en-US" sz="1200" kern="1200" dirty="0">
                <a:solidFill>
                  <a:schemeClr val="tx1"/>
                </a:solidFill>
                <a:effectLst/>
                <a:latin typeface="+mn-lt"/>
                <a:ea typeface="+mn-ea"/>
                <a:cs typeface="+mn-cs"/>
              </a:rPr>
              <a:t>where squared prediction error (i.e., SPE) represents the</a:t>
            </a:r>
          </a:p>
          <a:p>
            <a:r>
              <a:rPr lang="en-US" sz="1200" kern="1200" dirty="0">
                <a:solidFill>
                  <a:schemeClr val="tx1"/>
                </a:solidFill>
                <a:effectLst/>
                <a:latin typeface="+mn-lt"/>
                <a:ea typeface="+mn-ea"/>
                <a:cs typeface="+mn-cs"/>
              </a:rPr>
              <a:t>“length”, and Qα is the threshold providing (1 − α) confidence</a:t>
            </a:r>
          </a:p>
          <a:p>
            <a:r>
              <a:rPr lang="en-US" sz="1200" kern="1200" dirty="0">
                <a:solidFill>
                  <a:schemeClr val="tx1"/>
                </a:solidFill>
                <a:effectLst/>
                <a:latin typeface="+mn-lt"/>
                <a:ea typeface="+mn-ea"/>
                <a:cs typeface="+mn-cs"/>
              </a:rPr>
              <a:t>level. We set Q = 0.001 as in the original paper. For k,</a:t>
            </a:r>
          </a:p>
          <a:p>
            <a:r>
              <a:rPr lang="en-US" sz="1200" kern="1200" dirty="0">
                <a:solidFill>
                  <a:schemeClr val="tx1"/>
                </a:solidFill>
                <a:effectLst/>
                <a:latin typeface="+mn-lt"/>
                <a:ea typeface="+mn-ea"/>
                <a:cs typeface="+mn-cs"/>
              </a:rPr>
              <a:t>we calculate it automatically by adjusting the PCA to capture</a:t>
            </a:r>
          </a:p>
          <a:p>
            <a:r>
              <a:rPr lang="en-US" sz="1200" kern="1200">
                <a:solidFill>
                  <a:schemeClr val="tx1"/>
                </a:solidFill>
                <a:effectLst/>
                <a:latin typeface="+mn-lt"/>
                <a:ea typeface="+mn-ea"/>
                <a:cs typeface="+mn-cs"/>
              </a:rPr>
              <a:t>95% variance of the data, also same as the original paper.</a:t>
            </a:r>
          </a:p>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24</a:t>
            </a:fld>
            <a:endParaRPr lang="en-US"/>
          </a:p>
        </p:txBody>
      </p:sp>
    </p:spTree>
    <p:extLst>
      <p:ext uri="{BB962C8B-B14F-4D97-AF65-F5344CB8AC3E}">
        <p14:creationId xmlns:p14="http://schemas.microsoft.com/office/powerpoint/2010/main" val="324281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25</a:t>
            </a:fld>
            <a:endParaRPr lang="en-US"/>
          </a:p>
        </p:txBody>
      </p:sp>
    </p:spTree>
    <p:extLst>
      <p:ext uri="{BB962C8B-B14F-4D97-AF65-F5344CB8AC3E}">
        <p14:creationId xmlns:p14="http://schemas.microsoft.com/office/powerpoint/2010/main" val="315544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26</a:t>
            </a:fld>
            <a:endParaRPr lang="en-US"/>
          </a:p>
        </p:txBody>
      </p:sp>
    </p:spTree>
    <p:extLst>
      <p:ext uri="{BB962C8B-B14F-4D97-AF65-F5344CB8AC3E}">
        <p14:creationId xmlns:p14="http://schemas.microsoft.com/office/powerpoint/2010/main" val="272649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27</a:t>
            </a:fld>
            <a:endParaRPr lang="en-US"/>
          </a:p>
        </p:txBody>
      </p:sp>
    </p:spTree>
    <p:extLst>
      <p:ext uri="{BB962C8B-B14F-4D97-AF65-F5344CB8AC3E}">
        <p14:creationId xmlns:p14="http://schemas.microsoft.com/office/powerpoint/2010/main" val="3427934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Labels are given for each</a:t>
            </a:r>
            <a:r>
              <a:rPr lang="en-US" altLang="zh-CN" baseline="0" dirty="0"/>
              <a:t> block, thus we can only use the session window to extract features.</a:t>
            </a:r>
            <a:endParaRPr lang="zh-CN" altLang="en-US" dirty="0"/>
          </a:p>
        </p:txBody>
      </p:sp>
      <p:sp>
        <p:nvSpPr>
          <p:cNvPr id="4" name="灯片编号占位符 3"/>
          <p:cNvSpPr>
            <a:spLocks noGrp="1"/>
          </p:cNvSpPr>
          <p:nvPr>
            <p:ph type="sldNum" sz="quarter" idx="10"/>
          </p:nvPr>
        </p:nvSpPr>
        <p:spPr/>
        <p:txBody>
          <a:bodyPr/>
          <a:lstStyle/>
          <a:p>
            <a:fld id="{54C6EC1A-EBC8-4DAE-897C-78BC178B8EDA}" type="slidenum">
              <a:rPr lang="en-US" smtClean="0"/>
              <a:t>28</a:t>
            </a:fld>
            <a:endParaRPr lang="en-US"/>
          </a:p>
        </p:txBody>
      </p:sp>
    </p:spTree>
    <p:extLst>
      <p:ext uri="{BB962C8B-B14F-4D97-AF65-F5344CB8AC3E}">
        <p14:creationId xmlns:p14="http://schemas.microsoft.com/office/powerpoint/2010/main" val="914659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anomaly</a:t>
            </a:r>
            <a:r>
              <a:rPr lang="zh-CN" altLang="en-US" dirty="0"/>
              <a:t> </a:t>
            </a:r>
            <a:r>
              <a:rPr lang="en-US" altLang="zh-CN" dirty="0"/>
              <a:t>patterns</a:t>
            </a:r>
            <a:r>
              <a:rPr lang="zh-CN" altLang="en-US" dirty="0"/>
              <a:t> </a:t>
            </a:r>
            <a:r>
              <a:rPr lang="en-US" altLang="zh-CN" dirty="0"/>
              <a:t>unseen</a:t>
            </a:r>
            <a:r>
              <a:rPr lang="zh-CN" altLang="en-US" dirty="0"/>
              <a:t> </a:t>
            </a:r>
            <a:r>
              <a:rPr lang="en-US" altLang="zh-CN" dirty="0"/>
              <a:t>in</a:t>
            </a:r>
            <a:r>
              <a:rPr lang="zh-CN" altLang="en-US" dirty="0"/>
              <a:t> </a:t>
            </a:r>
            <a:r>
              <a:rPr lang="en-US" altLang="zh-CN" dirty="0"/>
              <a:t>training</a:t>
            </a:r>
            <a:r>
              <a:rPr lang="zh-CN" altLang="en-US" dirty="0"/>
              <a:t> </a:t>
            </a:r>
            <a:r>
              <a:rPr lang="en-US" altLang="zh-CN" dirty="0"/>
              <a:t>data</a:t>
            </a:r>
            <a:r>
              <a:rPr lang="zh-CN" altLang="en-US" dirty="0"/>
              <a:t> </a:t>
            </a:r>
            <a:r>
              <a:rPr lang="en-US" altLang="zh-CN" dirty="0"/>
              <a:t>set</a:t>
            </a:r>
            <a:endParaRPr lang="en-US" dirty="0"/>
          </a:p>
        </p:txBody>
      </p:sp>
      <p:sp>
        <p:nvSpPr>
          <p:cNvPr id="4" name="Slide Number Placeholder 3"/>
          <p:cNvSpPr>
            <a:spLocks noGrp="1"/>
          </p:cNvSpPr>
          <p:nvPr>
            <p:ph type="sldNum" sz="quarter" idx="5"/>
          </p:nvPr>
        </p:nvSpPr>
        <p:spPr/>
        <p:txBody>
          <a:bodyPr/>
          <a:lstStyle/>
          <a:p>
            <a:fld id="{54C6EC1A-EBC8-4DAE-897C-78BC178B8EDA}" type="slidenum">
              <a:rPr lang="en-US" smtClean="0"/>
              <a:t>30</a:t>
            </a:fld>
            <a:endParaRPr lang="en-US"/>
          </a:p>
        </p:txBody>
      </p:sp>
    </p:spTree>
    <p:extLst>
      <p:ext uri="{BB962C8B-B14F-4D97-AF65-F5344CB8AC3E}">
        <p14:creationId xmlns:p14="http://schemas.microsoft.com/office/powerpoint/2010/main" val="91870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a:t>
            </a:fld>
            <a:endParaRPr lang="en-US"/>
          </a:p>
        </p:txBody>
      </p:sp>
    </p:spTree>
    <p:extLst>
      <p:ext uri="{BB962C8B-B14F-4D97-AF65-F5344CB8AC3E}">
        <p14:creationId xmlns:p14="http://schemas.microsoft.com/office/powerpoint/2010/main" val="471082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Hard</a:t>
            </a:r>
            <a:r>
              <a:rPr lang="zh-CN" altLang="en-US" dirty="0"/>
              <a:t> </a:t>
            </a:r>
            <a:r>
              <a:rPr lang="en-US" altLang="zh-CN" dirty="0"/>
              <a:t>boundary</a:t>
            </a:r>
            <a:r>
              <a:rPr lang="zh-CN" altLang="en-US" dirty="0"/>
              <a:t> </a:t>
            </a:r>
            <a:r>
              <a:rPr lang="en-US" altLang="zh-CN" dirty="0"/>
              <a:t>in</a:t>
            </a:r>
            <a:r>
              <a:rPr lang="zh-CN" altLang="en-US" dirty="0"/>
              <a:t> </a:t>
            </a:r>
            <a:r>
              <a:rPr lang="en-US" altLang="zh-CN" dirty="0"/>
              <a:t>fixed</a:t>
            </a:r>
            <a:r>
              <a:rPr lang="zh-CN" altLang="en-US" dirty="0"/>
              <a:t> </a:t>
            </a:r>
            <a:r>
              <a:rPr lang="en-US" altLang="zh-CN"/>
              <a:t>window</a:t>
            </a:r>
            <a:r>
              <a:rPr lang="zh-CN" altLang="en-US"/>
              <a:t> </a:t>
            </a:r>
            <a:r>
              <a:rPr lang="en-US" altLang="zh-CN" dirty="0"/>
              <a:t>might</a:t>
            </a:r>
            <a:r>
              <a:rPr lang="zh-CN" altLang="en-US" dirty="0"/>
              <a:t> </a:t>
            </a:r>
            <a:r>
              <a:rPr lang="en-US" altLang="zh-CN" dirty="0"/>
              <a:t>make</a:t>
            </a:r>
            <a:r>
              <a:rPr lang="zh-CN" altLang="en-US" dirty="0"/>
              <a:t> </a:t>
            </a:r>
            <a:r>
              <a:rPr lang="en-US" altLang="zh-CN" dirty="0"/>
              <a:t>anomaly</a:t>
            </a:r>
            <a:r>
              <a:rPr lang="zh-CN" altLang="en-US" dirty="0"/>
              <a:t> </a:t>
            </a:r>
            <a:r>
              <a:rPr lang="en-US" altLang="zh-CN" dirty="0"/>
              <a:t>pattern</a:t>
            </a:r>
            <a:r>
              <a:rPr lang="zh-CN" altLang="en-US" dirty="0"/>
              <a:t> </a:t>
            </a:r>
            <a:r>
              <a:rPr lang="en-US" altLang="zh-CN" dirty="0"/>
              <a:t>broken.</a:t>
            </a:r>
          </a:p>
          <a:p>
            <a:endParaRPr lang="en-US" dirty="0"/>
          </a:p>
        </p:txBody>
      </p:sp>
      <p:sp>
        <p:nvSpPr>
          <p:cNvPr id="4" name="Slide Number Placeholder 3"/>
          <p:cNvSpPr>
            <a:spLocks noGrp="1"/>
          </p:cNvSpPr>
          <p:nvPr>
            <p:ph type="sldNum" sz="quarter" idx="5"/>
          </p:nvPr>
        </p:nvSpPr>
        <p:spPr/>
        <p:txBody>
          <a:bodyPr/>
          <a:lstStyle/>
          <a:p>
            <a:fld id="{54C6EC1A-EBC8-4DAE-897C-78BC178B8EDA}" type="slidenum">
              <a:rPr lang="en-US" smtClean="0"/>
              <a:t>31</a:t>
            </a:fld>
            <a:endParaRPr lang="en-US"/>
          </a:p>
        </p:txBody>
      </p:sp>
    </p:spTree>
    <p:extLst>
      <p:ext uri="{BB962C8B-B14F-4D97-AF65-F5344CB8AC3E}">
        <p14:creationId xmlns:p14="http://schemas.microsoft.com/office/powerpoint/2010/main" val="322715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34</a:t>
            </a:fld>
            <a:endParaRPr lang="en-US"/>
          </a:p>
        </p:txBody>
      </p:sp>
    </p:spTree>
    <p:extLst>
      <p:ext uri="{BB962C8B-B14F-4D97-AF65-F5344CB8AC3E}">
        <p14:creationId xmlns:p14="http://schemas.microsoft.com/office/powerpoint/2010/main" val="1343036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36</a:t>
            </a:fld>
            <a:endParaRPr lang="en-US"/>
          </a:p>
        </p:txBody>
      </p:sp>
    </p:spTree>
    <p:extLst>
      <p:ext uri="{BB962C8B-B14F-4D97-AF65-F5344CB8AC3E}">
        <p14:creationId xmlns:p14="http://schemas.microsoft.com/office/powerpoint/2010/main" val="1926095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38</a:t>
            </a:fld>
            <a:endParaRPr lang="en-US"/>
          </a:p>
        </p:txBody>
      </p:sp>
    </p:spTree>
    <p:extLst>
      <p:ext uri="{BB962C8B-B14F-4D97-AF65-F5344CB8AC3E}">
        <p14:creationId xmlns:p14="http://schemas.microsoft.com/office/powerpoint/2010/main" val="377107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4</a:t>
            </a:fld>
            <a:endParaRPr lang="en-US"/>
          </a:p>
        </p:txBody>
      </p:sp>
    </p:spTree>
    <p:extLst>
      <p:ext uri="{BB962C8B-B14F-4D97-AF65-F5344CB8AC3E}">
        <p14:creationId xmlns:p14="http://schemas.microsoft.com/office/powerpoint/2010/main" val="412907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5</a:t>
            </a:fld>
            <a:endParaRPr lang="en-US"/>
          </a:p>
        </p:txBody>
      </p:sp>
    </p:spTree>
    <p:extLst>
      <p:ext uri="{BB962C8B-B14F-4D97-AF65-F5344CB8AC3E}">
        <p14:creationId xmlns:p14="http://schemas.microsoft.com/office/powerpoint/2010/main" val="107432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C6EC1A-EBC8-4DAE-897C-78BC178B8EDA}" type="slidenum">
              <a:rPr lang="en-US" smtClean="0"/>
              <a:t>6</a:t>
            </a:fld>
            <a:endParaRPr lang="en-US"/>
          </a:p>
        </p:txBody>
      </p:sp>
    </p:spTree>
    <p:extLst>
      <p:ext uri="{BB962C8B-B14F-4D97-AF65-F5344CB8AC3E}">
        <p14:creationId xmlns:p14="http://schemas.microsoft.com/office/powerpoint/2010/main" val="362464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7</a:t>
            </a:fld>
            <a:endParaRPr lang="en-US"/>
          </a:p>
        </p:txBody>
      </p:sp>
    </p:spTree>
    <p:extLst>
      <p:ext uri="{BB962C8B-B14F-4D97-AF65-F5344CB8AC3E}">
        <p14:creationId xmlns:p14="http://schemas.microsoft.com/office/powerpoint/2010/main" val="59256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8</a:t>
            </a:fld>
            <a:endParaRPr lang="en-US"/>
          </a:p>
        </p:txBody>
      </p:sp>
    </p:spTree>
    <p:extLst>
      <p:ext uri="{BB962C8B-B14F-4D97-AF65-F5344CB8AC3E}">
        <p14:creationId xmlns:p14="http://schemas.microsoft.com/office/powerpoint/2010/main" val="5111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9</a:t>
            </a:fld>
            <a:endParaRPr lang="en-US"/>
          </a:p>
        </p:txBody>
      </p:sp>
    </p:spTree>
    <p:extLst>
      <p:ext uri="{BB962C8B-B14F-4D97-AF65-F5344CB8AC3E}">
        <p14:creationId xmlns:p14="http://schemas.microsoft.com/office/powerpoint/2010/main" val="163042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82964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70983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26625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275279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68488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10/18/2016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91233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10/18/2016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94130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10/18/2016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427891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10/18/2016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84348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10/18/2016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54103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10/18/2016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18672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10/18/2016</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825AFA-303F-4307-9D8E-C338DD17F49B}" type="slidenum">
              <a:rPr lang="en-US" smtClean="0"/>
              <a:t>‹#›</a:t>
            </a:fld>
            <a:endParaRPr lang="en-US"/>
          </a:p>
        </p:txBody>
      </p:sp>
    </p:spTree>
    <p:extLst>
      <p:ext uri="{BB962C8B-B14F-4D97-AF65-F5344CB8AC3E}">
        <p14:creationId xmlns:p14="http://schemas.microsoft.com/office/powerpoint/2010/main" val="1995119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github.com/cuhk-cse/logliz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2"/>
          <p:cNvSpPr/>
          <p:nvPr/>
        </p:nvSpPr>
        <p:spPr>
          <a:xfrm>
            <a:off x="-5" y="1498600"/>
            <a:ext cx="9144000" cy="2235200"/>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00906" y="2058136"/>
            <a:ext cx="8742178" cy="1116128"/>
          </a:xfrm>
        </p:spPr>
        <p:txBody>
          <a:bodyPr>
            <a:noAutofit/>
          </a:bodyPr>
          <a:lstStyle/>
          <a:p>
            <a:r>
              <a:rPr lang="en-US" altLang="zh-CN" sz="4000" b="1" dirty="0">
                <a:ln w="6600">
                  <a:solidFill>
                    <a:schemeClr val="accent2"/>
                  </a:solidFill>
                  <a:prstDash val="solid"/>
                </a:ln>
                <a:solidFill>
                  <a:srgbClr val="FFFFFF"/>
                </a:solidFill>
                <a:effectLst>
                  <a:outerShdw dist="38100" dir="2700000" algn="tl" rotWithShape="0">
                    <a:schemeClr val="accent2"/>
                  </a:outerShdw>
                </a:effectLst>
                <a:latin typeface="微软雅黑" pitchFamily="34" charset="-122"/>
                <a:ea typeface="微软雅黑" pitchFamily="34" charset="-122"/>
                <a:cs typeface="Times New Roman" pitchFamily="18" charset="0"/>
              </a:rPr>
              <a:t>Experience Report: </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微软雅黑" pitchFamily="34" charset="-122"/>
                <a:ea typeface="微软雅黑" pitchFamily="34" charset="-122"/>
                <a:cs typeface="Times New Roman" pitchFamily="18" charset="0"/>
              </a:rPr>
              <a:t>System Log Analysis for Anomaly Detection</a:t>
            </a:r>
          </a:p>
        </p:txBody>
      </p:sp>
      <p:sp>
        <p:nvSpPr>
          <p:cNvPr id="3" name="Subtitle 2"/>
          <p:cNvSpPr>
            <a:spLocks noGrp="1"/>
          </p:cNvSpPr>
          <p:nvPr>
            <p:ph type="subTitle" idx="1"/>
          </p:nvPr>
        </p:nvSpPr>
        <p:spPr>
          <a:xfrm>
            <a:off x="1046321" y="4110845"/>
            <a:ext cx="7051349" cy="1241822"/>
          </a:xfrm>
        </p:spPr>
        <p:txBody>
          <a:bodyPr>
            <a:noAutofit/>
          </a:bodyPr>
          <a:lstStyle/>
          <a:p>
            <a:r>
              <a:rPr lang="en-US" sz="2400" b="1" kern="1100" spc="-150" dirty="0">
                <a:solidFill>
                  <a:schemeClr val="accent1">
                    <a:lumMod val="50000"/>
                  </a:schemeClr>
                </a:solidFill>
                <a:latin typeface="微软雅黑" pitchFamily="34" charset="-122"/>
                <a:ea typeface="微软雅黑" pitchFamily="34" charset="-122"/>
              </a:rPr>
              <a:t>Shilin </a:t>
            </a:r>
            <a:r>
              <a:rPr lang="en-US" sz="2400" b="1" kern="1100" spc="-150" dirty="0" err="1">
                <a:solidFill>
                  <a:schemeClr val="accent1">
                    <a:lumMod val="50000"/>
                  </a:schemeClr>
                </a:solidFill>
                <a:latin typeface="微软雅黑" pitchFamily="34" charset="-122"/>
                <a:ea typeface="微软雅黑" pitchFamily="34" charset="-122"/>
              </a:rPr>
              <a:t>He</a:t>
            </a:r>
            <a:r>
              <a:rPr lang="en-US" sz="2400" kern="1100" spc="-150" dirty="0" err="1">
                <a:solidFill>
                  <a:schemeClr val="accent1">
                    <a:lumMod val="50000"/>
                  </a:schemeClr>
                </a:solidFill>
                <a:latin typeface="微软雅黑" pitchFamily="34" charset="-122"/>
                <a:ea typeface="微软雅黑" pitchFamily="34" charset="-122"/>
              </a:rPr>
              <a:t>,</a:t>
            </a:r>
            <a:r>
              <a:rPr lang="en-US" sz="2400" kern="1100" spc="-150" dirty="0">
                <a:solidFill>
                  <a:schemeClr val="accent1">
                    <a:lumMod val="50000"/>
                  </a:schemeClr>
                </a:solidFill>
                <a:latin typeface="微软雅黑" pitchFamily="34" charset="-122"/>
                <a:ea typeface="微软雅黑" pitchFamily="34" charset="-122"/>
              </a:rPr>
              <a:t> </a:t>
            </a:r>
            <a:r>
              <a:rPr lang="en-US" sz="2400" kern="1100" spc="-150" dirty="0" err="1">
                <a:solidFill>
                  <a:schemeClr val="accent1">
                    <a:lumMod val="50000"/>
                  </a:schemeClr>
                </a:solidFill>
                <a:latin typeface="微软雅黑" pitchFamily="34" charset="-122"/>
                <a:ea typeface="微软雅黑" pitchFamily="34" charset="-122"/>
              </a:rPr>
              <a:t>Jieming</a:t>
            </a:r>
            <a:r>
              <a:rPr lang="en-US" sz="2400" kern="1100" spc="-150" dirty="0">
                <a:solidFill>
                  <a:schemeClr val="accent1">
                    <a:lumMod val="50000"/>
                  </a:schemeClr>
                </a:solidFill>
                <a:latin typeface="微软雅黑" pitchFamily="34" charset="-122"/>
                <a:ea typeface="微软雅黑" pitchFamily="34" charset="-122"/>
              </a:rPr>
              <a:t> Zhu, </a:t>
            </a:r>
            <a:r>
              <a:rPr lang="en-US" sz="2400" kern="1100" spc="-150" dirty="0" err="1">
                <a:solidFill>
                  <a:schemeClr val="accent1">
                    <a:lumMod val="50000"/>
                  </a:schemeClr>
                </a:solidFill>
                <a:latin typeface="微软雅黑" pitchFamily="34" charset="-122"/>
                <a:ea typeface="微软雅黑" pitchFamily="34" charset="-122"/>
              </a:rPr>
              <a:t>Pinjia</a:t>
            </a:r>
            <a:r>
              <a:rPr lang="en-US" sz="2400" kern="1100" spc="-150" dirty="0">
                <a:solidFill>
                  <a:schemeClr val="accent1">
                    <a:lumMod val="50000"/>
                  </a:schemeClr>
                </a:solidFill>
                <a:latin typeface="微软雅黑" pitchFamily="34" charset="-122"/>
                <a:ea typeface="微软雅黑" pitchFamily="34" charset="-122"/>
              </a:rPr>
              <a:t> </a:t>
            </a:r>
            <a:r>
              <a:rPr lang="en-US" sz="2400" kern="1100" spc="-150" dirty="0" err="1">
                <a:solidFill>
                  <a:schemeClr val="accent1">
                    <a:lumMod val="50000"/>
                  </a:schemeClr>
                </a:solidFill>
                <a:latin typeface="微软雅黑" pitchFamily="34" charset="-122"/>
                <a:ea typeface="微软雅黑" pitchFamily="34" charset="-122"/>
              </a:rPr>
              <a:t>He,</a:t>
            </a:r>
            <a:r>
              <a:rPr lang="en-US" sz="2400" kern="1100" spc="-150" dirty="0">
                <a:solidFill>
                  <a:schemeClr val="accent1">
                    <a:lumMod val="50000"/>
                  </a:schemeClr>
                </a:solidFill>
                <a:latin typeface="微软雅黑" pitchFamily="34" charset="-122"/>
                <a:ea typeface="微软雅黑" pitchFamily="34" charset="-122"/>
              </a:rPr>
              <a:t> and Michael R. </a:t>
            </a:r>
            <a:r>
              <a:rPr lang="en-US" sz="2400" kern="1100" spc="-150" dirty="0" err="1">
                <a:solidFill>
                  <a:schemeClr val="accent1">
                    <a:lumMod val="50000"/>
                  </a:schemeClr>
                </a:solidFill>
                <a:latin typeface="微软雅黑" pitchFamily="34" charset="-122"/>
                <a:ea typeface="微软雅黑" pitchFamily="34" charset="-122"/>
              </a:rPr>
              <a:t>Lyu</a:t>
            </a:r>
            <a:endParaRPr lang="en-US" sz="2000" kern="1100" spc="-150" dirty="0">
              <a:solidFill>
                <a:schemeClr val="accent1">
                  <a:lumMod val="50000"/>
                </a:schemeClr>
              </a:solidFill>
              <a:latin typeface="微软雅黑" pitchFamily="34" charset="-122"/>
              <a:ea typeface="微软雅黑" pitchFamily="34" charset="-122"/>
            </a:endParaRPr>
          </a:p>
          <a:p>
            <a:r>
              <a:rPr lang="en-US" sz="2000" kern="1100" spc="-150" dirty="0">
                <a:solidFill>
                  <a:schemeClr val="accent1">
                    <a:lumMod val="50000"/>
                  </a:schemeClr>
                </a:solidFill>
                <a:latin typeface="微软雅黑" pitchFamily="34" charset="-122"/>
                <a:ea typeface="微软雅黑" pitchFamily="34" charset="-122"/>
              </a:rPr>
              <a:t>Department of Computer Science and Engineering, </a:t>
            </a:r>
          </a:p>
          <a:p>
            <a:r>
              <a:rPr lang="en-US" sz="2000" kern="1100" spc="-150" dirty="0">
                <a:solidFill>
                  <a:schemeClr val="accent1">
                    <a:lumMod val="50000"/>
                  </a:schemeClr>
                </a:solidFill>
                <a:latin typeface="微软雅黑" pitchFamily="34" charset="-122"/>
                <a:ea typeface="微软雅黑" pitchFamily="34" charset="-122"/>
              </a:rPr>
              <a:t>The Chinese University of Hong Kong, Hong Kong</a:t>
            </a:r>
          </a:p>
          <a:p>
            <a:r>
              <a:rPr lang="en-US" sz="2000" kern="1100" spc="-150" dirty="0">
                <a:solidFill>
                  <a:schemeClr val="accent1">
                    <a:lumMod val="50000"/>
                  </a:schemeClr>
                </a:solidFill>
                <a:latin typeface="微软雅黑" pitchFamily="34" charset="-122"/>
                <a:ea typeface="微软雅黑" pitchFamily="34" charset="-122"/>
              </a:rPr>
              <a:t>2016/10/26</a:t>
            </a:r>
          </a:p>
        </p:txBody>
      </p:sp>
      <p:pic>
        <p:nvPicPr>
          <p:cNvPr id="6" name="Picture 9" descr="D:\Photos\照片\CUHK图片\校徽\上下\ver_4c_jpg_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41" y="114174"/>
            <a:ext cx="2121689" cy="11959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175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a:t>
            </a:r>
            <a:r>
              <a:rPr lang="en-US" sz="3600" b="1" dirty="0"/>
              <a:t>Motivation</a:t>
            </a:r>
          </a:p>
          <a:p>
            <a:pPr>
              <a:lnSpc>
                <a:spcPct val="110000"/>
              </a:lnSpc>
              <a:buFont typeface="Wingdings" panose="05000000000000000000" pitchFamily="2" charset="2"/>
              <a:buChar char="q"/>
            </a:pPr>
            <a:r>
              <a:rPr lang="en-US" sz="3600" b="1" dirty="0">
                <a:solidFill>
                  <a:schemeClr val="bg2">
                    <a:lumMod val="90000"/>
                  </a:schemeClr>
                </a:solidFill>
              </a:rPr>
              <a:t>  Framework </a:t>
            </a:r>
          </a:p>
          <a:p>
            <a:pPr>
              <a:lnSpc>
                <a:spcPct val="110000"/>
              </a:lnSpc>
              <a:buFont typeface="Wingdings" panose="05000000000000000000" pitchFamily="2" charset="2"/>
              <a:buChar char="q"/>
            </a:pPr>
            <a:r>
              <a:rPr lang="en-US" altLang="zh-CN"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marL="0" indent="0">
              <a:lnSpc>
                <a:spcPct val="110000"/>
              </a:lnSpc>
              <a:buNone/>
            </a:pPr>
            <a:endParaRPr lang="en-US" sz="3600" b="1" dirty="0">
              <a:solidFill>
                <a:schemeClr val="bg2">
                  <a:lumMod val="90000"/>
                </a:schemeClr>
              </a:solidFill>
            </a:endParaRP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10</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29937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9821" y="4285228"/>
            <a:ext cx="6188036" cy="2089151"/>
            <a:chOff x="0" y="1524380"/>
            <a:chExt cx="7161769" cy="219238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 y="1524380"/>
              <a:ext cx="3230880" cy="2192383"/>
            </a:xfrm>
            <a:prstGeom prst="rect">
              <a:avLst/>
            </a:prstGeom>
          </p:spPr>
        </p:pic>
        <p:sp>
          <p:nvSpPr>
            <p:cNvPr id="4" name="Rectangle 3"/>
            <p:cNvSpPr/>
            <p:nvPr/>
          </p:nvSpPr>
          <p:spPr>
            <a:xfrm>
              <a:off x="0" y="2943736"/>
              <a:ext cx="2723566" cy="566150"/>
            </a:xfrm>
            <a:prstGeom prst="rect">
              <a:avLst/>
            </a:prstGeom>
            <a:noFill/>
          </p:spPr>
          <p:txBody>
            <a:bodyPr wrap="square" lIns="68580" tIns="34290" rIns="68580" bIns="3429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Academia</a:t>
              </a:r>
              <a:endParaRPr lang="en-US" sz="27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5539644" y="2943737"/>
              <a:ext cx="1622125" cy="566150"/>
            </a:xfrm>
            <a:prstGeom prst="rect">
              <a:avLst/>
            </a:prstGeom>
            <a:noFill/>
          </p:spPr>
          <p:txBody>
            <a:bodyPr wrap="none" lIns="68580" tIns="34290" rIns="68580" bIns="3429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Industry</a:t>
              </a:r>
              <a:endParaRPr lang="en-US" sz="27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
        <p:nvSpPr>
          <p:cNvPr id="8" name="TextBox 7"/>
          <p:cNvSpPr txBox="1"/>
          <p:nvPr/>
        </p:nvSpPr>
        <p:spPr>
          <a:xfrm>
            <a:off x="423827" y="1194689"/>
            <a:ext cx="7892859" cy="3539430"/>
          </a:xfrm>
          <a:prstGeom prst="rect">
            <a:avLst/>
          </a:prstGeom>
          <a:noFill/>
        </p:spPr>
        <p:txBody>
          <a:bodyPr wrap="square" rtlCol="0">
            <a:spAutoFit/>
          </a:bodyPr>
          <a:lstStyle/>
          <a:p>
            <a:pPr marL="342892" indent="-342892">
              <a:buFont typeface="Wingdings" panose="05000000000000000000" pitchFamily="2" charset="2"/>
              <a:buChar char="Ø"/>
            </a:pPr>
            <a:r>
              <a:rPr lang="en-US" sz="2800" dirty="0"/>
              <a:t>Developers are </a:t>
            </a:r>
            <a:r>
              <a:rPr lang="en-US" sz="2800" dirty="0">
                <a:solidFill>
                  <a:srgbClr val="FF0000"/>
                </a:solidFill>
              </a:rPr>
              <a:t>not aware of</a:t>
            </a:r>
            <a:r>
              <a:rPr lang="en-US" sz="2800" dirty="0"/>
              <a:t> the state-of-the-art </a:t>
            </a:r>
            <a:r>
              <a:rPr lang="en-US" sz="2800" dirty="0">
                <a:solidFill>
                  <a:srgbClr val="FF0000"/>
                </a:solidFill>
              </a:rPr>
              <a:t>log-based </a:t>
            </a:r>
            <a:r>
              <a:rPr lang="en-US" sz="2800" dirty="0"/>
              <a:t>anomaly detection methods.</a:t>
            </a:r>
          </a:p>
          <a:p>
            <a:pPr marL="342892" indent="-342892">
              <a:buFont typeface="Wingdings" panose="05000000000000000000" pitchFamily="2" charset="2"/>
              <a:buChar char="Ø"/>
            </a:pPr>
            <a:endParaRPr lang="en-US" sz="2800" dirty="0"/>
          </a:p>
          <a:p>
            <a:pPr marL="342892" indent="-342892">
              <a:buFont typeface="Wingdings" panose="05000000000000000000" pitchFamily="2" charset="2"/>
              <a:buChar char="Ø"/>
            </a:pPr>
            <a:r>
              <a:rPr lang="en-US" sz="2800" dirty="0"/>
              <a:t>No</a:t>
            </a:r>
            <a:r>
              <a:rPr lang="en-US" sz="2800" dirty="0">
                <a:solidFill>
                  <a:srgbClr val="FF0000"/>
                </a:solidFill>
              </a:rPr>
              <a:t> open-source tools </a:t>
            </a:r>
            <a:r>
              <a:rPr lang="en-US" sz="2800" dirty="0"/>
              <a:t>are currently available.</a:t>
            </a:r>
          </a:p>
          <a:p>
            <a:pPr marL="342892" indent="-342892">
              <a:buFont typeface="Wingdings" panose="05000000000000000000" pitchFamily="2" charset="2"/>
              <a:buChar char="Ø"/>
            </a:pPr>
            <a:endParaRPr lang="en-US" sz="2800" dirty="0"/>
          </a:p>
          <a:p>
            <a:pPr marL="342892" indent="-342892">
              <a:buFont typeface="Wingdings" panose="05000000000000000000" pitchFamily="2" charset="2"/>
              <a:buChar char="Ø"/>
            </a:pPr>
            <a:r>
              <a:rPr lang="en-US" sz="2800" dirty="0"/>
              <a:t>Lack</a:t>
            </a:r>
            <a:r>
              <a:rPr lang="en-US" sz="2800" dirty="0">
                <a:solidFill>
                  <a:srgbClr val="FF0000"/>
                </a:solidFill>
              </a:rPr>
              <a:t> </a:t>
            </a:r>
            <a:r>
              <a:rPr lang="en-US" sz="2800" dirty="0"/>
              <a:t>of</a:t>
            </a:r>
            <a:r>
              <a:rPr lang="en-US" sz="2800" dirty="0">
                <a:solidFill>
                  <a:srgbClr val="FF0000"/>
                </a:solidFill>
              </a:rPr>
              <a:t> comparison</a:t>
            </a:r>
            <a:r>
              <a:rPr lang="en-US" sz="2800" dirty="0"/>
              <a:t> among existing anomaly detection methods.</a:t>
            </a:r>
          </a:p>
          <a:p>
            <a:pPr marL="342892" indent="-342892">
              <a:buFont typeface="+mj-lt"/>
              <a:buAutoNum type="arabicPeriod"/>
            </a:pPr>
            <a:endParaRPr lang="en-US" sz="2800" dirty="0"/>
          </a:p>
        </p:txBody>
      </p:sp>
      <p:sp>
        <p:nvSpPr>
          <p:cNvPr id="3" name="Slide Number Placeholder 2"/>
          <p:cNvSpPr>
            <a:spLocks noGrp="1"/>
          </p:cNvSpPr>
          <p:nvPr>
            <p:ph type="sldNum" sz="quarter" idx="12"/>
          </p:nvPr>
        </p:nvSpPr>
        <p:spPr>
          <a:xfrm>
            <a:off x="6958696" y="6476094"/>
            <a:ext cx="2057400" cy="365125"/>
          </a:xfrm>
        </p:spPr>
        <p:txBody>
          <a:bodyPr vert="horz" lIns="91440" tIns="45720" rIns="91440" bIns="45720" rtlCol="0" anchor="ctr"/>
          <a:lstStyle/>
          <a:p>
            <a:fld id="{F0825AFA-303F-4307-9D8E-C338DD17F49B}" type="slidenum">
              <a:rPr lang="en-US" sz="1800">
                <a:solidFill>
                  <a:schemeClr val="tx1"/>
                </a:solidFill>
              </a:rPr>
              <a:pPr/>
              <a:t>11</a:t>
            </a:fld>
            <a:endParaRPr lang="en-US" sz="1800" dirty="0">
              <a:solidFill>
                <a:schemeClr val="tx1"/>
              </a:solidFill>
            </a:endParaRPr>
          </a:p>
        </p:txBody>
      </p:sp>
      <p:sp>
        <p:nvSpPr>
          <p:cNvPr id="21" name="Rectangle 20"/>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2" name="Rectangle 21"/>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Motivation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30" name="Shape 784"/>
          <p:cNvGrpSpPr/>
          <p:nvPr/>
        </p:nvGrpSpPr>
        <p:grpSpPr>
          <a:xfrm>
            <a:off x="254126" y="121912"/>
            <a:ext cx="522839" cy="713566"/>
            <a:chOff x="6718575" y="2318625"/>
            <a:chExt cx="256950" cy="407375"/>
          </a:xfrm>
        </p:grpSpPr>
        <p:sp>
          <p:nvSpPr>
            <p:cNvPr id="40" name="Shape 78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78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78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78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78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79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79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792"/>
            <p:cNvSpPr/>
            <p:nvPr/>
          </p:nvSpPr>
          <p:spPr>
            <a:xfrm>
              <a:off x="6795900" y="2628550"/>
              <a:ext cx="102300" cy="25"/>
            </a:xfrm>
            <a:custGeom>
              <a:avLst/>
              <a:gdLst/>
              <a:ahLst/>
              <a:cxnLst/>
              <a:rect l="0" t="0" r="0" b="0"/>
              <a:pathLst>
                <a:path w="4092" h="1" fill="none" extrusionOk="0">
                  <a:moveTo>
                    <a:pt x="0" y="1"/>
                  </a:moveTo>
                  <a:lnTo>
                    <a:pt x="4092"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32097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a:t>Framework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sz="3600" b="1" dirty="0">
                <a:solidFill>
                  <a:schemeClr val="bg2">
                    <a:lumMod val="90000"/>
                  </a:schemeClr>
                </a:solidFill>
              </a:rPr>
              <a:t>  Unsupervised Anomaly Detection</a:t>
            </a: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12</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29703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br>
              <a:rPr lang="en-US" dirty="0"/>
            </a:br>
            <a:endParaRPr lang="en-US" dirty="0"/>
          </a:p>
        </p:txBody>
      </p:sp>
      <p:sp>
        <p:nvSpPr>
          <p:cNvPr id="7" name="Slide Number Placeholder 6"/>
          <p:cNvSpPr>
            <a:spLocks noGrp="1"/>
          </p:cNvSpPr>
          <p:nvPr>
            <p:ph type="sldNum" sz="quarter" idx="12"/>
          </p:nvPr>
        </p:nvSpPr>
        <p:spPr>
          <a:xfrm>
            <a:off x="6936922" y="6410779"/>
            <a:ext cx="2057400" cy="365125"/>
          </a:xfrm>
        </p:spPr>
        <p:txBody>
          <a:bodyPr vert="horz" lIns="91440" tIns="45720" rIns="91440" bIns="45720" rtlCol="0" anchor="ctr"/>
          <a:lstStyle/>
          <a:p>
            <a:fld id="{F0825AFA-303F-4307-9D8E-C338DD17F49B}" type="slidenum">
              <a:rPr lang="en-US" sz="1800">
                <a:solidFill>
                  <a:schemeClr val="tx1"/>
                </a:solidFill>
              </a:rPr>
              <a:pPr/>
              <a:t>13</a:t>
            </a:fld>
            <a:endParaRPr lang="en-US" sz="1800" dirty="0">
              <a:solidFill>
                <a:schemeClr val="tx1"/>
              </a:solidFill>
            </a:endParaRPr>
          </a:p>
        </p:txBody>
      </p:sp>
      <p:pic>
        <p:nvPicPr>
          <p:cNvPr id="55" name="Picture 54"/>
          <p:cNvPicPr>
            <a:picLocks noChangeAspect="1"/>
          </p:cNvPicPr>
          <p:nvPr/>
        </p:nvPicPr>
        <p:blipFill>
          <a:blip r:embed="rId3"/>
          <a:stretch>
            <a:fillRect/>
          </a:stretch>
        </p:blipFill>
        <p:spPr>
          <a:xfrm>
            <a:off x="3771" y="1880083"/>
            <a:ext cx="9140229" cy="2899823"/>
          </a:xfrm>
          <a:prstGeom prst="rect">
            <a:avLst/>
          </a:prstGeom>
        </p:spPr>
      </p:pic>
      <p:sp>
        <p:nvSpPr>
          <p:cNvPr id="56" name="Rectangle 5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7" name="Rectangle 5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Framework</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64" name="Shape 706"/>
          <p:cNvGrpSpPr/>
          <p:nvPr/>
        </p:nvGrpSpPr>
        <p:grpSpPr>
          <a:xfrm>
            <a:off x="206576" y="126718"/>
            <a:ext cx="642510" cy="600415"/>
            <a:chOff x="3927500" y="301425"/>
            <a:chExt cx="461550" cy="411625"/>
          </a:xfrm>
        </p:grpSpPr>
        <p:sp>
          <p:nvSpPr>
            <p:cNvPr id="65"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6"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7"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8"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9"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90"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91"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94776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br>
              <a:rPr lang="en-US" dirty="0"/>
            </a:br>
            <a:endParaRPr lang="en-US" dirty="0"/>
          </a:p>
        </p:txBody>
      </p:sp>
      <p:sp>
        <p:nvSpPr>
          <p:cNvPr id="7" name="Slide Number Placeholder 6"/>
          <p:cNvSpPr>
            <a:spLocks noGrp="1"/>
          </p:cNvSpPr>
          <p:nvPr>
            <p:ph type="sldNum" sz="quarter" idx="12"/>
          </p:nvPr>
        </p:nvSpPr>
        <p:spPr>
          <a:xfrm>
            <a:off x="6940550" y="6470651"/>
            <a:ext cx="2057400" cy="365125"/>
          </a:xfrm>
        </p:spPr>
        <p:txBody>
          <a:bodyPr vert="horz" lIns="91440" tIns="45720" rIns="91440" bIns="45720" rtlCol="0" anchor="ctr"/>
          <a:lstStyle/>
          <a:p>
            <a:fld id="{F0825AFA-303F-4307-9D8E-C338DD17F49B}" type="slidenum">
              <a:rPr lang="en-US" sz="1800">
                <a:solidFill>
                  <a:schemeClr val="tx1"/>
                </a:solidFill>
              </a:rPr>
              <a:pPr/>
              <a:t>14</a:t>
            </a:fld>
            <a:endParaRPr lang="en-US" sz="1800" dirty="0">
              <a:solidFill>
                <a:schemeClr val="tx1"/>
              </a:solidFill>
            </a:endParaRPr>
          </a:p>
        </p:txBody>
      </p:sp>
      <p:sp>
        <p:nvSpPr>
          <p:cNvPr id="55" name="Rectangle 54"/>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6" name="Rectangle 55"/>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1. Log Collection</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8" name="Shape 706"/>
          <p:cNvGrpSpPr/>
          <p:nvPr/>
        </p:nvGrpSpPr>
        <p:grpSpPr>
          <a:xfrm>
            <a:off x="206576" y="126718"/>
            <a:ext cx="642510" cy="600415"/>
            <a:chOff x="3927500" y="301425"/>
            <a:chExt cx="461550" cy="411625"/>
          </a:xfrm>
        </p:grpSpPr>
        <p:sp>
          <p:nvSpPr>
            <p:cNvPr id="59"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13" name="Picture 12"/>
          <p:cNvPicPr>
            <a:picLocks noChangeAspect="1"/>
          </p:cNvPicPr>
          <p:nvPr/>
        </p:nvPicPr>
        <p:blipFill>
          <a:blip r:embed="rId3"/>
          <a:stretch>
            <a:fillRect/>
          </a:stretch>
        </p:blipFill>
        <p:spPr>
          <a:xfrm>
            <a:off x="4441109" y="1669061"/>
            <a:ext cx="4327736" cy="3525241"/>
          </a:xfrm>
          <a:prstGeom prst="rect">
            <a:avLst/>
          </a:prstGeom>
        </p:spPr>
      </p:pic>
      <p:pic>
        <p:nvPicPr>
          <p:cNvPr id="14" name="Picture 13"/>
          <p:cNvPicPr>
            <a:picLocks noChangeAspect="1"/>
          </p:cNvPicPr>
          <p:nvPr/>
        </p:nvPicPr>
        <p:blipFill>
          <a:blip r:embed="rId4"/>
          <a:stretch>
            <a:fillRect/>
          </a:stretch>
        </p:blipFill>
        <p:spPr>
          <a:xfrm>
            <a:off x="333334" y="1707161"/>
            <a:ext cx="3641765" cy="3543413"/>
          </a:xfrm>
          <a:prstGeom prst="rect">
            <a:avLst/>
          </a:prstGeom>
        </p:spPr>
      </p:pic>
    </p:spTree>
    <p:extLst>
      <p:ext uri="{BB962C8B-B14F-4D97-AF65-F5344CB8AC3E}">
        <p14:creationId xmlns:p14="http://schemas.microsoft.com/office/powerpoint/2010/main" val="303370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br>
              <a:rPr lang="en-US" dirty="0"/>
            </a:br>
            <a:endParaRPr lang="en-US" dirty="0"/>
          </a:p>
        </p:txBody>
      </p:sp>
      <p:sp>
        <p:nvSpPr>
          <p:cNvPr id="7" name="Slide Number Placeholder 6"/>
          <p:cNvSpPr>
            <a:spLocks noGrp="1"/>
          </p:cNvSpPr>
          <p:nvPr>
            <p:ph type="sldNum" sz="quarter" idx="12"/>
          </p:nvPr>
        </p:nvSpPr>
        <p:spPr>
          <a:xfrm>
            <a:off x="6968345" y="6459312"/>
            <a:ext cx="2057400" cy="365125"/>
          </a:xfrm>
        </p:spPr>
        <p:txBody>
          <a:bodyPr vert="horz" lIns="91440" tIns="45720" rIns="91440" bIns="45720" rtlCol="0" anchor="ctr"/>
          <a:lstStyle/>
          <a:p>
            <a:fld id="{F0825AFA-303F-4307-9D8E-C338DD17F49B}" type="slidenum">
              <a:rPr lang="en-US" sz="1800">
                <a:solidFill>
                  <a:schemeClr val="tx1"/>
                </a:solidFill>
              </a:rPr>
              <a:pPr/>
              <a:t>15</a:t>
            </a:fld>
            <a:endParaRPr lang="en-US" sz="1800">
              <a:solidFill>
                <a:schemeClr val="tx1"/>
              </a:solidFill>
            </a:endParaRPr>
          </a:p>
        </p:txBody>
      </p:sp>
      <p:pic>
        <p:nvPicPr>
          <p:cNvPr id="4" name="Picture 3"/>
          <p:cNvPicPr>
            <a:picLocks noChangeAspect="1"/>
          </p:cNvPicPr>
          <p:nvPr/>
        </p:nvPicPr>
        <p:blipFill>
          <a:blip r:embed="rId3"/>
          <a:stretch>
            <a:fillRect/>
          </a:stretch>
        </p:blipFill>
        <p:spPr>
          <a:xfrm>
            <a:off x="206576" y="5423354"/>
            <a:ext cx="4593868" cy="433866"/>
          </a:xfrm>
          <a:prstGeom prst="rect">
            <a:avLst/>
          </a:prstGeom>
        </p:spPr>
      </p:pic>
      <p:pic>
        <p:nvPicPr>
          <p:cNvPr id="5" name="Picture 4"/>
          <p:cNvPicPr>
            <a:picLocks noChangeAspect="1"/>
          </p:cNvPicPr>
          <p:nvPr/>
        </p:nvPicPr>
        <p:blipFill>
          <a:blip r:embed="rId4"/>
          <a:stretch>
            <a:fillRect/>
          </a:stretch>
        </p:blipFill>
        <p:spPr>
          <a:xfrm>
            <a:off x="221688" y="5925083"/>
            <a:ext cx="4467048" cy="443603"/>
          </a:xfrm>
          <a:prstGeom prst="rect">
            <a:avLst/>
          </a:prstGeom>
        </p:spPr>
      </p:pic>
      <p:sp>
        <p:nvSpPr>
          <p:cNvPr id="8" name="Right Arrow 7"/>
          <p:cNvSpPr/>
          <p:nvPr/>
        </p:nvSpPr>
        <p:spPr>
          <a:xfrm>
            <a:off x="4861894" y="5669130"/>
            <a:ext cx="467961" cy="303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5"/>
          <a:stretch>
            <a:fillRect/>
          </a:stretch>
        </p:blipFill>
        <p:spPr>
          <a:xfrm>
            <a:off x="5329855" y="5617795"/>
            <a:ext cx="3759738" cy="529089"/>
          </a:xfrm>
          <a:prstGeom prst="rect">
            <a:avLst/>
          </a:prstGeom>
        </p:spPr>
      </p:pic>
      <p:sp>
        <p:nvSpPr>
          <p:cNvPr id="55" name="Rectangle 54"/>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6" name="Rectangle 55"/>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2. Log Parsing</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8" name="Shape 706"/>
          <p:cNvGrpSpPr/>
          <p:nvPr/>
        </p:nvGrpSpPr>
        <p:grpSpPr>
          <a:xfrm>
            <a:off x="206576" y="126718"/>
            <a:ext cx="642510" cy="600415"/>
            <a:chOff x="3927500" y="301425"/>
            <a:chExt cx="461550" cy="411625"/>
          </a:xfrm>
        </p:grpSpPr>
        <p:sp>
          <p:nvSpPr>
            <p:cNvPr id="59"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6" name="Picture 5"/>
          <p:cNvPicPr>
            <a:picLocks noChangeAspect="1"/>
          </p:cNvPicPr>
          <p:nvPr/>
        </p:nvPicPr>
        <p:blipFill>
          <a:blip r:embed="rId6"/>
          <a:stretch>
            <a:fillRect/>
          </a:stretch>
        </p:blipFill>
        <p:spPr>
          <a:xfrm>
            <a:off x="294729" y="1245844"/>
            <a:ext cx="8627679" cy="3729353"/>
          </a:xfrm>
          <a:prstGeom prst="rect">
            <a:avLst/>
          </a:prstGeom>
        </p:spPr>
      </p:pic>
      <p:sp>
        <p:nvSpPr>
          <p:cNvPr id="9" name="Rectangle 8"/>
          <p:cNvSpPr/>
          <p:nvPr/>
        </p:nvSpPr>
        <p:spPr>
          <a:xfrm>
            <a:off x="2286000" y="5344886"/>
            <a:ext cx="1436914"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41"/>
          <p:cNvSpPr/>
          <p:nvPr/>
        </p:nvSpPr>
        <p:spPr>
          <a:xfrm>
            <a:off x="3879635" y="5347807"/>
            <a:ext cx="247070"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42"/>
          <p:cNvSpPr/>
          <p:nvPr/>
        </p:nvSpPr>
        <p:spPr>
          <a:xfrm>
            <a:off x="4159659" y="5350440"/>
            <a:ext cx="450440"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43"/>
          <p:cNvSpPr/>
          <p:nvPr/>
        </p:nvSpPr>
        <p:spPr>
          <a:xfrm>
            <a:off x="1270574" y="5608270"/>
            <a:ext cx="934925"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96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3286" y="2953370"/>
            <a:ext cx="3120390" cy="507831"/>
          </a:xfrm>
          <a:prstGeom prst="rect">
            <a:avLst/>
          </a:prstGeom>
          <a:noFill/>
        </p:spPr>
        <p:txBody>
          <a:bodyPr wrap="square" rtlCol="0">
            <a:spAutoFit/>
          </a:bodyPr>
          <a:lstStyle/>
          <a:p>
            <a:pPr marL="257168" indent="-257168">
              <a:buFont typeface="+mj-lt"/>
              <a:buAutoNum type="arabicPeriod"/>
            </a:pPr>
            <a:endParaRPr lang="en-US" sz="1350" dirty="0"/>
          </a:p>
          <a:p>
            <a:endParaRPr lang="en-US" sz="1350" dirty="0"/>
          </a:p>
        </p:txBody>
      </p:sp>
      <p:sp>
        <p:nvSpPr>
          <p:cNvPr id="5" name="TextBox 4"/>
          <p:cNvSpPr txBox="1"/>
          <p:nvPr/>
        </p:nvSpPr>
        <p:spPr>
          <a:xfrm>
            <a:off x="4519043" y="1283155"/>
            <a:ext cx="4148201" cy="2246769"/>
          </a:xfrm>
          <a:prstGeom prst="rect">
            <a:avLst/>
          </a:prstGeom>
          <a:noFill/>
        </p:spPr>
        <p:txBody>
          <a:bodyPr wrap="square" rtlCol="0">
            <a:spAutoFit/>
          </a:bodyPr>
          <a:lstStyle/>
          <a:p>
            <a:r>
              <a:rPr lang="en-US" sz="2800" dirty="0"/>
              <a:t>Divide all logs into different </a:t>
            </a:r>
            <a:r>
              <a:rPr lang="en-US" sz="2800" dirty="0">
                <a:solidFill>
                  <a:srgbClr val="FF0000"/>
                </a:solidFill>
              </a:rPr>
              <a:t>log sequences (windows)</a:t>
            </a:r>
            <a:r>
              <a:rPr lang="en-US" sz="2800" dirty="0"/>
              <a:t> </a:t>
            </a:r>
          </a:p>
          <a:p>
            <a:endParaRPr lang="en-US" sz="2800" dirty="0"/>
          </a:p>
          <a:p>
            <a:r>
              <a:rPr lang="en-US" sz="2800" dirty="0"/>
              <a:t>    log sequence &lt;=&gt; row in the event count matrix.</a:t>
            </a:r>
          </a:p>
        </p:txBody>
      </p:sp>
      <p:graphicFrame>
        <p:nvGraphicFramePr>
          <p:cNvPr id="2" name="Table 1"/>
          <p:cNvGraphicFramePr>
            <a:graphicFrameLocks noGrp="1"/>
          </p:cNvGraphicFramePr>
          <p:nvPr>
            <p:extLst>
              <p:ext uri="{D42A27DB-BD31-4B8C-83A1-F6EECF244321}">
                <p14:modId xmlns:p14="http://schemas.microsoft.com/office/powerpoint/2010/main" val="780047607"/>
              </p:ext>
            </p:extLst>
          </p:nvPr>
        </p:nvGraphicFramePr>
        <p:xfrm>
          <a:off x="4766186" y="3907068"/>
          <a:ext cx="3901058" cy="1970196"/>
        </p:xfrm>
        <a:graphic>
          <a:graphicData uri="http://schemas.openxmlformats.org/drawingml/2006/table">
            <a:tbl>
              <a:tblPr firstRow="1" bandRow="1">
                <a:tableStyleId>{6E25E649-3F16-4E02-A733-19D2CDBF48F0}</a:tableStyleId>
              </a:tblPr>
              <a:tblGrid>
                <a:gridCol w="1950529">
                  <a:extLst>
                    <a:ext uri="{9D8B030D-6E8A-4147-A177-3AD203B41FA5}">
                      <a16:colId xmlns:a16="http://schemas.microsoft.com/office/drawing/2014/main" val="948462173"/>
                    </a:ext>
                  </a:extLst>
                </a:gridCol>
                <a:gridCol w="1950529">
                  <a:extLst>
                    <a:ext uri="{9D8B030D-6E8A-4147-A177-3AD203B41FA5}">
                      <a16:colId xmlns:a16="http://schemas.microsoft.com/office/drawing/2014/main" val="858945375"/>
                    </a:ext>
                  </a:extLst>
                </a:gridCol>
              </a:tblGrid>
              <a:tr h="294943">
                <a:tc>
                  <a:txBody>
                    <a:bodyPr/>
                    <a:lstStyle/>
                    <a:p>
                      <a:r>
                        <a:rPr lang="en-US" sz="2000" dirty="0"/>
                        <a:t>Windows</a:t>
                      </a:r>
                    </a:p>
                  </a:txBody>
                  <a:tcPr marL="68580" marR="68580" marT="34290" marB="34290">
                    <a:lnL>
                      <a:noFill/>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2000" b="1" i="0" kern="1200" dirty="0">
                          <a:solidFill>
                            <a:schemeClr val="lt1"/>
                          </a:solidFill>
                          <a:effectLst/>
                          <a:latin typeface="+mn-lt"/>
                          <a:ea typeface="+mn-ea"/>
                          <a:cs typeface="+mn-cs"/>
                        </a:rPr>
                        <a:t>Basis</a:t>
                      </a:r>
                      <a:r>
                        <a:rPr lang="en-US" sz="2000" b="0" i="0" kern="1200" dirty="0">
                          <a:solidFill>
                            <a:schemeClr val="lt1"/>
                          </a:solidFill>
                          <a:effectLst/>
                          <a:latin typeface="+mn-lt"/>
                          <a:ea typeface="+mn-ea"/>
                          <a:cs typeface="+mn-cs"/>
                        </a:rPr>
                        <a:t> </a:t>
                      </a:r>
                      <a:endParaRPr lang="en-US" sz="2000" dirty="0"/>
                    </a:p>
                  </a:txBody>
                  <a:tcPr marL="68580" marR="68580" marT="34290" marB="34290">
                    <a:lnL w="12700" cap="flat" cmpd="sng" algn="ctr">
                      <a:solidFill>
                        <a:schemeClr val="tx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1959495"/>
                  </a:ext>
                </a:extLst>
              </a:tr>
              <a:tr h="532272">
                <a:tc>
                  <a:txBody>
                    <a:bodyPr/>
                    <a:lstStyle/>
                    <a:p>
                      <a:r>
                        <a:rPr lang="en-US" sz="2000" dirty="0"/>
                        <a:t>Fixed windows </a:t>
                      </a:r>
                    </a:p>
                  </a:txBody>
                  <a:tcPr marL="68580" marR="68580" marT="34290" marB="34290">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Time</a:t>
                      </a:r>
                    </a:p>
                  </a:txBody>
                  <a:tcPr marL="68580" marR="68580" marT="34290" marB="34290">
                    <a:lnL w="12700" cap="flat" cmpd="sng" algn="ctr">
                      <a:solidFill>
                        <a:schemeClr val="tx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77355139"/>
                  </a:ext>
                </a:extLst>
              </a:tr>
              <a:tr h="532272">
                <a:tc>
                  <a:txBody>
                    <a:bodyPr/>
                    <a:lstStyle/>
                    <a:p>
                      <a:r>
                        <a:rPr lang="en-US" sz="2000" dirty="0"/>
                        <a:t>Sliding windows </a:t>
                      </a:r>
                    </a:p>
                  </a:txBody>
                  <a:tcPr marL="68580" marR="68580" marT="34290" marB="3429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Time</a:t>
                      </a:r>
                    </a:p>
                  </a:txBody>
                  <a:tcPr marL="68580" marR="68580" marT="34290" marB="3429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89519349"/>
                  </a:ext>
                </a:extLst>
              </a:tr>
              <a:tr h="532272">
                <a:tc>
                  <a:txBody>
                    <a:bodyPr/>
                    <a:lstStyle/>
                    <a:p>
                      <a:r>
                        <a:rPr lang="en-US" sz="2000" dirty="0"/>
                        <a:t>Session windows </a:t>
                      </a:r>
                    </a:p>
                  </a:txBody>
                  <a:tcPr marL="68580" marR="68580" marT="34290" marB="34290">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Identifiers</a:t>
                      </a:r>
                    </a:p>
                  </a:txBody>
                  <a:tcPr marL="68580" marR="68580" marT="34290" marB="34290">
                    <a:lnL w="12700" cap="flat" cmpd="sng" algn="ctr">
                      <a:solidFill>
                        <a:schemeClr val="tx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87842026"/>
                  </a:ext>
                </a:extLst>
              </a:tr>
            </a:tbl>
          </a:graphicData>
        </a:graphic>
      </p:graphicFrame>
      <p:sp>
        <p:nvSpPr>
          <p:cNvPr id="7" name="Slide Number Placeholder 6"/>
          <p:cNvSpPr>
            <a:spLocks noGrp="1"/>
          </p:cNvSpPr>
          <p:nvPr>
            <p:ph type="sldNum" sz="quarter" idx="12"/>
          </p:nvPr>
        </p:nvSpPr>
        <p:spPr>
          <a:xfrm>
            <a:off x="6953250" y="6470651"/>
            <a:ext cx="2057400" cy="365125"/>
          </a:xfrm>
        </p:spPr>
        <p:txBody>
          <a:bodyPr vert="horz" lIns="91440" tIns="45720" rIns="91440" bIns="45720" rtlCol="0" anchor="ctr"/>
          <a:lstStyle/>
          <a:p>
            <a:fld id="{F0825AFA-303F-4307-9D8E-C338DD17F49B}" type="slidenum">
              <a:rPr lang="en-US" sz="1800">
                <a:solidFill>
                  <a:schemeClr val="tx1"/>
                </a:solidFill>
              </a:rPr>
              <a:pPr/>
              <a:t>16</a:t>
            </a:fld>
            <a:endParaRPr lang="en-US" sz="1800">
              <a:solidFill>
                <a:schemeClr val="tx1"/>
              </a:solidFill>
            </a:endParaRPr>
          </a:p>
        </p:txBody>
      </p:sp>
      <p:sp>
        <p:nvSpPr>
          <p:cNvPr id="16" name="Rectangle 1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17" name="Rectangle 1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3. Feature Extraction</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2" name="Shape 583"/>
          <p:cNvGrpSpPr/>
          <p:nvPr/>
        </p:nvGrpSpPr>
        <p:grpSpPr>
          <a:xfrm>
            <a:off x="237691" y="175770"/>
            <a:ext cx="608445" cy="681480"/>
            <a:chOff x="3951850" y="2985350"/>
            <a:chExt cx="407950" cy="416500"/>
          </a:xfrm>
        </p:grpSpPr>
        <p:sp>
          <p:nvSpPr>
            <p:cNvPr id="53" name="Shape 58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58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58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58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8" name="Picture 7"/>
          <p:cNvPicPr>
            <a:picLocks noChangeAspect="1"/>
          </p:cNvPicPr>
          <p:nvPr/>
        </p:nvPicPr>
        <p:blipFill>
          <a:blip r:embed="rId3"/>
          <a:stretch>
            <a:fillRect/>
          </a:stretch>
        </p:blipFill>
        <p:spPr>
          <a:xfrm>
            <a:off x="161385" y="1430812"/>
            <a:ext cx="4264780" cy="4198223"/>
          </a:xfrm>
          <a:prstGeom prst="rect">
            <a:avLst/>
          </a:prstGeom>
        </p:spPr>
      </p:pic>
    </p:spTree>
    <p:extLst>
      <p:ext uri="{BB962C8B-B14F-4D97-AF65-F5344CB8AC3E}">
        <p14:creationId xmlns:p14="http://schemas.microsoft.com/office/powerpoint/2010/main" val="294755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p:cNvSpPr/>
          <p:nvPr/>
        </p:nvSpPr>
        <p:spPr>
          <a:xfrm>
            <a:off x="7318068" y="2872732"/>
            <a:ext cx="1639418" cy="1652264"/>
          </a:xfrm>
          <a:prstGeom prst="ellipse">
            <a:avLst/>
          </a:prstGeom>
          <a:solidFill>
            <a:schemeClr val="accent6">
              <a:lumMod val="20000"/>
              <a:lumOff val="80000"/>
              <a:alpha val="5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graphicFrame>
        <p:nvGraphicFramePr>
          <p:cNvPr id="6" name="Diagram 5"/>
          <p:cNvGraphicFramePr/>
          <p:nvPr>
            <p:extLst>
              <p:ext uri="{D42A27DB-BD31-4B8C-83A1-F6EECF244321}">
                <p14:modId xmlns:p14="http://schemas.microsoft.com/office/powerpoint/2010/main" val="2979532085"/>
              </p:ext>
            </p:extLst>
          </p:nvPr>
        </p:nvGraphicFramePr>
        <p:xfrm>
          <a:off x="-300963" y="1161568"/>
          <a:ext cx="7883449" cy="539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Shape 419"/>
          <p:cNvGrpSpPr/>
          <p:nvPr/>
        </p:nvGrpSpPr>
        <p:grpSpPr>
          <a:xfrm>
            <a:off x="193592" y="104861"/>
            <a:ext cx="660566" cy="749243"/>
            <a:chOff x="590250" y="244200"/>
            <a:chExt cx="407975" cy="532175"/>
          </a:xfrm>
        </p:grpSpPr>
        <p:sp>
          <p:nvSpPr>
            <p:cNvPr id="17"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1"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2"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3"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4"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5"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1493" b="100000" l="26282" r="71154"/>
                    </a14:imgEffect>
                  </a14:imgLayer>
                </a14:imgProps>
              </a:ext>
              <a:ext uri="{28A0092B-C50C-407E-A947-70E740481C1C}">
                <a14:useLocalDpi xmlns:a14="http://schemas.microsoft.com/office/drawing/2010/main" val="0"/>
              </a:ext>
            </a:extLst>
          </a:blip>
          <a:stretch>
            <a:fillRect/>
          </a:stretch>
        </p:blipFill>
        <p:spPr>
          <a:xfrm>
            <a:off x="5761712" y="2949568"/>
            <a:ext cx="4752128" cy="1492394"/>
          </a:xfrm>
          <a:prstGeom prst="rect">
            <a:avLst/>
          </a:prstGeom>
        </p:spPr>
      </p:pic>
      <p:sp>
        <p:nvSpPr>
          <p:cNvPr id="7" name="Slide Number Placeholder 6"/>
          <p:cNvSpPr>
            <a:spLocks noGrp="1"/>
          </p:cNvSpPr>
          <p:nvPr>
            <p:ph type="sldNum" sz="quarter" idx="12"/>
          </p:nvPr>
        </p:nvSpPr>
        <p:spPr>
          <a:xfrm>
            <a:off x="6966381" y="6474769"/>
            <a:ext cx="2057400" cy="365125"/>
          </a:xfrm>
        </p:spPr>
        <p:txBody>
          <a:bodyPr vert="horz" lIns="91440" tIns="45720" rIns="91440" bIns="45720" rtlCol="0" anchor="ctr"/>
          <a:lstStyle/>
          <a:p>
            <a:fld id="{F0825AFA-303F-4307-9D8E-C338DD17F49B}" type="slidenum">
              <a:rPr lang="en-US" sz="1800">
                <a:solidFill>
                  <a:schemeClr val="tx1"/>
                </a:solidFill>
              </a:rPr>
              <a:pPr/>
              <a:t>17</a:t>
            </a:fld>
            <a:endParaRPr lang="en-US" sz="1800" dirty="0">
              <a:solidFill>
                <a:schemeClr val="tx1"/>
              </a:solidFill>
            </a:endParaRPr>
          </a:p>
        </p:txBody>
      </p:sp>
      <p:sp>
        <p:nvSpPr>
          <p:cNvPr id="36" name="Rectangle 1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4. </a:t>
            </a:r>
            <a:r>
              <a:rPr lang="en-US" altLang="zh-CN" sz="3600" b="1" dirty="0">
                <a:solidFill>
                  <a:prstClr val="white"/>
                </a:solidFill>
                <a:latin typeface="微软雅黑" panose="020B0503020204020204" pitchFamily="34" charset="-122"/>
                <a:ea typeface="微软雅黑" panose="020B0503020204020204" pitchFamily="34" charset="-122"/>
              </a:rPr>
              <a:t>Anomaly Detection</a:t>
            </a:r>
            <a:endParaRPr lang="en-US"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141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18</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13852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67396825"/>
              </p:ext>
            </p:extLst>
          </p:nvPr>
        </p:nvGraphicFramePr>
        <p:xfrm>
          <a:off x="501652" y="1016299"/>
          <a:ext cx="5756771" cy="251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extLst>
              <p:ext uri="{D42A27DB-BD31-4B8C-83A1-F6EECF244321}">
                <p14:modId xmlns:p14="http://schemas.microsoft.com/office/powerpoint/2010/main" val="105043310"/>
              </p:ext>
            </p:extLst>
          </p:nvPr>
        </p:nvGraphicFramePr>
        <p:xfrm>
          <a:off x="152400" y="3448688"/>
          <a:ext cx="8688717" cy="2667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TextBox 29"/>
          <p:cNvSpPr txBox="1"/>
          <p:nvPr/>
        </p:nvSpPr>
        <p:spPr>
          <a:xfrm>
            <a:off x="133350" y="3586064"/>
            <a:ext cx="7257718" cy="523220"/>
          </a:xfrm>
          <a:prstGeom prst="rect">
            <a:avLst/>
          </a:prstGeom>
          <a:noFill/>
        </p:spPr>
        <p:txBody>
          <a:bodyPr wrap="square" rtlCol="0">
            <a:spAutoFit/>
          </a:bodyPr>
          <a:lstStyle/>
          <a:p>
            <a:r>
              <a:rPr lang="en-US" sz="2800" b="1" dirty="0"/>
              <a:t>General procedure:</a:t>
            </a:r>
          </a:p>
        </p:txBody>
      </p:sp>
      <p:sp>
        <p:nvSpPr>
          <p:cNvPr id="37" name="Slide Number Placeholder 36"/>
          <p:cNvSpPr>
            <a:spLocks noGrp="1"/>
          </p:cNvSpPr>
          <p:nvPr>
            <p:ph type="sldNum" sz="quarter" idx="12"/>
          </p:nvPr>
        </p:nvSpPr>
        <p:spPr>
          <a:xfrm>
            <a:off x="6970014" y="6466079"/>
            <a:ext cx="2057400" cy="365125"/>
          </a:xfrm>
        </p:spPr>
        <p:txBody>
          <a:bodyPr vert="horz" lIns="91440" tIns="45720" rIns="91440" bIns="45720" rtlCol="0" anchor="ctr"/>
          <a:lstStyle/>
          <a:p>
            <a:fld id="{F0825AFA-303F-4307-9D8E-C338DD17F49B}" type="slidenum">
              <a:rPr lang="en-US" sz="1800">
                <a:solidFill>
                  <a:schemeClr val="tx1"/>
                </a:solidFill>
              </a:rPr>
              <a:pPr/>
              <a:t>19</a:t>
            </a:fld>
            <a:endParaRPr lang="en-US" sz="1800">
              <a:solidFill>
                <a:schemeClr val="tx1"/>
              </a:solidFill>
            </a:endParaRPr>
          </a:p>
        </p:txBody>
      </p:sp>
      <p:grpSp>
        <p:nvGrpSpPr>
          <p:cNvPr id="38" name="Group 37"/>
          <p:cNvGrpSpPr/>
          <p:nvPr/>
        </p:nvGrpSpPr>
        <p:grpSpPr>
          <a:xfrm>
            <a:off x="493721" y="5677036"/>
            <a:ext cx="4760213" cy="1135118"/>
            <a:chOff x="365985" y="4390122"/>
            <a:chExt cx="5292975" cy="1179566"/>
          </a:xfrm>
        </p:grpSpPr>
        <p:grpSp>
          <p:nvGrpSpPr>
            <p:cNvPr id="39" name="Group 38"/>
            <p:cNvGrpSpPr/>
            <p:nvPr/>
          </p:nvGrpSpPr>
          <p:grpSpPr>
            <a:xfrm>
              <a:off x="365985" y="4390122"/>
              <a:ext cx="5292975" cy="774359"/>
              <a:chOff x="558956" y="3876374"/>
              <a:chExt cx="5943364" cy="960032"/>
            </a:xfrm>
          </p:grpSpPr>
          <p:grpSp>
            <p:nvGrpSpPr>
              <p:cNvPr id="42" name="Group 41"/>
              <p:cNvGrpSpPr/>
              <p:nvPr/>
            </p:nvGrpSpPr>
            <p:grpSpPr>
              <a:xfrm>
                <a:off x="558956" y="3876374"/>
                <a:ext cx="5943363" cy="712836"/>
                <a:chOff x="6160654" y="5764165"/>
                <a:chExt cx="5440219" cy="563418"/>
              </a:xfrm>
            </p:grpSpPr>
            <p:sp>
              <p:nvSpPr>
                <p:cNvPr id="45" name="Rectangle 44"/>
                <p:cNvSpPr/>
                <p:nvPr/>
              </p:nvSpPr>
              <p:spPr>
                <a:xfrm>
                  <a:off x="6160654" y="5764165"/>
                  <a:ext cx="4193503" cy="5634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Training </a:t>
                  </a:r>
                  <a:endParaRPr lang="en-US" sz="1350" b="1" dirty="0"/>
                </a:p>
              </p:txBody>
            </p:sp>
            <p:sp>
              <p:nvSpPr>
                <p:cNvPr id="46" name="Rectangle 45"/>
                <p:cNvSpPr/>
                <p:nvPr/>
              </p:nvSpPr>
              <p:spPr>
                <a:xfrm>
                  <a:off x="10354158" y="5764165"/>
                  <a:ext cx="1246715" cy="5634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Testing</a:t>
                  </a:r>
                  <a:endParaRPr lang="en-US" sz="1600" b="1" dirty="0"/>
                </a:p>
              </p:txBody>
            </p:sp>
          </p:grpSp>
          <p:sp>
            <p:nvSpPr>
              <p:cNvPr id="43" name="Left Brace 42"/>
              <p:cNvSpPr/>
              <p:nvPr/>
            </p:nvSpPr>
            <p:spPr>
              <a:xfrm rot="16200000">
                <a:off x="3440073" y="1774159"/>
                <a:ext cx="181131" cy="594336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grpSp>
        <p:sp>
          <p:nvSpPr>
            <p:cNvPr id="41" name="TextBox 40"/>
            <p:cNvSpPr txBox="1"/>
            <p:nvPr/>
          </p:nvSpPr>
          <p:spPr>
            <a:xfrm>
              <a:off x="2486769" y="5138578"/>
              <a:ext cx="1284768" cy="431110"/>
            </a:xfrm>
            <a:prstGeom prst="rect">
              <a:avLst/>
            </a:prstGeom>
            <a:noFill/>
          </p:spPr>
          <p:txBody>
            <a:bodyPr wrap="square" rtlCol="0">
              <a:spAutoFit/>
            </a:bodyPr>
            <a:lstStyle/>
            <a:p>
              <a:r>
                <a:rPr lang="en-US" sz="2400" b="1" dirty="0"/>
                <a:t>All data</a:t>
              </a:r>
            </a:p>
          </p:txBody>
        </p:sp>
      </p:grpSp>
      <p:sp>
        <p:nvSpPr>
          <p:cNvPr id="3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61" name="Shape 419"/>
          <p:cNvGrpSpPr/>
          <p:nvPr/>
        </p:nvGrpSpPr>
        <p:grpSpPr>
          <a:xfrm>
            <a:off x="249895" y="87635"/>
            <a:ext cx="530393" cy="729627"/>
            <a:chOff x="590250" y="244200"/>
            <a:chExt cx="407975" cy="532175"/>
          </a:xfrm>
        </p:grpSpPr>
        <p:sp>
          <p:nvSpPr>
            <p:cNvPr id="62"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cxnSp>
        <p:nvCxnSpPr>
          <p:cNvPr id="4" name="直接箭头连接符 3"/>
          <p:cNvCxnSpPr/>
          <p:nvPr/>
        </p:nvCxnSpPr>
        <p:spPr>
          <a:xfrm>
            <a:off x="1524000" y="5248999"/>
            <a:ext cx="908" cy="343549"/>
          </a:xfrm>
          <a:prstGeom prst="straightConnector1">
            <a:avLst/>
          </a:prstGeom>
          <a:ln w="38100" cap="flat">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4819650" y="5268049"/>
            <a:ext cx="908" cy="343549"/>
          </a:xfrm>
          <a:prstGeom prst="straightConnector1">
            <a:avLst/>
          </a:prstGeom>
          <a:ln w="38100" cap="flat">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37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t>  Background &amp; Motivation</a:t>
            </a:r>
          </a:p>
          <a:p>
            <a:pPr>
              <a:lnSpc>
                <a:spcPct val="110000"/>
              </a:lnSpc>
              <a:buFont typeface="Wingdings" panose="05000000000000000000" pitchFamily="2" charset="2"/>
              <a:buChar char="q"/>
            </a:pPr>
            <a:r>
              <a:rPr lang="en-US" sz="3600" b="1" dirty="0"/>
              <a:t>  Framework </a:t>
            </a:r>
          </a:p>
          <a:p>
            <a:pPr>
              <a:lnSpc>
                <a:spcPct val="110000"/>
              </a:lnSpc>
              <a:buFont typeface="Wingdings" panose="05000000000000000000" pitchFamily="2" charset="2"/>
              <a:buChar char="q"/>
            </a:pPr>
            <a:r>
              <a:rPr lang="en-US" sz="3600" b="1" dirty="0"/>
              <a:t>  Supervised Anomaly Detection</a:t>
            </a:r>
          </a:p>
          <a:p>
            <a:pPr>
              <a:lnSpc>
                <a:spcPct val="110000"/>
              </a:lnSpc>
              <a:buFont typeface="Wingdings" panose="05000000000000000000" pitchFamily="2" charset="2"/>
              <a:buChar char="q"/>
            </a:pPr>
            <a:r>
              <a:rPr lang="en-US" sz="3600" b="1" dirty="0"/>
              <a:t>  Unsupervised Anomaly Detection </a:t>
            </a:r>
          </a:p>
          <a:p>
            <a:pPr>
              <a:lnSpc>
                <a:spcPct val="110000"/>
              </a:lnSpc>
              <a:buFont typeface="Wingdings" panose="05000000000000000000" pitchFamily="2" charset="2"/>
              <a:buChar char="q"/>
            </a:pPr>
            <a:r>
              <a:rPr lang="en-US" sz="3600" b="1" dirty="0"/>
              <a:t>  Evaluation</a:t>
            </a:r>
          </a:p>
          <a:p>
            <a:pPr>
              <a:lnSpc>
                <a:spcPct val="110000"/>
              </a:lnSpc>
              <a:buFont typeface="Wingdings" panose="05000000000000000000" pitchFamily="2" charset="2"/>
              <a:buChar char="q"/>
            </a:pPr>
            <a:r>
              <a:rPr lang="en-US" sz="3600" b="1" dirty="0"/>
              <a:t>  Conclusion  </a:t>
            </a:r>
          </a:p>
          <a:p>
            <a:pPr>
              <a:lnSpc>
                <a:spcPct val="110000"/>
              </a:lnSpc>
            </a:pPr>
            <a:endParaRPr lang="en-US" sz="3600" b="1" dirty="0"/>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1" name="Slide Number Placeholder 3"/>
          <p:cNvSpPr txBox="1">
            <a:spLocks/>
          </p:cNvSpPr>
          <p:nvPr/>
        </p:nvSpPr>
        <p:spPr>
          <a:xfrm>
            <a:off x="6967999" y="647402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rPr>
              <a:t>2</a:t>
            </a:r>
          </a:p>
        </p:txBody>
      </p:sp>
    </p:spTree>
    <p:extLst>
      <p:ext uri="{BB962C8B-B14F-4D97-AF65-F5344CB8AC3E}">
        <p14:creationId xmlns:p14="http://schemas.microsoft.com/office/powerpoint/2010/main" val="131642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789812" y="1955801"/>
            <a:ext cx="6943725" cy="4391025"/>
          </a:xfrm>
          <a:prstGeom prst="rect">
            <a:avLst/>
          </a:prstGeom>
        </p:spPr>
      </p:pic>
      <p:sp>
        <p:nvSpPr>
          <p:cNvPr id="29" name="Slide Number Placeholder 28"/>
          <p:cNvSpPr>
            <a:spLocks noGrp="1"/>
          </p:cNvSpPr>
          <p:nvPr>
            <p:ph type="sldNum" sz="quarter" idx="12"/>
          </p:nvPr>
        </p:nvSpPr>
        <p:spPr>
          <a:xfrm>
            <a:off x="6965950" y="6472463"/>
            <a:ext cx="2057400" cy="365125"/>
          </a:xfrm>
        </p:spPr>
        <p:txBody>
          <a:bodyPr vert="horz" lIns="91440" tIns="45720" rIns="91440" bIns="45720" rtlCol="0" anchor="ctr"/>
          <a:lstStyle/>
          <a:p>
            <a:fld id="{F0825AFA-303F-4307-9D8E-C338DD17F49B}" type="slidenum">
              <a:rPr lang="en-US" sz="1800">
                <a:solidFill>
                  <a:schemeClr val="tx1"/>
                </a:solidFill>
              </a:rPr>
              <a:pPr/>
              <a:t>20</a:t>
            </a:fld>
            <a:endParaRPr lang="en-US" sz="1800" dirty="0">
              <a:solidFill>
                <a:schemeClr val="tx1"/>
              </a:solidFill>
            </a:endParaRPr>
          </a:p>
        </p:txBody>
      </p:sp>
      <p:sp>
        <p:nvSpPr>
          <p:cNvPr id="31" name="TextBox 30"/>
          <p:cNvSpPr txBox="1"/>
          <p:nvPr/>
        </p:nvSpPr>
        <p:spPr>
          <a:xfrm>
            <a:off x="441459" y="1277252"/>
            <a:ext cx="4513117" cy="461665"/>
          </a:xfrm>
          <a:prstGeom prst="rect">
            <a:avLst/>
          </a:prstGeom>
          <a:noFill/>
        </p:spPr>
        <p:txBody>
          <a:bodyPr wrap="square" rtlCol="0">
            <a:spAutoFit/>
          </a:bodyPr>
          <a:lstStyle/>
          <a:p>
            <a:r>
              <a:rPr lang="en-US" altLang="zh-CN" sz="2400" b="1" dirty="0"/>
              <a:t>Trained Decision Tree Example</a:t>
            </a:r>
            <a:r>
              <a:rPr lang="en-US" sz="2400" dirty="0"/>
              <a:t>:</a:t>
            </a:r>
          </a:p>
        </p:txBody>
      </p:sp>
      <p:sp>
        <p:nvSpPr>
          <p:cNvPr id="28"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34" name="Shape 419"/>
          <p:cNvGrpSpPr/>
          <p:nvPr/>
        </p:nvGrpSpPr>
        <p:grpSpPr>
          <a:xfrm>
            <a:off x="249895" y="87635"/>
            <a:ext cx="530393" cy="729627"/>
            <a:chOff x="590250" y="244200"/>
            <a:chExt cx="407975" cy="532175"/>
          </a:xfrm>
        </p:grpSpPr>
        <p:sp>
          <p:nvSpPr>
            <p:cNvPr id="35"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7"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8"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9"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cxnSp>
        <p:nvCxnSpPr>
          <p:cNvPr id="3" name="直接连接符 2"/>
          <p:cNvCxnSpPr/>
          <p:nvPr/>
        </p:nvCxnSpPr>
        <p:spPr>
          <a:xfrm flipH="1">
            <a:off x="3459480" y="2613660"/>
            <a:ext cx="1402083" cy="396240"/>
          </a:xfrm>
          <a:prstGeom prst="line">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459480" y="3566357"/>
            <a:ext cx="811720" cy="396043"/>
          </a:xfrm>
          <a:prstGeom prst="line">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271200" y="4503420"/>
            <a:ext cx="0" cy="487680"/>
          </a:xfrm>
          <a:prstGeom prst="line">
            <a:avLst/>
          </a:prstGeom>
          <a:ln w="3810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4"/>
          <a:stretch>
            <a:fillRect/>
          </a:stretch>
        </p:blipFill>
        <p:spPr>
          <a:xfrm>
            <a:off x="3762375" y="5050443"/>
            <a:ext cx="1192201" cy="315082"/>
          </a:xfrm>
          <a:prstGeom prst="rect">
            <a:avLst/>
          </a:prstGeom>
        </p:spPr>
      </p:pic>
      <p:sp>
        <p:nvSpPr>
          <p:cNvPr id="21" name="文本框 20"/>
          <p:cNvSpPr txBox="1"/>
          <p:nvPr/>
        </p:nvSpPr>
        <p:spPr>
          <a:xfrm>
            <a:off x="3800310" y="4934638"/>
            <a:ext cx="1314615" cy="461665"/>
          </a:xfrm>
          <a:prstGeom prst="rect">
            <a:avLst/>
          </a:prstGeom>
        </p:spPr>
        <p:txBody>
          <a:bodyPr vert="horz" wrap="square" lIns="91440" tIns="45720" rIns="91440" bIns="45720" rtlCol="0" anchor="ctr">
            <a:spAutoFit/>
          </a:bodyPr>
          <a:lstStyle/>
          <a:p>
            <a:r>
              <a:rPr lang="en-US" altLang="zh-CN" sz="2400" dirty="0">
                <a:solidFill>
                  <a:srgbClr val="FF0000"/>
                </a:solidFill>
              </a:rPr>
              <a:t>Anomaly</a:t>
            </a:r>
            <a:endParaRPr lang="zh-CN" altLang="en-US" sz="1800" dirty="0">
              <a:solidFill>
                <a:srgbClr val="FF0000"/>
              </a:solidFill>
            </a:endParaRPr>
          </a:p>
        </p:txBody>
      </p:sp>
      <p:sp>
        <p:nvSpPr>
          <p:cNvPr id="2" name="TextBox 1">
            <a:extLst>
              <a:ext uri="{FF2B5EF4-FFF2-40B4-BE49-F238E27FC236}">
                <a16:creationId xmlns:a16="http://schemas.microsoft.com/office/drawing/2014/main" id="{D03A1192-2C0E-2B40-8F40-FE91291DF852}"/>
              </a:ext>
            </a:extLst>
          </p:cNvPr>
          <p:cNvSpPr txBox="1"/>
          <p:nvPr/>
        </p:nvSpPr>
        <p:spPr>
          <a:xfrm>
            <a:off x="4251960" y="207100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
        <p:nvSpPr>
          <p:cNvPr id="30" name="TextBox 29">
            <a:extLst>
              <a:ext uri="{FF2B5EF4-FFF2-40B4-BE49-F238E27FC236}">
                <a16:creationId xmlns:a16="http://schemas.microsoft.com/office/drawing/2014/main" id="{970B1DAA-83F0-A34B-BD2B-C391F29A7233}"/>
              </a:ext>
            </a:extLst>
          </p:cNvPr>
          <p:cNvSpPr txBox="1"/>
          <p:nvPr/>
        </p:nvSpPr>
        <p:spPr>
          <a:xfrm>
            <a:off x="1706880" y="397600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
        <p:nvSpPr>
          <p:cNvPr id="60" name="TextBox 59">
            <a:extLst>
              <a:ext uri="{FF2B5EF4-FFF2-40B4-BE49-F238E27FC236}">
                <a16:creationId xmlns:a16="http://schemas.microsoft.com/office/drawing/2014/main" id="{39CE36F2-8EB6-634D-BC88-D7CE50FF92A1}"/>
              </a:ext>
            </a:extLst>
          </p:cNvPr>
          <p:cNvSpPr txBox="1"/>
          <p:nvPr/>
        </p:nvSpPr>
        <p:spPr>
          <a:xfrm>
            <a:off x="2758440" y="300064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
        <p:nvSpPr>
          <p:cNvPr id="61" name="TextBox 60">
            <a:extLst>
              <a:ext uri="{FF2B5EF4-FFF2-40B4-BE49-F238E27FC236}">
                <a16:creationId xmlns:a16="http://schemas.microsoft.com/office/drawing/2014/main" id="{91E20951-81A7-874D-99DF-AA10CA9EFEFC}"/>
              </a:ext>
            </a:extLst>
          </p:cNvPr>
          <p:cNvSpPr txBox="1"/>
          <p:nvPr/>
        </p:nvSpPr>
        <p:spPr>
          <a:xfrm>
            <a:off x="5593080" y="300826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3228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750" tmFilter="0, 0; .2, .5; .8, .5; 1, 0"/>
                                        <p:tgtEl>
                                          <p:spTgt spid="22"/>
                                        </p:tgtEl>
                                      </p:cBhvr>
                                    </p:animEffect>
                                    <p:animScale>
                                      <p:cBhvr>
                                        <p:cTn id="27" dur="375" autoRev="1" fill="hold"/>
                                        <p:tgtEl>
                                          <p:spTgt spid="22"/>
                                        </p:tgtEl>
                                      </p:cBhvr>
                                      <p:by x="105000" y="105000"/>
                                    </p:animScale>
                                  </p:childTnLst>
                                </p:cTn>
                              </p:par>
                              <p:par>
                                <p:cTn id="28" presetID="34" presetClass="emph" presetSubtype="0" fill="hold" grpId="0" nodeType="withEffect">
                                  <p:stCondLst>
                                    <p:cond delay="0"/>
                                  </p:stCondLst>
                                  <p:iterate type="lt">
                                    <p:tmPct val="10000"/>
                                  </p:iterate>
                                  <p:childTnLst>
                                    <p:animMotion origin="layout" path="M 0 -7.40741E-7 L 0 -0.07222 " pathEditMode="relative" rAng="0" ptsTypes="AA">
                                      <p:cBhvr>
                                        <p:cTn id="29" dur="250" accel="50000" decel="50000" autoRev="1" fill="hold">
                                          <p:stCondLst>
                                            <p:cond delay="0"/>
                                          </p:stCondLst>
                                        </p:cTn>
                                        <p:tgtEl>
                                          <p:spTgt spid="21"/>
                                        </p:tgtEl>
                                        <p:attrNameLst>
                                          <p:attrName>ppt_x</p:attrName>
                                          <p:attrName>ppt_y</p:attrName>
                                        </p:attrNameLst>
                                      </p:cBhvr>
                                      <p:rCtr x="0" y="-3611"/>
                                    </p:animMotion>
                                    <p:animRot by="1500000">
                                      <p:cBhvr>
                                        <p:cTn id="30" dur="125" fill="hold">
                                          <p:stCondLst>
                                            <p:cond delay="0"/>
                                          </p:stCondLst>
                                        </p:cTn>
                                        <p:tgtEl>
                                          <p:spTgt spid="21"/>
                                        </p:tgtEl>
                                        <p:attrNameLst>
                                          <p:attrName>r</p:attrName>
                                        </p:attrNameLst>
                                      </p:cBhvr>
                                    </p:animRot>
                                    <p:animRot by="-1500000">
                                      <p:cBhvr>
                                        <p:cTn id="31" dur="125" fill="hold">
                                          <p:stCondLst>
                                            <p:cond delay="125"/>
                                          </p:stCondLst>
                                        </p:cTn>
                                        <p:tgtEl>
                                          <p:spTgt spid="21"/>
                                        </p:tgtEl>
                                        <p:attrNameLst>
                                          <p:attrName>r</p:attrName>
                                        </p:attrNameLst>
                                      </p:cBhvr>
                                    </p:animRot>
                                    <p:animRot by="-1500000">
                                      <p:cBhvr>
                                        <p:cTn id="32" dur="125" fill="hold">
                                          <p:stCondLst>
                                            <p:cond delay="250"/>
                                          </p:stCondLst>
                                        </p:cTn>
                                        <p:tgtEl>
                                          <p:spTgt spid="21"/>
                                        </p:tgtEl>
                                        <p:attrNameLst>
                                          <p:attrName>r</p:attrName>
                                        </p:attrNameLst>
                                      </p:cBhvr>
                                    </p:animRot>
                                    <p:animRot by="1500000">
                                      <p:cBhvr>
                                        <p:cTn id="33"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53499" y="1141530"/>
            <a:ext cx="4513117" cy="461665"/>
          </a:xfrm>
          <a:prstGeom prst="rect">
            <a:avLst/>
          </a:prstGeom>
          <a:noFill/>
        </p:spPr>
        <p:txBody>
          <a:bodyPr wrap="square" rtlCol="0">
            <a:spAutoFit/>
          </a:bodyPr>
          <a:lstStyle/>
          <a:p>
            <a:r>
              <a:rPr lang="en-US" altLang="zh-CN" sz="2400" b="1" dirty="0"/>
              <a:t>Trained SVM Example</a:t>
            </a:r>
            <a:r>
              <a:rPr lang="en-US" sz="2400" dirty="0"/>
              <a:t>:</a:t>
            </a:r>
          </a:p>
        </p:txBody>
      </p:sp>
      <p:sp>
        <p:nvSpPr>
          <p:cNvPr id="28"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34" name="Shape 419"/>
          <p:cNvGrpSpPr/>
          <p:nvPr/>
        </p:nvGrpSpPr>
        <p:grpSpPr>
          <a:xfrm>
            <a:off x="249895" y="87635"/>
            <a:ext cx="530393" cy="729627"/>
            <a:chOff x="590250" y="244200"/>
            <a:chExt cx="407975" cy="532175"/>
          </a:xfrm>
        </p:grpSpPr>
        <p:sp>
          <p:nvSpPr>
            <p:cNvPr id="35"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7"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8"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9"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2" name="图片 1"/>
          <p:cNvPicPr>
            <a:picLocks noChangeAspect="1"/>
          </p:cNvPicPr>
          <p:nvPr/>
        </p:nvPicPr>
        <p:blipFill>
          <a:blip r:embed="rId3"/>
          <a:stretch>
            <a:fillRect/>
          </a:stretch>
        </p:blipFill>
        <p:spPr>
          <a:xfrm>
            <a:off x="2164736" y="1819852"/>
            <a:ext cx="4909164" cy="4568250"/>
          </a:xfrm>
          <a:prstGeom prst="rect">
            <a:avLst/>
          </a:prstGeom>
        </p:spPr>
      </p:pic>
      <p:sp>
        <p:nvSpPr>
          <p:cNvPr id="3" name="椭圆 2"/>
          <p:cNvSpPr/>
          <p:nvPr/>
        </p:nvSpPr>
        <p:spPr>
          <a:xfrm rot="2419932">
            <a:off x="3487233" y="2563814"/>
            <a:ext cx="4556808" cy="205647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椭圆 24"/>
          <p:cNvSpPr/>
          <p:nvPr/>
        </p:nvSpPr>
        <p:spPr>
          <a:xfrm rot="2419932">
            <a:off x="1627004" y="3876768"/>
            <a:ext cx="4556808" cy="1728380"/>
          </a:xfrm>
          <a:prstGeom prst="ellipse">
            <a:avLst/>
          </a:prstGeom>
          <a:noFill/>
          <a:ln w="38100">
            <a:solidFill>
              <a:srgbClr val="0EA1C4"/>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圆角矩形标注 4"/>
          <p:cNvSpPr/>
          <p:nvPr/>
        </p:nvSpPr>
        <p:spPr>
          <a:xfrm>
            <a:off x="7073900" y="2276029"/>
            <a:ext cx="1663700" cy="1011698"/>
          </a:xfrm>
          <a:prstGeom prst="wedgeRoundRectCallout">
            <a:avLst>
              <a:gd name="adj1" fmla="val -39532"/>
              <a:gd name="adj2" fmla="val 90117"/>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Anomalies</a:t>
            </a:r>
            <a:endParaRPr lang="zh-CN" altLang="en-US" sz="2400" dirty="0"/>
          </a:p>
        </p:txBody>
      </p:sp>
      <p:sp>
        <p:nvSpPr>
          <p:cNvPr id="30" name="圆角矩形标注 29"/>
          <p:cNvSpPr/>
          <p:nvPr/>
        </p:nvSpPr>
        <p:spPr>
          <a:xfrm>
            <a:off x="361538" y="3287727"/>
            <a:ext cx="1562100" cy="1011698"/>
          </a:xfrm>
          <a:prstGeom prst="wedgeRoundRectCallout">
            <a:avLst>
              <a:gd name="adj1" fmla="val 75915"/>
              <a:gd name="adj2" fmla="val 47436"/>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Normal instances</a:t>
            </a:r>
            <a:endParaRPr lang="zh-CN" altLang="en-US" sz="2400" dirty="0"/>
          </a:p>
        </p:txBody>
      </p:sp>
      <p:sp>
        <p:nvSpPr>
          <p:cNvPr id="6" name="灯片编号占位符 5"/>
          <p:cNvSpPr>
            <a:spLocks noGrp="1"/>
          </p:cNvSpPr>
          <p:nvPr>
            <p:ph type="sldNum" sz="quarter" idx="12"/>
          </p:nvPr>
        </p:nvSpPr>
        <p:spPr>
          <a:xfrm>
            <a:off x="6965947" y="6472463"/>
            <a:ext cx="2057400" cy="365125"/>
          </a:xfrm>
        </p:spPr>
        <p:txBody>
          <a:bodyPr vert="horz" lIns="91440" tIns="45720" rIns="91440" bIns="45720" rtlCol="0" anchor="ctr"/>
          <a:lstStyle/>
          <a:p>
            <a:fld id="{F0825AFA-303F-4307-9D8E-C338DD17F49B}" type="slidenum">
              <a:rPr lang="en-US" sz="1800">
                <a:solidFill>
                  <a:schemeClr val="tx1"/>
                </a:solidFill>
              </a:rPr>
              <a:pPr/>
              <a:t>21</a:t>
            </a:fld>
            <a:endParaRPr lang="en-US" sz="1800">
              <a:solidFill>
                <a:schemeClr val="tx1"/>
              </a:solidFill>
            </a:endParaRPr>
          </a:p>
        </p:txBody>
      </p:sp>
    </p:spTree>
    <p:extLst>
      <p:ext uri="{BB962C8B-B14F-4D97-AF65-F5344CB8AC3E}">
        <p14:creationId xmlns:p14="http://schemas.microsoft.com/office/powerpoint/2010/main" val="16155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750"/>
                                        <p:tgtEl>
                                          <p:spTgt spid="2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5"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t>  Unsupervised Anomaly Detection</a:t>
            </a:r>
            <a:endParaRPr lang="en-US" sz="3600" b="1" dirty="0"/>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22</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32663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Log Clustering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8" name="Shape 419"/>
          <p:cNvGrpSpPr/>
          <p:nvPr/>
        </p:nvGrpSpPr>
        <p:grpSpPr>
          <a:xfrm>
            <a:off x="249895" y="87635"/>
            <a:ext cx="530393" cy="729627"/>
            <a:chOff x="590250" y="244200"/>
            <a:chExt cx="407975" cy="532175"/>
          </a:xfrm>
        </p:grpSpPr>
        <p:sp>
          <p:nvSpPr>
            <p:cNvPr id="49"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36921" y="6472463"/>
            <a:ext cx="2057400" cy="365125"/>
          </a:xfrm>
        </p:spPr>
        <p:txBody>
          <a:bodyPr vert="horz" lIns="91440" tIns="45720" rIns="91440" bIns="45720" rtlCol="0" anchor="ctr"/>
          <a:lstStyle/>
          <a:p>
            <a:fld id="{F0825AFA-303F-4307-9D8E-C338DD17F49B}" type="slidenum">
              <a:rPr lang="en-US" sz="1800">
                <a:solidFill>
                  <a:schemeClr val="tx1"/>
                </a:solidFill>
              </a:rPr>
              <a:pPr/>
              <a:t>23</a:t>
            </a:fld>
            <a:endParaRPr lang="en-US" sz="1800" dirty="0">
              <a:solidFill>
                <a:schemeClr val="tx1"/>
              </a:solidFill>
            </a:endParaRPr>
          </a:p>
        </p:txBody>
      </p:sp>
      <p:pic>
        <p:nvPicPr>
          <p:cNvPr id="42" name="Content Placeholder 3">
            <a:extLst>
              <a:ext uri="{FF2B5EF4-FFF2-40B4-BE49-F238E27FC236}">
                <a16:creationId xmlns:a16="http://schemas.microsoft.com/office/drawing/2014/main" id="{91E5E96B-876B-EB4F-BC54-57409A63F443}"/>
              </a:ext>
            </a:extLst>
          </p:cNvPr>
          <p:cNvPicPr>
            <a:picLocks noGrp="1" noChangeAspect="1"/>
          </p:cNvPicPr>
          <p:nvPr>
            <p:ph idx="1"/>
          </p:nvPr>
        </p:nvPicPr>
        <p:blipFill>
          <a:blip r:embed="rId3"/>
          <a:stretch>
            <a:fillRect/>
          </a:stretch>
        </p:blipFill>
        <p:spPr>
          <a:xfrm>
            <a:off x="108284" y="1108746"/>
            <a:ext cx="9035716" cy="5266402"/>
          </a:xfrm>
          <a:prstGeom prst="rect">
            <a:avLst/>
          </a:prstGeom>
        </p:spPr>
      </p:pic>
    </p:spTree>
    <p:extLst>
      <p:ext uri="{BB962C8B-B14F-4D97-AF65-F5344CB8AC3E}">
        <p14:creationId xmlns:p14="http://schemas.microsoft.com/office/powerpoint/2010/main" val="217654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696" y="1578615"/>
            <a:ext cx="4076049" cy="3831660"/>
          </a:xfrm>
          <a:prstGeom prst="rect">
            <a:avLst/>
          </a:prstGeom>
        </p:spPr>
      </p:pic>
      <p:sp>
        <p:nvSpPr>
          <p:cNvPr id="5" name="TextBox 4"/>
          <p:cNvSpPr txBox="1"/>
          <p:nvPr/>
        </p:nvSpPr>
        <p:spPr>
          <a:xfrm>
            <a:off x="4206744" y="1267758"/>
            <a:ext cx="4937255" cy="5324535"/>
          </a:xfrm>
          <a:prstGeom prst="rect">
            <a:avLst/>
          </a:prstGeom>
          <a:noFill/>
        </p:spPr>
        <p:txBody>
          <a:bodyPr wrap="square" rtlCol="0">
            <a:spAutoFit/>
          </a:bodyPr>
          <a:lstStyle/>
          <a:p>
            <a:r>
              <a:rPr lang="en-US" sz="2400" dirty="0"/>
              <a:t>Two subspaces are generated by PCA:</a:t>
            </a:r>
          </a:p>
          <a:p>
            <a:pPr marL="257168" indent="-257168">
              <a:buFont typeface="+mj-lt"/>
              <a:buAutoNum type="arabicPeriod"/>
            </a:pPr>
            <a:r>
              <a:rPr lang="en-US" sz="2400" b="1" dirty="0">
                <a:solidFill>
                  <a:srgbClr val="FF0000"/>
                </a:solidFill>
              </a:rPr>
              <a:t>S</a:t>
            </a:r>
            <a:r>
              <a:rPr lang="en-US" b="1" dirty="0">
                <a:solidFill>
                  <a:srgbClr val="FF0000"/>
                </a:solidFill>
              </a:rPr>
              <a:t>n</a:t>
            </a:r>
            <a:r>
              <a:rPr lang="en-US" sz="2400" b="1" dirty="0">
                <a:solidFill>
                  <a:srgbClr val="FF0000"/>
                </a:solidFill>
              </a:rPr>
              <a:t>: </a:t>
            </a:r>
            <a:r>
              <a:rPr lang="en-US" altLang="zh-CN" sz="2400" b="1" dirty="0">
                <a:solidFill>
                  <a:srgbClr val="FF0000"/>
                </a:solidFill>
              </a:rPr>
              <a:t>Normal Space</a:t>
            </a:r>
            <a:r>
              <a:rPr lang="en-US" altLang="zh-CN" sz="2400" dirty="0"/>
              <a:t>, constructed by first </a:t>
            </a:r>
            <a:r>
              <a:rPr lang="en-US" altLang="zh-CN" sz="2400" i="1" dirty="0"/>
              <a:t>k</a:t>
            </a:r>
            <a:r>
              <a:rPr lang="en-US" altLang="zh-CN" sz="2400" dirty="0"/>
              <a:t> principal components.</a:t>
            </a:r>
          </a:p>
          <a:p>
            <a:pPr marL="257168" indent="-257168">
              <a:buFont typeface="+mj-lt"/>
              <a:buAutoNum type="arabicPeriod"/>
            </a:pPr>
            <a:r>
              <a:rPr lang="en-US" sz="2400" b="1" dirty="0">
                <a:solidFill>
                  <a:srgbClr val="FF0000"/>
                </a:solidFill>
              </a:rPr>
              <a:t>S</a:t>
            </a:r>
            <a:r>
              <a:rPr lang="en-US" b="1" dirty="0">
                <a:solidFill>
                  <a:srgbClr val="FF0000"/>
                </a:solidFill>
              </a:rPr>
              <a:t>a</a:t>
            </a:r>
            <a:r>
              <a:rPr lang="en-US" sz="2400" b="1" dirty="0">
                <a:solidFill>
                  <a:srgbClr val="FF0000"/>
                </a:solidFill>
              </a:rPr>
              <a:t>: Anomaly Space</a:t>
            </a:r>
            <a:r>
              <a:rPr lang="en-US" sz="2400" dirty="0"/>
              <a:t>, constructed by remaining </a:t>
            </a:r>
            <a:r>
              <a:rPr lang="en-US" sz="2400" i="1" dirty="0"/>
              <a:t>(n-k) </a:t>
            </a:r>
            <a:r>
              <a:rPr lang="en-US" sz="2400" dirty="0"/>
              <a:t>components.</a:t>
            </a:r>
          </a:p>
          <a:p>
            <a:endParaRPr lang="en-US" sz="2000" dirty="0"/>
          </a:p>
          <a:p>
            <a:r>
              <a:rPr lang="en-US" sz="2000" dirty="0"/>
              <a:t>Project </a:t>
            </a:r>
            <a:r>
              <a:rPr lang="en-US" sz="2000" i="1" dirty="0"/>
              <a:t>y </a:t>
            </a:r>
            <a:r>
              <a:rPr lang="en-US" sz="2000" dirty="0"/>
              <a:t>into anomaly space using </a:t>
            </a:r>
          </a:p>
          <a:p>
            <a:r>
              <a:rPr lang="en-US" sz="2000" dirty="0"/>
              <a:t>where </a:t>
            </a:r>
            <a:r>
              <a:rPr lang="en-US" sz="2000" i="1" dirty="0"/>
              <a:t>P </a:t>
            </a:r>
            <a:r>
              <a:rPr lang="en-US" sz="2000" dirty="0"/>
              <a:t>is the </a:t>
            </a:r>
            <a:r>
              <a:rPr lang="en-US" altLang="zh-CN" sz="2000" dirty="0"/>
              <a:t>vector of </a:t>
            </a:r>
            <a:r>
              <a:rPr lang="en-US" sz="2000" dirty="0"/>
              <a:t>first k principal components.</a:t>
            </a:r>
          </a:p>
          <a:p>
            <a:r>
              <a:rPr lang="en-US" sz="2000" dirty="0"/>
              <a:t>     </a:t>
            </a:r>
          </a:p>
          <a:p>
            <a:endParaRPr lang="en-US" sz="2000" dirty="0"/>
          </a:p>
          <a:p>
            <a:r>
              <a:rPr lang="en-US" sz="2000" dirty="0"/>
              <a:t>An event count vector is regarded as </a:t>
            </a:r>
            <a:r>
              <a:rPr lang="en-US" sz="2000" dirty="0">
                <a:solidFill>
                  <a:srgbClr val="FF0000"/>
                </a:solidFill>
              </a:rPr>
              <a:t>anomaly</a:t>
            </a:r>
            <a:r>
              <a:rPr lang="en-US" sz="2000" dirty="0"/>
              <a:t> if </a:t>
            </a:r>
          </a:p>
          <a:p>
            <a:r>
              <a:rPr lang="en-US" sz="2000" dirty="0"/>
              <a:t>  </a:t>
            </a:r>
          </a:p>
          <a:p>
            <a:endParaRPr lang="en-US" sz="2000" dirty="0"/>
          </a:p>
          <a:p>
            <a:r>
              <a:rPr lang="en-US" sz="2000" i="1" dirty="0"/>
              <a:t>Q</a:t>
            </a:r>
            <a:r>
              <a:rPr lang="en-US" sz="2000" dirty="0"/>
              <a:t> is the threshold</a:t>
            </a:r>
          </a:p>
        </p:txBody>
      </p:sp>
      <p:pic>
        <p:nvPicPr>
          <p:cNvPr id="7" name="Picture 6"/>
          <p:cNvPicPr>
            <a:picLocks noChangeAspect="1"/>
          </p:cNvPicPr>
          <p:nvPr/>
        </p:nvPicPr>
        <p:blipFill>
          <a:blip r:embed="rId4"/>
          <a:stretch>
            <a:fillRect/>
          </a:stretch>
        </p:blipFill>
        <p:spPr>
          <a:xfrm>
            <a:off x="6283775" y="4306179"/>
            <a:ext cx="2192567" cy="404304"/>
          </a:xfrm>
          <a:prstGeom prst="rect">
            <a:avLst/>
          </a:prstGeom>
        </p:spPr>
      </p:pic>
      <p:pic>
        <p:nvPicPr>
          <p:cNvPr id="10" name="Picture 9"/>
          <p:cNvPicPr>
            <a:picLocks noChangeAspect="1"/>
          </p:cNvPicPr>
          <p:nvPr/>
        </p:nvPicPr>
        <p:blipFill>
          <a:blip r:embed="rId5"/>
          <a:stretch>
            <a:fillRect/>
          </a:stretch>
        </p:blipFill>
        <p:spPr>
          <a:xfrm>
            <a:off x="5448522" y="5776686"/>
            <a:ext cx="2225025" cy="418687"/>
          </a:xfrm>
          <a:prstGeom prst="rect">
            <a:avLst/>
          </a:prstGeom>
        </p:spPr>
      </p:pic>
      <p:sp>
        <p:nvSpPr>
          <p:cNvPr id="3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PCA</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38" name="Shape 419"/>
          <p:cNvGrpSpPr/>
          <p:nvPr/>
        </p:nvGrpSpPr>
        <p:grpSpPr>
          <a:xfrm>
            <a:off x="249895" y="87635"/>
            <a:ext cx="530393" cy="729627"/>
            <a:chOff x="590250" y="244200"/>
            <a:chExt cx="407975" cy="532175"/>
          </a:xfrm>
        </p:grpSpPr>
        <p:sp>
          <p:nvSpPr>
            <p:cNvPr id="39"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51433" y="6472463"/>
            <a:ext cx="2057400" cy="365125"/>
          </a:xfrm>
        </p:spPr>
        <p:txBody>
          <a:bodyPr vert="horz" lIns="91440" tIns="45720" rIns="91440" bIns="45720" rtlCol="0" anchor="ctr"/>
          <a:lstStyle/>
          <a:p>
            <a:fld id="{F0825AFA-303F-4307-9D8E-C338DD17F49B}" type="slidenum">
              <a:rPr lang="en-US" sz="1800">
                <a:solidFill>
                  <a:schemeClr val="tx1"/>
                </a:solidFill>
              </a:rPr>
              <a:pPr/>
              <a:t>24</a:t>
            </a:fld>
            <a:endParaRPr lang="en-US" sz="1800" dirty="0">
              <a:solidFill>
                <a:schemeClr val="tx1"/>
              </a:solidFill>
            </a:endParaRPr>
          </a:p>
        </p:txBody>
      </p:sp>
    </p:spTree>
    <p:extLst>
      <p:ext uri="{BB962C8B-B14F-4D97-AF65-F5344CB8AC3E}">
        <p14:creationId xmlns:p14="http://schemas.microsoft.com/office/powerpoint/2010/main" val="287555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00837" y="2838449"/>
            <a:ext cx="5159013" cy="22003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06" y="1925692"/>
            <a:ext cx="2607127" cy="4532257"/>
          </a:xfrm>
          <a:prstGeom prst="rect">
            <a:avLst/>
          </a:prstGeom>
        </p:spPr>
      </p:pic>
      <p:sp>
        <p:nvSpPr>
          <p:cNvPr id="8" name="TextBox 7"/>
          <p:cNvSpPr txBox="1"/>
          <p:nvPr/>
        </p:nvSpPr>
        <p:spPr>
          <a:xfrm>
            <a:off x="4113938" y="1261076"/>
            <a:ext cx="3880712" cy="523220"/>
          </a:xfrm>
          <a:prstGeom prst="rect">
            <a:avLst/>
          </a:prstGeom>
          <a:noFill/>
        </p:spPr>
        <p:txBody>
          <a:bodyPr wrap="square" rtlCol="0">
            <a:spAutoFit/>
          </a:bodyPr>
          <a:lstStyle/>
          <a:p>
            <a:r>
              <a:rPr lang="en-US" sz="2800" dirty="0"/>
              <a:t>Program Execution Flow:</a:t>
            </a:r>
          </a:p>
        </p:txBody>
      </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Invariants Mining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5" name="Shape 419"/>
          <p:cNvGrpSpPr/>
          <p:nvPr/>
        </p:nvGrpSpPr>
        <p:grpSpPr>
          <a:xfrm>
            <a:off x="249895" y="87635"/>
            <a:ext cx="530393" cy="729627"/>
            <a:chOff x="590250" y="244200"/>
            <a:chExt cx="407975" cy="532175"/>
          </a:xfrm>
        </p:grpSpPr>
        <p:sp>
          <p:nvSpPr>
            <p:cNvPr id="46"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65950" y="6457949"/>
            <a:ext cx="2057400" cy="365125"/>
          </a:xfrm>
        </p:spPr>
        <p:txBody>
          <a:bodyPr vert="horz" lIns="91440" tIns="45720" rIns="91440" bIns="45720" rtlCol="0" anchor="ctr"/>
          <a:lstStyle/>
          <a:p>
            <a:fld id="{F0825AFA-303F-4307-9D8E-C338DD17F49B}" type="slidenum">
              <a:rPr lang="en-US" sz="1800">
                <a:solidFill>
                  <a:schemeClr val="tx1"/>
                </a:solidFill>
              </a:rPr>
              <a:pPr/>
              <a:t>25</a:t>
            </a:fld>
            <a:endParaRPr lang="en-US" sz="1800" dirty="0">
              <a:solidFill>
                <a:schemeClr val="tx1"/>
              </a:solidFill>
            </a:endParaRPr>
          </a:p>
        </p:txBody>
      </p:sp>
      <p:sp>
        <p:nvSpPr>
          <p:cNvPr id="25" name="TextBox 7"/>
          <p:cNvSpPr txBox="1"/>
          <p:nvPr/>
        </p:nvSpPr>
        <p:spPr>
          <a:xfrm>
            <a:off x="576861" y="1260769"/>
            <a:ext cx="3880712" cy="523220"/>
          </a:xfrm>
          <a:prstGeom prst="rect">
            <a:avLst/>
          </a:prstGeom>
          <a:noFill/>
        </p:spPr>
        <p:txBody>
          <a:bodyPr wrap="square" rtlCol="0">
            <a:spAutoFit/>
          </a:bodyPr>
          <a:lstStyle/>
          <a:p>
            <a:r>
              <a:rPr lang="en-US" altLang="zh-CN" sz="2800" dirty="0"/>
              <a:t>Code</a:t>
            </a:r>
            <a:r>
              <a:rPr lang="en-US" sz="2800" dirty="0"/>
              <a:t>:</a:t>
            </a:r>
          </a:p>
        </p:txBody>
      </p:sp>
    </p:spTree>
    <p:extLst>
      <p:ext uri="{BB962C8B-B14F-4D97-AF65-F5344CB8AC3E}">
        <p14:creationId xmlns:p14="http://schemas.microsoft.com/office/powerpoint/2010/main" val="19914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347" y="1560702"/>
            <a:ext cx="4499653" cy="1919098"/>
          </a:xfrm>
          <a:prstGeom prst="rect">
            <a:avLst/>
          </a:prstGeom>
        </p:spPr>
      </p:pic>
      <p:pic>
        <p:nvPicPr>
          <p:cNvPr id="9" name="Picture 8"/>
          <p:cNvPicPr>
            <a:picLocks noChangeAspect="1"/>
          </p:cNvPicPr>
          <p:nvPr/>
        </p:nvPicPr>
        <p:blipFill>
          <a:blip r:embed="rId4"/>
          <a:stretch>
            <a:fillRect/>
          </a:stretch>
        </p:blipFill>
        <p:spPr>
          <a:xfrm>
            <a:off x="655206" y="4567883"/>
            <a:ext cx="3052390" cy="1077314"/>
          </a:xfrm>
          <a:prstGeom prst="rect">
            <a:avLst/>
          </a:prstGeom>
        </p:spPr>
      </p:pic>
      <p:sp>
        <p:nvSpPr>
          <p:cNvPr id="11" name="TextBox 10"/>
          <p:cNvSpPr txBox="1"/>
          <p:nvPr/>
        </p:nvSpPr>
        <p:spPr>
          <a:xfrm>
            <a:off x="4631911" y="1340753"/>
            <a:ext cx="4512089" cy="4278094"/>
          </a:xfrm>
          <a:prstGeom prst="rect">
            <a:avLst/>
          </a:prstGeom>
          <a:noFill/>
        </p:spPr>
        <p:txBody>
          <a:bodyPr wrap="square" rtlCol="0">
            <a:spAutoFit/>
          </a:bodyPr>
          <a:lstStyle/>
          <a:p>
            <a:r>
              <a:rPr lang="en-US" sz="3200" b="1" dirty="0"/>
              <a:t>Main process:</a:t>
            </a:r>
          </a:p>
          <a:p>
            <a:pPr marL="257168" indent="-257168">
              <a:buFont typeface="+mj-lt"/>
              <a:buAutoNum type="arabicPeriod"/>
            </a:pPr>
            <a:r>
              <a:rPr lang="en-US" sz="2400" dirty="0"/>
              <a:t>Build event count matrix</a:t>
            </a:r>
          </a:p>
          <a:p>
            <a:pPr marL="257168" indent="-257168">
              <a:buFont typeface="+mj-lt"/>
              <a:buAutoNum type="arabicPeriod"/>
            </a:pPr>
            <a:endParaRPr lang="en-US" sz="2400" dirty="0"/>
          </a:p>
          <a:p>
            <a:pPr marL="257168" indent="-257168">
              <a:buFont typeface="+mj-lt"/>
              <a:buAutoNum type="arabicPeriod"/>
            </a:pPr>
            <a:r>
              <a:rPr lang="en-US" sz="2400" dirty="0"/>
              <a:t>Estimate the invariant space (r invariants) </a:t>
            </a:r>
            <a:r>
              <a:rPr lang="en-US" altLang="zh-CN" sz="2400" dirty="0"/>
              <a:t>using SVD</a:t>
            </a:r>
          </a:p>
          <a:p>
            <a:pPr marL="257168" indent="-257168">
              <a:buFont typeface="+mj-lt"/>
              <a:buAutoNum type="arabicPeriod"/>
            </a:pPr>
            <a:endParaRPr lang="en-US" sz="2400" dirty="0"/>
          </a:p>
          <a:p>
            <a:pPr marL="257168" indent="-257168">
              <a:buFont typeface="+mj-lt"/>
              <a:buAutoNum type="arabicPeriod"/>
            </a:pPr>
            <a:r>
              <a:rPr lang="en-US" sz="2400" dirty="0"/>
              <a:t>Search invariants with a brute force algorithm</a:t>
            </a:r>
          </a:p>
          <a:p>
            <a:pPr marL="257168" indent="-257168">
              <a:buFont typeface="+mj-lt"/>
              <a:buAutoNum type="arabicPeriod"/>
            </a:pPr>
            <a:endParaRPr lang="en-US" sz="2400" dirty="0"/>
          </a:p>
          <a:p>
            <a:pPr marL="257168" indent="-257168">
              <a:buFont typeface="+mj-lt"/>
              <a:buAutoNum type="arabicPeriod"/>
            </a:pPr>
            <a:r>
              <a:rPr lang="en-US" sz="2400" dirty="0"/>
              <a:t>Validate the mined invariants until r invariants are obtained</a:t>
            </a:r>
          </a:p>
        </p:txBody>
      </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Invariants Mining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5" name="Shape 419"/>
          <p:cNvGrpSpPr/>
          <p:nvPr/>
        </p:nvGrpSpPr>
        <p:grpSpPr>
          <a:xfrm>
            <a:off x="249895" y="87635"/>
            <a:ext cx="530393" cy="729627"/>
            <a:chOff x="590250" y="244200"/>
            <a:chExt cx="407975" cy="532175"/>
          </a:xfrm>
        </p:grpSpPr>
        <p:sp>
          <p:nvSpPr>
            <p:cNvPr id="46"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65952" y="6457951"/>
            <a:ext cx="2057400" cy="365125"/>
          </a:xfrm>
        </p:spPr>
        <p:txBody>
          <a:bodyPr vert="horz" lIns="91440" tIns="45720" rIns="91440" bIns="45720" rtlCol="0" anchor="ctr"/>
          <a:lstStyle/>
          <a:p>
            <a:fld id="{F0825AFA-303F-4307-9D8E-C338DD17F49B}" type="slidenum">
              <a:rPr lang="en-US" sz="1800">
                <a:solidFill>
                  <a:schemeClr val="tx1"/>
                </a:solidFill>
              </a:rPr>
              <a:pPr/>
              <a:t>26</a:t>
            </a:fld>
            <a:endParaRPr lang="en-US" sz="1800" dirty="0">
              <a:solidFill>
                <a:schemeClr val="tx1"/>
              </a:solidFill>
            </a:endParaRPr>
          </a:p>
        </p:txBody>
      </p:sp>
    </p:spTree>
    <p:extLst>
      <p:ext uri="{BB962C8B-B14F-4D97-AF65-F5344CB8AC3E}">
        <p14:creationId xmlns:p14="http://schemas.microsoft.com/office/powerpoint/2010/main" val="27101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27</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41615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a:stretch>
            <a:fillRect/>
          </a:stretch>
        </p:blipFill>
        <p:spPr>
          <a:xfrm>
            <a:off x="380215" y="1971517"/>
            <a:ext cx="5761811" cy="1530139"/>
          </a:xfrm>
          <a:prstGeom prst="rect">
            <a:avLst/>
          </a:prstGeom>
        </p:spPr>
      </p:pic>
      <p:pic>
        <p:nvPicPr>
          <p:cNvPr id="4" name="Picture 3"/>
          <p:cNvPicPr>
            <a:picLocks noChangeAspect="1"/>
          </p:cNvPicPr>
          <p:nvPr/>
        </p:nvPicPr>
        <p:blipFill>
          <a:blip r:embed="rId4"/>
          <a:stretch>
            <a:fillRect/>
          </a:stretch>
        </p:blipFill>
        <p:spPr>
          <a:xfrm>
            <a:off x="1395317" y="4432846"/>
            <a:ext cx="4839129" cy="1875045"/>
          </a:xfrm>
          <a:prstGeom prst="rect">
            <a:avLst/>
          </a:prstGeom>
        </p:spPr>
      </p:pic>
      <p:cxnSp>
        <p:nvCxnSpPr>
          <p:cNvPr id="8" name="Straight Connector 7"/>
          <p:cNvCxnSpPr>
            <a:endCxn id="12" idx="1"/>
          </p:cNvCxnSpPr>
          <p:nvPr/>
        </p:nvCxnSpPr>
        <p:spPr>
          <a:xfrm flipV="1">
            <a:off x="6089776" y="2183666"/>
            <a:ext cx="822772" cy="606346"/>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12548" y="1829723"/>
            <a:ext cx="2110800" cy="707886"/>
          </a:xfrm>
          <a:prstGeom prst="rect">
            <a:avLst/>
          </a:prstGeom>
          <a:noFill/>
        </p:spPr>
        <p:txBody>
          <a:bodyPr wrap="square" rtlCol="0">
            <a:spAutoFit/>
          </a:bodyPr>
          <a:lstStyle/>
          <a:p>
            <a:r>
              <a:rPr lang="en-US" sz="2000" dirty="0"/>
              <a:t>Fixed </a:t>
            </a:r>
            <a:r>
              <a:rPr lang="en-US" altLang="zh-CN" sz="2000" dirty="0"/>
              <a:t>windows &amp; Sliding windows</a:t>
            </a:r>
            <a:endParaRPr lang="en-US" sz="2000" dirty="0"/>
          </a:p>
        </p:txBody>
      </p:sp>
      <p:cxnSp>
        <p:nvCxnSpPr>
          <p:cNvPr id="13" name="Straight Connector 12"/>
          <p:cNvCxnSpPr/>
          <p:nvPr/>
        </p:nvCxnSpPr>
        <p:spPr>
          <a:xfrm>
            <a:off x="6097937" y="3277955"/>
            <a:ext cx="814611" cy="2379"/>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65948" y="3077900"/>
            <a:ext cx="2131615" cy="400110"/>
          </a:xfrm>
          <a:prstGeom prst="rect">
            <a:avLst/>
          </a:prstGeom>
          <a:noFill/>
        </p:spPr>
        <p:txBody>
          <a:bodyPr wrap="square" rtlCol="0">
            <a:spAutoFit/>
          </a:bodyPr>
          <a:lstStyle/>
          <a:p>
            <a:r>
              <a:rPr lang="en-US" sz="2000" dirty="0"/>
              <a:t>Session windows</a:t>
            </a:r>
          </a:p>
        </p:txBody>
      </p:sp>
      <p:grpSp>
        <p:nvGrpSpPr>
          <p:cNvPr id="27" name="Shape 489"/>
          <p:cNvGrpSpPr/>
          <p:nvPr/>
        </p:nvGrpSpPr>
        <p:grpSpPr>
          <a:xfrm>
            <a:off x="168812" y="126718"/>
            <a:ext cx="752881" cy="730532"/>
            <a:chOff x="1923675" y="1633650"/>
            <a:chExt cx="436000" cy="435975"/>
          </a:xfrm>
        </p:grpSpPr>
        <p:sp>
          <p:nvSpPr>
            <p:cNvPr id="28" name="Shape 49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9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9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1" name="Shape 49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2" name="Shape 49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3" name="Shape 49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Rectangle 1"/>
          <p:cNvSpPr/>
          <p:nvPr/>
        </p:nvSpPr>
        <p:spPr>
          <a:xfrm>
            <a:off x="334661" y="3777786"/>
            <a:ext cx="2671052" cy="461665"/>
          </a:xfrm>
          <a:prstGeom prst="rect">
            <a:avLst/>
          </a:prstGeom>
        </p:spPr>
        <p:txBody>
          <a:bodyPr wrap="none">
            <a:spAutoFit/>
          </a:bodyPr>
          <a:lstStyle/>
          <a:p>
            <a:r>
              <a:rPr lang="en-US" sz="2400" dirty="0">
                <a:solidFill>
                  <a:srgbClr val="222222"/>
                </a:solidFill>
              </a:rPr>
              <a:t>Performance metric</a:t>
            </a:r>
            <a:endParaRPr lang="en-US" sz="2400" dirty="0"/>
          </a:p>
        </p:txBody>
      </p:sp>
      <p:sp>
        <p:nvSpPr>
          <p:cNvPr id="21" name="Rectangle 20"/>
          <p:cNvSpPr/>
          <p:nvPr/>
        </p:nvSpPr>
        <p:spPr>
          <a:xfrm>
            <a:off x="292386" y="1260795"/>
            <a:ext cx="1328890" cy="461665"/>
          </a:xfrm>
          <a:prstGeom prst="rect">
            <a:avLst/>
          </a:prstGeom>
        </p:spPr>
        <p:txBody>
          <a:bodyPr wrap="none">
            <a:spAutoFit/>
          </a:bodyPr>
          <a:lstStyle/>
          <a:p>
            <a:r>
              <a:rPr lang="en-US" sz="2400" dirty="0">
                <a:solidFill>
                  <a:srgbClr val="222222"/>
                </a:solidFill>
              </a:rPr>
              <a:t>Data sets</a:t>
            </a:r>
            <a:endParaRPr lang="en-US" sz="2400" dirty="0"/>
          </a:p>
        </p:txBody>
      </p:sp>
      <p:sp>
        <p:nvSpPr>
          <p:cNvPr id="24"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a:xfrm>
            <a:off x="6965948" y="6457949"/>
            <a:ext cx="2057400" cy="365125"/>
          </a:xfrm>
        </p:spPr>
        <p:txBody>
          <a:bodyPr vert="horz" lIns="91440" tIns="45720" rIns="91440" bIns="45720" rtlCol="0" anchor="ctr"/>
          <a:lstStyle/>
          <a:p>
            <a:fld id="{F0825AFA-303F-4307-9D8E-C338DD17F49B}" type="slidenum">
              <a:rPr lang="en-US" sz="1800">
                <a:solidFill>
                  <a:schemeClr val="tx1"/>
                </a:solidFill>
              </a:rPr>
              <a:pPr/>
              <a:t>28</a:t>
            </a:fld>
            <a:endParaRPr lang="en-US" sz="1800">
              <a:solidFill>
                <a:schemeClr val="tx1"/>
              </a:solidFill>
            </a:endParaRPr>
          </a:p>
        </p:txBody>
      </p:sp>
      <p:pic>
        <p:nvPicPr>
          <p:cNvPr id="10" name="图片 9"/>
          <p:cNvPicPr>
            <a:picLocks noChangeAspect="1"/>
          </p:cNvPicPr>
          <p:nvPr/>
        </p:nvPicPr>
        <p:blipFill>
          <a:blip r:embed="rId5"/>
          <a:stretch>
            <a:fillRect/>
          </a:stretch>
        </p:blipFill>
        <p:spPr>
          <a:xfrm>
            <a:off x="1808943" y="5659716"/>
            <a:ext cx="222410" cy="190637"/>
          </a:xfrm>
          <a:prstGeom prst="rect">
            <a:avLst/>
          </a:prstGeom>
        </p:spPr>
      </p:pic>
      <p:pic>
        <p:nvPicPr>
          <p:cNvPr id="11" name="图片 10"/>
          <p:cNvPicPr>
            <a:picLocks noChangeAspect="1"/>
          </p:cNvPicPr>
          <p:nvPr/>
        </p:nvPicPr>
        <p:blipFill>
          <a:blip r:embed="rId6"/>
          <a:stretch>
            <a:fillRect/>
          </a:stretch>
        </p:blipFill>
        <p:spPr>
          <a:xfrm>
            <a:off x="1943100" y="5868618"/>
            <a:ext cx="202553" cy="221662"/>
          </a:xfrm>
          <a:prstGeom prst="rect">
            <a:avLst/>
          </a:prstGeom>
        </p:spPr>
      </p:pic>
      <p:pic>
        <p:nvPicPr>
          <p:cNvPr id="14" name="图片 13"/>
          <p:cNvPicPr>
            <a:picLocks noChangeAspect="1"/>
          </p:cNvPicPr>
          <p:nvPr/>
        </p:nvPicPr>
        <p:blipFill>
          <a:blip r:embed="rId7"/>
          <a:stretch>
            <a:fillRect/>
          </a:stretch>
        </p:blipFill>
        <p:spPr>
          <a:xfrm>
            <a:off x="1729648" y="5860948"/>
            <a:ext cx="219075" cy="238125"/>
          </a:xfrm>
          <a:prstGeom prst="rect">
            <a:avLst/>
          </a:prstGeom>
        </p:spPr>
      </p:pic>
      <p:pic>
        <p:nvPicPr>
          <p:cNvPr id="9" name="图片 8"/>
          <p:cNvPicPr>
            <a:picLocks noChangeAspect="1"/>
          </p:cNvPicPr>
          <p:nvPr/>
        </p:nvPicPr>
        <p:blipFill>
          <a:blip r:embed="rId8"/>
          <a:stretch>
            <a:fillRect/>
          </a:stretch>
        </p:blipFill>
        <p:spPr>
          <a:xfrm>
            <a:off x="2050402" y="6019768"/>
            <a:ext cx="186385" cy="186385"/>
          </a:xfrm>
          <a:prstGeom prst="rect">
            <a:avLst/>
          </a:prstGeom>
        </p:spPr>
      </p:pic>
    </p:spTree>
    <p:extLst>
      <p:ext uri="{BB962C8B-B14F-4D97-AF65-F5344CB8AC3E}">
        <p14:creationId xmlns:p14="http://schemas.microsoft.com/office/powerpoint/2010/main" val="246128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365" y="2146694"/>
            <a:ext cx="7904664" cy="1938992"/>
          </a:xfrm>
          <a:prstGeom prst="rect">
            <a:avLst/>
          </a:prstGeom>
        </p:spPr>
        <p:txBody>
          <a:bodyPr wrap="none">
            <a:spAutoFit/>
          </a:bodyPr>
          <a:lstStyle/>
          <a:p>
            <a:r>
              <a:rPr lang="en-US" sz="2400" dirty="0">
                <a:solidFill>
                  <a:srgbClr val="222222"/>
                </a:solidFill>
              </a:rPr>
              <a:t>Q1: What is the accuracy of supervised anomaly detection?</a:t>
            </a:r>
          </a:p>
          <a:p>
            <a:endParaRPr lang="en-US" sz="2400" dirty="0">
              <a:solidFill>
                <a:srgbClr val="222222"/>
              </a:solidFill>
            </a:endParaRPr>
          </a:p>
          <a:p>
            <a:r>
              <a:rPr lang="en-US" sz="2400" dirty="0">
                <a:solidFill>
                  <a:srgbClr val="222222"/>
                </a:solidFill>
              </a:rPr>
              <a:t>Q2: What is the accuracy of unsupervised anomaly detection?</a:t>
            </a:r>
          </a:p>
          <a:p>
            <a:endParaRPr lang="en-US" sz="2400" dirty="0">
              <a:solidFill>
                <a:srgbClr val="222222"/>
              </a:solidFill>
            </a:endParaRPr>
          </a:p>
          <a:p>
            <a:r>
              <a:rPr lang="en-US" sz="2400" dirty="0">
                <a:solidFill>
                  <a:srgbClr val="222222"/>
                </a:solidFill>
              </a:rPr>
              <a:t>Q3: What is the efficiency of these anomaly detection?</a:t>
            </a:r>
            <a:endParaRPr lang="en-US" sz="2400" dirty="0"/>
          </a:p>
        </p:txBody>
      </p:sp>
      <p:sp>
        <p:nvSpPr>
          <p:cNvPr id="6" name="Slide Number Placeholder 5"/>
          <p:cNvSpPr>
            <a:spLocks noGrp="1"/>
          </p:cNvSpPr>
          <p:nvPr>
            <p:ph type="sldNum" sz="quarter" idx="12"/>
          </p:nvPr>
        </p:nvSpPr>
        <p:spPr>
          <a:xfrm>
            <a:off x="6965949" y="6478361"/>
            <a:ext cx="2057400" cy="365125"/>
          </a:xfrm>
        </p:spPr>
        <p:txBody>
          <a:bodyPr vert="horz" lIns="91440" tIns="45720" rIns="91440" bIns="45720" rtlCol="0" anchor="ctr"/>
          <a:lstStyle/>
          <a:p>
            <a:fld id="{F0825AFA-303F-4307-9D8E-C338DD17F49B}" type="slidenum">
              <a:rPr lang="en-US" sz="1800">
                <a:solidFill>
                  <a:schemeClr val="tx1"/>
                </a:solidFill>
              </a:rPr>
              <a:pPr/>
              <a:t>29</a:t>
            </a:fld>
            <a:endParaRPr lang="en-US" sz="1800" dirty="0">
              <a:solidFill>
                <a:schemeClr val="tx1"/>
              </a:solidFill>
            </a:endParaRPr>
          </a:p>
        </p:txBody>
      </p:sp>
      <p:sp>
        <p:nvSpPr>
          <p:cNvPr id="15"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Shape 489"/>
          <p:cNvGrpSpPr/>
          <p:nvPr/>
        </p:nvGrpSpPr>
        <p:grpSpPr>
          <a:xfrm>
            <a:off x="168812" y="126718"/>
            <a:ext cx="752881" cy="730532"/>
            <a:chOff x="1923675" y="1633650"/>
            <a:chExt cx="436000" cy="435975"/>
          </a:xfrm>
        </p:grpSpPr>
        <p:sp>
          <p:nvSpPr>
            <p:cNvPr id="17" name="Shape 49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49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49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1" name="Shape 49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4" name="Shape 49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5" name="Shape 49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76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t>  Background </a:t>
            </a:r>
            <a:r>
              <a:rPr lang="en-US" sz="3600" b="1" dirty="0">
                <a:solidFill>
                  <a:schemeClr val="bg2">
                    <a:lumMod val="90000"/>
                  </a:schemeClr>
                </a:solidFill>
              </a:rPr>
              <a:t>&amp; Motivation</a:t>
            </a:r>
          </a:p>
          <a:p>
            <a:pPr>
              <a:lnSpc>
                <a:spcPct val="110000"/>
              </a:lnSpc>
              <a:buFont typeface="Wingdings" panose="05000000000000000000" pitchFamily="2" charset="2"/>
              <a:buChar char="q"/>
            </a:pPr>
            <a:r>
              <a:rPr lang="en-US" sz="3600" b="1" dirty="0">
                <a:solidFill>
                  <a:schemeClr val="bg2">
                    <a:lumMod val="90000"/>
                  </a:schemeClr>
                </a:solidFill>
              </a:rPr>
              <a:t>  Framework </a:t>
            </a:r>
          </a:p>
          <a:p>
            <a:pPr>
              <a:lnSpc>
                <a:spcPct val="110000"/>
              </a:lnSpc>
              <a:buFont typeface="Wingdings" panose="05000000000000000000" pitchFamily="2" charset="2"/>
              <a:buChar char="q"/>
            </a:pPr>
            <a:r>
              <a:rPr lang="en-US" sz="3600" b="1" dirty="0">
                <a:solidFill>
                  <a:schemeClr val="bg2">
                    <a:lumMod val="90000"/>
                  </a:schemeClr>
                </a:solidFill>
              </a:rPr>
              <a:t>  </a:t>
            </a:r>
            <a:r>
              <a:rPr lang="en-US" altLang="zh-CN" sz="3600" b="1" dirty="0">
                <a:solidFill>
                  <a:schemeClr val="bg2">
                    <a:lumMod val="90000"/>
                  </a:schemeClr>
                </a:solidFill>
              </a:rPr>
              <a:t>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3</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78681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622" y="1123364"/>
            <a:ext cx="4565417" cy="461665"/>
          </a:xfrm>
          <a:prstGeom prst="rect">
            <a:avLst/>
          </a:prstGeom>
        </p:spPr>
        <p:txBody>
          <a:bodyPr wrap="none">
            <a:spAutoFit/>
          </a:bodyPr>
          <a:lstStyle/>
          <a:p>
            <a:r>
              <a:rPr lang="en-US" sz="2400" dirty="0"/>
              <a:t>1. Accuracy of Supervised Methods</a:t>
            </a:r>
          </a:p>
        </p:txBody>
      </p:sp>
      <p:pic>
        <p:nvPicPr>
          <p:cNvPr id="5" name="Picture 4"/>
          <p:cNvPicPr>
            <a:picLocks noChangeAspect="1"/>
          </p:cNvPicPr>
          <p:nvPr/>
        </p:nvPicPr>
        <p:blipFill>
          <a:blip r:embed="rId3"/>
          <a:stretch>
            <a:fillRect/>
          </a:stretch>
        </p:blipFill>
        <p:spPr>
          <a:xfrm>
            <a:off x="4616356" y="2002971"/>
            <a:ext cx="4432183" cy="2420879"/>
          </a:xfrm>
          <a:prstGeom prst="rect">
            <a:avLst/>
          </a:prstGeom>
        </p:spPr>
      </p:pic>
      <p:pic>
        <p:nvPicPr>
          <p:cNvPr id="6" name="Picture 5"/>
          <p:cNvPicPr>
            <a:picLocks noChangeAspect="1"/>
          </p:cNvPicPr>
          <p:nvPr/>
        </p:nvPicPr>
        <p:blipFill>
          <a:blip r:embed="rId4"/>
          <a:stretch>
            <a:fillRect/>
          </a:stretch>
        </p:blipFill>
        <p:spPr>
          <a:xfrm>
            <a:off x="70642" y="2002971"/>
            <a:ext cx="4417675" cy="2388540"/>
          </a:xfrm>
          <a:prstGeom prst="rect">
            <a:avLst/>
          </a:prstGeom>
        </p:spPr>
      </p:pic>
      <p:sp>
        <p:nvSpPr>
          <p:cNvPr id="3" name="Slide Number Placeholder 2"/>
          <p:cNvSpPr>
            <a:spLocks noGrp="1"/>
          </p:cNvSpPr>
          <p:nvPr>
            <p:ph type="sldNum" sz="quarter" idx="12"/>
          </p:nvPr>
        </p:nvSpPr>
        <p:spPr>
          <a:xfrm>
            <a:off x="7009493" y="6540614"/>
            <a:ext cx="2057400" cy="273844"/>
          </a:xfrm>
        </p:spPr>
        <p:txBody>
          <a:bodyPr vert="horz" lIns="91440" tIns="45720" rIns="91440" bIns="45720" rtlCol="0" anchor="ctr"/>
          <a:lstStyle/>
          <a:p>
            <a:fld id="{F0825AFA-303F-4307-9D8E-C338DD17F49B}" type="slidenum">
              <a:rPr lang="en-US" sz="1800">
                <a:solidFill>
                  <a:schemeClr val="tx1"/>
                </a:solidFill>
              </a:rPr>
              <a:pPr/>
              <a:t>30</a:t>
            </a:fld>
            <a:endParaRPr lang="en-US" sz="1800" dirty="0">
              <a:solidFill>
                <a:schemeClr val="tx1"/>
              </a:solidFill>
            </a:endParaRPr>
          </a:p>
        </p:txBody>
      </p:sp>
      <p:sp>
        <p:nvSpPr>
          <p:cNvPr id="1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7" name="Shape 624"/>
          <p:cNvGrpSpPr/>
          <p:nvPr/>
        </p:nvGrpSpPr>
        <p:grpSpPr>
          <a:xfrm>
            <a:off x="154745" y="139215"/>
            <a:ext cx="681879" cy="718035"/>
            <a:chOff x="4604551" y="3714776"/>
            <a:chExt cx="552838" cy="386040"/>
          </a:xfrm>
        </p:grpSpPr>
        <p:sp>
          <p:nvSpPr>
            <p:cNvPr id="28"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矩形 1"/>
          <p:cNvSpPr/>
          <p:nvPr/>
        </p:nvSpPr>
        <p:spPr>
          <a:xfrm>
            <a:off x="7193187" y="1897138"/>
            <a:ext cx="571955"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矩形 13"/>
          <p:cNvSpPr/>
          <p:nvPr/>
        </p:nvSpPr>
        <p:spPr>
          <a:xfrm>
            <a:off x="2735944" y="1897139"/>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矩形 14"/>
          <p:cNvSpPr/>
          <p:nvPr/>
        </p:nvSpPr>
        <p:spPr>
          <a:xfrm>
            <a:off x="5095875" y="1897138"/>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矩形 16"/>
          <p:cNvSpPr/>
          <p:nvPr/>
        </p:nvSpPr>
        <p:spPr>
          <a:xfrm>
            <a:off x="552903" y="1897137"/>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矩形 17"/>
          <p:cNvSpPr/>
          <p:nvPr/>
        </p:nvSpPr>
        <p:spPr>
          <a:xfrm>
            <a:off x="1119187" y="1897136"/>
            <a:ext cx="525236" cy="1819391"/>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3318108" y="1889881"/>
            <a:ext cx="525236" cy="1819391"/>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矩形 19"/>
          <p:cNvSpPr/>
          <p:nvPr/>
        </p:nvSpPr>
        <p:spPr>
          <a:xfrm>
            <a:off x="5683930" y="1904396"/>
            <a:ext cx="525236" cy="181939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7803022" y="1904394"/>
            <a:ext cx="525236" cy="181939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2" name="矩形 21"/>
          <p:cNvSpPr/>
          <p:nvPr/>
        </p:nvSpPr>
        <p:spPr>
          <a:xfrm flipV="1">
            <a:off x="3286580" y="3957215"/>
            <a:ext cx="485320" cy="271884"/>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矩形 22"/>
          <p:cNvSpPr/>
          <p:nvPr/>
        </p:nvSpPr>
        <p:spPr>
          <a:xfrm>
            <a:off x="7841121" y="3957215"/>
            <a:ext cx="426579" cy="271884"/>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文本框 7"/>
          <p:cNvSpPr txBox="1"/>
          <p:nvPr/>
        </p:nvSpPr>
        <p:spPr>
          <a:xfrm>
            <a:off x="1865532" y="5171424"/>
            <a:ext cx="589280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1: </a:t>
            </a:r>
            <a:r>
              <a:rPr lang="en-US" altLang="zh-CN" sz="2400" dirty="0">
                <a:solidFill>
                  <a:schemeClr val="tx1"/>
                </a:solidFill>
                <a:latin typeface="Times New Roman" panose="02020603050405020304" pitchFamily="18" charset="0"/>
                <a:cs typeface="Times New Roman" panose="02020603050405020304" pitchFamily="18" charset="0"/>
              </a:rPr>
              <a:t>Supervised anomaly detection achieves </a:t>
            </a:r>
            <a:r>
              <a:rPr lang="en-US" altLang="zh-CN" sz="2400" b="1" dirty="0">
                <a:solidFill>
                  <a:schemeClr val="tx1"/>
                </a:solidFill>
                <a:latin typeface="Times New Roman" panose="02020603050405020304" pitchFamily="18" charset="0"/>
                <a:cs typeface="Times New Roman" panose="02020603050405020304" pitchFamily="18" charset="0"/>
              </a:rPr>
              <a:t>high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b="1" dirty="0">
                <a:solidFill>
                  <a:schemeClr val="tx1"/>
                </a:solidFill>
                <a:latin typeface="Times New Roman" panose="02020603050405020304" pitchFamily="18" charset="0"/>
                <a:cs typeface="Times New Roman" panose="02020603050405020304" pitchFamily="18" charset="0"/>
              </a:rPr>
              <a:t>precision</a:t>
            </a:r>
            <a:r>
              <a:rPr lang="en-US" altLang="zh-CN" sz="2400" dirty="0">
                <a:solidFill>
                  <a:schemeClr val="tx1"/>
                </a:solidFill>
                <a:latin typeface="Times New Roman" panose="02020603050405020304" pitchFamily="18" charset="0"/>
                <a:cs typeface="Times New Roman" panose="02020603050405020304" pitchFamily="18" charset="0"/>
              </a:rPr>
              <a:t>, while </a:t>
            </a:r>
            <a:r>
              <a:rPr lang="en-US" altLang="zh-CN" sz="2400" b="1" dirty="0">
                <a:solidFill>
                  <a:schemeClr val="tx1"/>
                </a:solidFill>
                <a:latin typeface="Times New Roman" panose="02020603050405020304" pitchFamily="18" charset="0"/>
                <a:cs typeface="Times New Roman" panose="02020603050405020304" pitchFamily="18" charset="0"/>
              </a:rPr>
              <a:t>recall varies</a:t>
            </a:r>
            <a:r>
              <a:rPr lang="en-US" altLang="zh-CN" sz="2400" dirty="0">
                <a:solidFill>
                  <a:schemeClr val="tx1"/>
                </a:solidFill>
                <a:latin typeface="Times New Roman" panose="02020603050405020304" pitchFamily="18" charset="0"/>
                <a:cs typeface="Times New Roman" panose="02020603050405020304" pitchFamily="18" charset="0"/>
              </a:rPr>
              <a:t>.</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矩形标注 8"/>
          <p:cNvSpPr/>
          <p:nvPr/>
        </p:nvSpPr>
        <p:spPr>
          <a:xfrm>
            <a:off x="6755264" y="4438958"/>
            <a:ext cx="1447800" cy="686418"/>
          </a:xfrm>
          <a:prstGeom prst="wedgeRectCallout">
            <a:avLst>
              <a:gd name="adj1" fmla="val 40783"/>
              <a:gd name="adj2" fmla="val -83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More sensitive</a:t>
            </a:r>
            <a:endParaRPr lang="zh-CN" altLang="en-US" sz="2400" dirty="0"/>
          </a:p>
        </p:txBody>
      </p:sp>
      <p:sp>
        <p:nvSpPr>
          <p:cNvPr id="30" name="矩形 29"/>
          <p:cNvSpPr/>
          <p:nvPr/>
        </p:nvSpPr>
        <p:spPr>
          <a:xfrm flipV="1">
            <a:off x="70642" y="4197066"/>
            <a:ext cx="1275675" cy="194445"/>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2" name="矩形 31"/>
          <p:cNvSpPr/>
          <p:nvPr/>
        </p:nvSpPr>
        <p:spPr>
          <a:xfrm>
            <a:off x="4633236" y="4200962"/>
            <a:ext cx="1078927" cy="19475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5967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P spid="14" grpId="1" animBg="1"/>
      <p:bldP spid="15" grpId="0" animBg="1"/>
      <p:bldP spid="15" grpId="1" animBg="1"/>
      <p:bldP spid="17" grpId="0" animBg="1"/>
      <p:bldP spid="17" grpId="1" animBg="1"/>
      <p:bldP spid="18" grpId="0" animBg="1"/>
      <p:bldP spid="19" grpId="0" animBg="1"/>
      <p:bldP spid="20" grpId="0" animBg="1"/>
      <p:bldP spid="21" grpId="0" animBg="1"/>
      <p:bldP spid="22" grpId="0" animBg="1"/>
      <p:bldP spid="23" grpId="0" animBg="1"/>
      <p:bldP spid="8" grpId="0"/>
      <p:bldP spid="9" grpId="0" animBg="1"/>
      <p:bldP spid="30"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a:stretch>
            <a:fillRect/>
          </a:stretch>
        </p:blipFill>
        <p:spPr>
          <a:xfrm>
            <a:off x="4648200" y="1906294"/>
            <a:ext cx="4347435" cy="2464282"/>
          </a:xfrm>
          <a:prstGeom prst="rect">
            <a:avLst/>
          </a:prstGeom>
        </p:spPr>
      </p:pic>
      <p:pic>
        <p:nvPicPr>
          <p:cNvPr id="7" name="Picture 6"/>
          <p:cNvPicPr>
            <a:picLocks noChangeAspect="1"/>
          </p:cNvPicPr>
          <p:nvPr/>
        </p:nvPicPr>
        <p:blipFill>
          <a:blip r:embed="rId4"/>
          <a:stretch>
            <a:fillRect/>
          </a:stretch>
        </p:blipFill>
        <p:spPr>
          <a:xfrm>
            <a:off x="126362" y="1868870"/>
            <a:ext cx="4394148" cy="2400104"/>
          </a:xfrm>
          <a:prstGeom prst="rect">
            <a:avLst/>
          </a:prstGeom>
        </p:spPr>
      </p:pic>
      <p:grpSp>
        <p:nvGrpSpPr>
          <p:cNvPr id="15" name="Shape 624"/>
          <p:cNvGrpSpPr/>
          <p:nvPr/>
        </p:nvGrpSpPr>
        <p:grpSpPr>
          <a:xfrm>
            <a:off x="154745" y="139215"/>
            <a:ext cx="681879" cy="718035"/>
            <a:chOff x="4604551" y="3714776"/>
            <a:chExt cx="552838" cy="386040"/>
          </a:xfrm>
        </p:grpSpPr>
        <p:sp>
          <p:nvSpPr>
            <p:cNvPr id="16"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5" name="Slide Number Placeholder 4"/>
          <p:cNvSpPr>
            <a:spLocks noGrp="1"/>
          </p:cNvSpPr>
          <p:nvPr>
            <p:ph type="sldNum" sz="quarter" idx="12"/>
          </p:nvPr>
        </p:nvSpPr>
        <p:spPr>
          <a:xfrm>
            <a:off x="6994977" y="6472463"/>
            <a:ext cx="2057400" cy="365125"/>
          </a:xfrm>
        </p:spPr>
        <p:txBody>
          <a:bodyPr vert="horz" lIns="91440" tIns="45720" rIns="91440" bIns="45720" rtlCol="0" anchor="ctr"/>
          <a:lstStyle/>
          <a:p>
            <a:fld id="{F0825AFA-303F-4307-9D8E-C338DD17F49B}" type="slidenum">
              <a:rPr lang="en-US" sz="1800">
                <a:solidFill>
                  <a:schemeClr val="tx1"/>
                </a:solidFill>
              </a:rPr>
              <a:pPr/>
              <a:t>31</a:t>
            </a:fld>
            <a:endParaRPr lang="en-US" sz="1800">
              <a:solidFill>
                <a:schemeClr val="tx1"/>
              </a:solidFill>
            </a:endParaRPr>
          </a:p>
        </p:txBody>
      </p:sp>
      <p:sp>
        <p:nvSpPr>
          <p:cNvPr id="20" name="Rectangle 19"/>
          <p:cNvSpPr/>
          <p:nvPr/>
        </p:nvSpPr>
        <p:spPr>
          <a:xfrm>
            <a:off x="194968" y="1151485"/>
            <a:ext cx="4565417" cy="461665"/>
          </a:xfrm>
          <a:prstGeom prst="rect">
            <a:avLst/>
          </a:prstGeom>
        </p:spPr>
        <p:txBody>
          <a:bodyPr wrap="none">
            <a:spAutoFit/>
          </a:bodyPr>
          <a:lstStyle/>
          <a:p>
            <a:r>
              <a:rPr lang="en-US" sz="2400" dirty="0"/>
              <a:t>1. Accuracy of Supervised Methods</a:t>
            </a:r>
          </a:p>
        </p:txBody>
      </p:sp>
      <p:sp>
        <p:nvSpPr>
          <p:cNvPr id="29"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813138" y="1732035"/>
            <a:ext cx="568818"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8387336" y="1721501"/>
            <a:ext cx="568818"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文本框 1"/>
          <p:cNvSpPr txBox="1"/>
          <p:nvPr/>
        </p:nvSpPr>
        <p:spPr>
          <a:xfrm>
            <a:off x="1918237" y="4904419"/>
            <a:ext cx="5990590" cy="830997"/>
          </a:xfrm>
          <a:prstGeom prst="rect">
            <a:avLst/>
          </a:prstGeom>
        </p:spPr>
        <p:txBody>
          <a:bodyPr vert="horz" wrap="square" lIns="91440" tIns="45720" rIns="91440" bIns="45720" rtlCol="0" anchor="ctr">
            <a:spAutoFit/>
          </a:bodyPr>
          <a:lstStyle/>
          <a:p>
            <a:r>
              <a:rPr lang="en-US" altLang="zh-CN" sz="2400" i="1" dirty="0">
                <a:latin typeface="Times New Roman" panose="02020603050405020304" pitchFamily="18" charset="0"/>
                <a:cs typeface="Times New Roman" panose="02020603050405020304" pitchFamily="18" charset="0"/>
              </a:rPr>
              <a:t>Finding 2: </a:t>
            </a:r>
            <a:r>
              <a:rPr lang="en-US" altLang="zh-CN" sz="2400" dirty="0">
                <a:latin typeface="Times New Roman" panose="02020603050405020304" pitchFamily="18" charset="0"/>
                <a:cs typeface="Times New Roman" panose="02020603050405020304" pitchFamily="18" charset="0"/>
              </a:rPr>
              <a:t>Sliding windows achieve higher accuracy than fixed windows</a:t>
            </a:r>
            <a:endParaRPr lang="zh-CN" altLang="en-US" sz="2400" i="1" dirty="0">
              <a:solidFill>
                <a:schemeClr val="tx1"/>
              </a:solidFill>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182268" y="4268974"/>
            <a:ext cx="9902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648200" y="4294374"/>
            <a:ext cx="1206500" cy="1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6757" y="1765430"/>
            <a:ext cx="5649539" cy="3218924"/>
          </a:xfrm>
          <a:prstGeom prst="rect">
            <a:avLst/>
          </a:prstGeom>
        </p:spPr>
      </p:pic>
      <p:pic>
        <p:nvPicPr>
          <p:cNvPr id="7" name="Picture 6"/>
          <p:cNvPicPr>
            <a:picLocks noChangeAspect="1"/>
          </p:cNvPicPr>
          <p:nvPr/>
        </p:nvPicPr>
        <p:blipFill>
          <a:blip r:embed="rId3"/>
          <a:stretch>
            <a:fillRect/>
          </a:stretch>
        </p:blipFill>
        <p:spPr>
          <a:xfrm>
            <a:off x="1215341" y="1761731"/>
            <a:ext cx="6038002" cy="3127769"/>
          </a:xfrm>
          <a:prstGeom prst="rect">
            <a:avLst/>
          </a:prstGeom>
        </p:spPr>
      </p:pic>
      <p:sp>
        <p:nvSpPr>
          <p:cNvPr id="3" name="Slide Number Placeholder 2"/>
          <p:cNvSpPr>
            <a:spLocks noGrp="1"/>
          </p:cNvSpPr>
          <p:nvPr>
            <p:ph type="sldNum" sz="quarter" idx="12"/>
          </p:nvPr>
        </p:nvSpPr>
        <p:spPr>
          <a:xfrm>
            <a:off x="6994980" y="6472463"/>
            <a:ext cx="2057400" cy="365125"/>
          </a:xfrm>
        </p:spPr>
        <p:txBody>
          <a:bodyPr vert="horz" lIns="91440" tIns="45720" rIns="91440" bIns="45720" rtlCol="0" anchor="ctr"/>
          <a:lstStyle/>
          <a:p>
            <a:fld id="{F0825AFA-303F-4307-9D8E-C338DD17F49B}" type="slidenum">
              <a:rPr lang="en-US" sz="1800">
                <a:solidFill>
                  <a:schemeClr val="tx1"/>
                </a:solidFill>
              </a:rPr>
              <a:pPr/>
              <a:t>32</a:t>
            </a:fld>
            <a:endParaRPr lang="en-US" sz="1800">
              <a:solidFill>
                <a:schemeClr val="tx1"/>
              </a:solidFill>
            </a:endParaRPr>
          </a:p>
        </p:txBody>
      </p:sp>
      <p:sp>
        <p:nvSpPr>
          <p:cNvPr id="22" name="Rectangle 21"/>
          <p:cNvSpPr/>
          <p:nvPr/>
        </p:nvSpPr>
        <p:spPr>
          <a:xfrm>
            <a:off x="207667" y="1131365"/>
            <a:ext cx="4903650" cy="461665"/>
          </a:xfrm>
          <a:prstGeom prst="rect">
            <a:avLst/>
          </a:prstGeom>
        </p:spPr>
        <p:txBody>
          <a:bodyPr wrap="none">
            <a:spAutoFit/>
          </a:bodyPr>
          <a:lstStyle/>
          <a:p>
            <a:r>
              <a:rPr lang="en-US" sz="2400" dirty="0"/>
              <a:t>2. Accuracy of </a:t>
            </a:r>
            <a:r>
              <a:rPr lang="en-US" altLang="zh-CN" sz="2400" dirty="0"/>
              <a:t>Uns</a:t>
            </a:r>
            <a:r>
              <a:rPr lang="en-US" sz="2400" dirty="0"/>
              <a:t>upervised Methods</a:t>
            </a:r>
          </a:p>
        </p:txBody>
      </p:sp>
      <p:sp>
        <p:nvSpPr>
          <p:cNvPr id="23"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6" name="Shape 624"/>
          <p:cNvGrpSpPr/>
          <p:nvPr/>
        </p:nvGrpSpPr>
        <p:grpSpPr>
          <a:xfrm>
            <a:off x="154745" y="139215"/>
            <a:ext cx="681879" cy="718035"/>
            <a:chOff x="4604551" y="3714776"/>
            <a:chExt cx="552838" cy="386040"/>
          </a:xfrm>
        </p:grpSpPr>
        <p:sp>
          <p:nvSpPr>
            <p:cNvPr id="27"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4" name="文本框 3"/>
          <p:cNvSpPr txBox="1"/>
          <p:nvPr/>
        </p:nvSpPr>
        <p:spPr>
          <a:xfrm>
            <a:off x="1152949" y="5153055"/>
            <a:ext cx="681355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3:</a:t>
            </a:r>
            <a:r>
              <a:rPr lang="en-US" altLang="zh-CN" sz="2400" u="sng" dirty="0">
                <a:solidFill>
                  <a:schemeClr val="tx1"/>
                </a:solidFill>
                <a:latin typeface="Times New Roman" panose="02020603050405020304" pitchFamily="18" charset="0"/>
                <a:cs typeface="Times New Roman" panose="02020603050405020304" pitchFamily="18" charset="0"/>
              </a:rPr>
              <a:t>Unsupervised</a:t>
            </a:r>
            <a:r>
              <a:rPr lang="en-US" altLang="zh-CN" sz="2400" dirty="0">
                <a:solidFill>
                  <a:schemeClr val="tx1"/>
                </a:solidFill>
                <a:latin typeface="Times New Roman" panose="02020603050405020304" pitchFamily="18" charset="0"/>
                <a:cs typeface="Times New Roman" panose="02020603050405020304" pitchFamily="18" charset="0"/>
              </a:rPr>
              <a:t> methods are </a:t>
            </a:r>
            <a:r>
              <a:rPr lang="en-US" altLang="zh-CN" sz="2400" b="1" dirty="0">
                <a:solidFill>
                  <a:schemeClr val="tx1"/>
                </a:solidFill>
                <a:latin typeface="Times New Roman" panose="02020603050405020304" pitchFamily="18" charset="0"/>
                <a:cs typeface="Times New Roman" panose="02020603050405020304" pitchFamily="18" charset="0"/>
              </a:rPr>
              <a:t>not</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b="1" dirty="0">
                <a:solidFill>
                  <a:schemeClr val="tx1"/>
                </a:solidFill>
                <a:latin typeface="Times New Roman" panose="02020603050405020304" pitchFamily="18" charset="0"/>
                <a:cs typeface="Times New Roman" panose="02020603050405020304" pitchFamily="18" charset="0"/>
              </a:rPr>
              <a:t>as good as</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u="sng" dirty="0">
                <a:solidFill>
                  <a:schemeClr val="tx1"/>
                </a:solidFill>
                <a:latin typeface="Times New Roman" panose="02020603050405020304" pitchFamily="18" charset="0"/>
                <a:cs typeface="Times New Roman" panose="02020603050405020304" pitchFamily="18" charset="0"/>
              </a:rPr>
              <a:t>supervised</a:t>
            </a:r>
            <a:r>
              <a:rPr lang="en-US" altLang="zh-CN" sz="2400" dirty="0">
                <a:solidFill>
                  <a:schemeClr val="tx1"/>
                </a:solidFill>
                <a:latin typeface="Times New Roman" panose="02020603050405020304" pitchFamily="18" charset="0"/>
                <a:cs typeface="Times New Roman" panose="02020603050405020304" pitchFamily="18" charset="0"/>
              </a:rPr>
              <a:t> methods except Invariants Mining</a:t>
            </a:r>
            <a:r>
              <a:rPr lang="en-US" altLang="zh-CN" sz="2400" i="1" dirty="0">
                <a:solidFill>
                  <a:schemeClr val="tx1"/>
                </a:solidFill>
                <a:latin typeface="Times New Roman" panose="02020603050405020304" pitchFamily="18" charset="0"/>
                <a:cs typeface="Times New Roman" panose="02020603050405020304" pitchFamily="18" charset="0"/>
              </a:rPr>
              <a:t> </a:t>
            </a:r>
            <a:endParaRPr lang="zh-CN" altLang="en-US" sz="1800" i="1" dirty="0">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nvSpPr>
        <p:spPr>
          <a:xfrm>
            <a:off x="3048000"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矩形 16"/>
          <p:cNvSpPr/>
          <p:nvPr/>
        </p:nvSpPr>
        <p:spPr>
          <a:xfrm>
            <a:off x="2375083" y="2087364"/>
            <a:ext cx="266517"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矩形 17"/>
          <p:cNvSpPr/>
          <p:nvPr/>
        </p:nvSpPr>
        <p:spPr>
          <a:xfrm>
            <a:off x="5149417"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3741729"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矩形 19"/>
          <p:cNvSpPr/>
          <p:nvPr/>
        </p:nvSpPr>
        <p:spPr>
          <a:xfrm>
            <a:off x="5860300"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6546398"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椭圆 7"/>
          <p:cNvSpPr/>
          <p:nvPr/>
        </p:nvSpPr>
        <p:spPr>
          <a:xfrm>
            <a:off x="2508341" y="20873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9" name="椭圆 28"/>
          <p:cNvSpPr/>
          <p:nvPr/>
        </p:nvSpPr>
        <p:spPr>
          <a:xfrm>
            <a:off x="3181441" y="25953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0" name="椭圆 29"/>
          <p:cNvSpPr/>
          <p:nvPr/>
        </p:nvSpPr>
        <p:spPr>
          <a:xfrm>
            <a:off x="3905341" y="23540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1" name="椭圆 30"/>
          <p:cNvSpPr/>
          <p:nvPr/>
        </p:nvSpPr>
        <p:spPr>
          <a:xfrm>
            <a:off x="5327741" y="27477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2" name="椭圆 31"/>
          <p:cNvSpPr/>
          <p:nvPr/>
        </p:nvSpPr>
        <p:spPr>
          <a:xfrm>
            <a:off x="6013541" y="26715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3" name="椭圆 32"/>
          <p:cNvSpPr/>
          <p:nvPr/>
        </p:nvSpPr>
        <p:spPr>
          <a:xfrm>
            <a:off x="6724741" y="27350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cxnSp>
        <p:nvCxnSpPr>
          <p:cNvPr id="10" name="直接连接符 9"/>
          <p:cNvCxnSpPr/>
          <p:nvPr/>
        </p:nvCxnSpPr>
        <p:spPr>
          <a:xfrm>
            <a:off x="3073628" y="4301786"/>
            <a:ext cx="87929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4" name="直接连接符 33"/>
          <p:cNvCxnSpPr/>
          <p:nvPr/>
        </p:nvCxnSpPr>
        <p:spPr>
          <a:xfrm>
            <a:off x="5969228" y="4289086"/>
            <a:ext cx="879292"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56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10" presetClass="exit" presetSubtype="0" fill="hold" grpId="1" nodeType="with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2" presetClass="entr" presetSubtype="4" fill="hold" grpId="0" nodeType="withEffect">
                                  <p:stCondLst>
                                    <p:cond delay="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500" fill="hold"/>
                                        <p:tgtEl>
                                          <p:spTgt spid="4"/>
                                        </p:tgtEl>
                                        <p:attrNameLst>
                                          <p:attrName>ppt_x</p:attrName>
                                        </p:attrNameLst>
                                      </p:cBhvr>
                                      <p:tavLst>
                                        <p:tav tm="0">
                                          <p:val>
                                            <p:strVal val="#ppt_x"/>
                                          </p:val>
                                        </p:tav>
                                        <p:tav tm="100000">
                                          <p:val>
                                            <p:strVal val="#ppt_x"/>
                                          </p:val>
                                        </p:tav>
                                      </p:tavLst>
                                    </p:anim>
                                    <p:anim calcmode="lin" valueType="num">
                                      <p:cBhvr additive="base">
                                        <p:cTn id="10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8" grpId="0" animBg="1"/>
      <p:bldP spid="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80465" y="6472463"/>
            <a:ext cx="2057400" cy="365125"/>
          </a:xfrm>
        </p:spPr>
        <p:txBody>
          <a:bodyPr vert="horz" lIns="91440" tIns="45720" rIns="91440" bIns="45720" rtlCol="0" anchor="ctr"/>
          <a:lstStyle/>
          <a:p>
            <a:fld id="{F0825AFA-303F-4307-9D8E-C338DD17F49B}" type="slidenum">
              <a:rPr lang="en-US" sz="1800">
                <a:solidFill>
                  <a:schemeClr val="tx1"/>
                </a:solidFill>
              </a:rPr>
              <a:pPr/>
              <a:t>33</a:t>
            </a:fld>
            <a:endParaRPr lang="en-US" sz="1800" dirty="0">
              <a:solidFill>
                <a:schemeClr val="tx1"/>
              </a:solidFill>
            </a:endParaRPr>
          </a:p>
        </p:txBody>
      </p:sp>
      <p:sp>
        <p:nvSpPr>
          <p:cNvPr id="22" name="Rectangle 21"/>
          <p:cNvSpPr/>
          <p:nvPr/>
        </p:nvSpPr>
        <p:spPr>
          <a:xfrm>
            <a:off x="129345" y="1164833"/>
            <a:ext cx="8636275" cy="461665"/>
          </a:xfrm>
          <a:prstGeom prst="rect">
            <a:avLst/>
          </a:prstGeom>
        </p:spPr>
        <p:txBody>
          <a:bodyPr wrap="none">
            <a:spAutoFit/>
          </a:bodyPr>
          <a:lstStyle/>
          <a:p>
            <a:r>
              <a:rPr lang="en-US" sz="2400" dirty="0"/>
              <a:t>3. Effects of window setting on supervised &amp; unsupervised methods</a:t>
            </a:r>
          </a:p>
        </p:txBody>
      </p:sp>
      <p:pic>
        <p:nvPicPr>
          <p:cNvPr id="4" name="Picture 3"/>
          <p:cNvPicPr>
            <a:picLocks noChangeAspect="1"/>
          </p:cNvPicPr>
          <p:nvPr/>
        </p:nvPicPr>
        <p:blipFill>
          <a:blip r:embed="rId2"/>
          <a:stretch>
            <a:fillRect/>
          </a:stretch>
        </p:blipFill>
        <p:spPr>
          <a:xfrm>
            <a:off x="1047750" y="2193432"/>
            <a:ext cx="6399841" cy="2111868"/>
          </a:xfrm>
          <a:prstGeom prst="rect">
            <a:avLst/>
          </a:prstGeom>
        </p:spPr>
      </p:pic>
      <p:sp>
        <p:nvSpPr>
          <p:cNvPr id="13"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5" name="Shape 624"/>
          <p:cNvGrpSpPr/>
          <p:nvPr/>
        </p:nvGrpSpPr>
        <p:grpSpPr>
          <a:xfrm>
            <a:off x="154745" y="139215"/>
            <a:ext cx="681879" cy="718035"/>
            <a:chOff x="4604551" y="3714776"/>
            <a:chExt cx="552838" cy="386040"/>
          </a:xfrm>
        </p:grpSpPr>
        <p:sp>
          <p:nvSpPr>
            <p:cNvPr id="26"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442441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99001" y="2062598"/>
            <a:ext cx="4295270" cy="2498556"/>
          </a:xfrm>
          <a:prstGeom prst="rect">
            <a:avLst/>
          </a:prstGeom>
        </p:spPr>
      </p:pic>
      <p:sp>
        <p:nvSpPr>
          <p:cNvPr id="3" name="Slide Number Placeholder 2"/>
          <p:cNvSpPr>
            <a:spLocks noGrp="1"/>
          </p:cNvSpPr>
          <p:nvPr>
            <p:ph type="sldNum" sz="quarter" idx="12"/>
          </p:nvPr>
        </p:nvSpPr>
        <p:spPr>
          <a:xfrm>
            <a:off x="6936920" y="6472463"/>
            <a:ext cx="2057400" cy="365125"/>
          </a:xfrm>
        </p:spPr>
        <p:txBody>
          <a:bodyPr vert="horz" lIns="91440" tIns="45720" rIns="91440" bIns="45720" rtlCol="0" anchor="ctr"/>
          <a:lstStyle/>
          <a:p>
            <a:fld id="{F0825AFA-303F-4307-9D8E-C338DD17F49B}" type="slidenum">
              <a:rPr lang="en-US" sz="1800">
                <a:solidFill>
                  <a:schemeClr val="tx1"/>
                </a:solidFill>
              </a:rPr>
              <a:pPr/>
              <a:t>34</a:t>
            </a:fld>
            <a:endParaRPr lang="en-US" sz="1800" dirty="0">
              <a:solidFill>
                <a:schemeClr val="tx1"/>
              </a:solidFill>
            </a:endParaRPr>
          </a:p>
        </p:txBody>
      </p:sp>
      <p:sp>
        <p:nvSpPr>
          <p:cNvPr id="22" name="Rectangle 21"/>
          <p:cNvSpPr/>
          <p:nvPr/>
        </p:nvSpPr>
        <p:spPr>
          <a:xfrm>
            <a:off x="137160" y="1136199"/>
            <a:ext cx="8636275" cy="461665"/>
          </a:xfrm>
          <a:prstGeom prst="rect">
            <a:avLst/>
          </a:prstGeom>
        </p:spPr>
        <p:txBody>
          <a:bodyPr wrap="none">
            <a:spAutoFit/>
          </a:bodyPr>
          <a:lstStyle/>
          <a:p>
            <a:r>
              <a:rPr lang="en-US" sz="2400" dirty="0"/>
              <a:t>3. Effects of window setting on supervised &amp; unsupervised methods</a:t>
            </a:r>
          </a:p>
        </p:txBody>
      </p:sp>
      <p:pic>
        <p:nvPicPr>
          <p:cNvPr id="23" name="Picture 22"/>
          <p:cNvPicPr>
            <a:picLocks noChangeAspect="1"/>
          </p:cNvPicPr>
          <p:nvPr/>
        </p:nvPicPr>
        <p:blipFill>
          <a:blip r:embed="rId4"/>
          <a:stretch>
            <a:fillRect/>
          </a:stretch>
        </p:blipFill>
        <p:spPr>
          <a:xfrm>
            <a:off x="162560" y="2058825"/>
            <a:ext cx="4447540" cy="2502330"/>
          </a:xfrm>
          <a:prstGeom prst="rect">
            <a:avLst/>
          </a:prstGeom>
        </p:spPr>
      </p:pic>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7" name="Shape 624"/>
          <p:cNvGrpSpPr/>
          <p:nvPr/>
        </p:nvGrpSpPr>
        <p:grpSpPr>
          <a:xfrm>
            <a:off x="154745" y="139215"/>
            <a:ext cx="681879" cy="718035"/>
            <a:chOff x="4604551" y="3714776"/>
            <a:chExt cx="552838" cy="386040"/>
          </a:xfrm>
        </p:grpSpPr>
        <p:sp>
          <p:nvSpPr>
            <p:cNvPr id="28"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3" name="文本框 12"/>
          <p:cNvSpPr txBox="1"/>
          <p:nvPr/>
        </p:nvSpPr>
        <p:spPr>
          <a:xfrm>
            <a:off x="1159821" y="5092280"/>
            <a:ext cx="722993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4:</a:t>
            </a:r>
            <a:r>
              <a:rPr lang="en-US" altLang="zh-CN" sz="2400" dirty="0">
                <a:solidFill>
                  <a:schemeClr val="tx1"/>
                </a:solidFill>
                <a:latin typeface="Times New Roman" panose="02020603050405020304" pitchFamily="18" charset="0"/>
                <a:cs typeface="Times New Roman" panose="02020603050405020304" pitchFamily="18" charset="0"/>
              </a:rPr>
              <a:t>Different window sizes and step sizes affect </a:t>
            </a:r>
            <a:r>
              <a:rPr lang="en-US" altLang="zh-CN" sz="2400" dirty="0">
                <a:latin typeface="Times New Roman" panose="02020603050405020304" pitchFamily="18" charset="0"/>
                <a:cs typeface="Times New Roman" panose="02020603050405020304" pitchFamily="18" charset="0"/>
              </a:rPr>
              <a:t>the </a:t>
            </a:r>
            <a:r>
              <a:rPr lang="en-US" altLang="zh-CN" sz="2400" dirty="0">
                <a:solidFill>
                  <a:schemeClr val="tx1"/>
                </a:solidFill>
                <a:latin typeface="Times New Roman" panose="02020603050405020304" pitchFamily="18" charset="0"/>
                <a:cs typeface="Times New Roman" panose="02020603050405020304" pitchFamily="18" charset="0"/>
              </a:rPr>
              <a:t>methods differently.</a:t>
            </a:r>
            <a:endParaRPr lang="zh-CN" altLang="en-US" sz="1800" i="1" dirty="0">
              <a:solidFill>
                <a:schemeClr val="tx1"/>
              </a:solidFill>
              <a:latin typeface="Times New Roman" panose="02020603050405020304" pitchFamily="18" charset="0"/>
              <a:cs typeface="Times New Roman" panose="02020603050405020304" pitchFamily="18" charset="0"/>
            </a:endParaRPr>
          </a:p>
        </p:txBody>
      </p:sp>
      <p:cxnSp>
        <p:nvCxnSpPr>
          <p:cNvPr id="4" name="直接连接符 3"/>
          <p:cNvCxnSpPr/>
          <p:nvPr/>
        </p:nvCxnSpPr>
        <p:spPr>
          <a:xfrm flipH="1" flipV="1">
            <a:off x="1790700" y="4300866"/>
            <a:ext cx="1371600" cy="4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464300" y="4300866"/>
            <a:ext cx="1435100" cy="12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047750" y="3721100"/>
            <a:ext cx="908050" cy="51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632198" y="3769740"/>
            <a:ext cx="75590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311526" y="3721100"/>
            <a:ext cx="727074" cy="378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838620" y="3769740"/>
            <a:ext cx="76784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54745" y="1098179"/>
            <a:ext cx="5650842" cy="461665"/>
          </a:xfrm>
          <a:prstGeom prst="rect">
            <a:avLst/>
          </a:prstGeom>
        </p:spPr>
        <p:txBody>
          <a:bodyPr wrap="none">
            <a:spAutoFit/>
          </a:bodyPr>
          <a:lstStyle/>
          <a:p>
            <a:r>
              <a:rPr lang="en-US" sz="2400" dirty="0"/>
              <a:t>4. Efficiency of Anomaly Detection Methods</a:t>
            </a:r>
          </a:p>
        </p:txBody>
      </p:sp>
      <p:pic>
        <p:nvPicPr>
          <p:cNvPr id="8" name="Picture 7"/>
          <p:cNvPicPr>
            <a:picLocks noChangeAspect="1"/>
          </p:cNvPicPr>
          <p:nvPr/>
        </p:nvPicPr>
        <p:blipFill>
          <a:blip r:embed="rId2"/>
          <a:stretch>
            <a:fillRect/>
          </a:stretch>
        </p:blipFill>
        <p:spPr>
          <a:xfrm>
            <a:off x="1705141" y="1793418"/>
            <a:ext cx="5260807" cy="3030973"/>
          </a:xfrm>
          <a:prstGeom prst="rect">
            <a:avLst/>
          </a:prstGeom>
        </p:spPr>
      </p:pic>
      <p:sp>
        <p:nvSpPr>
          <p:cNvPr id="3" name="Slide Number Placeholder 2"/>
          <p:cNvSpPr>
            <a:spLocks noGrp="1"/>
          </p:cNvSpPr>
          <p:nvPr>
            <p:ph type="sldNum" sz="quarter" idx="12"/>
          </p:nvPr>
        </p:nvSpPr>
        <p:spPr>
          <a:xfrm>
            <a:off x="6965948" y="6472463"/>
            <a:ext cx="2057400" cy="365125"/>
          </a:xfrm>
        </p:spPr>
        <p:txBody>
          <a:bodyPr vert="horz" lIns="91440" tIns="45720" rIns="91440" bIns="45720" rtlCol="0" anchor="ctr"/>
          <a:lstStyle/>
          <a:p>
            <a:fld id="{F0825AFA-303F-4307-9D8E-C338DD17F49B}" type="slidenum">
              <a:rPr lang="en-US" sz="1800">
                <a:solidFill>
                  <a:schemeClr val="tx1"/>
                </a:solidFill>
              </a:rPr>
              <a:pPr/>
              <a:t>35</a:t>
            </a:fld>
            <a:endParaRPr lang="en-US" sz="1800">
              <a:solidFill>
                <a:schemeClr val="tx1"/>
              </a:solidFill>
            </a:endParaRPr>
          </a:p>
        </p:txBody>
      </p:sp>
      <p:sp>
        <p:nvSpPr>
          <p:cNvPr id="21"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4" name="Shape 624"/>
          <p:cNvGrpSpPr/>
          <p:nvPr/>
        </p:nvGrpSpPr>
        <p:grpSpPr>
          <a:xfrm>
            <a:off x="154745" y="139215"/>
            <a:ext cx="681879" cy="718035"/>
            <a:chOff x="4604551" y="3714776"/>
            <a:chExt cx="552838" cy="386040"/>
          </a:xfrm>
        </p:grpSpPr>
        <p:sp>
          <p:nvSpPr>
            <p:cNvPr id="25"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2" name="文本框 11"/>
          <p:cNvSpPr txBox="1"/>
          <p:nvPr/>
        </p:nvSpPr>
        <p:spPr>
          <a:xfrm>
            <a:off x="1159821" y="5092280"/>
            <a:ext cx="722993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5: </a:t>
            </a:r>
            <a:r>
              <a:rPr lang="en-US" altLang="zh-CN" sz="2400" dirty="0">
                <a:solidFill>
                  <a:schemeClr val="tx1"/>
                </a:solidFill>
                <a:latin typeface="Times New Roman" panose="02020603050405020304" pitchFamily="18" charset="0"/>
                <a:cs typeface="Times New Roman" panose="02020603050405020304" pitchFamily="18" charset="0"/>
              </a:rPr>
              <a:t>Most anomaly detection scale linearly with log size except Log Clustering and Invariants Mining.</a:t>
            </a:r>
            <a:endParaRPr lang="zh-CN" altLang="en-US" sz="1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186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t>  Conclusion  </a:t>
            </a:r>
            <a:endParaRPr lang="en-US" sz="3600" b="1" dirty="0">
              <a:solidFill>
                <a:schemeClr val="bg2">
                  <a:lumMod val="90000"/>
                </a:schemeClr>
              </a:solidFill>
            </a:endParaRP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36</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193044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729797" y="2279157"/>
            <a:ext cx="7886700" cy="3263504"/>
          </a:xfrm>
        </p:spPr>
        <p:txBody>
          <a:bodyPr>
            <a:noAutofit/>
          </a:bodyPr>
          <a:lstStyle/>
          <a:p>
            <a:r>
              <a:rPr lang="en-US" sz="2400" dirty="0"/>
              <a:t>fill the gap by providing a </a:t>
            </a:r>
            <a:r>
              <a:rPr lang="en-US" sz="2400" dirty="0">
                <a:solidFill>
                  <a:srgbClr val="FF0000"/>
                </a:solidFill>
              </a:rPr>
              <a:t>detailed review </a:t>
            </a:r>
            <a:r>
              <a:rPr lang="en-US" sz="2400" dirty="0"/>
              <a:t>and </a:t>
            </a:r>
            <a:r>
              <a:rPr lang="en-US" sz="2400" dirty="0">
                <a:solidFill>
                  <a:srgbClr val="FF0000"/>
                </a:solidFill>
              </a:rPr>
              <a:t>evaluation</a:t>
            </a:r>
            <a:r>
              <a:rPr lang="en-US" sz="2400" dirty="0"/>
              <a:t> of </a:t>
            </a:r>
            <a:r>
              <a:rPr lang="en-US" sz="2400" b="1" dirty="0"/>
              <a:t>six</a:t>
            </a:r>
            <a:r>
              <a:rPr lang="en-US" sz="2400" dirty="0">
                <a:solidFill>
                  <a:srgbClr val="FF0000"/>
                </a:solidFill>
              </a:rPr>
              <a:t> </a:t>
            </a:r>
            <a:r>
              <a:rPr lang="en-US" sz="2400" dirty="0"/>
              <a:t>state-of-the-art</a:t>
            </a:r>
            <a:r>
              <a:rPr lang="en-US" sz="2400" dirty="0">
                <a:solidFill>
                  <a:srgbClr val="FF0000"/>
                </a:solidFill>
              </a:rPr>
              <a:t> </a:t>
            </a:r>
            <a:r>
              <a:rPr lang="en-US" sz="2400" dirty="0"/>
              <a:t>anomaly detection methods. (</a:t>
            </a:r>
            <a:r>
              <a:rPr lang="en-US" altLang="zh-CN" sz="2400" dirty="0"/>
              <a:t>over 4000 lines of Python codes</a:t>
            </a:r>
            <a:r>
              <a:rPr lang="en-US" sz="2400" dirty="0"/>
              <a:t>)</a:t>
            </a:r>
          </a:p>
          <a:p>
            <a:endParaRPr lang="en-US" sz="2400" dirty="0"/>
          </a:p>
          <a:p>
            <a:r>
              <a:rPr lang="en-US" sz="2400" dirty="0"/>
              <a:t>compare their </a:t>
            </a:r>
            <a:r>
              <a:rPr lang="en-US" sz="2400" dirty="0">
                <a:solidFill>
                  <a:srgbClr val="FF0000"/>
                </a:solidFill>
              </a:rPr>
              <a:t>accuracy and efficiency</a:t>
            </a:r>
            <a:r>
              <a:rPr lang="en-US" sz="2400" dirty="0"/>
              <a:t> on </a:t>
            </a:r>
            <a:r>
              <a:rPr lang="en-US" sz="2400" b="1" dirty="0"/>
              <a:t>two</a:t>
            </a:r>
            <a:r>
              <a:rPr lang="en-US" sz="2400" dirty="0"/>
              <a:t> </a:t>
            </a:r>
            <a:r>
              <a:rPr lang="en-US" sz="2400" dirty="0">
                <a:solidFill>
                  <a:srgbClr val="FF0000"/>
                </a:solidFill>
              </a:rPr>
              <a:t>representative</a:t>
            </a:r>
            <a:r>
              <a:rPr lang="en-US" sz="2400" dirty="0"/>
              <a:t> production log datasets. </a:t>
            </a:r>
          </a:p>
          <a:p>
            <a:endParaRPr lang="en-US" sz="2400" dirty="0"/>
          </a:p>
          <a:p>
            <a:r>
              <a:rPr lang="en-US" sz="2400" dirty="0"/>
              <a:t>release an </a:t>
            </a:r>
            <a:r>
              <a:rPr lang="en-US" sz="2400" dirty="0">
                <a:solidFill>
                  <a:srgbClr val="FF0000"/>
                </a:solidFill>
              </a:rPr>
              <a:t>open-source toolkit </a:t>
            </a:r>
            <a:r>
              <a:rPr lang="en-US" sz="2400" dirty="0"/>
              <a:t>of these anomaly detection methods for easy reuse and further study. </a:t>
            </a:r>
          </a:p>
        </p:txBody>
      </p:sp>
      <p:sp>
        <p:nvSpPr>
          <p:cNvPr id="4" name="Slide Number Placeholder 3"/>
          <p:cNvSpPr>
            <a:spLocks noGrp="1"/>
          </p:cNvSpPr>
          <p:nvPr>
            <p:ph type="sldNum" sz="quarter" idx="12"/>
          </p:nvPr>
        </p:nvSpPr>
        <p:spPr>
          <a:xfrm>
            <a:off x="6980460" y="6457949"/>
            <a:ext cx="2057400" cy="365125"/>
          </a:xfrm>
        </p:spPr>
        <p:txBody>
          <a:bodyPr vert="horz" lIns="91440" tIns="45720" rIns="91440" bIns="45720" rtlCol="0" anchor="ctr"/>
          <a:lstStyle/>
          <a:p>
            <a:fld id="{F0825AFA-303F-4307-9D8E-C338DD17F49B}" type="slidenum">
              <a:rPr lang="en-US" sz="1800">
                <a:solidFill>
                  <a:schemeClr val="tx1"/>
                </a:solidFill>
              </a:rPr>
              <a:pPr/>
              <a:t>37</a:t>
            </a:fld>
            <a:endParaRPr lang="en-US" sz="1800">
              <a:solidFill>
                <a:schemeClr val="tx1"/>
              </a:solidFill>
            </a:endParaRPr>
          </a:p>
        </p:txBody>
      </p:sp>
      <p:grpSp>
        <p:nvGrpSpPr>
          <p:cNvPr id="15" name="Shape 614"/>
          <p:cNvGrpSpPr/>
          <p:nvPr/>
        </p:nvGrpSpPr>
        <p:grpSpPr>
          <a:xfrm>
            <a:off x="178416" y="126718"/>
            <a:ext cx="721916" cy="699933"/>
            <a:chOff x="3292425" y="3664250"/>
            <a:chExt cx="397025" cy="391525"/>
          </a:xfrm>
        </p:grpSpPr>
        <p:sp>
          <p:nvSpPr>
            <p:cNvPr id="16" name="Shape 615"/>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616"/>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617"/>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Conclusion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33789" y="1357451"/>
            <a:ext cx="2665794" cy="523220"/>
          </a:xfrm>
          <a:prstGeom prst="rect">
            <a:avLst/>
          </a:prstGeom>
        </p:spPr>
        <p:txBody>
          <a:bodyPr wrap="none">
            <a:spAutoFit/>
          </a:bodyPr>
          <a:lstStyle/>
          <a:p>
            <a:r>
              <a:rPr lang="en-US" altLang="zh-CN" sz="2800" dirty="0"/>
              <a:t>In this paper, we </a:t>
            </a:r>
            <a:endParaRPr lang="zh-CN" altLang="en-US" sz="2800" dirty="0"/>
          </a:p>
        </p:txBody>
      </p:sp>
    </p:spTree>
    <p:extLst>
      <p:ext uri="{BB962C8B-B14F-4D97-AF65-F5344CB8AC3E}">
        <p14:creationId xmlns:p14="http://schemas.microsoft.com/office/powerpoint/2010/main" val="1281759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2256" y="1493221"/>
            <a:ext cx="7821303" cy="4769041"/>
          </a:xfrm>
          <a:prstGeom prst="rect">
            <a:avLst/>
          </a:prstGeom>
        </p:spPr>
      </p:pic>
      <p:pic>
        <p:nvPicPr>
          <p:cNvPr id="11" name="Picture 10"/>
          <p:cNvPicPr>
            <a:picLocks noChangeAspect="1"/>
          </p:cNvPicPr>
          <p:nvPr/>
        </p:nvPicPr>
        <p:blipFill>
          <a:blip r:embed="rId4"/>
          <a:stretch>
            <a:fillRect/>
          </a:stretch>
        </p:blipFill>
        <p:spPr>
          <a:xfrm>
            <a:off x="643402" y="1499653"/>
            <a:ext cx="7479012" cy="4867710"/>
          </a:xfrm>
          <a:prstGeom prst="rect">
            <a:avLst/>
          </a:prstGeom>
        </p:spPr>
      </p:pic>
      <p:sp>
        <p:nvSpPr>
          <p:cNvPr id="3" name="Slide Number Placeholder 2"/>
          <p:cNvSpPr>
            <a:spLocks noGrp="1"/>
          </p:cNvSpPr>
          <p:nvPr>
            <p:ph type="sldNum" sz="quarter" idx="12"/>
          </p:nvPr>
        </p:nvSpPr>
        <p:spPr>
          <a:xfrm>
            <a:off x="6980464" y="6472463"/>
            <a:ext cx="2057400" cy="365125"/>
          </a:xfrm>
        </p:spPr>
        <p:txBody>
          <a:bodyPr vert="horz" lIns="91440" tIns="45720" rIns="91440" bIns="45720" rtlCol="0" anchor="ctr"/>
          <a:lstStyle/>
          <a:p>
            <a:fld id="{F0825AFA-303F-4307-9D8E-C338DD17F49B}" type="slidenum">
              <a:rPr lang="en-US" sz="1800">
                <a:solidFill>
                  <a:schemeClr val="tx1"/>
                </a:solidFill>
              </a:rPr>
              <a:pPr/>
              <a:t>38</a:t>
            </a:fld>
            <a:endParaRPr lang="en-US" sz="1800">
              <a:solidFill>
                <a:schemeClr val="tx1"/>
              </a:solidFill>
            </a:endParaRPr>
          </a:p>
        </p:txBody>
      </p:sp>
      <p:sp>
        <p:nvSpPr>
          <p:cNvPr id="18"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Demo</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30" name="Shape 615"/>
          <p:cNvSpPr/>
          <p:nvPr/>
        </p:nvSpPr>
        <p:spPr>
          <a:xfrm>
            <a:off x="178416" y="156081"/>
            <a:ext cx="682049" cy="67057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pic>
        <p:nvPicPr>
          <p:cNvPr id="2" name="图片 1"/>
          <p:cNvPicPr>
            <a:picLocks noChangeAspect="1"/>
          </p:cNvPicPr>
          <p:nvPr/>
        </p:nvPicPr>
        <p:blipFill>
          <a:blip r:embed="rId5"/>
          <a:stretch>
            <a:fillRect/>
          </a:stretch>
        </p:blipFill>
        <p:spPr>
          <a:xfrm>
            <a:off x="560598" y="1592446"/>
            <a:ext cx="7512036" cy="2438400"/>
          </a:xfrm>
          <a:prstGeom prst="rect">
            <a:avLst/>
          </a:prstGeom>
        </p:spPr>
      </p:pic>
      <p:pic>
        <p:nvPicPr>
          <p:cNvPr id="4" name="图片 3"/>
          <p:cNvPicPr>
            <a:picLocks noChangeAspect="1"/>
          </p:cNvPicPr>
          <p:nvPr/>
        </p:nvPicPr>
        <p:blipFill>
          <a:blip r:embed="rId6"/>
          <a:stretch>
            <a:fillRect/>
          </a:stretch>
        </p:blipFill>
        <p:spPr>
          <a:xfrm>
            <a:off x="585488" y="3861962"/>
            <a:ext cx="7512036" cy="2400300"/>
          </a:xfrm>
          <a:prstGeom prst="rect">
            <a:avLst/>
          </a:prstGeom>
        </p:spPr>
      </p:pic>
      <p:sp>
        <p:nvSpPr>
          <p:cNvPr id="5" name="矩形 4"/>
          <p:cNvSpPr/>
          <p:nvPr/>
        </p:nvSpPr>
        <p:spPr>
          <a:xfrm>
            <a:off x="2375488" y="3295196"/>
            <a:ext cx="4770665" cy="461665"/>
          </a:xfrm>
          <a:prstGeom prst="rect">
            <a:avLst/>
          </a:prstGeom>
        </p:spPr>
        <p:txBody>
          <a:bodyPr wrap="none">
            <a:spAutoFit/>
          </a:bodyPr>
          <a:lstStyle/>
          <a:p>
            <a:r>
              <a:rPr lang="en-US" altLang="zh-CN" sz="2400" dirty="0">
                <a:hlinkClick r:id="rId7"/>
              </a:rPr>
              <a:t>https://github.com/cuhk-cse/loglizer</a:t>
            </a:r>
            <a:endParaRPr lang="en-US" altLang="zh-CN" sz="2400" dirty="0"/>
          </a:p>
        </p:txBody>
      </p:sp>
    </p:spTree>
    <p:extLst>
      <p:ext uri="{BB962C8B-B14F-4D97-AF65-F5344CB8AC3E}">
        <p14:creationId xmlns:p14="http://schemas.microsoft.com/office/powerpoint/2010/main" val="30501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628650" y="2931914"/>
            <a:ext cx="7886700" cy="994172"/>
          </a:xfrm>
        </p:spPr>
        <p:txBody>
          <a:bodyPr>
            <a:noAutofit/>
          </a:bodyPr>
          <a:lstStyle/>
          <a:p>
            <a:pPr algn="ctr"/>
            <a:r>
              <a:rPr lang="en-US" sz="4000" b="1" dirty="0"/>
              <a:t>Thanks!</a:t>
            </a:r>
            <a:br>
              <a:rPr lang="en-US" sz="4000" b="1" dirty="0"/>
            </a:br>
            <a:r>
              <a:rPr lang="en-US" sz="4000" b="1" dirty="0"/>
              <a:t> Q &amp; A</a:t>
            </a:r>
          </a:p>
        </p:txBody>
      </p:sp>
      <p:sp>
        <p:nvSpPr>
          <p:cNvPr id="3" name="Slide Number Placeholder 2"/>
          <p:cNvSpPr>
            <a:spLocks noGrp="1"/>
          </p:cNvSpPr>
          <p:nvPr>
            <p:ph type="sldNum" sz="quarter" idx="12"/>
          </p:nvPr>
        </p:nvSpPr>
        <p:spPr/>
        <p:txBody>
          <a:bodyPr/>
          <a:lstStyle/>
          <a:p>
            <a:fld id="{F0825AFA-303F-4307-9D8E-C338DD17F49B}" type="slidenum">
              <a:rPr lang="en-US" smtClean="0"/>
              <a:t>39</a:t>
            </a:fld>
            <a:endParaRPr lang="en-US"/>
          </a:p>
        </p:txBody>
      </p:sp>
    </p:spTree>
    <p:extLst>
      <p:ext uri="{BB962C8B-B14F-4D97-AF65-F5344CB8AC3E}">
        <p14:creationId xmlns:p14="http://schemas.microsoft.com/office/powerpoint/2010/main" val="407972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426" y="1297967"/>
            <a:ext cx="9085251" cy="1384995"/>
          </a:xfrm>
          <a:prstGeom prst="rect">
            <a:avLst/>
          </a:prstGeom>
          <a:noFill/>
        </p:spPr>
        <p:txBody>
          <a:bodyPr wrap="square" rtlCol="0">
            <a:spAutoFit/>
          </a:bodyPr>
          <a:lstStyle/>
          <a:p>
            <a:pPr marL="257168" indent="-257168">
              <a:buFont typeface="Wingdings" panose="05000000000000000000" pitchFamily="2" charset="2"/>
              <a:buChar char="§"/>
            </a:pPr>
            <a:r>
              <a:rPr lang="en-US" sz="2800" dirty="0"/>
              <a:t>Operating systems, software frameworks, distributed systems, etc.</a:t>
            </a:r>
          </a:p>
          <a:p>
            <a:pPr marL="257168" indent="-257168">
              <a:buFont typeface="Wingdings" panose="05000000000000000000" pitchFamily="2" charset="2"/>
              <a:buChar char="§"/>
            </a:pPr>
            <a:endParaRPr lang="en-US" sz="2800" dirty="0"/>
          </a:p>
        </p:txBody>
      </p:sp>
      <p:sp>
        <p:nvSpPr>
          <p:cNvPr id="20" name="Title 1"/>
          <p:cNvSpPr txBox="1">
            <a:spLocks/>
          </p:cNvSpPr>
          <p:nvPr/>
        </p:nvSpPr>
        <p:spPr>
          <a:xfrm>
            <a:off x="1018670" y="73631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dirty="0"/>
          </a:p>
        </p:txBody>
      </p:sp>
      <p:sp>
        <p:nvSpPr>
          <p:cNvPr id="29" name="Slide Number Placeholder 28"/>
          <p:cNvSpPr>
            <a:spLocks noGrp="1"/>
          </p:cNvSpPr>
          <p:nvPr>
            <p:ph type="sldNum" sz="quarter" idx="12"/>
          </p:nvPr>
        </p:nvSpPr>
        <p:spPr>
          <a:xfrm>
            <a:off x="6979059" y="6474335"/>
            <a:ext cx="2057400" cy="365125"/>
          </a:xfrm>
        </p:spPr>
        <p:txBody>
          <a:bodyPr vert="horz" lIns="91440" tIns="45720" rIns="91440" bIns="45720" rtlCol="0" anchor="ctr"/>
          <a:lstStyle/>
          <a:p>
            <a:fld id="{F0825AFA-303F-4307-9D8E-C338DD17F49B}" type="slidenum">
              <a:rPr lang="en-US" sz="1800">
                <a:solidFill>
                  <a:schemeClr val="tx1"/>
                </a:solidFill>
              </a:rPr>
              <a:pPr/>
              <a:t>4</a:t>
            </a:fld>
            <a:endParaRPr lang="en-US" sz="1800">
              <a:solidFill>
                <a:schemeClr val="tx1"/>
              </a:solidFill>
            </a:endParaRPr>
          </a:p>
        </p:txBody>
      </p:sp>
      <p:sp>
        <p:nvSpPr>
          <p:cNvPr id="30" name="Rectangle 29"/>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1" name="Rectangle 30"/>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Shape 462"/>
          <p:cNvGrpSpPr/>
          <p:nvPr/>
        </p:nvGrpSpPr>
        <p:grpSpPr>
          <a:xfrm>
            <a:off x="199427" y="220354"/>
            <a:ext cx="629247" cy="496914"/>
            <a:chOff x="1934025" y="1001650"/>
            <a:chExt cx="415300" cy="355600"/>
          </a:xfrm>
        </p:grpSpPr>
        <p:sp>
          <p:nvSpPr>
            <p:cNvPr id="33"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4"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5"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42" y="2682962"/>
            <a:ext cx="3486810" cy="227400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997" y="1952508"/>
            <a:ext cx="4361247" cy="4192744"/>
          </a:xfrm>
          <a:prstGeom prst="rect">
            <a:avLst/>
          </a:prstGeom>
        </p:spPr>
      </p:pic>
    </p:spTree>
    <p:extLst>
      <p:ext uri="{BB962C8B-B14F-4D97-AF65-F5344CB8AC3E}">
        <p14:creationId xmlns:p14="http://schemas.microsoft.com/office/powerpoint/2010/main" val="132493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193527" y="4021069"/>
            <a:ext cx="4177145" cy="1346911"/>
          </a:xfrm>
          <a:prstGeom prst="cloud">
            <a:avLst/>
          </a:prstGeom>
          <a:noFill/>
          <a:ln w="28575">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869" y="4278715"/>
            <a:ext cx="1977329" cy="706741"/>
          </a:xfrm>
          <a:prstGeom prst="rect">
            <a:avLst/>
          </a:prstGeom>
        </p:spPr>
      </p:pic>
      <p:sp>
        <p:nvSpPr>
          <p:cNvPr id="7" name="TextBox 6"/>
          <p:cNvSpPr txBox="1"/>
          <p:nvPr/>
        </p:nvSpPr>
        <p:spPr>
          <a:xfrm>
            <a:off x="199426" y="1297967"/>
            <a:ext cx="8030173" cy="1384995"/>
          </a:xfrm>
          <a:prstGeom prst="rect">
            <a:avLst/>
          </a:prstGeom>
          <a:noFill/>
        </p:spPr>
        <p:txBody>
          <a:bodyPr wrap="square" rtlCol="0">
            <a:spAutoFit/>
          </a:bodyPr>
          <a:lstStyle/>
          <a:p>
            <a:pPr marL="257168" indent="-257168">
              <a:buFont typeface="Wingdings" panose="05000000000000000000" pitchFamily="2" charset="2"/>
              <a:buChar char="§"/>
            </a:pPr>
            <a:r>
              <a:rPr lang="en-US" altLang="zh-CN" sz="2800" dirty="0"/>
              <a:t>Especially, m</a:t>
            </a:r>
            <a:r>
              <a:rPr lang="en-US" sz="2800" dirty="0"/>
              <a:t>any </a:t>
            </a:r>
            <a:r>
              <a:rPr lang="en-US" sz="2800" u="sng" dirty="0"/>
              <a:t>online services </a:t>
            </a:r>
            <a:r>
              <a:rPr lang="en-US" altLang="zh-CN" sz="2800" dirty="0"/>
              <a:t>and </a:t>
            </a:r>
            <a:r>
              <a:rPr lang="en-US" altLang="zh-CN" sz="2800" u="sng" dirty="0"/>
              <a:t>applications</a:t>
            </a:r>
            <a:r>
              <a:rPr lang="en-US" sz="2800" dirty="0"/>
              <a:t> are deployed on distributed systems.</a:t>
            </a:r>
          </a:p>
          <a:p>
            <a:pPr marL="257168" indent="-257168">
              <a:buFont typeface="Wingdings" panose="05000000000000000000" pitchFamily="2" charset="2"/>
              <a:buChar char="§"/>
            </a:pPr>
            <a:endParaRPr lang="en-US" sz="2800" dirty="0"/>
          </a:p>
        </p:txBody>
      </p:sp>
      <p:sp>
        <p:nvSpPr>
          <p:cNvPr id="20" name="Title 1"/>
          <p:cNvSpPr txBox="1">
            <a:spLocks/>
          </p:cNvSpPr>
          <p:nvPr/>
        </p:nvSpPr>
        <p:spPr>
          <a:xfrm>
            <a:off x="1018670" y="73631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2704" y="3003582"/>
            <a:ext cx="1766464" cy="59711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3610" y="2998342"/>
            <a:ext cx="660434" cy="660434"/>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293" y="2945949"/>
            <a:ext cx="712379" cy="71237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0200" y="2969688"/>
            <a:ext cx="712379" cy="71237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6197" y="4196810"/>
            <a:ext cx="1250476" cy="665147"/>
          </a:xfrm>
          <a:prstGeom prst="rect">
            <a:avLst/>
          </a:prstGeom>
        </p:spPr>
      </p:pic>
      <p:sp>
        <p:nvSpPr>
          <p:cNvPr id="17" name="TextBox 16"/>
          <p:cNvSpPr txBox="1"/>
          <p:nvPr/>
        </p:nvSpPr>
        <p:spPr>
          <a:xfrm>
            <a:off x="4121824" y="4691404"/>
            <a:ext cx="979715" cy="646331"/>
          </a:xfrm>
          <a:prstGeom prst="rect">
            <a:avLst/>
          </a:prstGeom>
          <a:noFill/>
        </p:spPr>
        <p:txBody>
          <a:bodyPr wrap="square" rtlCol="0">
            <a:spAutoFit/>
          </a:bodyPr>
          <a:lstStyle/>
          <a:p>
            <a:r>
              <a:rPr lang="en-US" sz="3600" b="1" dirty="0"/>
              <a:t>…</a:t>
            </a:r>
          </a:p>
        </p:txBody>
      </p:sp>
      <p:sp>
        <p:nvSpPr>
          <p:cNvPr id="29" name="Slide Number Placeholder 28"/>
          <p:cNvSpPr>
            <a:spLocks noGrp="1"/>
          </p:cNvSpPr>
          <p:nvPr>
            <p:ph type="sldNum" sz="quarter" idx="12"/>
          </p:nvPr>
        </p:nvSpPr>
        <p:spPr>
          <a:xfrm>
            <a:off x="6979059" y="6474335"/>
            <a:ext cx="2057400" cy="365125"/>
          </a:xfrm>
        </p:spPr>
        <p:txBody>
          <a:bodyPr vert="horz" lIns="91440" tIns="45720" rIns="91440" bIns="45720" rtlCol="0" anchor="ctr"/>
          <a:lstStyle/>
          <a:p>
            <a:fld id="{F0825AFA-303F-4307-9D8E-C338DD17F49B}" type="slidenum">
              <a:rPr lang="en-US" sz="1800">
                <a:solidFill>
                  <a:schemeClr val="tx1"/>
                </a:solidFill>
              </a:rPr>
              <a:pPr/>
              <a:t>5</a:t>
            </a:fld>
            <a:endParaRPr lang="en-US" sz="1800">
              <a:solidFill>
                <a:schemeClr val="tx1"/>
              </a:solidFill>
            </a:endParaRPr>
          </a:p>
        </p:txBody>
      </p:sp>
      <p:sp>
        <p:nvSpPr>
          <p:cNvPr id="30" name="Rectangle 29"/>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1" name="Rectangle 30"/>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Shape 462"/>
          <p:cNvGrpSpPr/>
          <p:nvPr/>
        </p:nvGrpSpPr>
        <p:grpSpPr>
          <a:xfrm>
            <a:off x="199427" y="220354"/>
            <a:ext cx="629247" cy="496914"/>
            <a:chOff x="1934025" y="1001650"/>
            <a:chExt cx="415300" cy="355600"/>
          </a:xfrm>
        </p:grpSpPr>
        <p:sp>
          <p:nvSpPr>
            <p:cNvPr id="33"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4"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5"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07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678" y="717268"/>
            <a:ext cx="8316762" cy="1384995"/>
          </a:xfrm>
          <a:prstGeom prst="rect">
            <a:avLst/>
          </a:prstGeom>
          <a:noFill/>
        </p:spPr>
        <p:txBody>
          <a:bodyPr wrap="square" rtlCol="0">
            <a:spAutoFit/>
          </a:bodyPr>
          <a:lstStyle/>
          <a:p>
            <a:endParaRPr lang="en-US" sz="2800" dirty="0"/>
          </a:p>
          <a:p>
            <a:pPr marL="257168" indent="-257168">
              <a:buFont typeface="Wingdings" panose="05000000000000000000" pitchFamily="2" charset="2"/>
              <a:buChar char="§"/>
            </a:pPr>
            <a:r>
              <a:rPr lang="en-US" sz="2800" dirty="0"/>
              <a:t>System breakdown causes significant </a:t>
            </a:r>
            <a:r>
              <a:rPr lang="en-US" sz="2800" u="sng" dirty="0"/>
              <a:t>revenue loss</a:t>
            </a:r>
            <a:r>
              <a:rPr lang="en-US" sz="2800" dirty="0"/>
              <a:t>.</a:t>
            </a:r>
          </a:p>
          <a:p>
            <a:pPr marL="257168" indent="-257168">
              <a:buFont typeface="Wingdings" panose="05000000000000000000" pitchFamily="2" charset="2"/>
              <a:buChar char="§"/>
            </a:pPr>
            <a:endParaRPr lang="en-US" sz="2800" dirty="0"/>
          </a:p>
        </p:txBody>
      </p:sp>
      <p:grpSp>
        <p:nvGrpSpPr>
          <p:cNvPr id="11" name="Group 6"/>
          <p:cNvGrpSpPr/>
          <p:nvPr/>
        </p:nvGrpSpPr>
        <p:grpSpPr>
          <a:xfrm>
            <a:off x="514013" y="2170609"/>
            <a:ext cx="3397718" cy="1871677"/>
            <a:chOff x="457200" y="4191000"/>
            <a:chExt cx="3505200" cy="1912740"/>
          </a:xfrm>
        </p:grpSpPr>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191000"/>
              <a:ext cx="3345850" cy="1912740"/>
            </a:xfrm>
            <a:prstGeom prst="rect">
              <a:avLst/>
            </a:prstGeom>
          </p:spPr>
        </p:pic>
        <p:sp>
          <p:nvSpPr>
            <p:cNvPr id="13" name="Rectangle 4"/>
            <p:cNvSpPr/>
            <p:nvPr/>
          </p:nvSpPr>
          <p:spPr>
            <a:xfrm>
              <a:off x="2362200" y="5410200"/>
              <a:ext cx="1600200" cy="567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rPr>
                <a:t>Failures</a:t>
              </a:r>
            </a:p>
          </p:txBody>
        </p:sp>
        <p:sp>
          <p:nvSpPr>
            <p:cNvPr id="14" name="Rectangle 5"/>
            <p:cNvSpPr/>
            <p:nvPr/>
          </p:nvSpPr>
          <p:spPr>
            <a:xfrm>
              <a:off x="457200" y="5410200"/>
              <a:ext cx="1600200" cy="567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rPr>
                <a:t>System</a:t>
              </a:r>
            </a:p>
          </p:txBody>
        </p:sp>
      </p:grpSp>
      <p:sp>
        <p:nvSpPr>
          <p:cNvPr id="15" name="Right Arrow 7"/>
          <p:cNvSpPr/>
          <p:nvPr/>
        </p:nvSpPr>
        <p:spPr>
          <a:xfrm>
            <a:off x="4126584" y="2819530"/>
            <a:ext cx="883099" cy="569741"/>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0"/>
              <a:solidFill>
                <a:schemeClr val="accent1"/>
              </a:solidFill>
              <a:effectLst>
                <a:outerShdw blurRad="38100" dist="25400" dir="5400000" algn="ctr" rotWithShape="0">
                  <a:srgbClr val="6E747A">
                    <a:alpha val="43000"/>
                  </a:srgbClr>
                </a:outerShdw>
              </a:effectLst>
            </a:endParaRPr>
          </a:p>
        </p:txBody>
      </p:sp>
      <p:pic>
        <p:nvPicPr>
          <p:cNvPr id="1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967" y="2083043"/>
            <a:ext cx="1374655" cy="1921101"/>
          </a:xfrm>
          <a:prstGeom prst="rect">
            <a:avLst/>
          </a:prstGeom>
        </p:spPr>
      </p:pic>
      <p:pic>
        <p:nvPicPr>
          <p:cNvPr id="2" name="Picture 1"/>
          <p:cNvPicPr>
            <a:picLocks noChangeAspect="1"/>
          </p:cNvPicPr>
          <p:nvPr/>
        </p:nvPicPr>
        <p:blipFill>
          <a:blip r:embed="rId5"/>
          <a:stretch>
            <a:fillRect/>
          </a:stretch>
        </p:blipFill>
        <p:spPr>
          <a:xfrm>
            <a:off x="5305138" y="1835682"/>
            <a:ext cx="3471800" cy="2963637"/>
          </a:xfrm>
          <a:prstGeom prst="rect">
            <a:avLst/>
          </a:prstGeom>
        </p:spPr>
      </p:pic>
      <p:pic>
        <p:nvPicPr>
          <p:cNvPr id="4" name="Picture 3"/>
          <p:cNvPicPr>
            <a:picLocks noChangeAspect="1"/>
          </p:cNvPicPr>
          <p:nvPr/>
        </p:nvPicPr>
        <p:blipFill>
          <a:blip r:embed="rId6"/>
          <a:stretch>
            <a:fillRect/>
          </a:stretch>
        </p:blipFill>
        <p:spPr>
          <a:xfrm>
            <a:off x="272379" y="1985928"/>
            <a:ext cx="4576491" cy="2346586"/>
          </a:xfrm>
          <a:prstGeom prst="rect">
            <a:avLst/>
          </a:prstGeom>
        </p:spPr>
      </p:pic>
      <p:sp>
        <p:nvSpPr>
          <p:cNvPr id="5" name="Rectangle 4"/>
          <p:cNvSpPr/>
          <p:nvPr/>
        </p:nvSpPr>
        <p:spPr>
          <a:xfrm>
            <a:off x="122388" y="5300060"/>
            <a:ext cx="8036140" cy="954107"/>
          </a:xfrm>
          <a:prstGeom prst="rect">
            <a:avLst/>
          </a:prstGeom>
        </p:spPr>
        <p:txBody>
          <a:bodyPr wrap="square">
            <a:spAutoFit/>
          </a:bodyPr>
          <a:lstStyle/>
          <a:p>
            <a:pPr marL="257168" indent="-257168">
              <a:buFont typeface="Wingdings" panose="05000000000000000000" pitchFamily="2" charset="2"/>
              <a:buChar char="§"/>
            </a:pPr>
            <a:r>
              <a:rPr lang="en-US" sz="2800" dirty="0"/>
              <a:t>Anomaly detection could </a:t>
            </a:r>
            <a:r>
              <a:rPr lang="en-US" sz="2800" u="sng" dirty="0"/>
              <a:t>pinpoint</a:t>
            </a:r>
            <a:r>
              <a:rPr lang="en-US" sz="2800" dirty="0"/>
              <a:t> issues promptly and help </a:t>
            </a:r>
            <a:r>
              <a:rPr lang="en-US" sz="2800" u="sng" dirty="0"/>
              <a:t>resolve</a:t>
            </a:r>
            <a:r>
              <a:rPr lang="en-US" sz="2800" dirty="0"/>
              <a:t> them immediately.</a:t>
            </a:r>
          </a:p>
        </p:txBody>
      </p:sp>
      <p:sp>
        <p:nvSpPr>
          <p:cNvPr id="8" name="Slide Number Placeholder 7"/>
          <p:cNvSpPr>
            <a:spLocks noGrp="1"/>
          </p:cNvSpPr>
          <p:nvPr>
            <p:ph type="sldNum" sz="quarter" idx="12"/>
          </p:nvPr>
        </p:nvSpPr>
        <p:spPr>
          <a:xfrm>
            <a:off x="6979060" y="6474337"/>
            <a:ext cx="2057400" cy="365125"/>
          </a:xfrm>
        </p:spPr>
        <p:txBody>
          <a:bodyPr vert="horz" lIns="91440" tIns="45720" rIns="91440" bIns="45720" rtlCol="0" anchor="ctr"/>
          <a:lstStyle/>
          <a:p>
            <a:fld id="{F0825AFA-303F-4307-9D8E-C338DD17F49B}" type="slidenum">
              <a:rPr lang="en-US" sz="1800">
                <a:solidFill>
                  <a:schemeClr val="tx1"/>
                </a:solidFill>
              </a:rPr>
              <a:pPr/>
              <a:t>6</a:t>
            </a:fld>
            <a:endParaRPr lang="en-US" sz="1800">
              <a:solidFill>
                <a:schemeClr val="tx1"/>
              </a:solidFill>
            </a:endParaRPr>
          </a:p>
        </p:txBody>
      </p:sp>
      <p:sp>
        <p:nvSpPr>
          <p:cNvPr id="26" name="Rectangle 2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7" name="Rectangle 2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Shape 462"/>
          <p:cNvGrpSpPr/>
          <p:nvPr/>
        </p:nvGrpSpPr>
        <p:grpSpPr>
          <a:xfrm>
            <a:off x="199427" y="220354"/>
            <a:ext cx="629247" cy="496914"/>
            <a:chOff x="1934025" y="1001650"/>
            <a:chExt cx="415300" cy="355600"/>
          </a:xfrm>
        </p:grpSpPr>
        <p:sp>
          <p:nvSpPr>
            <p:cNvPr id="29"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1"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2"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7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5" name="TextBox 4"/>
          <p:cNvSpPr txBox="1"/>
          <p:nvPr/>
        </p:nvSpPr>
        <p:spPr>
          <a:xfrm>
            <a:off x="523876" y="1631607"/>
            <a:ext cx="842348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Logs are the </a:t>
            </a:r>
            <a:r>
              <a:rPr lang="en-US" sz="2800" b="1" u="sng" dirty="0"/>
              <a:t>main data source </a:t>
            </a:r>
            <a:r>
              <a:rPr lang="en-US" sz="2800" dirty="0"/>
              <a:t>for system anomaly detection.</a:t>
            </a:r>
          </a:p>
          <a:p>
            <a:pPr marL="457200" indent="-457200">
              <a:buFont typeface="Arial" panose="020B0604020202020204" pitchFamily="34" charset="0"/>
              <a:buChar char="•"/>
            </a:pPr>
            <a:r>
              <a:rPr lang="en-US" sz="2800" dirty="0"/>
              <a:t>Logs are </a:t>
            </a:r>
            <a:r>
              <a:rPr lang="en-US" sz="2800" b="1" u="sng" dirty="0"/>
              <a:t>routinely</a:t>
            </a:r>
            <a:r>
              <a:rPr lang="en-US" sz="2800" dirty="0"/>
              <a:t> generated by systems (e.g., 24 x 7 basis).</a:t>
            </a:r>
          </a:p>
          <a:p>
            <a:pPr marL="457200" indent="-457200">
              <a:buFont typeface="Arial" panose="020B0604020202020204" pitchFamily="34" charset="0"/>
              <a:buChar char="•"/>
            </a:pPr>
            <a:r>
              <a:rPr lang="en-US" sz="2800" dirty="0"/>
              <a:t>Logs record detailed </a:t>
            </a:r>
            <a:r>
              <a:rPr lang="en-US" sz="2800" b="1" u="sng" dirty="0"/>
              <a:t>runtime information</a:t>
            </a:r>
            <a:r>
              <a:rPr lang="en-US" sz="2800" dirty="0"/>
              <a:t>, e.g., timestamp, state, IP address.</a:t>
            </a:r>
          </a:p>
          <a:p>
            <a:pPr marL="257168" indent="-257168">
              <a:buFont typeface="Wingdings" panose="05000000000000000000" pitchFamily="2" charset="2"/>
              <a:buChar char="§"/>
            </a:pPr>
            <a:endParaRPr lang="en-US" sz="2800" dirty="0"/>
          </a:p>
          <a:p>
            <a:pPr marL="257168" indent="-257168">
              <a:buFont typeface="Wingdings" panose="05000000000000000000" pitchFamily="2" charset="2"/>
              <a:buChar char="§"/>
            </a:pPr>
            <a:endParaRPr lang="en-US" sz="2800" dirty="0"/>
          </a:p>
          <a:p>
            <a:pPr marL="214308" indent="-214308">
              <a:buFont typeface="Wingdings" panose="05000000000000000000" pitchFamily="2" charset="2"/>
              <a:buChar char="Ø"/>
            </a:pPr>
            <a:endParaRPr lang="en-US" sz="2800" dirty="0"/>
          </a:p>
          <a:p>
            <a:endParaRPr lang="en-US" sz="2800" dirty="0"/>
          </a:p>
        </p:txBody>
      </p:sp>
      <p:sp>
        <p:nvSpPr>
          <p:cNvPr id="8" name="Content Placeholder 2"/>
          <p:cNvSpPr txBox="1">
            <a:spLocks/>
          </p:cNvSpPr>
          <p:nvPr/>
        </p:nvSpPr>
        <p:spPr>
          <a:xfrm>
            <a:off x="356739" y="1116031"/>
            <a:ext cx="7886700" cy="413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Logs :</a:t>
            </a:r>
          </a:p>
        </p:txBody>
      </p:sp>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514013" y="4481592"/>
            <a:ext cx="8105701" cy="1892790"/>
          </a:xfrm>
          <a:prstGeom prst="rect">
            <a:avLst/>
          </a:prstGeom>
        </p:spPr>
      </p:pic>
      <p:sp>
        <p:nvSpPr>
          <p:cNvPr id="3" name="Slide Number Placeholder 2"/>
          <p:cNvSpPr>
            <a:spLocks noGrp="1"/>
          </p:cNvSpPr>
          <p:nvPr>
            <p:ph type="sldNum" sz="quarter" idx="12"/>
          </p:nvPr>
        </p:nvSpPr>
        <p:spPr>
          <a:xfrm>
            <a:off x="6980463" y="6476097"/>
            <a:ext cx="2057400" cy="365125"/>
          </a:xfrm>
        </p:spPr>
        <p:txBody>
          <a:bodyPr vert="horz" lIns="91440" tIns="45720" rIns="91440" bIns="45720" rtlCol="0" anchor="ctr"/>
          <a:lstStyle/>
          <a:p>
            <a:fld id="{F0825AFA-303F-4307-9D8E-C338DD17F49B}" type="slidenum">
              <a:rPr lang="en-US" sz="1800">
                <a:solidFill>
                  <a:schemeClr val="tx1"/>
                </a:solidFill>
              </a:rPr>
              <a:pPr/>
              <a:t>7</a:t>
            </a:fld>
            <a:endParaRPr lang="en-US" sz="1800" dirty="0">
              <a:solidFill>
                <a:schemeClr val="tx1"/>
              </a:solidFill>
            </a:endParaRPr>
          </a:p>
        </p:txBody>
      </p:sp>
      <p:sp>
        <p:nvSpPr>
          <p:cNvPr id="19" name="Rectangle 18"/>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3" name="Rectangle 22"/>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 name="Shape 462"/>
          <p:cNvGrpSpPr/>
          <p:nvPr/>
        </p:nvGrpSpPr>
        <p:grpSpPr>
          <a:xfrm>
            <a:off x="199427" y="220354"/>
            <a:ext cx="629247" cy="496914"/>
            <a:chOff x="1934025" y="1001650"/>
            <a:chExt cx="415300" cy="355600"/>
          </a:xfrm>
        </p:grpSpPr>
        <p:sp>
          <p:nvSpPr>
            <p:cNvPr id="25"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9"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53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6" name="Content Placeholder 2"/>
          <p:cNvSpPr>
            <a:spLocks noGrp="1"/>
          </p:cNvSpPr>
          <p:nvPr>
            <p:ph idx="1"/>
          </p:nvPr>
        </p:nvSpPr>
        <p:spPr>
          <a:xfrm>
            <a:off x="294894" y="1221713"/>
            <a:ext cx="8177022" cy="413861"/>
          </a:xfrm>
        </p:spPr>
        <p:txBody>
          <a:bodyPr>
            <a:noAutofit/>
          </a:bodyPr>
          <a:lstStyle/>
          <a:p>
            <a:pPr marL="0" indent="0">
              <a:buNone/>
            </a:pPr>
            <a:r>
              <a:rPr lang="en-US" sz="3200" dirty="0"/>
              <a:t>Manual inspection of logs becomes </a:t>
            </a:r>
            <a:r>
              <a:rPr lang="en-US" sz="3200" b="1" dirty="0">
                <a:solidFill>
                  <a:srgbClr val="FF0000"/>
                </a:solidFill>
              </a:rPr>
              <a:t>impossible</a:t>
            </a:r>
            <a:r>
              <a:rPr lang="en-US" sz="3200" dirty="0">
                <a:solidFill>
                  <a:srgbClr val="FF0000"/>
                </a:solidFill>
              </a:rPr>
              <a:t>!</a:t>
            </a:r>
          </a:p>
        </p:txBody>
      </p:sp>
      <p:sp>
        <p:nvSpPr>
          <p:cNvPr id="7" name="Slide Number Placeholder 6"/>
          <p:cNvSpPr>
            <a:spLocks noGrp="1"/>
          </p:cNvSpPr>
          <p:nvPr>
            <p:ph type="sldNum" sz="quarter" idx="12"/>
          </p:nvPr>
        </p:nvSpPr>
        <p:spPr>
          <a:xfrm>
            <a:off x="6969581" y="6476097"/>
            <a:ext cx="2057400" cy="365125"/>
          </a:xfrm>
        </p:spPr>
        <p:txBody>
          <a:bodyPr vert="horz" lIns="91440" tIns="45720" rIns="91440" bIns="45720" rtlCol="0" anchor="ctr"/>
          <a:lstStyle/>
          <a:p>
            <a:fld id="{F0825AFA-303F-4307-9D8E-C338DD17F49B}" type="slidenum">
              <a:rPr lang="en-US" sz="1800">
                <a:solidFill>
                  <a:schemeClr val="tx1"/>
                </a:solidFill>
              </a:rPr>
              <a:pPr/>
              <a:t>8</a:t>
            </a:fld>
            <a:endParaRPr lang="en-US" sz="1800" dirty="0">
              <a:solidFill>
                <a:schemeClr val="tx1"/>
              </a:solidFill>
            </a:endParaRPr>
          </a:p>
        </p:txBody>
      </p:sp>
      <p:sp>
        <p:nvSpPr>
          <p:cNvPr id="9" name="TextBox 8"/>
          <p:cNvSpPr txBox="1"/>
          <p:nvPr/>
        </p:nvSpPr>
        <p:spPr>
          <a:xfrm>
            <a:off x="710946" y="3574397"/>
            <a:ext cx="7344918" cy="1015663"/>
          </a:xfrm>
          <a:prstGeom prst="rect">
            <a:avLst/>
          </a:prstGeom>
          <a:noFill/>
        </p:spPr>
        <p:txBody>
          <a:bodyPr wrap="square" rtlCol="0">
            <a:spAutoFit/>
          </a:bodyPr>
          <a:lstStyle/>
          <a:p>
            <a:pPr marL="257168" indent="-257168">
              <a:buFont typeface="Wingdings" panose="05000000000000000000" pitchFamily="2" charset="2"/>
              <a:buChar char="§"/>
            </a:pPr>
            <a:endParaRPr lang="en-US" sz="1500" dirty="0"/>
          </a:p>
          <a:p>
            <a:pPr marL="257168" indent="-257168">
              <a:buFont typeface="Wingdings" panose="05000000000000000000" pitchFamily="2" charset="2"/>
              <a:buChar char="§"/>
            </a:pPr>
            <a:endParaRPr lang="en-US" sz="1500" dirty="0"/>
          </a:p>
          <a:p>
            <a:pPr marL="214308" indent="-214308">
              <a:buFont typeface="Wingdings" panose="05000000000000000000" pitchFamily="2" charset="2"/>
              <a:buChar char="Ø"/>
            </a:pPr>
            <a:endParaRPr lang="en-US" sz="1500" dirty="0"/>
          </a:p>
          <a:p>
            <a:endParaRPr lang="en-US" sz="1500" dirty="0"/>
          </a:p>
        </p:txBody>
      </p:sp>
      <p:sp>
        <p:nvSpPr>
          <p:cNvPr id="10" name="TextBox 9"/>
          <p:cNvSpPr txBox="1"/>
          <p:nvPr/>
        </p:nvSpPr>
        <p:spPr>
          <a:xfrm>
            <a:off x="294894" y="1978088"/>
            <a:ext cx="7146697" cy="2677656"/>
          </a:xfrm>
          <a:prstGeom prst="rect">
            <a:avLst/>
          </a:prstGeom>
          <a:noFill/>
        </p:spPr>
        <p:txBody>
          <a:bodyPr wrap="square" rtlCol="0">
            <a:spAutoFit/>
          </a:bodyPr>
          <a:lstStyle/>
          <a:p>
            <a:pPr marL="257168" indent="-257168">
              <a:buFont typeface="Wingdings" panose="05000000000000000000" pitchFamily="2" charset="2"/>
              <a:buChar char="§"/>
            </a:pPr>
            <a:r>
              <a:rPr lang="en-US" sz="2800" dirty="0"/>
              <a:t>Systems are often implemented by </a:t>
            </a:r>
            <a:r>
              <a:rPr lang="en-US" sz="2800" u="sng" dirty="0"/>
              <a:t>hundreds of developers</a:t>
            </a:r>
            <a:r>
              <a:rPr lang="en-US" sz="2800" dirty="0"/>
              <a:t>.</a:t>
            </a:r>
          </a:p>
          <a:p>
            <a:pPr marL="257168" indent="-257168">
              <a:buFont typeface="Wingdings" panose="05000000000000000000" pitchFamily="2" charset="2"/>
              <a:buChar char="§"/>
            </a:pPr>
            <a:r>
              <a:rPr lang="en-US" sz="2800" dirty="0"/>
              <a:t>Logs are generated </a:t>
            </a:r>
            <a:r>
              <a:rPr lang="en-US" sz="2800" u="sng" dirty="0"/>
              <a:t>at a high rate</a:t>
            </a:r>
            <a:r>
              <a:rPr lang="en-US" sz="2800" dirty="0"/>
              <a:t> &amp; </a:t>
            </a:r>
            <a:r>
              <a:rPr lang="en-US" sz="2800" u="sng" dirty="0"/>
              <a:t>Noisy data </a:t>
            </a:r>
            <a:r>
              <a:rPr lang="en-US" sz="2800" dirty="0"/>
              <a:t>are hard to distinguish.</a:t>
            </a:r>
          </a:p>
          <a:p>
            <a:pPr marL="257168" indent="-257168">
              <a:buFont typeface="Wingdings" panose="05000000000000000000" pitchFamily="2" charset="2"/>
              <a:buChar char="§"/>
            </a:pPr>
            <a:r>
              <a:rPr lang="en-US" sz="2800" dirty="0"/>
              <a:t>Systems generate </a:t>
            </a:r>
            <a:r>
              <a:rPr lang="en-US" sz="2800" u="sng" dirty="0"/>
              <a:t>duplicated logs </a:t>
            </a:r>
            <a:r>
              <a:rPr lang="en-US" sz="2800" dirty="0"/>
              <a:t>due to fault tolerant mechanism.</a:t>
            </a:r>
          </a:p>
        </p:txBody>
      </p:sp>
      <p:sp>
        <p:nvSpPr>
          <p:cNvPr id="11" name="TextBox 10"/>
          <p:cNvSpPr txBox="1"/>
          <p:nvPr/>
        </p:nvSpPr>
        <p:spPr>
          <a:xfrm>
            <a:off x="294893" y="5028542"/>
            <a:ext cx="8032677" cy="1077218"/>
          </a:xfrm>
          <a:prstGeom prst="rect">
            <a:avLst/>
          </a:prstGeom>
          <a:noFill/>
        </p:spPr>
        <p:txBody>
          <a:bodyPr wrap="square" rtlCol="0">
            <a:spAutoFit/>
          </a:bodyPr>
          <a:lstStyle/>
          <a:p>
            <a:r>
              <a:rPr lang="en-US" sz="3200" dirty="0"/>
              <a:t>Many</a:t>
            </a:r>
            <a:r>
              <a:rPr lang="en-US" sz="3200" dirty="0">
                <a:solidFill>
                  <a:srgbClr val="FF0000"/>
                </a:solidFill>
              </a:rPr>
              <a:t> automated</a:t>
            </a:r>
            <a:r>
              <a:rPr lang="en-US" sz="3200" dirty="0"/>
              <a:t> log-based anomaly detection methods are </a:t>
            </a:r>
            <a:r>
              <a:rPr lang="en-US" sz="3200" u="sng" dirty="0"/>
              <a:t>proposed</a:t>
            </a:r>
            <a:r>
              <a:rPr lang="en-US" sz="32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41591" y="2856424"/>
            <a:ext cx="1308292" cy="2122889"/>
          </a:xfrm>
          <a:prstGeom prst="rect">
            <a:avLst/>
          </a:prstGeom>
        </p:spPr>
      </p:pic>
      <p:sp>
        <p:nvSpPr>
          <p:cNvPr id="5" name="Cloud Callout 4"/>
          <p:cNvSpPr/>
          <p:nvPr/>
        </p:nvSpPr>
        <p:spPr>
          <a:xfrm>
            <a:off x="7097486" y="1753352"/>
            <a:ext cx="1929495" cy="95311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Check logs manually? Oh, </a:t>
            </a:r>
            <a:r>
              <a:rPr lang="en-US" b="1" dirty="0">
                <a:solidFill>
                  <a:srgbClr val="FF0000"/>
                </a:solidFill>
              </a:rPr>
              <a:t>NO</a:t>
            </a:r>
            <a:r>
              <a:rPr lang="en-US" b="1" dirty="0"/>
              <a:t>!</a:t>
            </a:r>
          </a:p>
        </p:txBody>
      </p:sp>
      <p:sp>
        <p:nvSpPr>
          <p:cNvPr id="19" name="Rectangle 18"/>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3" name="Rectangle 22"/>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 name="Shape 462"/>
          <p:cNvGrpSpPr/>
          <p:nvPr/>
        </p:nvGrpSpPr>
        <p:grpSpPr>
          <a:xfrm>
            <a:off x="199427" y="220354"/>
            <a:ext cx="629247" cy="496914"/>
            <a:chOff x="1934025" y="1001650"/>
            <a:chExt cx="415300" cy="355600"/>
          </a:xfrm>
        </p:grpSpPr>
        <p:sp>
          <p:nvSpPr>
            <p:cNvPr id="25"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9"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31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iterate type="wd">
                                    <p:tmPct val="10000"/>
                                  </p:iterate>
                                  <p:childTnLst>
                                    <p:animEffect transition="out" filter="fade">
                                      <p:cBhvr>
                                        <p:cTn id="6" dur="750" tmFilter="0, 0; .2, .5; .8, .5; 1, 0"/>
                                        <p:tgtEl>
                                          <p:spTgt spid="5">
                                            <p:txEl>
                                              <p:pRg st="0" end="0"/>
                                            </p:txEl>
                                          </p:spTgt>
                                        </p:tgtEl>
                                      </p:cBhvr>
                                    </p:animEffect>
                                    <p:animScale>
                                      <p:cBhvr>
                                        <p:cTn id="7" dur="375"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75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75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10" name="TextBox 9"/>
          <p:cNvSpPr txBox="1"/>
          <p:nvPr/>
        </p:nvSpPr>
        <p:spPr>
          <a:xfrm>
            <a:off x="458716" y="1924978"/>
            <a:ext cx="8529680" cy="4401205"/>
          </a:xfrm>
          <a:prstGeom prst="rect">
            <a:avLst/>
          </a:prstGeom>
          <a:noFill/>
        </p:spPr>
        <p:txBody>
          <a:bodyPr wrap="square" rtlCol="0">
            <a:spAutoFit/>
          </a:bodyPr>
          <a:lstStyle/>
          <a:p>
            <a:pPr marL="257168" indent="-257168">
              <a:buFont typeface="Wingdings" panose="05000000000000000000" pitchFamily="2" charset="2"/>
              <a:buChar char="§"/>
            </a:pPr>
            <a:r>
              <a:rPr lang="en-US" sz="2000" dirty="0"/>
              <a:t>Failure diagnosis using decision trees [</a:t>
            </a:r>
            <a:r>
              <a:rPr lang="en-US" sz="2000" b="1" dirty="0"/>
              <a:t>ICAC’04</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Failure prediction in IBM bluegene/l event logs [</a:t>
            </a:r>
            <a:r>
              <a:rPr lang="en-US" sz="2000" b="1" dirty="0"/>
              <a:t>ICDM’07</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Detecting largescale system problems by mining console logs [</a:t>
            </a:r>
            <a:r>
              <a:rPr lang="en-US" sz="2000" b="1" dirty="0"/>
              <a:t>SOSP’09</a:t>
            </a:r>
            <a:r>
              <a:rPr lang="en-US" sz="2000" dirty="0"/>
              <a:t>] </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Mining invariants from console logs for system problem detection. [</a:t>
            </a:r>
            <a:r>
              <a:rPr lang="en-US" sz="2000" i="1" dirty="0"/>
              <a:t>USENIX</a:t>
            </a:r>
            <a:r>
              <a:rPr lang="en-US" sz="2000" dirty="0"/>
              <a:t> </a:t>
            </a:r>
            <a:r>
              <a:rPr lang="en-US" sz="2000" b="1" dirty="0"/>
              <a:t>ATC’10</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Log Clustering based Problem Identification for Online Service Systems [</a:t>
            </a:r>
            <a:r>
              <a:rPr lang="en-US" sz="2000" b="1" dirty="0"/>
              <a:t>ICSE’16</a:t>
            </a:r>
            <a:r>
              <a:rPr lang="en-US" sz="2000" dirty="0"/>
              <a:t>] </a:t>
            </a:r>
          </a:p>
          <a:p>
            <a:r>
              <a:rPr lang="en-US" sz="3200" b="1" dirty="0"/>
              <a:t>…</a:t>
            </a:r>
          </a:p>
          <a:p>
            <a:endParaRPr lang="en-US" sz="2000" dirty="0"/>
          </a:p>
        </p:txBody>
      </p:sp>
      <p:sp>
        <p:nvSpPr>
          <p:cNvPr id="13" name="TextBox 12"/>
          <p:cNvSpPr txBox="1"/>
          <p:nvPr/>
        </p:nvSpPr>
        <p:spPr>
          <a:xfrm>
            <a:off x="458716" y="1151601"/>
            <a:ext cx="6954455" cy="523220"/>
          </a:xfrm>
          <a:prstGeom prst="rect">
            <a:avLst/>
          </a:prstGeom>
          <a:noFill/>
        </p:spPr>
        <p:txBody>
          <a:bodyPr wrap="square" rtlCol="0">
            <a:spAutoFit/>
          </a:bodyPr>
          <a:lstStyle/>
          <a:p>
            <a:r>
              <a:rPr lang="en-US" sz="2800" dirty="0"/>
              <a:t>Log-based anomaly detection methods:</a:t>
            </a:r>
          </a:p>
        </p:txBody>
      </p:sp>
      <p:sp>
        <p:nvSpPr>
          <p:cNvPr id="23" name="Slide Number Placeholder 22"/>
          <p:cNvSpPr>
            <a:spLocks noGrp="1"/>
          </p:cNvSpPr>
          <p:nvPr>
            <p:ph type="sldNum" sz="quarter" idx="12"/>
          </p:nvPr>
        </p:nvSpPr>
        <p:spPr>
          <a:xfrm>
            <a:off x="6958694" y="6476097"/>
            <a:ext cx="2057400" cy="365125"/>
          </a:xfrm>
        </p:spPr>
        <p:txBody>
          <a:bodyPr vert="horz" lIns="91440" tIns="45720" rIns="91440" bIns="45720" rtlCol="0" anchor="ctr"/>
          <a:lstStyle/>
          <a:p>
            <a:fld id="{F0825AFA-303F-4307-9D8E-C338DD17F49B}" type="slidenum">
              <a:rPr lang="en-US" sz="1800">
                <a:solidFill>
                  <a:schemeClr val="tx1"/>
                </a:solidFill>
              </a:rPr>
              <a:pPr/>
              <a:t>9</a:t>
            </a:fld>
            <a:endParaRPr lang="en-US" sz="1800">
              <a:solidFill>
                <a:schemeClr val="tx1"/>
              </a:solidFill>
            </a:endParaRPr>
          </a:p>
        </p:txBody>
      </p:sp>
      <p:sp>
        <p:nvSpPr>
          <p:cNvPr id="24" name="Rectangle 23"/>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5" name="Rectangle 24"/>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 name="Shape 462"/>
          <p:cNvGrpSpPr/>
          <p:nvPr/>
        </p:nvGrpSpPr>
        <p:grpSpPr>
          <a:xfrm>
            <a:off x="199427" y="220354"/>
            <a:ext cx="629247" cy="496914"/>
            <a:chOff x="1934025" y="1001650"/>
            <a:chExt cx="415300" cy="355600"/>
          </a:xfrm>
        </p:grpSpPr>
        <p:sp>
          <p:nvSpPr>
            <p:cNvPr id="27"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1"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2334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defRPr sz="1800" dirty="0"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4784</TotalTime>
  <Words>1769</Words>
  <Application>Microsoft Macintosh PowerPoint</Application>
  <PresentationFormat>On-screen Show (4:3)</PresentationFormat>
  <Paragraphs>350</Paragraphs>
  <Slides>39</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微软雅黑</vt:lpstr>
      <vt:lpstr>Arial</vt:lpstr>
      <vt:lpstr>Calibri</vt:lpstr>
      <vt:lpstr>Calibri Light</vt:lpstr>
      <vt:lpstr>Times New Roman</vt:lpstr>
      <vt:lpstr>Wingdings</vt:lpstr>
      <vt:lpstr>Office Theme</vt:lpstr>
      <vt:lpstr>Experience Report: System Log Analysis for Anomaly Detection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Q &amp; A</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Report:  System Log Analysis for Anomaly Detection</dc:title>
  <dc:creator>HE, Shilin</dc:creator>
  <cp:lastModifiedBy>Microsoft Office User</cp:lastModifiedBy>
  <cp:revision>610</cp:revision>
  <dcterms:created xsi:type="dcterms:W3CDTF">2016-08-14T08:36:20Z</dcterms:created>
  <dcterms:modified xsi:type="dcterms:W3CDTF">2022-05-08T14:53:40Z</dcterms:modified>
</cp:coreProperties>
</file>