
<file path=[Content_Types].xml><?xml version="1.0" encoding="utf-8"?>
<Types xmlns="http://schemas.openxmlformats.org/package/2006/content-types">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3" r:id="rId1"/>
    <p:sldMasterId id="2147484721" r:id="rId2"/>
  </p:sldMasterIdLst>
  <p:notesMasterIdLst>
    <p:notesMasterId r:id="rId17"/>
  </p:notesMasterIdLst>
  <p:handoutMasterIdLst>
    <p:handoutMasterId r:id="rId18"/>
  </p:handoutMasterIdLst>
  <p:sldIdLst>
    <p:sldId id="446" r:id="rId3"/>
    <p:sldId id="431" r:id="rId4"/>
    <p:sldId id="259" r:id="rId5"/>
    <p:sldId id="554" r:id="rId6"/>
    <p:sldId id="278" r:id="rId7"/>
    <p:sldId id="302" r:id="rId8"/>
    <p:sldId id="514" r:id="rId9"/>
    <p:sldId id="516" r:id="rId10"/>
    <p:sldId id="517" r:id="rId11"/>
    <p:sldId id="474" r:id="rId12"/>
    <p:sldId id="475" r:id="rId13"/>
    <p:sldId id="550" r:id="rId14"/>
    <p:sldId id="551" r:id="rId15"/>
    <p:sldId id="552" r:id="rId1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6789"/>
    <p:restoredTop sz="93741"/>
  </p:normalViewPr>
  <p:slideViewPr>
    <p:cSldViewPr snapToGrid="0">
      <p:cViewPr varScale="1">
        <p:scale>
          <a:sx n="120" d="100"/>
          <a:sy n="120" d="100"/>
        </p:scale>
        <p:origin x="856" y="17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E846CCFB-06C8-CBDD-B0BE-3B76C3EA40A0}"/>
              </a:ext>
            </a:extLst>
          </p:cNvPr>
          <p:cNvSpPr>
            <a:spLocks noGrp="1" noChangeArrowheads="1"/>
          </p:cNvSpPr>
          <p:nvPr>
            <p:ph type="hdr" sz="quarter"/>
          </p:nvPr>
        </p:nvSpPr>
        <p:spPr bwMode="auto">
          <a:xfrm>
            <a:off x="0" y="0"/>
            <a:ext cx="3170238" cy="479425"/>
          </a:xfrm>
          <a:prstGeom prst="rect">
            <a:avLst/>
          </a:prstGeom>
          <a:noFill/>
          <a:ln>
            <a:noFill/>
          </a:ln>
        </p:spPr>
        <p:txBody>
          <a:bodyPr vert="horz" wrap="square" lIns="91429" tIns="45714" rIns="91429" bIns="45714" numCol="1" anchor="t"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zh-CN" altLang="en-US"/>
          </a:p>
        </p:txBody>
      </p:sp>
      <p:sp>
        <p:nvSpPr>
          <p:cNvPr id="131075" name="Rectangle 3">
            <a:extLst>
              <a:ext uri="{FF2B5EF4-FFF2-40B4-BE49-F238E27FC236}">
                <a16:creationId xmlns:a16="http://schemas.microsoft.com/office/drawing/2014/main" id="{84CB80A1-0ADA-F5C1-D4AB-A047A118B931}"/>
              </a:ext>
            </a:extLst>
          </p:cNvPr>
          <p:cNvSpPr>
            <a:spLocks noGrp="1" noChangeArrowheads="1"/>
          </p:cNvSpPr>
          <p:nvPr>
            <p:ph type="dt" sz="quarter" idx="1"/>
          </p:nvPr>
        </p:nvSpPr>
        <p:spPr bwMode="auto">
          <a:xfrm>
            <a:off x="4143375" y="0"/>
            <a:ext cx="3170238" cy="479425"/>
          </a:xfrm>
          <a:prstGeom prst="rect">
            <a:avLst/>
          </a:prstGeom>
          <a:noFill/>
          <a:ln>
            <a:noFill/>
          </a:ln>
        </p:spPr>
        <p:txBody>
          <a:bodyPr vert="horz" wrap="square" lIns="91429" tIns="45714" rIns="91429" bIns="45714" numCol="1" anchor="t" anchorCtr="0" compatLnSpc="1">
            <a:prstTxWarp prst="textNoShape">
              <a:avLst/>
            </a:prstTxWarp>
          </a:bodyPr>
          <a:lstStyle>
            <a:lvl1pPr algn="r">
              <a:defRPr sz="1200">
                <a:latin typeface="Times New Roman" charset="0"/>
                <a:ea typeface="ＭＳ Ｐゴシック" charset="0"/>
                <a:cs typeface="ＭＳ Ｐゴシック" charset="0"/>
              </a:defRPr>
            </a:lvl1pPr>
          </a:lstStyle>
          <a:p>
            <a:pPr>
              <a:defRPr/>
            </a:pPr>
            <a:endParaRPr lang="zh-CN" altLang="en-US"/>
          </a:p>
        </p:txBody>
      </p:sp>
      <p:sp>
        <p:nvSpPr>
          <p:cNvPr id="131076" name="Rectangle 4">
            <a:extLst>
              <a:ext uri="{FF2B5EF4-FFF2-40B4-BE49-F238E27FC236}">
                <a16:creationId xmlns:a16="http://schemas.microsoft.com/office/drawing/2014/main" id="{A2571FB1-EEBB-9A73-9C23-801C50D1CF0B}"/>
              </a:ext>
            </a:extLst>
          </p:cNvPr>
          <p:cNvSpPr>
            <a:spLocks noGrp="1" noChangeArrowheads="1"/>
          </p:cNvSpPr>
          <p:nvPr>
            <p:ph type="ftr" sz="quarter" idx="2"/>
          </p:nvPr>
        </p:nvSpPr>
        <p:spPr bwMode="auto">
          <a:xfrm>
            <a:off x="0" y="9120188"/>
            <a:ext cx="3170238" cy="479425"/>
          </a:xfrm>
          <a:prstGeom prst="rect">
            <a:avLst/>
          </a:prstGeom>
          <a:noFill/>
          <a:ln>
            <a:noFill/>
          </a:ln>
        </p:spPr>
        <p:txBody>
          <a:bodyPr vert="horz" wrap="square" lIns="91429" tIns="45714" rIns="91429" bIns="45714" numCol="1" anchor="b"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zh-CN" altLang="en-US"/>
          </a:p>
        </p:txBody>
      </p:sp>
      <p:sp>
        <p:nvSpPr>
          <p:cNvPr id="131077" name="Rectangle 5">
            <a:extLst>
              <a:ext uri="{FF2B5EF4-FFF2-40B4-BE49-F238E27FC236}">
                <a16:creationId xmlns:a16="http://schemas.microsoft.com/office/drawing/2014/main" id="{4CFF62C0-C9CB-1DEE-B236-26AC3E73DB62}"/>
              </a:ext>
            </a:extLst>
          </p:cNvPr>
          <p:cNvSpPr>
            <a:spLocks noGrp="1" noChangeArrowheads="1"/>
          </p:cNvSpPr>
          <p:nvPr>
            <p:ph type="sldNum" sz="quarter" idx="3"/>
          </p:nvPr>
        </p:nvSpPr>
        <p:spPr bwMode="auto">
          <a:xfrm>
            <a:off x="4143375" y="9120188"/>
            <a:ext cx="3170238" cy="479425"/>
          </a:xfrm>
          <a:prstGeom prst="rect">
            <a:avLst/>
          </a:prstGeom>
          <a:noFill/>
          <a:ln>
            <a:noFill/>
          </a:ln>
        </p:spPr>
        <p:txBody>
          <a:bodyPr vert="horz" wrap="square" lIns="91429" tIns="45714" rIns="91429" bIns="45714" numCol="1" anchor="b" anchorCtr="0" compatLnSpc="1">
            <a:prstTxWarp prst="textNoShape">
              <a:avLst/>
            </a:prstTxWarp>
          </a:bodyPr>
          <a:lstStyle>
            <a:lvl1pPr algn="r">
              <a:defRPr sz="1200">
                <a:latin typeface="Times New Roman" panose="02020603050405020304" pitchFamily="18" charset="0"/>
              </a:defRPr>
            </a:lvl1pPr>
          </a:lstStyle>
          <a:p>
            <a:pPr>
              <a:defRPr/>
            </a:pPr>
            <a:fld id="{B8E054CD-FE17-1443-BA69-7AEF3485A75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0D8244E-A7A0-54CE-4C3B-75CB23031F7C}"/>
              </a:ext>
            </a:extLst>
          </p:cNvPr>
          <p:cNvSpPr>
            <a:spLocks noGrp="1" noChangeArrowheads="1"/>
          </p:cNvSpPr>
          <p:nvPr>
            <p:ph type="hdr" sz="quarter"/>
          </p:nvPr>
        </p:nvSpPr>
        <p:spPr bwMode="auto">
          <a:xfrm>
            <a:off x="0" y="0"/>
            <a:ext cx="3170238" cy="479425"/>
          </a:xfrm>
          <a:prstGeom prst="rect">
            <a:avLst/>
          </a:prstGeom>
          <a:noFill/>
          <a:ln>
            <a:noFill/>
          </a:ln>
        </p:spPr>
        <p:txBody>
          <a:bodyPr vert="horz" wrap="square" lIns="96649" tIns="48325" rIns="96649" bIns="48325" numCol="1" anchor="t" anchorCtr="0" compatLnSpc="1">
            <a:prstTxWarp prst="textNoShape">
              <a:avLst/>
            </a:prstTxWarp>
          </a:bodyPr>
          <a:lstStyle>
            <a:lvl1pPr defTabSz="966788">
              <a:defRPr sz="1300">
                <a:latin typeface="Times New Roman" charset="0"/>
                <a:ea typeface="ＭＳ Ｐゴシック" charset="0"/>
                <a:cs typeface="ＭＳ Ｐゴシック" charset="0"/>
              </a:defRPr>
            </a:lvl1pPr>
          </a:lstStyle>
          <a:p>
            <a:pPr>
              <a:defRPr/>
            </a:pPr>
            <a:endParaRPr lang="zh-CN" altLang="en-US"/>
          </a:p>
        </p:txBody>
      </p:sp>
      <p:sp>
        <p:nvSpPr>
          <p:cNvPr id="3075" name="Rectangle 3">
            <a:extLst>
              <a:ext uri="{FF2B5EF4-FFF2-40B4-BE49-F238E27FC236}">
                <a16:creationId xmlns:a16="http://schemas.microsoft.com/office/drawing/2014/main" id="{71014611-A2EC-2BAE-A314-8B174C93AEBA}"/>
              </a:ext>
            </a:extLst>
          </p:cNvPr>
          <p:cNvSpPr>
            <a:spLocks noGrp="1" noChangeArrowheads="1"/>
          </p:cNvSpPr>
          <p:nvPr>
            <p:ph type="dt" idx="1"/>
          </p:nvPr>
        </p:nvSpPr>
        <p:spPr bwMode="auto">
          <a:xfrm>
            <a:off x="4144963" y="0"/>
            <a:ext cx="3170237" cy="479425"/>
          </a:xfrm>
          <a:prstGeom prst="rect">
            <a:avLst/>
          </a:prstGeom>
          <a:noFill/>
          <a:ln>
            <a:noFill/>
          </a:ln>
        </p:spPr>
        <p:txBody>
          <a:bodyPr vert="horz" wrap="square" lIns="96649" tIns="48325" rIns="96649" bIns="48325" numCol="1" anchor="t" anchorCtr="0" compatLnSpc="1">
            <a:prstTxWarp prst="textNoShape">
              <a:avLst/>
            </a:prstTxWarp>
          </a:bodyPr>
          <a:lstStyle>
            <a:lvl1pPr algn="r" defTabSz="966788">
              <a:defRPr sz="1300">
                <a:latin typeface="Times New Roman" charset="0"/>
                <a:ea typeface="ＭＳ Ｐゴシック" charset="0"/>
                <a:cs typeface="ＭＳ Ｐゴシック" charset="0"/>
              </a:defRPr>
            </a:lvl1pPr>
          </a:lstStyle>
          <a:p>
            <a:pPr>
              <a:defRPr/>
            </a:pPr>
            <a:endParaRPr lang="zh-CN" altLang="en-US"/>
          </a:p>
        </p:txBody>
      </p:sp>
      <p:sp>
        <p:nvSpPr>
          <p:cNvPr id="14340" name="Rectangle 4">
            <a:extLst>
              <a:ext uri="{FF2B5EF4-FFF2-40B4-BE49-F238E27FC236}">
                <a16:creationId xmlns:a16="http://schemas.microsoft.com/office/drawing/2014/main" id="{BDB30630-B5CA-1DDE-7F3D-BE9F0B6678EF}"/>
              </a:ext>
            </a:extLst>
          </p:cNvPr>
          <p:cNvSpPr>
            <a:spLocks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C92C5BDD-A937-F0C2-A40A-F180B32C5350}"/>
              </a:ext>
            </a:extLst>
          </p:cNvPr>
          <p:cNvSpPr>
            <a:spLocks noGrp="1" noChangeArrowheads="1"/>
          </p:cNvSpPr>
          <p:nvPr>
            <p:ph type="body" sz="quarter" idx="3"/>
          </p:nvPr>
        </p:nvSpPr>
        <p:spPr bwMode="auto">
          <a:xfrm>
            <a:off x="974725" y="4560888"/>
            <a:ext cx="5365750" cy="4319587"/>
          </a:xfrm>
          <a:prstGeom prst="rect">
            <a:avLst/>
          </a:prstGeom>
          <a:noFill/>
          <a:ln>
            <a:noFill/>
          </a:ln>
        </p:spPr>
        <p:txBody>
          <a:bodyPr vert="horz" wrap="square" lIns="96649" tIns="48325" rIns="96649" bIns="48325"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3078" name="Rectangle 6">
            <a:extLst>
              <a:ext uri="{FF2B5EF4-FFF2-40B4-BE49-F238E27FC236}">
                <a16:creationId xmlns:a16="http://schemas.microsoft.com/office/drawing/2014/main" id="{F1F20365-F56F-ACBD-598E-41F05C75C890}"/>
              </a:ext>
            </a:extLst>
          </p:cNvPr>
          <p:cNvSpPr>
            <a:spLocks noGrp="1" noChangeArrowheads="1"/>
          </p:cNvSpPr>
          <p:nvPr>
            <p:ph type="ftr" sz="quarter" idx="4"/>
          </p:nvPr>
        </p:nvSpPr>
        <p:spPr bwMode="auto">
          <a:xfrm>
            <a:off x="0" y="9121775"/>
            <a:ext cx="3170238" cy="479425"/>
          </a:xfrm>
          <a:prstGeom prst="rect">
            <a:avLst/>
          </a:prstGeom>
          <a:noFill/>
          <a:ln>
            <a:noFill/>
          </a:ln>
        </p:spPr>
        <p:txBody>
          <a:bodyPr vert="horz" wrap="square" lIns="96649" tIns="48325" rIns="96649" bIns="48325" numCol="1" anchor="b" anchorCtr="0" compatLnSpc="1">
            <a:prstTxWarp prst="textNoShape">
              <a:avLst/>
            </a:prstTxWarp>
          </a:bodyPr>
          <a:lstStyle>
            <a:lvl1pPr defTabSz="966788">
              <a:defRPr sz="1300">
                <a:latin typeface="Times New Roman" charset="0"/>
                <a:ea typeface="ＭＳ Ｐゴシック" charset="0"/>
                <a:cs typeface="ＭＳ Ｐゴシック" charset="0"/>
              </a:defRPr>
            </a:lvl1pPr>
          </a:lstStyle>
          <a:p>
            <a:pPr>
              <a:defRPr/>
            </a:pPr>
            <a:endParaRPr lang="zh-CN" altLang="en-US"/>
          </a:p>
        </p:txBody>
      </p:sp>
      <p:sp>
        <p:nvSpPr>
          <p:cNvPr id="3079" name="Rectangle 7">
            <a:extLst>
              <a:ext uri="{FF2B5EF4-FFF2-40B4-BE49-F238E27FC236}">
                <a16:creationId xmlns:a16="http://schemas.microsoft.com/office/drawing/2014/main" id="{9CA53F88-3D33-71E8-D0E0-74895F242AF4}"/>
              </a:ext>
            </a:extLst>
          </p:cNvPr>
          <p:cNvSpPr>
            <a:spLocks noGrp="1" noChangeArrowheads="1"/>
          </p:cNvSpPr>
          <p:nvPr>
            <p:ph type="sldNum" sz="quarter" idx="5"/>
          </p:nvPr>
        </p:nvSpPr>
        <p:spPr bwMode="auto">
          <a:xfrm>
            <a:off x="4144963" y="9121775"/>
            <a:ext cx="3170237" cy="479425"/>
          </a:xfrm>
          <a:prstGeom prst="rect">
            <a:avLst/>
          </a:prstGeom>
          <a:noFill/>
          <a:ln>
            <a:noFill/>
          </a:ln>
        </p:spPr>
        <p:txBody>
          <a:bodyPr vert="horz" wrap="square" lIns="96649" tIns="48325" rIns="96649" bIns="48325" numCol="1" anchor="b" anchorCtr="0" compatLnSpc="1">
            <a:prstTxWarp prst="textNoShape">
              <a:avLst/>
            </a:prstTxWarp>
          </a:bodyPr>
          <a:lstStyle>
            <a:lvl1pPr algn="r" defTabSz="966788">
              <a:defRPr sz="1300">
                <a:latin typeface="Times New Roman" panose="02020603050405020304" pitchFamily="18" charset="0"/>
              </a:defRPr>
            </a:lvl1pPr>
          </a:lstStyle>
          <a:p>
            <a:pPr>
              <a:defRPr/>
            </a:pPr>
            <a:fld id="{B2F1BF95-5FB0-0740-9C18-0C66E94FF10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ＭＳ Ｐゴシック"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ヒラギノ角ゴ Pro W3" pitchFamily="-104" charset="-128"/>
        <a:cs typeface="ＭＳ Ｐゴシック" charset="-128"/>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ヒラギノ角ゴ Pro W3" pitchFamily="-104" charset="-128"/>
        <a:cs typeface="ＭＳ Ｐゴシック" charset="-128"/>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ヒラギノ角ゴ Pro W3" pitchFamily="-104" charset="-128"/>
        <a:cs typeface="ＭＳ Ｐゴシック"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a:extLst>
              <a:ext uri="{FF2B5EF4-FFF2-40B4-BE49-F238E27FC236}">
                <a16:creationId xmlns:a16="http://schemas.microsoft.com/office/drawing/2014/main" id="{59D98A36-04ED-F076-B702-ADC80EF5C371}"/>
              </a:ext>
            </a:extLst>
          </p:cNvPr>
          <p:cNvSpPr>
            <a:spLocks noGrp="1" noRot="1" noChangeAspect="1" noChangeArrowheads="1" noTextEdit="1"/>
          </p:cNvSpPr>
          <p:nvPr>
            <p:ph type="sldImg"/>
          </p:nvPr>
        </p:nvSpPr>
        <p:spPr>
          <a:ln/>
        </p:spPr>
      </p:sp>
      <p:sp>
        <p:nvSpPr>
          <p:cNvPr id="17410" name="备注占位符 2">
            <a:extLst>
              <a:ext uri="{FF2B5EF4-FFF2-40B4-BE49-F238E27FC236}">
                <a16:creationId xmlns:a16="http://schemas.microsoft.com/office/drawing/2014/main" id="{74EECAB3-C66F-C307-BC43-7ED4A9C4421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ea typeface="ＭＳ Ｐゴシック" panose="020B0600070205080204" pitchFamily="34" charset="-128"/>
                <a:cs typeface="ＭＳ Ｐゴシック" panose="020B0600070205080204" pitchFamily="34" charset="-128"/>
              </a:rPr>
              <a:t>A very brief version, slide 8, 9, 56…</a:t>
            </a:r>
            <a:endParaRPr lang="zh-CN" altLang="en-US">
              <a:ea typeface="ＭＳ Ｐゴシック" panose="020B0600070205080204" pitchFamily="34" charset="-128"/>
              <a:cs typeface="ＭＳ Ｐゴシック" panose="020B0600070205080204" pitchFamily="34" charset="-128"/>
            </a:endParaRPr>
          </a:p>
        </p:txBody>
      </p:sp>
      <p:sp>
        <p:nvSpPr>
          <p:cNvPr id="17411" name="幻灯片编号占位符 3">
            <a:extLst>
              <a:ext uri="{FF2B5EF4-FFF2-40B4-BE49-F238E27FC236}">
                <a16:creationId xmlns:a16="http://schemas.microsoft.com/office/drawing/2014/main" id="{E2FEABAE-2517-9806-0C6D-D03CD0F90E0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cs typeface="Arial" panose="020B0604020202020204" pitchFamily="34" charset="0"/>
              </a:defRPr>
            </a:lvl1pPr>
            <a:lvl2pPr marL="742950" indent="-285750" defTabSz="966788">
              <a:defRPr sz="2400">
                <a:solidFill>
                  <a:schemeClr val="tx1"/>
                </a:solidFill>
                <a:latin typeface="Arial" panose="020B0604020202020204" pitchFamily="34" charset="0"/>
                <a:cs typeface="Arial" panose="020B0604020202020204" pitchFamily="34" charset="0"/>
              </a:defRPr>
            </a:lvl2pPr>
            <a:lvl3pPr marL="1143000" indent="-228600" defTabSz="966788">
              <a:defRPr sz="2400">
                <a:solidFill>
                  <a:schemeClr val="tx1"/>
                </a:solidFill>
                <a:latin typeface="Arial" panose="020B0604020202020204" pitchFamily="34" charset="0"/>
                <a:cs typeface="Arial" panose="020B0604020202020204" pitchFamily="34" charset="0"/>
              </a:defRPr>
            </a:lvl3pPr>
            <a:lvl4pPr marL="1600200" indent="-228600" defTabSz="966788">
              <a:defRPr sz="2400">
                <a:solidFill>
                  <a:schemeClr val="tx1"/>
                </a:solidFill>
                <a:latin typeface="Arial" panose="020B0604020202020204" pitchFamily="34" charset="0"/>
                <a:cs typeface="Arial" panose="020B0604020202020204" pitchFamily="34" charset="0"/>
              </a:defRPr>
            </a:lvl4pPr>
            <a:lvl5pPr marL="2057400" indent="-228600" defTabSz="966788">
              <a:defRPr sz="24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F1EF207-1E3B-8140-AAAA-C4D01F7B92CE}" type="slidenum">
              <a:rPr lang="en-US" altLang="zh-CN" sz="1300" smtClean="0">
                <a:latin typeface="Times New Roman" panose="02020603050405020304" pitchFamily="18" charset="0"/>
              </a:rPr>
              <a:pPr/>
              <a:t>1</a:t>
            </a:fld>
            <a:endParaRPr lang="en-US" altLang="zh-CN" sz="13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6F720634-0FEB-67B1-46AC-66180AB8721F}"/>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A3B08636-4109-C93A-E6A5-650DDB90743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ea typeface="ＭＳ Ｐゴシック" panose="020B0600070205080204" pitchFamily="34" charset="-128"/>
                <a:cs typeface="ＭＳ Ｐゴシック" panose="020B0600070205080204" pitchFamily="34" charset="-128"/>
              </a:rPr>
              <a:t>[</a:t>
            </a:r>
            <a:r>
              <a:rPr lang="en-US" altLang="zh-CN" i="1">
                <a:ea typeface="ＭＳ Ｐゴシック" panose="020B0600070205080204" pitchFamily="34" charset="-128"/>
                <a:cs typeface="ＭＳ Ｐゴシック" panose="020B0600070205080204" pitchFamily="34" charset="-128"/>
              </a:rPr>
              <a:t>uh</a:t>
            </a:r>
            <a:r>
              <a:rPr lang="en-US" altLang="zh-CN">
                <a:ea typeface="ＭＳ Ｐゴシック" panose="020B0600070205080204" pitchFamily="34" charset="-128"/>
                <a:cs typeface="ＭＳ Ｐゴシック" panose="020B0600070205080204" pitchFamily="34" charset="-128"/>
              </a:rPr>
              <a:t>-</a:t>
            </a:r>
            <a:r>
              <a:rPr lang="en-US" altLang="zh-CN" b="1">
                <a:ea typeface="ＭＳ Ｐゴシック" panose="020B0600070205080204" pitchFamily="34" charset="-128"/>
                <a:cs typeface="ＭＳ Ｐゴシック" panose="020B0600070205080204" pitchFamily="34" charset="-128"/>
              </a:rPr>
              <a:t>pach</a:t>
            </a:r>
            <a:r>
              <a:rPr lang="en-US" altLang="zh-CN">
                <a:ea typeface="ＭＳ Ｐゴシック" panose="020B0600070205080204" pitchFamily="34" charset="-128"/>
                <a:cs typeface="ＭＳ Ｐゴシック" panose="020B0600070205080204" pitchFamily="34" charset="-128"/>
              </a:rPr>
              <a:t>-ee] </a:t>
            </a:r>
            <a:endParaRPr kumimoji="0" lang="zh-CN" altLang="en-US">
              <a:ea typeface="ＭＳ Ｐゴシック" panose="020B0600070205080204" pitchFamily="34" charset="-128"/>
              <a:cs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2F5AA883-89C7-3F2D-972C-28AB67102BB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cs typeface="Arial" panose="020B0604020202020204" pitchFamily="34" charset="0"/>
              </a:defRPr>
            </a:lvl1pPr>
            <a:lvl2pPr marL="742950" indent="-285750" defTabSz="966788">
              <a:defRPr sz="2400">
                <a:solidFill>
                  <a:schemeClr val="tx1"/>
                </a:solidFill>
                <a:latin typeface="Arial" panose="020B0604020202020204" pitchFamily="34" charset="0"/>
                <a:cs typeface="Arial" panose="020B0604020202020204" pitchFamily="34" charset="0"/>
              </a:defRPr>
            </a:lvl2pPr>
            <a:lvl3pPr marL="1143000" indent="-228600" defTabSz="966788">
              <a:defRPr sz="2400">
                <a:solidFill>
                  <a:schemeClr val="tx1"/>
                </a:solidFill>
                <a:latin typeface="Arial" panose="020B0604020202020204" pitchFamily="34" charset="0"/>
                <a:cs typeface="Arial" panose="020B0604020202020204" pitchFamily="34" charset="0"/>
              </a:defRPr>
            </a:lvl3pPr>
            <a:lvl4pPr marL="1600200" indent="-228600" defTabSz="966788">
              <a:defRPr sz="2400">
                <a:solidFill>
                  <a:schemeClr val="tx1"/>
                </a:solidFill>
                <a:latin typeface="Arial" panose="020B0604020202020204" pitchFamily="34" charset="0"/>
                <a:cs typeface="Arial" panose="020B0604020202020204" pitchFamily="34" charset="0"/>
              </a:defRPr>
            </a:lvl4pPr>
            <a:lvl5pPr marL="2057400" indent="-228600" defTabSz="966788">
              <a:defRPr sz="24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EBA9DD07-FA5A-974E-9782-DC98C38AD7F9}" type="slidenum">
              <a:rPr lang="en-US" altLang="zh-CN" sz="1300" smtClean="0">
                <a:latin typeface="Times New Roman" panose="02020603050405020304" pitchFamily="18" charset="0"/>
                <a:ea typeface="ＭＳ Ｐゴシック" panose="020B0600070205080204" pitchFamily="34" charset="-128"/>
              </a:rPr>
              <a:pPr/>
              <a:t>11</a:t>
            </a:fld>
            <a:endParaRPr lang="en-US" altLang="zh-CN" sz="13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a:extLst>
              <a:ext uri="{FF2B5EF4-FFF2-40B4-BE49-F238E27FC236}">
                <a16:creationId xmlns:a16="http://schemas.microsoft.com/office/drawing/2014/main" id="{45143A2A-9F6F-5563-FEDE-38A863AA17BC}"/>
              </a:ext>
            </a:extLst>
          </p:cNvPr>
          <p:cNvSpPr>
            <a:spLocks noGrp="1" noChangeArrowheads="1"/>
          </p:cNvSpPr>
          <p:nvPr>
            <p:ph type="dt" sz="quarter" idx="1"/>
          </p:nvPr>
        </p:nvSpPr>
        <p:spPr>
          <a:xfrm>
            <a:off x="3884613" y="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cs typeface="Arial" panose="020B0604020202020204" pitchFamily="34" charset="0"/>
              </a:defRPr>
            </a:lvl1pPr>
            <a:lvl2pPr marL="814388" indent="-312738" defTabSz="966788">
              <a:defRPr sz="2400">
                <a:solidFill>
                  <a:schemeClr val="tx1"/>
                </a:solidFill>
                <a:latin typeface="Arial" panose="020B0604020202020204" pitchFamily="34" charset="0"/>
                <a:cs typeface="Arial" panose="020B0604020202020204" pitchFamily="34" charset="0"/>
              </a:defRPr>
            </a:lvl2pPr>
            <a:lvl3pPr marL="1254125" indent="-250825" defTabSz="966788">
              <a:defRPr sz="2400">
                <a:solidFill>
                  <a:schemeClr val="tx1"/>
                </a:solidFill>
                <a:latin typeface="Arial" panose="020B0604020202020204" pitchFamily="34" charset="0"/>
                <a:cs typeface="Arial" panose="020B0604020202020204" pitchFamily="34" charset="0"/>
              </a:defRPr>
            </a:lvl3pPr>
            <a:lvl4pPr marL="1755775" indent="-250825" defTabSz="966788">
              <a:defRPr sz="2400">
                <a:solidFill>
                  <a:schemeClr val="tx1"/>
                </a:solidFill>
                <a:latin typeface="Arial" panose="020B0604020202020204" pitchFamily="34" charset="0"/>
                <a:cs typeface="Arial" panose="020B0604020202020204" pitchFamily="34" charset="0"/>
              </a:defRPr>
            </a:lvl4pPr>
            <a:lvl5pPr marL="2257425" indent="-250825" defTabSz="966788">
              <a:defRPr sz="2400">
                <a:solidFill>
                  <a:schemeClr val="tx1"/>
                </a:solidFill>
                <a:latin typeface="Arial" panose="020B0604020202020204" pitchFamily="34" charset="0"/>
                <a:cs typeface="Arial" panose="020B0604020202020204" pitchFamily="34" charset="0"/>
              </a:defRPr>
            </a:lvl5pPr>
            <a:lvl6pPr marL="27146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718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290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862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479BF82-9339-5A43-949E-967B1D534E71}" type="datetime1">
              <a:rPr lang="en-US" altLang="en-US" sz="1800" smtClean="0">
                <a:ea typeface="ＭＳ Ｐゴシック" panose="020B0600070205080204" pitchFamily="34" charset="-128"/>
              </a:rPr>
              <a:pPr/>
              <a:t>3/5/24</a:t>
            </a:fld>
            <a:endParaRPr lang="en-US" altLang="en-US" sz="1800">
              <a:ea typeface="ＭＳ Ｐゴシック" panose="020B0600070205080204" pitchFamily="34" charset="-128"/>
            </a:endParaRPr>
          </a:p>
        </p:txBody>
      </p:sp>
      <p:sp>
        <p:nvSpPr>
          <p:cNvPr id="34818" name="Rectangle 7">
            <a:extLst>
              <a:ext uri="{FF2B5EF4-FFF2-40B4-BE49-F238E27FC236}">
                <a16:creationId xmlns:a16="http://schemas.microsoft.com/office/drawing/2014/main" id="{028FDEA4-E811-6130-9470-EF131BA6DFA1}"/>
              </a:ext>
            </a:extLst>
          </p:cNvPr>
          <p:cNvSpPr>
            <a:spLocks noGrp="1" noChangeArrowheads="1"/>
          </p:cNvSpPr>
          <p:nvPr>
            <p:ph type="sldNum" sz="quarter" idx="5"/>
          </p:nvPr>
        </p:nvSpPr>
        <p:spPr>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cs typeface="Arial" panose="020B0604020202020204" pitchFamily="34" charset="0"/>
              </a:defRPr>
            </a:lvl1pPr>
            <a:lvl2pPr marL="814388" indent="-312738" defTabSz="966788">
              <a:defRPr sz="2400">
                <a:solidFill>
                  <a:schemeClr val="tx1"/>
                </a:solidFill>
                <a:latin typeface="Arial" panose="020B0604020202020204" pitchFamily="34" charset="0"/>
                <a:cs typeface="Arial" panose="020B0604020202020204" pitchFamily="34" charset="0"/>
              </a:defRPr>
            </a:lvl2pPr>
            <a:lvl3pPr marL="1254125" indent="-250825" defTabSz="966788">
              <a:defRPr sz="2400">
                <a:solidFill>
                  <a:schemeClr val="tx1"/>
                </a:solidFill>
                <a:latin typeface="Arial" panose="020B0604020202020204" pitchFamily="34" charset="0"/>
                <a:cs typeface="Arial" panose="020B0604020202020204" pitchFamily="34" charset="0"/>
              </a:defRPr>
            </a:lvl3pPr>
            <a:lvl4pPr marL="1755775" indent="-250825" defTabSz="966788">
              <a:defRPr sz="2400">
                <a:solidFill>
                  <a:schemeClr val="tx1"/>
                </a:solidFill>
                <a:latin typeface="Arial" panose="020B0604020202020204" pitchFamily="34" charset="0"/>
                <a:cs typeface="Arial" panose="020B0604020202020204" pitchFamily="34" charset="0"/>
              </a:defRPr>
            </a:lvl4pPr>
            <a:lvl5pPr marL="2257425" indent="-250825" defTabSz="966788">
              <a:defRPr sz="2400">
                <a:solidFill>
                  <a:schemeClr val="tx1"/>
                </a:solidFill>
                <a:latin typeface="Arial" panose="020B0604020202020204" pitchFamily="34" charset="0"/>
                <a:cs typeface="Arial" panose="020B0604020202020204" pitchFamily="34" charset="0"/>
              </a:defRPr>
            </a:lvl5pPr>
            <a:lvl6pPr marL="27146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718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290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862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93BD016-2033-8940-91F4-28F071AD363B}" type="slidenum">
              <a:rPr lang="en-US" altLang="en-US" sz="1800" smtClean="0">
                <a:ea typeface="ＭＳ Ｐゴシック" panose="020B0600070205080204" pitchFamily="34" charset="-128"/>
              </a:rPr>
              <a:pPr/>
              <a:t>12</a:t>
            </a:fld>
            <a:endParaRPr lang="en-US" altLang="en-US" sz="1800">
              <a:ea typeface="ＭＳ Ｐゴシック" panose="020B0600070205080204" pitchFamily="34" charset="-128"/>
            </a:endParaRPr>
          </a:p>
        </p:txBody>
      </p:sp>
      <p:sp>
        <p:nvSpPr>
          <p:cNvPr id="34819" name="Rectangle 2">
            <a:extLst>
              <a:ext uri="{FF2B5EF4-FFF2-40B4-BE49-F238E27FC236}">
                <a16:creationId xmlns:a16="http://schemas.microsoft.com/office/drawing/2014/main" id="{C70A0D38-7996-1632-6C72-172BFEE66C18}"/>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04926207-2D75-8614-C9E5-C66E34F434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cs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a:extLst>
              <a:ext uri="{FF2B5EF4-FFF2-40B4-BE49-F238E27FC236}">
                <a16:creationId xmlns:a16="http://schemas.microsoft.com/office/drawing/2014/main" id="{3A028C61-E6E0-1457-3275-F89B01ED9C26}"/>
              </a:ext>
            </a:extLst>
          </p:cNvPr>
          <p:cNvSpPr>
            <a:spLocks noGrp="1" noChangeArrowheads="1"/>
          </p:cNvSpPr>
          <p:nvPr>
            <p:ph type="dt" sz="quarter" idx="1"/>
          </p:nvPr>
        </p:nvSpPr>
        <p:spPr>
          <a:xfrm>
            <a:off x="3884613" y="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cs typeface="Arial" panose="020B0604020202020204" pitchFamily="34" charset="0"/>
              </a:defRPr>
            </a:lvl1pPr>
            <a:lvl2pPr marL="814388" indent="-312738" defTabSz="966788">
              <a:defRPr sz="2400">
                <a:solidFill>
                  <a:schemeClr val="tx1"/>
                </a:solidFill>
                <a:latin typeface="Arial" panose="020B0604020202020204" pitchFamily="34" charset="0"/>
                <a:cs typeface="Arial" panose="020B0604020202020204" pitchFamily="34" charset="0"/>
              </a:defRPr>
            </a:lvl2pPr>
            <a:lvl3pPr marL="1254125" indent="-250825" defTabSz="966788">
              <a:defRPr sz="2400">
                <a:solidFill>
                  <a:schemeClr val="tx1"/>
                </a:solidFill>
                <a:latin typeface="Arial" panose="020B0604020202020204" pitchFamily="34" charset="0"/>
                <a:cs typeface="Arial" panose="020B0604020202020204" pitchFamily="34" charset="0"/>
              </a:defRPr>
            </a:lvl3pPr>
            <a:lvl4pPr marL="1755775" indent="-250825" defTabSz="966788">
              <a:defRPr sz="2400">
                <a:solidFill>
                  <a:schemeClr val="tx1"/>
                </a:solidFill>
                <a:latin typeface="Arial" panose="020B0604020202020204" pitchFamily="34" charset="0"/>
                <a:cs typeface="Arial" panose="020B0604020202020204" pitchFamily="34" charset="0"/>
              </a:defRPr>
            </a:lvl4pPr>
            <a:lvl5pPr marL="2257425" indent="-250825" defTabSz="966788">
              <a:defRPr sz="2400">
                <a:solidFill>
                  <a:schemeClr val="tx1"/>
                </a:solidFill>
                <a:latin typeface="Arial" panose="020B0604020202020204" pitchFamily="34" charset="0"/>
                <a:cs typeface="Arial" panose="020B0604020202020204" pitchFamily="34" charset="0"/>
              </a:defRPr>
            </a:lvl5pPr>
            <a:lvl6pPr marL="27146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718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290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862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80655C8-F12D-0543-AB88-F5ED8FE2877F}" type="datetime1">
              <a:rPr lang="en-US" altLang="en-US" sz="1800" smtClean="0">
                <a:ea typeface="ＭＳ Ｐゴシック" panose="020B0600070205080204" pitchFamily="34" charset="-128"/>
              </a:rPr>
              <a:pPr/>
              <a:t>3/5/24</a:t>
            </a:fld>
            <a:endParaRPr lang="en-US" altLang="en-US" sz="1800">
              <a:ea typeface="ＭＳ Ｐゴシック" panose="020B0600070205080204" pitchFamily="34" charset="-128"/>
            </a:endParaRPr>
          </a:p>
        </p:txBody>
      </p:sp>
      <p:sp>
        <p:nvSpPr>
          <p:cNvPr id="36866" name="Rectangle 7">
            <a:extLst>
              <a:ext uri="{FF2B5EF4-FFF2-40B4-BE49-F238E27FC236}">
                <a16:creationId xmlns:a16="http://schemas.microsoft.com/office/drawing/2014/main" id="{24B81992-641E-A8C1-8C46-C766052A3FC7}"/>
              </a:ext>
            </a:extLst>
          </p:cNvPr>
          <p:cNvSpPr>
            <a:spLocks noGrp="1" noChangeArrowheads="1"/>
          </p:cNvSpPr>
          <p:nvPr>
            <p:ph type="sldNum" sz="quarter" idx="5"/>
          </p:nvPr>
        </p:nvSpPr>
        <p:spPr>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cs typeface="Arial" panose="020B0604020202020204" pitchFamily="34" charset="0"/>
              </a:defRPr>
            </a:lvl1pPr>
            <a:lvl2pPr marL="814388" indent="-312738" defTabSz="966788">
              <a:defRPr sz="2400">
                <a:solidFill>
                  <a:schemeClr val="tx1"/>
                </a:solidFill>
                <a:latin typeface="Arial" panose="020B0604020202020204" pitchFamily="34" charset="0"/>
                <a:cs typeface="Arial" panose="020B0604020202020204" pitchFamily="34" charset="0"/>
              </a:defRPr>
            </a:lvl2pPr>
            <a:lvl3pPr marL="1254125" indent="-250825" defTabSz="966788">
              <a:defRPr sz="2400">
                <a:solidFill>
                  <a:schemeClr val="tx1"/>
                </a:solidFill>
                <a:latin typeface="Arial" panose="020B0604020202020204" pitchFamily="34" charset="0"/>
                <a:cs typeface="Arial" panose="020B0604020202020204" pitchFamily="34" charset="0"/>
              </a:defRPr>
            </a:lvl3pPr>
            <a:lvl4pPr marL="1755775" indent="-250825" defTabSz="966788">
              <a:defRPr sz="2400">
                <a:solidFill>
                  <a:schemeClr val="tx1"/>
                </a:solidFill>
                <a:latin typeface="Arial" panose="020B0604020202020204" pitchFamily="34" charset="0"/>
                <a:cs typeface="Arial" panose="020B0604020202020204" pitchFamily="34" charset="0"/>
              </a:defRPr>
            </a:lvl4pPr>
            <a:lvl5pPr marL="2257425" indent="-250825" defTabSz="966788">
              <a:defRPr sz="2400">
                <a:solidFill>
                  <a:schemeClr val="tx1"/>
                </a:solidFill>
                <a:latin typeface="Arial" panose="020B0604020202020204" pitchFamily="34" charset="0"/>
                <a:cs typeface="Arial" panose="020B0604020202020204" pitchFamily="34" charset="0"/>
              </a:defRPr>
            </a:lvl5pPr>
            <a:lvl6pPr marL="27146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718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290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86225" indent="-250825"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DF8228F-3BB9-8040-949C-F44FF27208BF}" type="slidenum">
              <a:rPr lang="en-US" altLang="en-US" sz="1800" smtClean="0">
                <a:ea typeface="ＭＳ Ｐゴシック" panose="020B0600070205080204" pitchFamily="34" charset="-128"/>
              </a:rPr>
              <a:pPr/>
              <a:t>13</a:t>
            </a:fld>
            <a:endParaRPr lang="en-US" altLang="en-US" sz="1800">
              <a:ea typeface="ＭＳ Ｐゴシック" panose="020B0600070205080204" pitchFamily="34" charset="-128"/>
            </a:endParaRPr>
          </a:p>
        </p:txBody>
      </p:sp>
      <p:sp>
        <p:nvSpPr>
          <p:cNvPr id="36867" name="Rectangle 2">
            <a:extLst>
              <a:ext uri="{FF2B5EF4-FFF2-40B4-BE49-F238E27FC236}">
                <a16:creationId xmlns:a16="http://schemas.microsoft.com/office/drawing/2014/main" id="{AAD16C11-BDC0-00A3-EEEE-6C56D2EA3DB8}"/>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BFDDC002-2D5A-6598-5965-A4FD7919D9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cs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D7763DE0-F9EC-8ECE-20CE-492AD0E90CF1}"/>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9" tIns="48325" rIns="96649" bIns="48325" anchor="b"/>
          <a:lstStyle>
            <a:lvl1pPr defTabSz="966788">
              <a:defRPr sz="2400">
                <a:solidFill>
                  <a:schemeClr val="tx1"/>
                </a:solidFill>
                <a:latin typeface="Arial" panose="020B0604020202020204" pitchFamily="34" charset="0"/>
                <a:cs typeface="Arial" panose="020B0604020202020204" pitchFamily="34" charset="0"/>
              </a:defRPr>
            </a:lvl1pPr>
            <a:lvl2pPr marL="742950" indent="-285750" defTabSz="966788">
              <a:defRPr sz="2400">
                <a:solidFill>
                  <a:schemeClr val="tx1"/>
                </a:solidFill>
                <a:latin typeface="Arial" panose="020B0604020202020204" pitchFamily="34" charset="0"/>
                <a:cs typeface="Arial" panose="020B0604020202020204" pitchFamily="34" charset="0"/>
              </a:defRPr>
            </a:lvl2pPr>
            <a:lvl3pPr marL="1143000" indent="-228600" defTabSz="966788">
              <a:defRPr sz="2400">
                <a:solidFill>
                  <a:schemeClr val="tx1"/>
                </a:solidFill>
                <a:latin typeface="Arial" panose="020B0604020202020204" pitchFamily="34" charset="0"/>
                <a:cs typeface="Arial" panose="020B0604020202020204" pitchFamily="34" charset="0"/>
              </a:defRPr>
            </a:lvl3pPr>
            <a:lvl4pPr marL="1600200" indent="-228600" defTabSz="966788">
              <a:defRPr sz="2400">
                <a:solidFill>
                  <a:schemeClr val="tx1"/>
                </a:solidFill>
                <a:latin typeface="Arial" panose="020B0604020202020204" pitchFamily="34" charset="0"/>
                <a:cs typeface="Arial" panose="020B0604020202020204" pitchFamily="34" charset="0"/>
              </a:defRPr>
            </a:lvl4pPr>
            <a:lvl5pPr marL="2057400" indent="-228600" defTabSz="966788">
              <a:defRPr sz="24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1FD6A7DF-570D-1B40-8B86-AD83218335C8}" type="slidenum">
              <a:rPr lang="en-US" altLang="zh-CN" sz="1300">
                <a:latin typeface="Times New Roman" panose="02020603050405020304" pitchFamily="18" charset="0"/>
              </a:rPr>
              <a:pPr algn="r"/>
              <a:t>2</a:t>
            </a:fld>
            <a:endParaRPr lang="en-US" altLang="zh-CN" sz="1300">
              <a:latin typeface="Times New Roman" panose="02020603050405020304" pitchFamily="18" charset="0"/>
            </a:endParaRPr>
          </a:p>
        </p:txBody>
      </p:sp>
      <p:sp>
        <p:nvSpPr>
          <p:cNvPr id="19458" name="Rectangle 2">
            <a:extLst>
              <a:ext uri="{FF2B5EF4-FFF2-40B4-BE49-F238E27FC236}">
                <a16:creationId xmlns:a16="http://schemas.microsoft.com/office/drawing/2014/main" id="{9B6A41C5-D3E6-7845-3365-2ACCEDA16522}"/>
              </a:ext>
            </a:extLst>
          </p:cNvPr>
          <p:cNvSpPr>
            <a:spLocks noChangeArrowheads="1" noTextEdit="1"/>
          </p:cNvSpPr>
          <p:nvPr>
            <p:ph type="sldImg"/>
          </p:nvPr>
        </p:nvSpPr>
        <p:spPr>
          <a:ln/>
        </p:spPr>
      </p:sp>
      <p:sp>
        <p:nvSpPr>
          <p:cNvPr id="19459" name="Rectangle 3">
            <a:extLst>
              <a:ext uri="{FF2B5EF4-FFF2-40B4-BE49-F238E27FC236}">
                <a16:creationId xmlns:a16="http://schemas.microsoft.com/office/drawing/2014/main" id="{32FBC0CE-843E-C133-EB48-FBBE264C6B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CN" altLang="en-US">
              <a:ea typeface="ＭＳ Ｐゴシック" panose="020B0600070205080204" pitchFamily="34" charset="-128"/>
              <a:cs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B7168478-2EA3-86AA-644E-8BD09982F4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cs typeface="Arial" panose="020B0604020202020204" pitchFamily="34" charset="0"/>
              </a:defRPr>
            </a:lvl1pPr>
            <a:lvl2pPr marL="742950" indent="-285750" defTabSz="966788">
              <a:defRPr sz="2400">
                <a:solidFill>
                  <a:schemeClr val="tx1"/>
                </a:solidFill>
                <a:latin typeface="Arial" panose="020B0604020202020204" pitchFamily="34" charset="0"/>
                <a:cs typeface="Arial" panose="020B0604020202020204" pitchFamily="34" charset="0"/>
              </a:defRPr>
            </a:lvl2pPr>
            <a:lvl3pPr marL="1143000" indent="-228600" defTabSz="966788">
              <a:defRPr sz="2400">
                <a:solidFill>
                  <a:schemeClr val="tx1"/>
                </a:solidFill>
                <a:latin typeface="Arial" panose="020B0604020202020204" pitchFamily="34" charset="0"/>
                <a:cs typeface="Arial" panose="020B0604020202020204" pitchFamily="34" charset="0"/>
              </a:defRPr>
            </a:lvl3pPr>
            <a:lvl4pPr marL="1600200" indent="-228600" defTabSz="966788">
              <a:defRPr sz="2400">
                <a:solidFill>
                  <a:schemeClr val="tx1"/>
                </a:solidFill>
                <a:latin typeface="Arial" panose="020B0604020202020204" pitchFamily="34" charset="0"/>
                <a:cs typeface="Arial" panose="020B0604020202020204" pitchFamily="34" charset="0"/>
              </a:defRPr>
            </a:lvl4pPr>
            <a:lvl5pPr marL="2057400" indent="-228600" defTabSz="966788">
              <a:defRPr sz="24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5E47C8F-9E7A-8D4E-9FAA-262B372586E5}" type="slidenum">
              <a:rPr lang="en-US" altLang="zh-CN" sz="1300" smtClean="0">
                <a:latin typeface="Times New Roman" panose="02020603050405020304" pitchFamily="18" charset="0"/>
              </a:rPr>
              <a:pPr/>
              <a:t>3</a:t>
            </a:fld>
            <a:endParaRPr lang="en-US" altLang="zh-CN" sz="1300">
              <a:latin typeface="Times New Roman" panose="02020603050405020304" pitchFamily="18" charset="0"/>
            </a:endParaRPr>
          </a:p>
        </p:txBody>
      </p:sp>
      <p:sp>
        <p:nvSpPr>
          <p:cNvPr id="21506" name="Rectangle 2">
            <a:extLst>
              <a:ext uri="{FF2B5EF4-FFF2-40B4-BE49-F238E27FC236}">
                <a16:creationId xmlns:a16="http://schemas.microsoft.com/office/drawing/2014/main" id="{AA6083F6-973F-F770-E695-E99584CEC8CA}"/>
              </a:ext>
            </a:extLst>
          </p:cNvPr>
          <p:cNvSpPr>
            <a:spLocks noChangeArrowheads="1" noTextEdit="1"/>
          </p:cNvSpPr>
          <p:nvPr>
            <p:ph type="sldImg"/>
          </p:nvPr>
        </p:nvSpPr>
        <p:spPr>
          <a:ln/>
        </p:spPr>
      </p:sp>
      <p:sp>
        <p:nvSpPr>
          <p:cNvPr id="21507" name="Rectangle 3">
            <a:extLst>
              <a:ext uri="{FF2B5EF4-FFF2-40B4-BE49-F238E27FC236}">
                <a16:creationId xmlns:a16="http://schemas.microsoft.com/office/drawing/2014/main" id="{9ADAE279-D366-C9E7-2DF0-F0235640847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CN" altLang="en-US">
              <a:ea typeface="ＭＳ Ｐゴシック" panose="020B0600070205080204" pitchFamily="34" charset="-128"/>
              <a:cs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B3667-C49F-B148-80B4-E3DBAE13E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04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stream a video from the</a:t>
            </a:r>
            <a:r>
              <a:rPr lang="en-US" baseline="0" dirty="0"/>
              <a:t> internet</a:t>
            </a:r>
            <a:r>
              <a:rPr lang="en-US" dirty="0"/>
              <a:t>, we all have this annoying</a:t>
            </a:r>
            <a:r>
              <a:rPr lang="en-US" baseline="0" dirty="0"/>
              <a:t> experience -- the video suddenly gets stuck and starts </a:t>
            </a:r>
            <a:r>
              <a:rPr lang="en-US" baseline="0" dirty="0" err="1"/>
              <a:t>rebuffering</a:t>
            </a:r>
            <a:r>
              <a:rPr lang="en-US" baseline="0" dirty="0"/>
              <a:t> .. </a:t>
            </a:r>
          </a:p>
          <a:p>
            <a:endParaRPr lang="en-US" baseline="0" dirty="0"/>
          </a:p>
          <a:p>
            <a:r>
              <a:rPr lang="en-US" baseline="0" dirty="0"/>
              <a:t>Studies actually show that users start leaving if the video doesn’t play in 2 seconds.</a:t>
            </a:r>
            <a:endParaRPr lang="en-US" dirty="0"/>
          </a:p>
          <a:p>
            <a:endParaRPr lang="en-US" dirty="0"/>
          </a:p>
          <a:p>
            <a:r>
              <a:rPr lang="en-US" dirty="0"/>
              <a:t>And given that fact that </a:t>
            </a:r>
            <a:r>
              <a:rPr lang="en-US" baseline="0" dirty="0"/>
              <a:t>video streaming has been dominating today's internet traffic, this kind of bad experience will lead to tremendous loss of users. Therefore industry and academia have devoted lots efforts to improve video streaming experience.</a:t>
            </a:r>
          </a:p>
        </p:txBody>
      </p:sp>
      <p:sp>
        <p:nvSpPr>
          <p:cNvPr id="4" name="Slide Number Placeholder 3"/>
          <p:cNvSpPr>
            <a:spLocks noGrp="1"/>
          </p:cNvSpPr>
          <p:nvPr>
            <p:ph type="sldNum" sz="quarter" idx="10"/>
          </p:nvPr>
        </p:nvSpPr>
        <p:spPr/>
        <p:txBody>
          <a:bodyPr/>
          <a:lstStyle/>
          <a:p>
            <a:fld id="{E958D69D-E82F-E54F-B8DC-D196FC61EE80}" type="slidenum">
              <a:rPr lang="en-US" smtClean="0"/>
              <a:t>6</a:t>
            </a:fld>
            <a:endParaRPr lang="en-US"/>
          </a:p>
        </p:txBody>
      </p:sp>
    </p:spTree>
    <p:extLst>
      <p:ext uri="{BB962C8B-B14F-4D97-AF65-F5344CB8AC3E}">
        <p14:creationId xmlns:p14="http://schemas.microsoft.com/office/powerpoint/2010/main" val="163281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4D723C57-44F0-D56D-C271-45BF293131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sz="2400">
                <a:solidFill>
                  <a:schemeClr val="tx1"/>
                </a:solidFill>
                <a:latin typeface="Arial" panose="020B0604020202020204" pitchFamily="34" charset="0"/>
                <a:cs typeface="Arial" panose="020B0604020202020204" pitchFamily="34" charset="0"/>
              </a:defRPr>
            </a:lvl1pPr>
            <a:lvl2pPr marL="742950" indent="-285750" defTabSz="966788">
              <a:defRPr sz="2400">
                <a:solidFill>
                  <a:schemeClr val="tx1"/>
                </a:solidFill>
                <a:latin typeface="Arial" panose="020B0604020202020204" pitchFamily="34" charset="0"/>
                <a:cs typeface="Arial" panose="020B0604020202020204" pitchFamily="34" charset="0"/>
              </a:defRPr>
            </a:lvl2pPr>
            <a:lvl3pPr marL="1143000" indent="-228600" defTabSz="966788">
              <a:defRPr sz="2400">
                <a:solidFill>
                  <a:schemeClr val="tx1"/>
                </a:solidFill>
                <a:latin typeface="Arial" panose="020B0604020202020204" pitchFamily="34" charset="0"/>
                <a:cs typeface="Arial" panose="020B0604020202020204" pitchFamily="34" charset="0"/>
              </a:defRPr>
            </a:lvl3pPr>
            <a:lvl4pPr marL="1600200" indent="-228600" defTabSz="966788">
              <a:defRPr sz="2400">
                <a:solidFill>
                  <a:schemeClr val="tx1"/>
                </a:solidFill>
                <a:latin typeface="Arial" panose="020B0604020202020204" pitchFamily="34" charset="0"/>
                <a:cs typeface="Arial" panose="020B0604020202020204" pitchFamily="34" charset="0"/>
              </a:defRPr>
            </a:lvl4pPr>
            <a:lvl5pPr marL="2057400" indent="-228600" defTabSz="966788">
              <a:defRPr sz="24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E3083D8-AF43-6E46-B726-BA004B0771A7}" type="slidenum">
              <a:rPr lang="en-US" altLang="zh-CN" sz="1200" smtClean="0">
                <a:latin typeface="Times New Roman" panose="02020603050405020304" pitchFamily="18" charset="0"/>
                <a:ea typeface="ＭＳ Ｐゴシック" panose="020B0600070205080204" pitchFamily="34" charset="-128"/>
              </a:rPr>
              <a:pPr/>
              <a:t>7</a:t>
            </a:fld>
            <a:endParaRPr lang="en-US" altLang="zh-CN" sz="1200">
              <a:latin typeface="Times New Roman" panose="02020603050405020304" pitchFamily="18" charset="0"/>
              <a:ea typeface="ＭＳ Ｐゴシック" panose="020B0600070205080204" pitchFamily="34" charset="-128"/>
            </a:endParaRPr>
          </a:p>
        </p:txBody>
      </p:sp>
      <p:sp>
        <p:nvSpPr>
          <p:cNvPr id="24578" name="Rectangle 2">
            <a:extLst>
              <a:ext uri="{FF2B5EF4-FFF2-40B4-BE49-F238E27FC236}">
                <a16:creationId xmlns:a16="http://schemas.microsoft.com/office/drawing/2014/main" id="{248212AF-61E1-951C-DDFB-AD1E06D16583}"/>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92EBC1A-29D3-8C16-65E8-732E1097FD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kumimoji="0" lang="zh-CN" altLang="en-US">
              <a:ea typeface="宋体" panose="02010600030101010101" pitchFamily="2" charset="-122"/>
              <a:cs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7706E76E-A4A0-CC8E-C290-B377633072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sz="2400">
                <a:solidFill>
                  <a:schemeClr val="tx1"/>
                </a:solidFill>
                <a:latin typeface="Arial" panose="020B0604020202020204" pitchFamily="34" charset="0"/>
                <a:cs typeface="Arial" panose="020B0604020202020204" pitchFamily="34" charset="0"/>
              </a:defRPr>
            </a:lvl1pPr>
            <a:lvl2pPr marL="742950" indent="-285750" defTabSz="966788">
              <a:defRPr sz="2400">
                <a:solidFill>
                  <a:schemeClr val="tx1"/>
                </a:solidFill>
                <a:latin typeface="Arial" panose="020B0604020202020204" pitchFamily="34" charset="0"/>
                <a:cs typeface="Arial" panose="020B0604020202020204" pitchFamily="34" charset="0"/>
              </a:defRPr>
            </a:lvl2pPr>
            <a:lvl3pPr marL="1143000" indent="-228600" defTabSz="966788">
              <a:defRPr sz="2400">
                <a:solidFill>
                  <a:schemeClr val="tx1"/>
                </a:solidFill>
                <a:latin typeface="Arial" panose="020B0604020202020204" pitchFamily="34" charset="0"/>
                <a:cs typeface="Arial" panose="020B0604020202020204" pitchFamily="34" charset="0"/>
              </a:defRPr>
            </a:lvl3pPr>
            <a:lvl4pPr marL="1600200" indent="-228600" defTabSz="966788">
              <a:defRPr sz="2400">
                <a:solidFill>
                  <a:schemeClr val="tx1"/>
                </a:solidFill>
                <a:latin typeface="Arial" panose="020B0604020202020204" pitchFamily="34" charset="0"/>
                <a:cs typeface="Arial" panose="020B0604020202020204" pitchFamily="34" charset="0"/>
              </a:defRPr>
            </a:lvl4pPr>
            <a:lvl5pPr marL="2057400" indent="-228600" defTabSz="966788">
              <a:defRPr sz="24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CBDCA7F-A17D-CD41-A0ED-454ABA4E6D7C}" type="slidenum">
              <a:rPr lang="en-US" altLang="zh-CN" sz="1200" smtClean="0">
                <a:latin typeface="Times New Roman" panose="02020603050405020304" pitchFamily="18" charset="0"/>
                <a:ea typeface="ＭＳ Ｐゴシック" panose="020B0600070205080204" pitchFamily="34" charset="-128"/>
              </a:rPr>
              <a:pPr/>
              <a:t>8</a:t>
            </a:fld>
            <a:endParaRPr lang="en-US" altLang="zh-CN" sz="1200">
              <a:latin typeface="Times New Roman" panose="02020603050405020304" pitchFamily="18" charset="0"/>
              <a:ea typeface="ＭＳ Ｐゴシック" panose="020B0600070205080204" pitchFamily="34" charset="-128"/>
            </a:endParaRPr>
          </a:p>
        </p:txBody>
      </p:sp>
      <p:sp>
        <p:nvSpPr>
          <p:cNvPr id="26626" name="Rectangle 2">
            <a:extLst>
              <a:ext uri="{FF2B5EF4-FFF2-40B4-BE49-F238E27FC236}">
                <a16:creationId xmlns:a16="http://schemas.microsoft.com/office/drawing/2014/main" id="{76ED9761-CC35-277C-1A3E-E27C077F654F}"/>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C3EF4036-C48B-8BBE-4436-11F721F217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kumimoji="0" lang="zh-CN" altLang="en-US">
              <a:ea typeface="宋体" panose="02010600030101010101" pitchFamily="2" charset="-122"/>
              <a:cs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0E159D0E-553D-2AEC-1162-56A52D3893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sz="2400">
                <a:solidFill>
                  <a:schemeClr val="tx1"/>
                </a:solidFill>
                <a:latin typeface="Arial" panose="020B0604020202020204" pitchFamily="34" charset="0"/>
                <a:cs typeface="Arial" panose="020B0604020202020204" pitchFamily="34" charset="0"/>
              </a:defRPr>
            </a:lvl1pPr>
            <a:lvl2pPr marL="742950" indent="-285750" defTabSz="966788">
              <a:defRPr sz="2400">
                <a:solidFill>
                  <a:schemeClr val="tx1"/>
                </a:solidFill>
                <a:latin typeface="Arial" panose="020B0604020202020204" pitchFamily="34" charset="0"/>
                <a:cs typeface="Arial" panose="020B0604020202020204" pitchFamily="34" charset="0"/>
              </a:defRPr>
            </a:lvl2pPr>
            <a:lvl3pPr marL="1143000" indent="-228600" defTabSz="966788">
              <a:defRPr sz="2400">
                <a:solidFill>
                  <a:schemeClr val="tx1"/>
                </a:solidFill>
                <a:latin typeface="Arial" panose="020B0604020202020204" pitchFamily="34" charset="0"/>
                <a:cs typeface="Arial" panose="020B0604020202020204" pitchFamily="34" charset="0"/>
              </a:defRPr>
            </a:lvl3pPr>
            <a:lvl4pPr marL="1600200" indent="-228600" defTabSz="966788">
              <a:defRPr sz="2400">
                <a:solidFill>
                  <a:schemeClr val="tx1"/>
                </a:solidFill>
                <a:latin typeface="Arial" panose="020B0604020202020204" pitchFamily="34" charset="0"/>
                <a:cs typeface="Arial" panose="020B0604020202020204" pitchFamily="34" charset="0"/>
              </a:defRPr>
            </a:lvl4pPr>
            <a:lvl5pPr marL="2057400" indent="-228600" defTabSz="966788">
              <a:defRPr sz="24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FFD352D-9CC9-724D-B97B-C90AD4721632}" type="slidenum">
              <a:rPr lang="en-US" altLang="zh-CN" sz="1200" smtClean="0">
                <a:latin typeface="Times New Roman" panose="02020603050405020304" pitchFamily="18" charset="0"/>
                <a:ea typeface="ＭＳ Ｐゴシック" panose="020B0600070205080204" pitchFamily="34" charset="-128"/>
              </a:rPr>
              <a:pPr/>
              <a:t>9</a:t>
            </a:fld>
            <a:endParaRPr lang="en-US" altLang="zh-CN" sz="1200">
              <a:latin typeface="Times New Roman" panose="02020603050405020304" pitchFamily="18" charset="0"/>
              <a:ea typeface="ＭＳ Ｐゴシック" panose="020B0600070205080204" pitchFamily="34" charset="-128"/>
            </a:endParaRPr>
          </a:p>
        </p:txBody>
      </p:sp>
      <p:sp>
        <p:nvSpPr>
          <p:cNvPr id="28674" name="Rectangle 2">
            <a:extLst>
              <a:ext uri="{FF2B5EF4-FFF2-40B4-BE49-F238E27FC236}">
                <a16:creationId xmlns:a16="http://schemas.microsoft.com/office/drawing/2014/main" id="{C2DF7BB1-7D84-961F-E29E-16124285B529}"/>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C6343AC5-F70D-9F0F-0236-4D98E22F5D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kumimoji="0" lang="zh-CN" altLang="en-US">
              <a:ea typeface="宋体" panose="02010600030101010101" pitchFamily="2" charset="-122"/>
              <a:cs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BD1A980C-9F29-1B03-ED3F-359CDD434A21}"/>
              </a:ext>
            </a:extLst>
          </p:cNvPr>
          <p:cNvSpPr>
            <a:spLocks noGrp="1" noRot="1" noChangeAspect="1" noChangeArrowheads="1" noTextEdit="1"/>
          </p:cNvSpPr>
          <p:nvPr>
            <p:ph type="sldImg"/>
          </p:nvPr>
        </p:nvSpPr>
        <p:spPr>
          <a:ln/>
        </p:spPr>
      </p:sp>
      <p:sp>
        <p:nvSpPr>
          <p:cNvPr id="30722" name="Notes Placeholder 2">
            <a:extLst>
              <a:ext uri="{FF2B5EF4-FFF2-40B4-BE49-F238E27FC236}">
                <a16:creationId xmlns:a16="http://schemas.microsoft.com/office/drawing/2014/main" id="{0A60F260-232C-354F-33EC-9D4571DD7B3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CN" altLang="en-US">
              <a:ea typeface="ＭＳ Ｐゴシック" panose="020B0600070205080204" pitchFamily="34" charset="-128"/>
              <a:cs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5AF44D87-2016-8F25-0BB1-A468AE3D04B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cs typeface="Arial" panose="020B0604020202020204" pitchFamily="34" charset="0"/>
              </a:defRPr>
            </a:lvl1pPr>
            <a:lvl2pPr marL="742950" indent="-285750" defTabSz="966788">
              <a:defRPr sz="2400">
                <a:solidFill>
                  <a:schemeClr val="tx1"/>
                </a:solidFill>
                <a:latin typeface="Arial" panose="020B0604020202020204" pitchFamily="34" charset="0"/>
                <a:cs typeface="Arial" panose="020B0604020202020204" pitchFamily="34" charset="0"/>
              </a:defRPr>
            </a:lvl2pPr>
            <a:lvl3pPr marL="1143000" indent="-228600" defTabSz="966788">
              <a:defRPr sz="2400">
                <a:solidFill>
                  <a:schemeClr val="tx1"/>
                </a:solidFill>
                <a:latin typeface="Arial" panose="020B0604020202020204" pitchFamily="34" charset="0"/>
                <a:cs typeface="Arial" panose="020B0604020202020204" pitchFamily="34" charset="0"/>
              </a:defRPr>
            </a:lvl3pPr>
            <a:lvl4pPr marL="1600200" indent="-228600" defTabSz="966788">
              <a:defRPr sz="2400">
                <a:solidFill>
                  <a:schemeClr val="tx1"/>
                </a:solidFill>
                <a:latin typeface="Arial" panose="020B0604020202020204" pitchFamily="34" charset="0"/>
                <a:cs typeface="Arial" panose="020B0604020202020204" pitchFamily="34" charset="0"/>
              </a:defRPr>
            </a:lvl4pPr>
            <a:lvl5pPr marL="2057400" indent="-228600" defTabSz="966788">
              <a:defRPr sz="24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0489F0E0-CDCC-DD42-A8CE-A081C37350FB}" type="slidenum">
              <a:rPr lang="en-US" altLang="zh-CN" sz="1300" smtClean="0">
                <a:latin typeface="Times New Roman" panose="02020603050405020304" pitchFamily="18" charset="0"/>
                <a:ea typeface="ＭＳ Ｐゴシック" panose="020B0600070205080204" pitchFamily="34" charset="-128"/>
              </a:rPr>
              <a:pPr/>
              <a:t>10</a:t>
            </a:fld>
            <a:endParaRPr lang="en-US" altLang="zh-CN" sz="1300">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C1FB2C1-0375-8241-FD8F-511A254ECE4D}"/>
              </a:ext>
            </a:extLst>
          </p:cNvPr>
          <p:cNvSpPr>
            <a:spLocks noGrp="1" noChangeArrowheads="1"/>
          </p:cNvSpPr>
          <p:nvPr>
            <p:ph type="dt" sz="half" idx="10"/>
          </p:nvPr>
        </p:nvSpPr>
        <p:spPr>
          <a:ln/>
        </p:spPr>
        <p:txBody>
          <a:bodyPr/>
          <a:lstStyle>
            <a:lvl1pPr>
              <a:defRPr/>
            </a:lvl1pPr>
          </a:lstStyle>
          <a:p>
            <a:pPr>
              <a:defRPr/>
            </a:pPr>
            <a:fld id="{EAA78473-9C97-8F43-B295-7C26DCFCBE41}" type="datetime1">
              <a:rPr lang="en-US" altLang="zh-CN"/>
              <a:pPr>
                <a:defRPr/>
              </a:pPr>
              <a:t>3/5/24</a:t>
            </a:fld>
            <a:endParaRPr lang="en-US" altLang="zh-CN"/>
          </a:p>
        </p:txBody>
      </p:sp>
      <p:sp>
        <p:nvSpPr>
          <p:cNvPr id="5" name="Rectangle 5">
            <a:extLst>
              <a:ext uri="{FF2B5EF4-FFF2-40B4-BE49-F238E27FC236}">
                <a16:creationId xmlns:a16="http://schemas.microsoft.com/office/drawing/2014/main" id="{49E3FF35-6921-F984-7F17-1A8806963E22}"/>
              </a:ext>
            </a:extLst>
          </p:cNvPr>
          <p:cNvSpPr>
            <a:spLocks noGrp="1" noChangeArrowheads="1"/>
          </p:cNvSpPr>
          <p:nvPr>
            <p:ph type="ftr" sz="quarter" idx="11"/>
          </p:nvPr>
        </p:nvSpPr>
        <p:spPr>
          <a:ln/>
        </p:spPr>
        <p:txBody>
          <a:bodyPr/>
          <a:lstStyle>
            <a:lvl1pPr>
              <a:defRPr/>
            </a:lvl1pPr>
          </a:lstStyle>
          <a:p>
            <a:pPr>
              <a:defRPr/>
            </a:pPr>
            <a:r>
              <a:rPr lang="en-US" altLang="zh-CN"/>
              <a:t>Introduction</a:t>
            </a:r>
          </a:p>
        </p:txBody>
      </p:sp>
      <p:sp>
        <p:nvSpPr>
          <p:cNvPr id="6" name="Rectangle 6">
            <a:extLst>
              <a:ext uri="{FF2B5EF4-FFF2-40B4-BE49-F238E27FC236}">
                <a16:creationId xmlns:a16="http://schemas.microsoft.com/office/drawing/2014/main" id="{EB05A1C5-EC70-98FC-E16E-E7F85DE34454}"/>
              </a:ext>
            </a:extLst>
          </p:cNvPr>
          <p:cNvSpPr>
            <a:spLocks noGrp="1" noChangeArrowheads="1"/>
          </p:cNvSpPr>
          <p:nvPr>
            <p:ph type="sldNum" sz="quarter" idx="12"/>
          </p:nvPr>
        </p:nvSpPr>
        <p:spPr>
          <a:ln/>
        </p:spPr>
        <p:txBody>
          <a:bodyPr/>
          <a:lstStyle>
            <a:lvl1pPr>
              <a:defRPr/>
            </a:lvl1pPr>
          </a:lstStyle>
          <a:p>
            <a:pPr>
              <a:defRPr/>
            </a:pPr>
            <a:r>
              <a:rPr lang="en-US" altLang="zh-CN"/>
              <a:t>2-</a:t>
            </a:r>
            <a:fld id="{5DE651FB-FC3D-CF4D-8789-F7A29AA168B5}" type="slidenum">
              <a:rPr lang="en-US" altLang="zh-CN" smtClean="0"/>
              <a:pPr>
                <a:defRPr/>
              </a:pPr>
              <a:t>‹#›</a:t>
            </a:fld>
            <a:endParaRPr lang="en-US" altLang="zh-CN"/>
          </a:p>
        </p:txBody>
      </p:sp>
    </p:spTree>
    <p:extLst>
      <p:ext uri="{BB962C8B-B14F-4D97-AF65-F5344CB8AC3E}">
        <p14:creationId xmlns:p14="http://schemas.microsoft.com/office/powerpoint/2010/main" val="3527151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51290-2130-9FDF-C165-AC0DA945FFEB}"/>
              </a:ext>
            </a:extLst>
          </p:cNvPr>
          <p:cNvSpPr>
            <a:spLocks noGrp="1"/>
          </p:cNvSpPr>
          <p:nvPr>
            <p:ph type="dt" sz="half" idx="10"/>
          </p:nvPr>
        </p:nvSpPr>
        <p:spPr/>
        <p:txBody>
          <a:bodyPr/>
          <a:lstStyle>
            <a:lvl1pPr>
              <a:defRPr/>
            </a:lvl1pPr>
          </a:lstStyle>
          <a:p>
            <a:pPr>
              <a:defRPr/>
            </a:pPr>
            <a:fld id="{20EBDB89-FAB5-0947-940B-18666EADA9A2}" type="datetime1">
              <a:rPr lang="en-US" altLang="zh-CN"/>
              <a:pPr>
                <a:defRPr/>
              </a:pPr>
              <a:t>3/5/24</a:t>
            </a:fld>
            <a:endParaRPr lang="en-US" altLang="zh-CN"/>
          </a:p>
        </p:txBody>
      </p:sp>
      <p:sp>
        <p:nvSpPr>
          <p:cNvPr id="5" name="Footer Placeholder 4">
            <a:extLst>
              <a:ext uri="{FF2B5EF4-FFF2-40B4-BE49-F238E27FC236}">
                <a16:creationId xmlns:a16="http://schemas.microsoft.com/office/drawing/2014/main" id="{87B6B37C-2D4E-173B-64E4-60340D741D00}"/>
              </a:ext>
            </a:extLst>
          </p:cNvPr>
          <p:cNvSpPr>
            <a:spLocks noGrp="1"/>
          </p:cNvSpPr>
          <p:nvPr>
            <p:ph type="ftr" sz="quarter" idx="11"/>
          </p:nvPr>
        </p:nvSpPr>
        <p:spPr/>
        <p:txBody>
          <a:bodyPr/>
          <a:lstStyle>
            <a:lvl1pPr>
              <a:defRPr/>
            </a:lvl1pPr>
          </a:lstStyle>
          <a:p>
            <a:pPr>
              <a:defRPr/>
            </a:pPr>
            <a:r>
              <a:rPr lang="en-US" altLang="zh-CN"/>
              <a:t>Introduction</a:t>
            </a:r>
          </a:p>
        </p:txBody>
      </p:sp>
      <p:sp>
        <p:nvSpPr>
          <p:cNvPr id="6" name="Slide Number Placeholder 5">
            <a:extLst>
              <a:ext uri="{FF2B5EF4-FFF2-40B4-BE49-F238E27FC236}">
                <a16:creationId xmlns:a16="http://schemas.microsoft.com/office/drawing/2014/main" id="{91F49CF4-C9C0-4669-7F3E-D86751A8E745}"/>
              </a:ext>
            </a:extLst>
          </p:cNvPr>
          <p:cNvSpPr>
            <a:spLocks noGrp="1"/>
          </p:cNvSpPr>
          <p:nvPr>
            <p:ph type="sldNum" sz="quarter" idx="12"/>
          </p:nvPr>
        </p:nvSpPr>
        <p:spPr/>
        <p:txBody>
          <a:bodyPr/>
          <a:lstStyle>
            <a:lvl1pPr>
              <a:defRPr/>
            </a:lvl1pPr>
          </a:lstStyle>
          <a:p>
            <a:pPr>
              <a:defRPr/>
            </a:pPr>
            <a:r>
              <a:rPr lang="en-US" altLang="zh-CN"/>
              <a:t>1-</a:t>
            </a:r>
            <a:fld id="{0B44E4A7-410C-D54F-B93D-D5D734964CCA}" type="slidenum">
              <a:rPr lang="en-US" altLang="zh-CN" smtClean="0"/>
              <a:pPr>
                <a:defRPr/>
              </a:pPr>
              <a:t>‹#›</a:t>
            </a:fld>
            <a:endParaRPr lang="en-US" altLang="zh-CN"/>
          </a:p>
        </p:txBody>
      </p:sp>
    </p:spTree>
    <p:extLst>
      <p:ext uri="{BB962C8B-B14F-4D97-AF65-F5344CB8AC3E}">
        <p14:creationId xmlns:p14="http://schemas.microsoft.com/office/powerpoint/2010/main" val="207423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30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30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57CA9-F2DC-D0A9-E6BB-F6383E9EF770}"/>
              </a:ext>
            </a:extLst>
          </p:cNvPr>
          <p:cNvSpPr>
            <a:spLocks noGrp="1"/>
          </p:cNvSpPr>
          <p:nvPr>
            <p:ph type="dt" sz="half" idx="10"/>
          </p:nvPr>
        </p:nvSpPr>
        <p:spPr/>
        <p:txBody>
          <a:bodyPr/>
          <a:lstStyle>
            <a:lvl1pPr>
              <a:defRPr/>
            </a:lvl1pPr>
          </a:lstStyle>
          <a:p>
            <a:pPr>
              <a:defRPr/>
            </a:pPr>
            <a:fld id="{0C1B3F53-843E-BC4A-916B-861D94572861}" type="datetime1">
              <a:rPr lang="en-US" altLang="zh-CN"/>
              <a:pPr>
                <a:defRPr/>
              </a:pPr>
              <a:t>3/5/24</a:t>
            </a:fld>
            <a:endParaRPr lang="en-US" altLang="zh-CN"/>
          </a:p>
        </p:txBody>
      </p:sp>
      <p:sp>
        <p:nvSpPr>
          <p:cNvPr id="5" name="Footer Placeholder 4">
            <a:extLst>
              <a:ext uri="{FF2B5EF4-FFF2-40B4-BE49-F238E27FC236}">
                <a16:creationId xmlns:a16="http://schemas.microsoft.com/office/drawing/2014/main" id="{213BED56-A55F-70E7-5849-40753A503C02}"/>
              </a:ext>
            </a:extLst>
          </p:cNvPr>
          <p:cNvSpPr>
            <a:spLocks noGrp="1"/>
          </p:cNvSpPr>
          <p:nvPr>
            <p:ph type="ftr" sz="quarter" idx="11"/>
          </p:nvPr>
        </p:nvSpPr>
        <p:spPr/>
        <p:txBody>
          <a:bodyPr/>
          <a:lstStyle>
            <a:lvl1pPr>
              <a:defRPr/>
            </a:lvl1pPr>
          </a:lstStyle>
          <a:p>
            <a:pPr>
              <a:defRPr/>
            </a:pPr>
            <a:r>
              <a:rPr lang="en-US" altLang="zh-CN"/>
              <a:t>Introduction</a:t>
            </a:r>
          </a:p>
        </p:txBody>
      </p:sp>
      <p:sp>
        <p:nvSpPr>
          <p:cNvPr id="6" name="Slide Number Placeholder 5">
            <a:extLst>
              <a:ext uri="{FF2B5EF4-FFF2-40B4-BE49-F238E27FC236}">
                <a16:creationId xmlns:a16="http://schemas.microsoft.com/office/drawing/2014/main" id="{4B3F1351-1FC6-FA0E-12A6-20A3495F8583}"/>
              </a:ext>
            </a:extLst>
          </p:cNvPr>
          <p:cNvSpPr>
            <a:spLocks noGrp="1"/>
          </p:cNvSpPr>
          <p:nvPr>
            <p:ph type="sldNum" sz="quarter" idx="12"/>
          </p:nvPr>
        </p:nvSpPr>
        <p:spPr/>
        <p:txBody>
          <a:bodyPr/>
          <a:lstStyle>
            <a:lvl1pPr>
              <a:defRPr/>
            </a:lvl1pPr>
          </a:lstStyle>
          <a:p>
            <a:pPr>
              <a:defRPr/>
            </a:pPr>
            <a:r>
              <a:rPr lang="en-US" altLang="zh-CN"/>
              <a:t>1-</a:t>
            </a:r>
            <a:fld id="{D49DBD32-0B4C-9341-89FD-92AC7E7E1793}" type="slidenum">
              <a:rPr lang="en-US" altLang="zh-CN" smtClean="0"/>
              <a:pPr>
                <a:defRPr/>
              </a:pPr>
              <a:t>‹#›</a:t>
            </a:fld>
            <a:endParaRPr lang="en-US" altLang="zh-CN"/>
          </a:p>
        </p:txBody>
      </p:sp>
    </p:spTree>
    <p:extLst>
      <p:ext uri="{BB962C8B-B14F-4D97-AF65-F5344CB8AC3E}">
        <p14:creationId xmlns:p14="http://schemas.microsoft.com/office/powerpoint/2010/main" val="2375793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a:t>Click to edit Master title style</a:t>
            </a:r>
          </a:p>
        </p:txBody>
      </p:sp>
      <p:sp>
        <p:nvSpPr>
          <p:cNvPr id="3" name="Content Placeholder 2"/>
          <p:cNvSpPr>
            <a:spLocks noGrp="1"/>
          </p:cNvSpPr>
          <p:nvPr>
            <p:ph sz="half" idx="1"/>
          </p:nvPr>
        </p:nvSpPr>
        <p:spPr>
          <a:xfrm>
            <a:off x="533400" y="1611313"/>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495800" y="1611313"/>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495800" y="4011613"/>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4598128C-AFB8-B898-FFD7-4A22CFD4AF07}"/>
              </a:ext>
            </a:extLst>
          </p:cNvPr>
          <p:cNvSpPr>
            <a:spLocks noGrp="1"/>
          </p:cNvSpPr>
          <p:nvPr>
            <p:ph type="dt" sz="half" idx="10"/>
          </p:nvPr>
        </p:nvSpPr>
        <p:spPr/>
        <p:txBody>
          <a:bodyPr/>
          <a:lstStyle>
            <a:lvl1pPr>
              <a:defRPr/>
            </a:lvl1pPr>
          </a:lstStyle>
          <a:p>
            <a:pPr>
              <a:defRPr/>
            </a:pPr>
            <a:fld id="{5AA4BD57-1032-724B-B107-1A0C41DBC255}" type="datetime1">
              <a:rPr lang="en-US" altLang="zh-CN"/>
              <a:pPr>
                <a:defRPr/>
              </a:pPr>
              <a:t>3/5/24</a:t>
            </a:fld>
            <a:endParaRPr lang="en-US" altLang="zh-CN"/>
          </a:p>
        </p:txBody>
      </p:sp>
      <p:sp>
        <p:nvSpPr>
          <p:cNvPr id="7" name="Footer Placeholder 6">
            <a:extLst>
              <a:ext uri="{FF2B5EF4-FFF2-40B4-BE49-F238E27FC236}">
                <a16:creationId xmlns:a16="http://schemas.microsoft.com/office/drawing/2014/main" id="{C4E95EDF-8EDA-674A-69CF-3934C4E603EA}"/>
              </a:ext>
            </a:extLst>
          </p:cNvPr>
          <p:cNvSpPr>
            <a:spLocks noGrp="1"/>
          </p:cNvSpPr>
          <p:nvPr>
            <p:ph type="ftr" sz="quarter" idx="11"/>
          </p:nvPr>
        </p:nvSpPr>
        <p:spPr/>
        <p:txBody>
          <a:bodyPr/>
          <a:lstStyle>
            <a:lvl1pPr>
              <a:defRPr/>
            </a:lvl1pPr>
          </a:lstStyle>
          <a:p>
            <a:pPr>
              <a:defRPr/>
            </a:pPr>
            <a:r>
              <a:rPr lang="en-US" altLang="zh-CN"/>
              <a:t>Introduction</a:t>
            </a:r>
          </a:p>
        </p:txBody>
      </p:sp>
      <p:sp>
        <p:nvSpPr>
          <p:cNvPr id="8" name="Slide Number Placeholder 7">
            <a:extLst>
              <a:ext uri="{FF2B5EF4-FFF2-40B4-BE49-F238E27FC236}">
                <a16:creationId xmlns:a16="http://schemas.microsoft.com/office/drawing/2014/main" id="{1F481137-3B48-5849-AC6E-56198C9C3A49}"/>
              </a:ext>
            </a:extLst>
          </p:cNvPr>
          <p:cNvSpPr>
            <a:spLocks noGrp="1"/>
          </p:cNvSpPr>
          <p:nvPr>
            <p:ph type="sldNum" sz="quarter" idx="12"/>
          </p:nvPr>
        </p:nvSpPr>
        <p:spPr/>
        <p:txBody>
          <a:bodyPr/>
          <a:lstStyle>
            <a:lvl1pPr>
              <a:defRPr/>
            </a:lvl1pPr>
          </a:lstStyle>
          <a:p>
            <a:pPr>
              <a:defRPr/>
            </a:pPr>
            <a:r>
              <a:rPr lang="en-US" altLang="zh-CN"/>
              <a:t>1</a:t>
            </a:r>
            <a:fld id="{9CF40250-1F78-5340-BFC1-557718F70C0A}" type="slidenum">
              <a:rPr lang="en-US" altLang="zh-CN" smtClean="0"/>
              <a:pPr>
                <a:defRPr/>
              </a:pPr>
              <a:t>‹#›</a:t>
            </a:fld>
            <a:endParaRPr lang="en-US" altLang="zh-CN"/>
          </a:p>
        </p:txBody>
      </p:sp>
    </p:spTree>
    <p:extLst>
      <p:ext uri="{BB962C8B-B14F-4D97-AF65-F5344CB8AC3E}">
        <p14:creationId xmlns:p14="http://schemas.microsoft.com/office/powerpoint/2010/main" val="479338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43F013B-B6B3-5D43-9623-0848967CCB53}" type="datetime1">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9362C-1164-7D46-8745-C64826505731}" type="slidenum">
              <a:rPr lang="en-US" smtClean="0"/>
              <a:t>‹#›</a:t>
            </a:fld>
            <a:endParaRPr lang="en-US"/>
          </a:p>
        </p:txBody>
      </p:sp>
    </p:spTree>
    <p:extLst>
      <p:ext uri="{BB962C8B-B14F-4D97-AF65-F5344CB8AC3E}">
        <p14:creationId xmlns:p14="http://schemas.microsoft.com/office/powerpoint/2010/main" val="2150135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B53AF-AB8D-B648-82D3-902CBE7356C0}" type="datetime1">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9362C-1164-7D46-8745-C64826505731}" type="slidenum">
              <a:rPr lang="en-US" smtClean="0"/>
              <a:t>‹#›</a:t>
            </a:fld>
            <a:endParaRPr lang="en-US"/>
          </a:p>
        </p:txBody>
      </p:sp>
    </p:spTree>
    <p:extLst>
      <p:ext uri="{BB962C8B-B14F-4D97-AF65-F5344CB8AC3E}">
        <p14:creationId xmlns:p14="http://schemas.microsoft.com/office/powerpoint/2010/main" val="4277597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7D08A3-FB32-2241-ABD3-44E0A0E8BCB9}" type="datetime1">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9362C-1164-7D46-8745-C64826505731}" type="slidenum">
              <a:rPr lang="en-US" smtClean="0"/>
              <a:t>‹#›</a:t>
            </a:fld>
            <a:endParaRPr lang="en-US"/>
          </a:p>
        </p:txBody>
      </p:sp>
    </p:spTree>
    <p:extLst>
      <p:ext uri="{BB962C8B-B14F-4D97-AF65-F5344CB8AC3E}">
        <p14:creationId xmlns:p14="http://schemas.microsoft.com/office/powerpoint/2010/main" val="3795285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1C8E30-3562-0E42-99E4-72FD582E6184}" type="datetime1">
              <a:rPr lang="en-US" smtClean="0"/>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9362C-1164-7D46-8745-C64826505731}" type="slidenum">
              <a:rPr lang="en-US" smtClean="0"/>
              <a:t>‹#›</a:t>
            </a:fld>
            <a:endParaRPr lang="en-US"/>
          </a:p>
        </p:txBody>
      </p:sp>
    </p:spTree>
    <p:extLst>
      <p:ext uri="{BB962C8B-B14F-4D97-AF65-F5344CB8AC3E}">
        <p14:creationId xmlns:p14="http://schemas.microsoft.com/office/powerpoint/2010/main" val="2929913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75275F-884C-ED46-8B0A-ED35341D14A0}" type="datetime1">
              <a:rPr lang="en-US" smtClean="0"/>
              <a:t>3/5/24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9362C-1164-7D46-8745-C64826505731}" type="slidenum">
              <a:rPr lang="en-US" smtClean="0"/>
              <a:t>‹#›</a:t>
            </a:fld>
            <a:endParaRPr lang="en-US"/>
          </a:p>
        </p:txBody>
      </p:sp>
    </p:spTree>
    <p:extLst>
      <p:ext uri="{BB962C8B-B14F-4D97-AF65-F5344CB8AC3E}">
        <p14:creationId xmlns:p14="http://schemas.microsoft.com/office/powerpoint/2010/main" val="2057747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B532DA-3165-DA43-AB2B-371F3DB95C51}" type="datetime1">
              <a:rPr lang="en-US" smtClean="0"/>
              <a:t>3/5/24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9362C-1164-7D46-8745-C64826505731}" type="slidenum">
              <a:rPr lang="en-US" smtClean="0"/>
              <a:t>‹#›</a:t>
            </a:fld>
            <a:endParaRPr lang="en-US"/>
          </a:p>
        </p:txBody>
      </p:sp>
    </p:spTree>
    <p:extLst>
      <p:ext uri="{BB962C8B-B14F-4D97-AF65-F5344CB8AC3E}">
        <p14:creationId xmlns:p14="http://schemas.microsoft.com/office/powerpoint/2010/main" val="2264944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0E023-2508-0B46-99C6-84581E22A848}" type="datetime1">
              <a:rPr lang="en-US" smtClean="0"/>
              <a:t>3/5/24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9362C-1164-7D46-8745-C64826505731}" type="slidenum">
              <a:rPr lang="en-US" smtClean="0"/>
              <a:t>‹#›</a:t>
            </a:fld>
            <a:endParaRPr lang="en-US"/>
          </a:p>
        </p:txBody>
      </p:sp>
    </p:spTree>
    <p:extLst>
      <p:ext uri="{BB962C8B-B14F-4D97-AF65-F5344CB8AC3E}">
        <p14:creationId xmlns:p14="http://schemas.microsoft.com/office/powerpoint/2010/main" val="351662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1851DB-7736-8C83-36B0-C6DAD76B4993}"/>
              </a:ext>
            </a:extLst>
          </p:cNvPr>
          <p:cNvSpPr>
            <a:spLocks noGrp="1" noChangeArrowheads="1"/>
          </p:cNvSpPr>
          <p:nvPr>
            <p:ph type="dt" sz="half" idx="10"/>
          </p:nvPr>
        </p:nvSpPr>
        <p:spPr>
          <a:ln/>
        </p:spPr>
        <p:txBody>
          <a:bodyPr/>
          <a:lstStyle>
            <a:lvl1pPr>
              <a:defRPr/>
            </a:lvl1pPr>
          </a:lstStyle>
          <a:p>
            <a:pPr>
              <a:defRPr/>
            </a:pPr>
            <a:fld id="{3227F40B-2349-1F44-82B3-F3215C65739C}" type="datetime1">
              <a:rPr lang="en-US" altLang="zh-CN"/>
              <a:pPr>
                <a:defRPr/>
              </a:pPr>
              <a:t>3/5/24</a:t>
            </a:fld>
            <a:endParaRPr lang="en-US" altLang="zh-CN"/>
          </a:p>
        </p:txBody>
      </p:sp>
      <p:sp>
        <p:nvSpPr>
          <p:cNvPr id="5" name="Rectangle 5">
            <a:extLst>
              <a:ext uri="{FF2B5EF4-FFF2-40B4-BE49-F238E27FC236}">
                <a16:creationId xmlns:a16="http://schemas.microsoft.com/office/drawing/2014/main" id="{A159F44A-931B-AE96-8668-B1749E0B3E90}"/>
              </a:ext>
            </a:extLst>
          </p:cNvPr>
          <p:cNvSpPr>
            <a:spLocks noGrp="1" noChangeArrowheads="1"/>
          </p:cNvSpPr>
          <p:nvPr>
            <p:ph type="ftr" sz="quarter" idx="11"/>
          </p:nvPr>
        </p:nvSpPr>
        <p:spPr>
          <a:ln/>
        </p:spPr>
        <p:txBody>
          <a:bodyPr/>
          <a:lstStyle>
            <a:lvl1pPr>
              <a:defRPr/>
            </a:lvl1pPr>
          </a:lstStyle>
          <a:p>
            <a:pPr>
              <a:defRPr/>
            </a:pPr>
            <a:r>
              <a:rPr lang="en-US" altLang="zh-CN"/>
              <a:t>Introduction</a:t>
            </a:r>
          </a:p>
        </p:txBody>
      </p:sp>
      <p:sp>
        <p:nvSpPr>
          <p:cNvPr id="6" name="Rectangle 6">
            <a:extLst>
              <a:ext uri="{FF2B5EF4-FFF2-40B4-BE49-F238E27FC236}">
                <a16:creationId xmlns:a16="http://schemas.microsoft.com/office/drawing/2014/main" id="{64A56F6A-BFB9-CB69-8CB6-1D29848C41B8}"/>
              </a:ext>
            </a:extLst>
          </p:cNvPr>
          <p:cNvSpPr>
            <a:spLocks noGrp="1" noChangeArrowheads="1"/>
          </p:cNvSpPr>
          <p:nvPr>
            <p:ph type="sldNum" sz="quarter" idx="12"/>
          </p:nvPr>
        </p:nvSpPr>
        <p:spPr>
          <a:ln/>
        </p:spPr>
        <p:txBody>
          <a:bodyPr/>
          <a:lstStyle>
            <a:lvl1pPr>
              <a:defRPr/>
            </a:lvl1pPr>
          </a:lstStyle>
          <a:p>
            <a:pPr>
              <a:defRPr/>
            </a:pPr>
            <a:r>
              <a:rPr lang="en-US" altLang="zh-CN"/>
              <a:t>2-</a:t>
            </a:r>
            <a:fld id="{F545CCBE-D8B9-1547-B9A0-CFABA367AA1F}" type="slidenum">
              <a:rPr lang="en-US" altLang="zh-CN" smtClean="0"/>
              <a:pPr>
                <a:defRPr/>
              </a:pPr>
              <a:t>‹#›</a:t>
            </a:fld>
            <a:endParaRPr lang="en-US" altLang="zh-CN"/>
          </a:p>
        </p:txBody>
      </p:sp>
    </p:spTree>
    <p:extLst>
      <p:ext uri="{BB962C8B-B14F-4D97-AF65-F5344CB8AC3E}">
        <p14:creationId xmlns:p14="http://schemas.microsoft.com/office/powerpoint/2010/main" val="239298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6ED79B-49E6-1242-9E9A-6DCB0E91BC33}" type="datetime1">
              <a:rPr lang="en-US" smtClean="0"/>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9362C-1164-7D46-8745-C64826505731}" type="slidenum">
              <a:rPr lang="en-US" smtClean="0"/>
              <a:t>‹#›</a:t>
            </a:fld>
            <a:endParaRPr lang="en-US"/>
          </a:p>
        </p:txBody>
      </p:sp>
    </p:spTree>
    <p:extLst>
      <p:ext uri="{BB962C8B-B14F-4D97-AF65-F5344CB8AC3E}">
        <p14:creationId xmlns:p14="http://schemas.microsoft.com/office/powerpoint/2010/main" val="3518063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8B6BB6-D22C-5C40-BEE0-D8D42A409947}" type="datetime1">
              <a:rPr lang="en-US" smtClean="0"/>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9362C-1164-7D46-8745-C64826505731}" type="slidenum">
              <a:rPr lang="en-US" smtClean="0"/>
              <a:t>‹#›</a:t>
            </a:fld>
            <a:endParaRPr lang="en-US"/>
          </a:p>
        </p:txBody>
      </p:sp>
    </p:spTree>
    <p:extLst>
      <p:ext uri="{BB962C8B-B14F-4D97-AF65-F5344CB8AC3E}">
        <p14:creationId xmlns:p14="http://schemas.microsoft.com/office/powerpoint/2010/main" val="13978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9EC585-10C1-4C4A-8FA2-659E7C10D2B2}" type="datetime1">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9362C-1164-7D46-8745-C64826505731}" type="slidenum">
              <a:rPr lang="en-US" smtClean="0"/>
              <a:t>‹#›</a:t>
            </a:fld>
            <a:endParaRPr lang="en-US"/>
          </a:p>
        </p:txBody>
      </p:sp>
    </p:spTree>
    <p:extLst>
      <p:ext uri="{BB962C8B-B14F-4D97-AF65-F5344CB8AC3E}">
        <p14:creationId xmlns:p14="http://schemas.microsoft.com/office/powerpoint/2010/main" val="3133175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3B70AF-1348-0445-85B9-A9A391F9E75A}" type="datetime1">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9362C-1164-7D46-8745-C64826505731}" type="slidenum">
              <a:rPr lang="en-US" smtClean="0"/>
              <a:t>‹#›</a:t>
            </a:fld>
            <a:endParaRPr lang="en-US"/>
          </a:p>
        </p:txBody>
      </p:sp>
    </p:spTree>
    <p:extLst>
      <p:ext uri="{BB962C8B-B14F-4D97-AF65-F5344CB8AC3E}">
        <p14:creationId xmlns:p14="http://schemas.microsoft.com/office/powerpoint/2010/main" val="309093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B71BC2B-C989-9FDE-0471-D2DE9B5086D2}"/>
              </a:ext>
            </a:extLst>
          </p:cNvPr>
          <p:cNvSpPr>
            <a:spLocks noGrp="1" noChangeArrowheads="1"/>
          </p:cNvSpPr>
          <p:nvPr>
            <p:ph type="dt" sz="half" idx="10"/>
          </p:nvPr>
        </p:nvSpPr>
        <p:spPr>
          <a:ln/>
        </p:spPr>
        <p:txBody>
          <a:bodyPr/>
          <a:lstStyle>
            <a:lvl1pPr>
              <a:defRPr/>
            </a:lvl1pPr>
          </a:lstStyle>
          <a:p>
            <a:pPr>
              <a:defRPr/>
            </a:pPr>
            <a:fld id="{168376F5-433C-5A44-8643-A9F7A83E93E2}" type="datetime1">
              <a:rPr lang="en-US" altLang="zh-CN"/>
              <a:pPr>
                <a:defRPr/>
              </a:pPr>
              <a:t>3/5/24</a:t>
            </a:fld>
            <a:endParaRPr lang="en-US" altLang="zh-CN"/>
          </a:p>
        </p:txBody>
      </p:sp>
      <p:sp>
        <p:nvSpPr>
          <p:cNvPr id="5" name="Rectangle 5">
            <a:extLst>
              <a:ext uri="{FF2B5EF4-FFF2-40B4-BE49-F238E27FC236}">
                <a16:creationId xmlns:a16="http://schemas.microsoft.com/office/drawing/2014/main" id="{6AD1DF1F-4BAD-66D6-73EB-A7D184BBF9F7}"/>
              </a:ext>
            </a:extLst>
          </p:cNvPr>
          <p:cNvSpPr>
            <a:spLocks noGrp="1" noChangeArrowheads="1"/>
          </p:cNvSpPr>
          <p:nvPr>
            <p:ph type="ftr" sz="quarter" idx="11"/>
          </p:nvPr>
        </p:nvSpPr>
        <p:spPr>
          <a:ln/>
        </p:spPr>
        <p:txBody>
          <a:bodyPr/>
          <a:lstStyle>
            <a:lvl1pPr>
              <a:defRPr/>
            </a:lvl1pPr>
          </a:lstStyle>
          <a:p>
            <a:pPr>
              <a:defRPr/>
            </a:pPr>
            <a:r>
              <a:rPr lang="en-US" altLang="zh-CN"/>
              <a:t>Introduction</a:t>
            </a:r>
          </a:p>
        </p:txBody>
      </p:sp>
      <p:sp>
        <p:nvSpPr>
          <p:cNvPr id="6" name="Rectangle 6">
            <a:extLst>
              <a:ext uri="{FF2B5EF4-FFF2-40B4-BE49-F238E27FC236}">
                <a16:creationId xmlns:a16="http://schemas.microsoft.com/office/drawing/2014/main" id="{1878B55E-A68C-27FA-DDE1-821EAAAE1257}"/>
              </a:ext>
            </a:extLst>
          </p:cNvPr>
          <p:cNvSpPr>
            <a:spLocks noGrp="1" noChangeArrowheads="1"/>
          </p:cNvSpPr>
          <p:nvPr>
            <p:ph type="sldNum" sz="quarter" idx="12"/>
          </p:nvPr>
        </p:nvSpPr>
        <p:spPr>
          <a:ln/>
        </p:spPr>
        <p:txBody>
          <a:bodyPr/>
          <a:lstStyle>
            <a:lvl1pPr>
              <a:defRPr/>
            </a:lvl1pPr>
          </a:lstStyle>
          <a:p>
            <a:pPr>
              <a:defRPr/>
            </a:pPr>
            <a:r>
              <a:rPr lang="en-US" altLang="zh-CN"/>
              <a:t>2-</a:t>
            </a:r>
            <a:fld id="{5013F965-29E4-5B40-B5E0-13654CE64157}" type="slidenum">
              <a:rPr lang="en-US" altLang="zh-CN" smtClean="0"/>
              <a:pPr>
                <a:defRPr/>
              </a:pPr>
              <a:t>‹#›</a:t>
            </a:fld>
            <a:endParaRPr lang="en-US" altLang="zh-CN"/>
          </a:p>
        </p:txBody>
      </p:sp>
    </p:spTree>
    <p:extLst>
      <p:ext uri="{BB962C8B-B14F-4D97-AF65-F5344CB8AC3E}">
        <p14:creationId xmlns:p14="http://schemas.microsoft.com/office/powerpoint/2010/main" val="377921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11313"/>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11313"/>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986596-F5A5-A003-23AB-2B6A9025D121}"/>
              </a:ext>
            </a:extLst>
          </p:cNvPr>
          <p:cNvSpPr>
            <a:spLocks noGrp="1" noChangeArrowheads="1"/>
          </p:cNvSpPr>
          <p:nvPr>
            <p:ph type="dt" sz="half" idx="10"/>
          </p:nvPr>
        </p:nvSpPr>
        <p:spPr>
          <a:ln/>
        </p:spPr>
        <p:txBody>
          <a:bodyPr/>
          <a:lstStyle>
            <a:lvl1pPr>
              <a:defRPr/>
            </a:lvl1pPr>
          </a:lstStyle>
          <a:p>
            <a:pPr>
              <a:defRPr/>
            </a:pPr>
            <a:fld id="{E1F59235-DC65-BB49-B772-540E5449B5BB}" type="datetime1">
              <a:rPr lang="en-US" altLang="zh-CN"/>
              <a:pPr>
                <a:defRPr/>
              </a:pPr>
              <a:t>3/5/24</a:t>
            </a:fld>
            <a:endParaRPr lang="en-US" altLang="zh-CN"/>
          </a:p>
        </p:txBody>
      </p:sp>
      <p:sp>
        <p:nvSpPr>
          <p:cNvPr id="6" name="Rectangle 5">
            <a:extLst>
              <a:ext uri="{FF2B5EF4-FFF2-40B4-BE49-F238E27FC236}">
                <a16:creationId xmlns:a16="http://schemas.microsoft.com/office/drawing/2014/main" id="{25E88445-69C0-6F64-D8EE-EEC6889E198C}"/>
              </a:ext>
            </a:extLst>
          </p:cNvPr>
          <p:cNvSpPr>
            <a:spLocks noGrp="1" noChangeArrowheads="1"/>
          </p:cNvSpPr>
          <p:nvPr>
            <p:ph type="ftr" sz="quarter" idx="11"/>
          </p:nvPr>
        </p:nvSpPr>
        <p:spPr>
          <a:ln/>
        </p:spPr>
        <p:txBody>
          <a:bodyPr/>
          <a:lstStyle>
            <a:lvl1pPr>
              <a:defRPr/>
            </a:lvl1pPr>
          </a:lstStyle>
          <a:p>
            <a:pPr>
              <a:defRPr/>
            </a:pPr>
            <a:r>
              <a:rPr lang="en-US" altLang="zh-CN"/>
              <a:t>Introduction</a:t>
            </a:r>
          </a:p>
        </p:txBody>
      </p:sp>
      <p:sp>
        <p:nvSpPr>
          <p:cNvPr id="7" name="Rectangle 6">
            <a:extLst>
              <a:ext uri="{FF2B5EF4-FFF2-40B4-BE49-F238E27FC236}">
                <a16:creationId xmlns:a16="http://schemas.microsoft.com/office/drawing/2014/main" id="{7C21953B-867C-5CE4-3B24-8AF5B6FD0F00}"/>
              </a:ext>
            </a:extLst>
          </p:cNvPr>
          <p:cNvSpPr>
            <a:spLocks noGrp="1" noChangeArrowheads="1"/>
          </p:cNvSpPr>
          <p:nvPr>
            <p:ph type="sldNum" sz="quarter" idx="12"/>
          </p:nvPr>
        </p:nvSpPr>
        <p:spPr>
          <a:ln/>
        </p:spPr>
        <p:txBody>
          <a:bodyPr/>
          <a:lstStyle>
            <a:lvl1pPr>
              <a:defRPr/>
            </a:lvl1pPr>
          </a:lstStyle>
          <a:p>
            <a:pPr>
              <a:defRPr/>
            </a:pPr>
            <a:r>
              <a:rPr lang="en-US" altLang="zh-CN"/>
              <a:t>2-</a:t>
            </a:r>
            <a:fld id="{8A5A52DD-9761-A447-906F-64E39CC0F249}" type="slidenum">
              <a:rPr lang="en-US" altLang="zh-CN" smtClean="0"/>
              <a:pPr>
                <a:defRPr/>
              </a:pPr>
              <a:t>‹#›</a:t>
            </a:fld>
            <a:endParaRPr lang="en-US" altLang="zh-CN"/>
          </a:p>
        </p:txBody>
      </p:sp>
    </p:spTree>
    <p:extLst>
      <p:ext uri="{BB962C8B-B14F-4D97-AF65-F5344CB8AC3E}">
        <p14:creationId xmlns:p14="http://schemas.microsoft.com/office/powerpoint/2010/main" val="136159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F405AD8-6501-42C8-20BD-DFEB5DA71ECC}"/>
              </a:ext>
            </a:extLst>
          </p:cNvPr>
          <p:cNvSpPr>
            <a:spLocks noGrp="1" noChangeArrowheads="1"/>
          </p:cNvSpPr>
          <p:nvPr>
            <p:ph type="dt" sz="half" idx="10"/>
          </p:nvPr>
        </p:nvSpPr>
        <p:spPr>
          <a:ln/>
        </p:spPr>
        <p:txBody>
          <a:bodyPr/>
          <a:lstStyle>
            <a:lvl1pPr>
              <a:defRPr/>
            </a:lvl1pPr>
          </a:lstStyle>
          <a:p>
            <a:pPr>
              <a:defRPr/>
            </a:pPr>
            <a:fld id="{CEA64BAC-3901-1D4C-A019-1616CAAAB388}" type="datetime1">
              <a:rPr lang="en-US" altLang="zh-CN"/>
              <a:pPr>
                <a:defRPr/>
              </a:pPr>
              <a:t>3/5/24</a:t>
            </a:fld>
            <a:endParaRPr lang="en-US" altLang="zh-CN"/>
          </a:p>
        </p:txBody>
      </p:sp>
      <p:sp>
        <p:nvSpPr>
          <p:cNvPr id="8" name="Rectangle 5">
            <a:extLst>
              <a:ext uri="{FF2B5EF4-FFF2-40B4-BE49-F238E27FC236}">
                <a16:creationId xmlns:a16="http://schemas.microsoft.com/office/drawing/2014/main" id="{82B01692-BB0C-AF2B-D8B9-866024D070EB}"/>
              </a:ext>
            </a:extLst>
          </p:cNvPr>
          <p:cNvSpPr>
            <a:spLocks noGrp="1" noChangeArrowheads="1"/>
          </p:cNvSpPr>
          <p:nvPr>
            <p:ph type="ftr" sz="quarter" idx="11"/>
          </p:nvPr>
        </p:nvSpPr>
        <p:spPr>
          <a:ln/>
        </p:spPr>
        <p:txBody>
          <a:bodyPr/>
          <a:lstStyle>
            <a:lvl1pPr>
              <a:defRPr/>
            </a:lvl1pPr>
          </a:lstStyle>
          <a:p>
            <a:pPr>
              <a:defRPr/>
            </a:pPr>
            <a:r>
              <a:rPr lang="en-US" altLang="zh-CN"/>
              <a:t>Introduction</a:t>
            </a:r>
          </a:p>
        </p:txBody>
      </p:sp>
      <p:sp>
        <p:nvSpPr>
          <p:cNvPr id="9" name="Rectangle 6">
            <a:extLst>
              <a:ext uri="{FF2B5EF4-FFF2-40B4-BE49-F238E27FC236}">
                <a16:creationId xmlns:a16="http://schemas.microsoft.com/office/drawing/2014/main" id="{55655873-0CCD-AD9F-886E-C43F3F3717FB}"/>
              </a:ext>
            </a:extLst>
          </p:cNvPr>
          <p:cNvSpPr>
            <a:spLocks noGrp="1" noChangeArrowheads="1"/>
          </p:cNvSpPr>
          <p:nvPr>
            <p:ph type="sldNum" sz="quarter" idx="12"/>
          </p:nvPr>
        </p:nvSpPr>
        <p:spPr>
          <a:ln/>
        </p:spPr>
        <p:txBody>
          <a:bodyPr/>
          <a:lstStyle>
            <a:lvl1pPr>
              <a:defRPr/>
            </a:lvl1pPr>
          </a:lstStyle>
          <a:p>
            <a:pPr>
              <a:defRPr/>
            </a:pPr>
            <a:r>
              <a:rPr lang="en-US" altLang="zh-CN"/>
              <a:t>2-</a:t>
            </a:r>
            <a:fld id="{B0F2891A-CA56-3E4E-B940-FC0C5C474359}" type="slidenum">
              <a:rPr lang="en-US" altLang="zh-CN" smtClean="0"/>
              <a:pPr>
                <a:defRPr/>
              </a:pPr>
              <a:t>‹#›</a:t>
            </a:fld>
            <a:endParaRPr lang="en-US" altLang="zh-CN"/>
          </a:p>
        </p:txBody>
      </p:sp>
    </p:spTree>
    <p:extLst>
      <p:ext uri="{BB962C8B-B14F-4D97-AF65-F5344CB8AC3E}">
        <p14:creationId xmlns:p14="http://schemas.microsoft.com/office/powerpoint/2010/main" val="57666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660DAC6-887E-F98D-309D-15817B8A7EE5}"/>
              </a:ext>
            </a:extLst>
          </p:cNvPr>
          <p:cNvSpPr>
            <a:spLocks noGrp="1" noChangeArrowheads="1"/>
          </p:cNvSpPr>
          <p:nvPr>
            <p:ph type="dt" sz="half" idx="10"/>
          </p:nvPr>
        </p:nvSpPr>
        <p:spPr>
          <a:ln/>
        </p:spPr>
        <p:txBody>
          <a:bodyPr/>
          <a:lstStyle>
            <a:lvl1pPr>
              <a:defRPr/>
            </a:lvl1pPr>
          </a:lstStyle>
          <a:p>
            <a:pPr>
              <a:defRPr/>
            </a:pPr>
            <a:fld id="{0A4F8AB9-FA32-EB45-A5AB-7B29FF8C9E2A}" type="datetime1">
              <a:rPr lang="en-US" altLang="zh-CN"/>
              <a:pPr>
                <a:defRPr/>
              </a:pPr>
              <a:t>3/5/24</a:t>
            </a:fld>
            <a:endParaRPr lang="en-US" altLang="zh-CN"/>
          </a:p>
        </p:txBody>
      </p:sp>
      <p:sp>
        <p:nvSpPr>
          <p:cNvPr id="4" name="Rectangle 5">
            <a:extLst>
              <a:ext uri="{FF2B5EF4-FFF2-40B4-BE49-F238E27FC236}">
                <a16:creationId xmlns:a16="http://schemas.microsoft.com/office/drawing/2014/main" id="{F238C5CB-9AF4-7420-488A-247238D7A18B}"/>
              </a:ext>
            </a:extLst>
          </p:cNvPr>
          <p:cNvSpPr>
            <a:spLocks noGrp="1" noChangeArrowheads="1"/>
          </p:cNvSpPr>
          <p:nvPr>
            <p:ph type="ftr" sz="quarter" idx="11"/>
          </p:nvPr>
        </p:nvSpPr>
        <p:spPr>
          <a:ln/>
        </p:spPr>
        <p:txBody>
          <a:bodyPr/>
          <a:lstStyle>
            <a:lvl1pPr>
              <a:defRPr/>
            </a:lvl1pPr>
          </a:lstStyle>
          <a:p>
            <a:pPr>
              <a:defRPr/>
            </a:pPr>
            <a:r>
              <a:rPr lang="en-US" altLang="zh-CN"/>
              <a:t>Introduction</a:t>
            </a:r>
          </a:p>
        </p:txBody>
      </p:sp>
      <p:sp>
        <p:nvSpPr>
          <p:cNvPr id="5" name="Rectangle 6">
            <a:extLst>
              <a:ext uri="{FF2B5EF4-FFF2-40B4-BE49-F238E27FC236}">
                <a16:creationId xmlns:a16="http://schemas.microsoft.com/office/drawing/2014/main" id="{9EC3BF9A-8F89-3437-1BC7-F548554352B0}"/>
              </a:ext>
            </a:extLst>
          </p:cNvPr>
          <p:cNvSpPr>
            <a:spLocks noGrp="1" noChangeArrowheads="1"/>
          </p:cNvSpPr>
          <p:nvPr>
            <p:ph type="sldNum" sz="quarter" idx="12"/>
          </p:nvPr>
        </p:nvSpPr>
        <p:spPr>
          <a:ln/>
        </p:spPr>
        <p:txBody>
          <a:bodyPr/>
          <a:lstStyle>
            <a:lvl1pPr>
              <a:defRPr/>
            </a:lvl1pPr>
          </a:lstStyle>
          <a:p>
            <a:pPr>
              <a:defRPr/>
            </a:pPr>
            <a:r>
              <a:rPr lang="en-US" altLang="zh-CN"/>
              <a:t>2-</a:t>
            </a:r>
            <a:fld id="{59987D6F-CDD9-CA48-979B-BE535F7D3490}" type="slidenum">
              <a:rPr lang="en-US" altLang="zh-CN" smtClean="0"/>
              <a:pPr>
                <a:defRPr/>
              </a:pPr>
              <a:t>‹#›</a:t>
            </a:fld>
            <a:endParaRPr lang="en-US" altLang="zh-CN"/>
          </a:p>
        </p:txBody>
      </p:sp>
    </p:spTree>
    <p:extLst>
      <p:ext uri="{BB962C8B-B14F-4D97-AF65-F5344CB8AC3E}">
        <p14:creationId xmlns:p14="http://schemas.microsoft.com/office/powerpoint/2010/main" val="178930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37F2B6-6D2F-BD04-6A30-9F5B98846E50}"/>
              </a:ext>
            </a:extLst>
          </p:cNvPr>
          <p:cNvSpPr>
            <a:spLocks noGrp="1"/>
          </p:cNvSpPr>
          <p:nvPr>
            <p:ph type="dt" sz="half" idx="10"/>
          </p:nvPr>
        </p:nvSpPr>
        <p:spPr/>
        <p:txBody>
          <a:bodyPr/>
          <a:lstStyle>
            <a:lvl1pPr>
              <a:defRPr/>
            </a:lvl1pPr>
          </a:lstStyle>
          <a:p>
            <a:pPr>
              <a:defRPr/>
            </a:pPr>
            <a:fld id="{0A994193-FCE0-1B46-A998-5755C810F50C}" type="datetime1">
              <a:rPr lang="en-US" altLang="zh-CN"/>
              <a:pPr>
                <a:defRPr/>
              </a:pPr>
              <a:t>3/5/24</a:t>
            </a:fld>
            <a:endParaRPr lang="en-US" altLang="zh-CN"/>
          </a:p>
        </p:txBody>
      </p:sp>
      <p:sp>
        <p:nvSpPr>
          <p:cNvPr id="3" name="Footer Placeholder 2">
            <a:extLst>
              <a:ext uri="{FF2B5EF4-FFF2-40B4-BE49-F238E27FC236}">
                <a16:creationId xmlns:a16="http://schemas.microsoft.com/office/drawing/2014/main" id="{5FDE0B78-558C-3691-A13A-D95456695D0E}"/>
              </a:ext>
            </a:extLst>
          </p:cNvPr>
          <p:cNvSpPr>
            <a:spLocks noGrp="1"/>
          </p:cNvSpPr>
          <p:nvPr>
            <p:ph type="ftr" sz="quarter" idx="11"/>
          </p:nvPr>
        </p:nvSpPr>
        <p:spPr/>
        <p:txBody>
          <a:bodyPr/>
          <a:lstStyle>
            <a:lvl1pPr>
              <a:defRPr/>
            </a:lvl1pPr>
          </a:lstStyle>
          <a:p>
            <a:pPr>
              <a:defRPr/>
            </a:pPr>
            <a:r>
              <a:rPr lang="en-US" altLang="zh-CN"/>
              <a:t>Introduction</a:t>
            </a:r>
          </a:p>
        </p:txBody>
      </p:sp>
      <p:sp>
        <p:nvSpPr>
          <p:cNvPr id="4" name="Slide Number Placeholder 3">
            <a:extLst>
              <a:ext uri="{FF2B5EF4-FFF2-40B4-BE49-F238E27FC236}">
                <a16:creationId xmlns:a16="http://schemas.microsoft.com/office/drawing/2014/main" id="{02A110D4-CB15-2367-BDAB-0FFEB232FA7C}"/>
              </a:ext>
            </a:extLst>
          </p:cNvPr>
          <p:cNvSpPr>
            <a:spLocks noGrp="1"/>
          </p:cNvSpPr>
          <p:nvPr>
            <p:ph type="sldNum" sz="quarter" idx="12"/>
          </p:nvPr>
        </p:nvSpPr>
        <p:spPr/>
        <p:txBody>
          <a:bodyPr/>
          <a:lstStyle>
            <a:lvl1pPr>
              <a:defRPr/>
            </a:lvl1pPr>
          </a:lstStyle>
          <a:p>
            <a:pPr>
              <a:defRPr/>
            </a:pPr>
            <a:r>
              <a:rPr lang="en-US" altLang="zh-CN"/>
              <a:t>1-</a:t>
            </a:r>
            <a:fld id="{86DDD025-B88B-974D-95F1-0E3D88CA0DE6}" type="slidenum">
              <a:rPr lang="en-US" altLang="zh-CN" smtClean="0"/>
              <a:pPr>
                <a:defRPr/>
              </a:pPr>
              <a:t>‹#›</a:t>
            </a:fld>
            <a:endParaRPr lang="en-US" altLang="zh-CN"/>
          </a:p>
        </p:txBody>
      </p:sp>
    </p:spTree>
    <p:extLst>
      <p:ext uri="{BB962C8B-B14F-4D97-AF65-F5344CB8AC3E}">
        <p14:creationId xmlns:p14="http://schemas.microsoft.com/office/powerpoint/2010/main" val="46957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BB05A9-051D-9953-347C-133E87747DB3}"/>
              </a:ext>
            </a:extLst>
          </p:cNvPr>
          <p:cNvSpPr>
            <a:spLocks noGrp="1"/>
          </p:cNvSpPr>
          <p:nvPr>
            <p:ph type="dt" sz="half" idx="10"/>
          </p:nvPr>
        </p:nvSpPr>
        <p:spPr/>
        <p:txBody>
          <a:bodyPr/>
          <a:lstStyle>
            <a:lvl1pPr>
              <a:defRPr/>
            </a:lvl1pPr>
          </a:lstStyle>
          <a:p>
            <a:pPr>
              <a:defRPr/>
            </a:pPr>
            <a:fld id="{9EB72AB3-8927-7144-B382-A09B43A6FD4C}" type="datetime1">
              <a:rPr lang="en-US" altLang="zh-CN"/>
              <a:pPr>
                <a:defRPr/>
              </a:pPr>
              <a:t>3/5/24</a:t>
            </a:fld>
            <a:endParaRPr lang="en-US" altLang="zh-CN"/>
          </a:p>
        </p:txBody>
      </p:sp>
      <p:sp>
        <p:nvSpPr>
          <p:cNvPr id="6" name="Footer Placeholder 5">
            <a:extLst>
              <a:ext uri="{FF2B5EF4-FFF2-40B4-BE49-F238E27FC236}">
                <a16:creationId xmlns:a16="http://schemas.microsoft.com/office/drawing/2014/main" id="{1BDA2D0E-EDB1-CEDA-9F71-DD70786C7ECC}"/>
              </a:ext>
            </a:extLst>
          </p:cNvPr>
          <p:cNvSpPr>
            <a:spLocks noGrp="1"/>
          </p:cNvSpPr>
          <p:nvPr>
            <p:ph type="ftr" sz="quarter" idx="11"/>
          </p:nvPr>
        </p:nvSpPr>
        <p:spPr/>
        <p:txBody>
          <a:bodyPr/>
          <a:lstStyle>
            <a:lvl1pPr>
              <a:defRPr/>
            </a:lvl1pPr>
          </a:lstStyle>
          <a:p>
            <a:pPr>
              <a:defRPr/>
            </a:pPr>
            <a:r>
              <a:rPr lang="en-US" altLang="zh-CN"/>
              <a:t>Introduction</a:t>
            </a:r>
          </a:p>
        </p:txBody>
      </p:sp>
      <p:sp>
        <p:nvSpPr>
          <p:cNvPr id="7" name="Slide Number Placeholder 6">
            <a:extLst>
              <a:ext uri="{FF2B5EF4-FFF2-40B4-BE49-F238E27FC236}">
                <a16:creationId xmlns:a16="http://schemas.microsoft.com/office/drawing/2014/main" id="{B21BC313-FFE4-F03C-7AC5-1D24BE1643B0}"/>
              </a:ext>
            </a:extLst>
          </p:cNvPr>
          <p:cNvSpPr>
            <a:spLocks noGrp="1"/>
          </p:cNvSpPr>
          <p:nvPr>
            <p:ph type="sldNum" sz="quarter" idx="12"/>
          </p:nvPr>
        </p:nvSpPr>
        <p:spPr/>
        <p:txBody>
          <a:bodyPr/>
          <a:lstStyle>
            <a:lvl1pPr>
              <a:defRPr/>
            </a:lvl1pPr>
          </a:lstStyle>
          <a:p>
            <a:pPr>
              <a:defRPr/>
            </a:pPr>
            <a:r>
              <a:rPr lang="en-US" altLang="zh-CN"/>
              <a:t>1-</a:t>
            </a:r>
            <a:fld id="{80799A67-C3AC-DC40-91AF-7FCD43ECFE71}" type="slidenum">
              <a:rPr lang="en-US" altLang="zh-CN" smtClean="0"/>
              <a:pPr>
                <a:defRPr/>
              </a:pPr>
              <a:t>‹#›</a:t>
            </a:fld>
            <a:endParaRPr lang="en-US" altLang="zh-CN"/>
          </a:p>
        </p:txBody>
      </p:sp>
    </p:spTree>
    <p:extLst>
      <p:ext uri="{BB962C8B-B14F-4D97-AF65-F5344CB8AC3E}">
        <p14:creationId xmlns:p14="http://schemas.microsoft.com/office/powerpoint/2010/main" val="351772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2D4B2E6-F22B-23CF-38C0-23ABEDECD2F3}"/>
              </a:ext>
            </a:extLst>
          </p:cNvPr>
          <p:cNvSpPr>
            <a:spLocks noGrp="1" noChangeArrowheads="1"/>
          </p:cNvSpPr>
          <p:nvPr>
            <p:ph type="dt" sz="half" idx="10"/>
          </p:nvPr>
        </p:nvSpPr>
        <p:spPr>
          <a:ln/>
        </p:spPr>
        <p:txBody>
          <a:bodyPr/>
          <a:lstStyle>
            <a:lvl1pPr>
              <a:defRPr/>
            </a:lvl1pPr>
          </a:lstStyle>
          <a:p>
            <a:pPr>
              <a:defRPr/>
            </a:pPr>
            <a:fld id="{C3882779-0CD2-CD43-995E-E7B746F993CB}" type="datetime1">
              <a:rPr lang="en-US" altLang="zh-CN"/>
              <a:pPr>
                <a:defRPr/>
              </a:pPr>
              <a:t>3/5/24</a:t>
            </a:fld>
            <a:endParaRPr lang="en-US" altLang="zh-CN"/>
          </a:p>
        </p:txBody>
      </p:sp>
      <p:sp>
        <p:nvSpPr>
          <p:cNvPr id="6" name="Rectangle 5">
            <a:extLst>
              <a:ext uri="{FF2B5EF4-FFF2-40B4-BE49-F238E27FC236}">
                <a16:creationId xmlns:a16="http://schemas.microsoft.com/office/drawing/2014/main" id="{59B5092B-2664-2177-FC81-A320F6AD0982}"/>
              </a:ext>
            </a:extLst>
          </p:cNvPr>
          <p:cNvSpPr>
            <a:spLocks noGrp="1" noChangeArrowheads="1"/>
          </p:cNvSpPr>
          <p:nvPr>
            <p:ph type="ftr" sz="quarter" idx="11"/>
          </p:nvPr>
        </p:nvSpPr>
        <p:spPr>
          <a:ln/>
        </p:spPr>
        <p:txBody>
          <a:bodyPr/>
          <a:lstStyle>
            <a:lvl1pPr>
              <a:defRPr/>
            </a:lvl1pPr>
          </a:lstStyle>
          <a:p>
            <a:pPr>
              <a:defRPr/>
            </a:pPr>
            <a:r>
              <a:rPr lang="en-US" altLang="zh-CN"/>
              <a:t>Introduction</a:t>
            </a:r>
          </a:p>
        </p:txBody>
      </p:sp>
      <p:sp>
        <p:nvSpPr>
          <p:cNvPr id="7" name="Rectangle 6">
            <a:extLst>
              <a:ext uri="{FF2B5EF4-FFF2-40B4-BE49-F238E27FC236}">
                <a16:creationId xmlns:a16="http://schemas.microsoft.com/office/drawing/2014/main" id="{F48D0364-931C-941F-8E20-55C315716B4F}"/>
              </a:ext>
            </a:extLst>
          </p:cNvPr>
          <p:cNvSpPr>
            <a:spLocks noGrp="1" noChangeArrowheads="1"/>
          </p:cNvSpPr>
          <p:nvPr>
            <p:ph type="sldNum" sz="quarter" idx="12"/>
          </p:nvPr>
        </p:nvSpPr>
        <p:spPr>
          <a:ln/>
        </p:spPr>
        <p:txBody>
          <a:bodyPr/>
          <a:lstStyle>
            <a:lvl1pPr>
              <a:defRPr/>
            </a:lvl1pPr>
          </a:lstStyle>
          <a:p>
            <a:pPr>
              <a:defRPr/>
            </a:pPr>
            <a:r>
              <a:rPr lang="en-US" altLang="zh-CN"/>
              <a:t>2-</a:t>
            </a:r>
            <a:fld id="{4775AB8F-E6EA-7443-A2A3-46900E3B553E}" type="slidenum">
              <a:rPr lang="en-US" altLang="zh-CN" smtClean="0"/>
              <a:pPr>
                <a:defRPr/>
              </a:pPr>
              <a:t>‹#›</a:t>
            </a:fld>
            <a:endParaRPr lang="en-US" altLang="zh-CN"/>
          </a:p>
        </p:txBody>
      </p:sp>
    </p:spTree>
    <p:extLst>
      <p:ext uri="{BB962C8B-B14F-4D97-AF65-F5344CB8AC3E}">
        <p14:creationId xmlns:p14="http://schemas.microsoft.com/office/powerpoint/2010/main" val="159648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6EA450-F1BD-FE08-9BED-4AEE55EDA8F5}"/>
              </a:ext>
            </a:extLst>
          </p:cNvPr>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25B31FA8-A8CD-AD46-7543-F528F21820CA}"/>
              </a:ext>
            </a:extLst>
          </p:cNvPr>
          <p:cNvSpPr>
            <a:spLocks noGrp="1" noChangeArrowheads="1"/>
          </p:cNvSpPr>
          <p:nvPr>
            <p:ph type="body" idx="1"/>
          </p:nvPr>
        </p:nvSpPr>
        <p:spPr bwMode="auto">
          <a:xfrm>
            <a:off x="533400" y="1611313"/>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D6CE3A84-3ACB-DDC0-8169-FDC6D7F4D34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ea typeface="宋体" panose="02010600030101010101" pitchFamily="2" charset="-122"/>
              </a:defRPr>
            </a:lvl1pPr>
          </a:lstStyle>
          <a:p>
            <a:pPr>
              <a:defRPr/>
            </a:pPr>
            <a:fld id="{97A149F0-D4EB-4F46-938E-522F62079202}" type="datetime1">
              <a:rPr lang="en-US" altLang="zh-CN"/>
              <a:pPr>
                <a:defRPr/>
              </a:pPr>
              <a:t>3/5/24</a:t>
            </a:fld>
            <a:endParaRPr lang="en-US" altLang="zh-CN"/>
          </a:p>
        </p:txBody>
      </p:sp>
      <p:sp>
        <p:nvSpPr>
          <p:cNvPr id="195589" name="Rectangle 5">
            <a:extLst>
              <a:ext uri="{FF2B5EF4-FFF2-40B4-BE49-F238E27FC236}">
                <a16:creationId xmlns:a16="http://schemas.microsoft.com/office/drawing/2014/main" id="{4645FFA9-D3C0-5662-EF13-6E07354AE774}"/>
              </a:ext>
            </a:extLst>
          </p:cNvPr>
          <p:cNvSpPr>
            <a:spLocks noGrp="1" noChangeArrowheads="1"/>
          </p:cNvSpPr>
          <p:nvPr>
            <p:ph type="ftr" sz="quarter" idx="3"/>
          </p:nvPr>
        </p:nvSpPr>
        <p:spPr bwMode="auto">
          <a:xfrm>
            <a:off x="5576888" y="6467475"/>
            <a:ext cx="2895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ＭＳ Ｐゴシック" charset="0"/>
                <a:cs typeface="Arial" charset="0"/>
              </a:defRPr>
            </a:lvl1pPr>
          </a:lstStyle>
          <a:p>
            <a:pPr>
              <a:defRPr/>
            </a:pPr>
            <a:r>
              <a:rPr lang="en-US" altLang="zh-CN"/>
              <a:t>Introduction</a:t>
            </a:r>
          </a:p>
        </p:txBody>
      </p:sp>
      <p:sp>
        <p:nvSpPr>
          <p:cNvPr id="195590" name="Rectangle 6">
            <a:extLst>
              <a:ext uri="{FF2B5EF4-FFF2-40B4-BE49-F238E27FC236}">
                <a16:creationId xmlns:a16="http://schemas.microsoft.com/office/drawing/2014/main" id="{444BC199-4151-1DE9-98C5-D3629AA264D3}"/>
              </a:ext>
            </a:extLst>
          </p:cNvPr>
          <p:cNvSpPr>
            <a:spLocks noGrp="1" noChangeArrowheads="1"/>
          </p:cNvSpPr>
          <p:nvPr>
            <p:ph type="sldNum" sz="quarter" idx="4"/>
          </p:nvPr>
        </p:nvSpPr>
        <p:spPr bwMode="auto">
          <a:xfrm>
            <a:off x="8324850" y="6462713"/>
            <a:ext cx="676275"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ea typeface="宋体" panose="02010600030101010101" pitchFamily="2" charset="-122"/>
              </a:defRPr>
            </a:lvl1pPr>
          </a:lstStyle>
          <a:p>
            <a:pPr>
              <a:defRPr/>
            </a:pPr>
            <a:r>
              <a:rPr lang="en-US" altLang="zh-CN"/>
              <a:t>2-</a:t>
            </a:r>
            <a:fld id="{2B01FAAD-C2B8-C843-A15F-F48EE44F847C}"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6" r:id="rId7"/>
    <p:sldLayoutId id="2147484717" r:id="rId8"/>
    <p:sldLayoutId id="2147484715" r:id="rId9"/>
    <p:sldLayoutId id="2147484718" r:id="rId10"/>
    <p:sldLayoutId id="2147484719" r:id="rId11"/>
    <p:sldLayoutId id="2147484720" r:id="rId12"/>
  </p:sldLayoutIdLst>
  <p:hf hdr="0" dt="0"/>
  <p:txStyles>
    <p:titleStyle>
      <a:lvl1pPr algn="l" rtl="0" eaLnBrk="0" fontAlgn="base" hangingPunct="0">
        <a:spcBef>
          <a:spcPct val="0"/>
        </a:spcBef>
        <a:spcAft>
          <a:spcPct val="0"/>
        </a:spcAft>
        <a:defRPr kumimoji="1" sz="4400">
          <a:solidFill>
            <a:srgbClr val="000099"/>
          </a:solidFill>
          <a:latin typeface="+mj-lt"/>
          <a:ea typeface="宋体" charset="0"/>
          <a:cs typeface="+mj-cs"/>
        </a:defRPr>
      </a:lvl1pPr>
      <a:lvl2pPr algn="l" rtl="0" eaLnBrk="0" fontAlgn="base" hangingPunct="0">
        <a:spcBef>
          <a:spcPct val="0"/>
        </a:spcBef>
        <a:spcAft>
          <a:spcPct val="0"/>
        </a:spcAft>
        <a:defRPr kumimoji="1" sz="4400">
          <a:solidFill>
            <a:srgbClr val="000099"/>
          </a:solidFill>
          <a:latin typeface="Gill Sans MT" pitchFamily="34" charset="0"/>
          <a:ea typeface="宋体" charset="0"/>
          <a:cs typeface="Arial" charset="0"/>
        </a:defRPr>
      </a:lvl2pPr>
      <a:lvl3pPr algn="l" rtl="0" eaLnBrk="0" fontAlgn="base" hangingPunct="0">
        <a:spcBef>
          <a:spcPct val="0"/>
        </a:spcBef>
        <a:spcAft>
          <a:spcPct val="0"/>
        </a:spcAft>
        <a:defRPr kumimoji="1" sz="4400">
          <a:solidFill>
            <a:srgbClr val="000099"/>
          </a:solidFill>
          <a:latin typeface="Gill Sans MT" pitchFamily="34" charset="0"/>
          <a:ea typeface="宋体" charset="0"/>
          <a:cs typeface="Arial" charset="0"/>
        </a:defRPr>
      </a:lvl3pPr>
      <a:lvl4pPr algn="l" rtl="0" eaLnBrk="0" fontAlgn="base" hangingPunct="0">
        <a:spcBef>
          <a:spcPct val="0"/>
        </a:spcBef>
        <a:spcAft>
          <a:spcPct val="0"/>
        </a:spcAft>
        <a:defRPr kumimoji="1" sz="4400">
          <a:solidFill>
            <a:srgbClr val="000099"/>
          </a:solidFill>
          <a:latin typeface="Gill Sans MT" pitchFamily="34" charset="0"/>
          <a:ea typeface="宋体" charset="0"/>
          <a:cs typeface="Arial" charset="0"/>
        </a:defRPr>
      </a:lvl4pPr>
      <a:lvl5pPr algn="l" rtl="0" eaLnBrk="0" fontAlgn="base" hangingPunct="0">
        <a:spcBef>
          <a:spcPct val="0"/>
        </a:spcBef>
        <a:spcAft>
          <a:spcPct val="0"/>
        </a:spcAft>
        <a:defRPr kumimoji="1" sz="4400">
          <a:solidFill>
            <a:srgbClr val="000099"/>
          </a:solidFill>
          <a:latin typeface="Gill Sans MT" pitchFamily="34" charset="0"/>
          <a:ea typeface="宋体" charset="0"/>
          <a:cs typeface="Arial" charset="0"/>
        </a:defRPr>
      </a:lvl5pPr>
      <a:lvl6pPr marL="457200" algn="l" rtl="0" fontAlgn="base">
        <a:spcBef>
          <a:spcPct val="0"/>
        </a:spcBef>
        <a:spcAft>
          <a:spcPct val="0"/>
        </a:spcAft>
        <a:defRPr sz="4400">
          <a:solidFill>
            <a:srgbClr val="000099"/>
          </a:solidFill>
          <a:latin typeface="Gill Sans MT" pitchFamily="34" charset="0"/>
          <a:cs typeface="Arial" charset="0"/>
        </a:defRPr>
      </a:lvl6pPr>
      <a:lvl7pPr marL="914400" algn="l" rtl="0" fontAlgn="base">
        <a:spcBef>
          <a:spcPct val="0"/>
        </a:spcBef>
        <a:spcAft>
          <a:spcPct val="0"/>
        </a:spcAft>
        <a:defRPr sz="4400">
          <a:solidFill>
            <a:srgbClr val="000099"/>
          </a:solidFill>
          <a:latin typeface="Gill Sans MT" pitchFamily="34" charset="0"/>
          <a:cs typeface="Arial" charset="0"/>
        </a:defRPr>
      </a:lvl7pPr>
      <a:lvl8pPr marL="1371600" algn="l" rtl="0" fontAlgn="base">
        <a:spcBef>
          <a:spcPct val="0"/>
        </a:spcBef>
        <a:spcAft>
          <a:spcPct val="0"/>
        </a:spcAft>
        <a:defRPr sz="4400">
          <a:solidFill>
            <a:srgbClr val="000099"/>
          </a:solidFill>
          <a:latin typeface="Gill Sans MT" pitchFamily="34" charset="0"/>
          <a:cs typeface="Arial" charset="0"/>
        </a:defRPr>
      </a:lvl8pPr>
      <a:lvl9pPr marL="1828800" algn="l" rtl="0" fontAlgn="base">
        <a:spcBef>
          <a:spcPct val="0"/>
        </a:spcBef>
        <a:spcAft>
          <a:spcPct val="0"/>
        </a:spcAft>
        <a:defRPr sz="4400">
          <a:solidFill>
            <a:srgbClr val="000099"/>
          </a:solidFill>
          <a:latin typeface="Gill Sans MT" pitchFamily="34" charset="0"/>
          <a:cs typeface="Arial" charset="0"/>
        </a:defRPr>
      </a:lvl9pPr>
    </p:titleStyle>
    <p:bodyStyle>
      <a:lvl1pPr marL="342900" indent="-342900" algn="l" rtl="0" eaLnBrk="0" fontAlgn="base" hangingPunct="0">
        <a:lnSpc>
          <a:spcPct val="85000"/>
        </a:lnSpc>
        <a:spcBef>
          <a:spcPct val="20000"/>
        </a:spcBef>
        <a:spcAft>
          <a:spcPct val="0"/>
        </a:spcAft>
        <a:buClr>
          <a:srgbClr val="000099"/>
        </a:buClr>
        <a:buSzPct val="65000"/>
        <a:buFont typeface="Wingdings" pitchFamily="2" charset="2"/>
        <a:buChar char="v"/>
        <a:defRPr kumimoji="1" sz="2800">
          <a:solidFill>
            <a:schemeClr val="tx1"/>
          </a:solidFill>
          <a:latin typeface="+mn-lt"/>
          <a:ea typeface="宋体" charset="0"/>
          <a:cs typeface="+mn-cs"/>
        </a:defRPr>
      </a:lvl1pPr>
      <a:lvl2pPr marL="742950" indent="-285750" algn="l" rtl="0" eaLnBrk="0" fontAlgn="base" hangingPunct="0">
        <a:lnSpc>
          <a:spcPct val="85000"/>
        </a:lnSpc>
        <a:spcBef>
          <a:spcPct val="20000"/>
        </a:spcBef>
        <a:spcAft>
          <a:spcPct val="0"/>
        </a:spcAft>
        <a:buClr>
          <a:srgbClr val="000099"/>
        </a:buClr>
        <a:buFont typeface="Wingdings" pitchFamily="2" charset="2"/>
        <a:buChar char="§"/>
        <a:defRPr kumimoji="1"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kumimoji="1"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har char="–"/>
        <a:defRPr kumimoji="1"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har char="»"/>
        <a:defRPr kumimoji="1"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 y="283030"/>
            <a:ext cx="8915400" cy="7946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96772D-E290-DD47-B736-8941F1439CC6}" type="datetime1">
              <a:rPr lang="en-US" smtClean="0"/>
              <a:t>3/5/24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500">
                <a:solidFill>
                  <a:schemeClr val="tx1">
                    <a:tint val="75000"/>
                  </a:schemeClr>
                </a:solidFill>
              </a:defRPr>
            </a:lvl1pPr>
          </a:lstStyle>
          <a:p>
            <a:fld id="{B6B9362C-1164-7D46-8745-C64826505731}" type="slidenum">
              <a:rPr lang="en-US" smtClean="0"/>
              <a:pPr/>
              <a:t>‹#›</a:t>
            </a:fld>
            <a:endParaRPr lang="en-US"/>
          </a:p>
        </p:txBody>
      </p:sp>
    </p:spTree>
    <p:extLst>
      <p:ext uri="{BB962C8B-B14F-4D97-AF65-F5344CB8AC3E}">
        <p14:creationId xmlns:p14="http://schemas.microsoft.com/office/powerpoint/2010/main" val="4181797959"/>
      </p:ext>
    </p:extLst>
  </p:cSld>
  <p:clrMap bg1="lt1" tx1="dk1" bg2="lt2" tx2="dk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 id="2147484727" r:id="rId6"/>
    <p:sldLayoutId id="2147484728" r:id="rId7"/>
    <p:sldLayoutId id="2147484729" r:id="rId8"/>
    <p:sldLayoutId id="2147484730" r:id="rId9"/>
    <p:sldLayoutId id="2147484731" r:id="rId10"/>
    <p:sldLayoutId id="2147484732" r:id="rId11"/>
  </p:sldLayoutIdLst>
  <p:hf hdr="0" ftr="0" dt="0"/>
  <p:txStyles>
    <p:titleStyle>
      <a:lvl1pPr algn="ctr" defTabSz="685800" rtl="0" eaLnBrk="1" latinLnBrk="0" hangingPunct="1">
        <a:lnSpc>
          <a:spcPct val="90000"/>
        </a:lnSpc>
        <a:spcBef>
          <a:spcPct val="0"/>
        </a:spcBef>
        <a:buNone/>
        <a:defRPr sz="3300" kern="1200">
          <a:solidFill>
            <a:schemeClr val="accent5"/>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4.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18" Type="http://schemas.openxmlformats.org/officeDocument/2006/relationships/image" Target="../media/image18.png"/><Relationship Id="rId3" Type="http://schemas.openxmlformats.org/officeDocument/2006/relationships/image" Target="../media/image2.png"/><Relationship Id="rId21" Type="http://schemas.openxmlformats.org/officeDocument/2006/relationships/image" Target="../media/image21.png"/><Relationship Id="rId7" Type="http://schemas.openxmlformats.org/officeDocument/2006/relationships/image" Target="../media/image10.png"/><Relationship Id="rId12" Type="http://schemas.openxmlformats.org/officeDocument/2006/relationships/image" Target="../media/image6.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5.png"/><Relationship Id="rId10" Type="http://schemas.openxmlformats.org/officeDocument/2006/relationships/image" Target="../media/image5.png"/><Relationship Id="rId19"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4.png"/><Relationship Id="rId22"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31.gif"/><Relationship Id="rId5" Type="http://schemas.openxmlformats.org/officeDocument/2006/relationships/image" Target="../media/image30.tiff"/><Relationship Id="rId4" Type="http://schemas.openxmlformats.org/officeDocument/2006/relationships/image" Target="../media/image29.emf"/></Relationships>
</file>

<file path=ppt/slides/_rels/slide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video" Target="../media/media1.mp4"/><Relationship Id="rId7" Type="http://schemas.openxmlformats.org/officeDocument/2006/relationships/image" Target="../media/image33.gif"/><Relationship Id="rId2" Type="http://schemas.microsoft.com/office/2007/relationships/media" Target="../media/media1.mp4"/><Relationship Id="rId1" Type="http://schemas.openxmlformats.org/officeDocument/2006/relationships/tags" Target="../tags/tag2.xml"/><Relationship Id="rId6" Type="http://schemas.openxmlformats.org/officeDocument/2006/relationships/image" Target="../media/image32.png"/><Relationship Id="rId5" Type="http://schemas.openxmlformats.org/officeDocument/2006/relationships/notesSlide" Target="../notesSlides/notesSlide5.xml"/><Relationship Id="rId4"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oter Placeholder 2">
            <a:extLst>
              <a:ext uri="{FF2B5EF4-FFF2-40B4-BE49-F238E27FC236}">
                <a16:creationId xmlns:a16="http://schemas.microsoft.com/office/drawing/2014/main" id="{C9B1489F-A909-8592-FDBD-19AE267B922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Tahoma" panose="020B0604030504040204" pitchFamily="34" charset="0"/>
                <a:ea typeface="ＭＳ Ｐゴシック" panose="020B0600070205080204" pitchFamily="34" charset="-128"/>
              </a:rPr>
              <a:t>Introduction</a:t>
            </a:r>
          </a:p>
        </p:txBody>
      </p:sp>
      <p:sp>
        <p:nvSpPr>
          <p:cNvPr id="16386" name="Slide Number Placeholder 3">
            <a:extLst>
              <a:ext uri="{FF2B5EF4-FFF2-40B4-BE49-F238E27FC236}">
                <a16:creationId xmlns:a16="http://schemas.microsoft.com/office/drawing/2014/main" id="{972372A6-0A9A-97D8-20B7-C22D3DF97F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Tahoma" panose="020B0604030504040204" pitchFamily="34" charset="0"/>
                <a:ea typeface="ＭＳ Ｐゴシック" panose="020B0600070205080204" pitchFamily="34" charset="-128"/>
              </a:rPr>
              <a:t>1-</a:t>
            </a:r>
            <a:fld id="{6A8A6AA7-3385-2643-9F4F-CD7761EA2D6F}" type="slidenum">
              <a:rPr kumimoji="0" lang="en-US" altLang="zh-CN" sz="1200" smtClean="0">
                <a:latin typeface="Tahoma" panose="020B0604030504040204" pitchFamily="34" charset="0"/>
                <a:ea typeface="ＭＳ Ｐゴシック" panose="020B0600070205080204" pitchFamily="34" charset="-128"/>
              </a:rPr>
              <a:pPr>
                <a:lnSpc>
                  <a:spcPct val="100000"/>
                </a:lnSpc>
                <a:spcBef>
                  <a:spcPct val="0"/>
                </a:spcBef>
                <a:buClrTx/>
                <a:buSzTx/>
                <a:buFontTx/>
                <a:buNone/>
              </a:pPr>
              <a:t>1</a:t>
            </a:fld>
            <a:endParaRPr kumimoji="0" lang="en-US" altLang="zh-CN" sz="1200">
              <a:latin typeface="Tahoma" panose="020B0604030504040204" pitchFamily="34" charset="0"/>
              <a:ea typeface="ＭＳ Ｐゴシック" panose="020B0600070205080204" pitchFamily="34" charset="-128"/>
            </a:endParaRPr>
          </a:p>
        </p:txBody>
      </p:sp>
      <p:sp>
        <p:nvSpPr>
          <p:cNvPr id="16387" name="Rectangle 3">
            <a:extLst>
              <a:ext uri="{FF2B5EF4-FFF2-40B4-BE49-F238E27FC236}">
                <a16:creationId xmlns:a16="http://schemas.microsoft.com/office/drawing/2014/main" id="{5F7969A4-287C-20CF-9CB8-221096974461}"/>
              </a:ext>
            </a:extLst>
          </p:cNvPr>
          <p:cNvSpPr>
            <a:spLocks noChangeArrowheads="1"/>
          </p:cNvSpPr>
          <p:nvPr/>
        </p:nvSpPr>
        <p:spPr bwMode="auto">
          <a:xfrm>
            <a:off x="371475" y="715963"/>
            <a:ext cx="44878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kumimoji="0" lang="en-US" altLang="zh-CN" sz="4400">
                <a:solidFill>
                  <a:srgbClr val="000099"/>
                </a:solidFill>
                <a:ea typeface="ＭＳ Ｐゴシック" panose="020B0600070205080204" pitchFamily="34" charset="-128"/>
              </a:rPr>
              <a:t>Video</a:t>
            </a:r>
            <a:r>
              <a:rPr kumimoji="0" lang="zh-CN" altLang="en-US" sz="4400">
                <a:solidFill>
                  <a:srgbClr val="000099"/>
                </a:solidFill>
                <a:ea typeface="ＭＳ Ｐゴシック" panose="020B0600070205080204" pitchFamily="34" charset="-128"/>
              </a:rPr>
              <a:t> </a:t>
            </a:r>
            <a:r>
              <a:rPr kumimoji="0" lang="en-US" altLang="zh-CN" sz="4400">
                <a:solidFill>
                  <a:srgbClr val="000099"/>
                </a:solidFill>
                <a:ea typeface="ＭＳ Ｐゴシック" panose="020B0600070205080204" pitchFamily="34" charset="-128"/>
              </a:rPr>
              <a:t>Streaming</a:t>
            </a:r>
            <a:r>
              <a:rPr kumimoji="0" lang="zh-CN" altLang="en-US" sz="4400">
                <a:solidFill>
                  <a:srgbClr val="000099"/>
                </a:solidFill>
                <a:ea typeface="ＭＳ Ｐゴシック" panose="020B0600070205080204" pitchFamily="34" charset="-128"/>
              </a:rPr>
              <a:t> </a:t>
            </a:r>
            <a:r>
              <a:rPr kumimoji="0" lang="en-US" altLang="zh-CN" sz="4400">
                <a:solidFill>
                  <a:srgbClr val="000099"/>
                </a:solidFill>
                <a:ea typeface="ＭＳ Ｐゴシック" panose="020B0600070205080204" pitchFamily="34" charset="-128"/>
              </a:rPr>
              <a:t>on</a:t>
            </a:r>
            <a:r>
              <a:rPr kumimoji="0" lang="zh-CN" altLang="en-US" sz="4400">
                <a:solidFill>
                  <a:srgbClr val="000099"/>
                </a:solidFill>
                <a:ea typeface="ＭＳ Ｐゴシック" panose="020B0600070205080204" pitchFamily="34" charset="-128"/>
              </a:rPr>
              <a:t> </a:t>
            </a:r>
            <a:r>
              <a:rPr kumimoji="0" lang="en-US" altLang="zh-CN" sz="4400">
                <a:solidFill>
                  <a:srgbClr val="000099"/>
                </a:solidFill>
                <a:ea typeface="ＭＳ Ｐゴシック" panose="020B0600070205080204" pitchFamily="34" charset="-128"/>
              </a:rPr>
              <a:t>the</a:t>
            </a:r>
            <a:r>
              <a:rPr kumimoji="0" lang="zh-CN" altLang="en-US" sz="4400">
                <a:solidFill>
                  <a:srgbClr val="000099"/>
                </a:solidFill>
                <a:ea typeface="ＭＳ Ｐゴシック" panose="020B0600070205080204" pitchFamily="34" charset="-128"/>
              </a:rPr>
              <a:t> </a:t>
            </a:r>
            <a:r>
              <a:rPr kumimoji="0" lang="en-US" altLang="zh-CN" sz="4400">
                <a:solidFill>
                  <a:srgbClr val="000099"/>
                </a:solidFill>
                <a:ea typeface="ＭＳ Ｐゴシック" panose="020B0600070205080204" pitchFamily="34" charset="-128"/>
              </a:rPr>
              <a:t>Internet</a:t>
            </a:r>
          </a:p>
        </p:txBody>
      </p:sp>
      <p:sp>
        <p:nvSpPr>
          <p:cNvPr id="16388" name="Rectangle 4">
            <a:extLst>
              <a:ext uri="{FF2B5EF4-FFF2-40B4-BE49-F238E27FC236}">
                <a16:creationId xmlns:a16="http://schemas.microsoft.com/office/drawing/2014/main" id="{E05D52B1-43A6-4754-4DFB-519DF4E304D0}"/>
              </a:ext>
            </a:extLst>
          </p:cNvPr>
          <p:cNvSpPr>
            <a:spLocks noChangeArrowheads="1"/>
          </p:cNvSpPr>
          <p:nvPr/>
        </p:nvSpPr>
        <p:spPr bwMode="auto">
          <a:xfrm>
            <a:off x="6184900" y="3078163"/>
            <a:ext cx="2881313"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kumimoji="0" lang="en-US" altLang="zh-CN" i="1">
                <a:solidFill>
                  <a:srgbClr val="008000"/>
                </a:solidFill>
                <a:ea typeface="ＭＳ Ｐゴシック" panose="020B0600070205080204" pitchFamily="34" charset="-128"/>
              </a:rPr>
              <a:t>Computer Networking: A Top Down Approach </a:t>
            </a:r>
            <a:br>
              <a:rPr kumimoji="0" lang="en-US" altLang="zh-CN">
                <a:solidFill>
                  <a:srgbClr val="008000"/>
                </a:solidFill>
                <a:ea typeface="ＭＳ Ｐゴシック" panose="020B0600070205080204" pitchFamily="34" charset="-128"/>
              </a:rPr>
            </a:br>
            <a:r>
              <a:rPr kumimoji="0" lang="en-US" altLang="zh-CN" sz="2000">
                <a:solidFill>
                  <a:srgbClr val="008000"/>
                </a:solidFill>
                <a:ea typeface="ＭＳ Ｐゴシック" panose="020B0600070205080204" pitchFamily="34" charset="-128"/>
              </a:rPr>
              <a:t>6</a:t>
            </a:r>
            <a:r>
              <a:rPr kumimoji="0" lang="en-US" altLang="zh-CN" sz="2000" baseline="30000">
                <a:solidFill>
                  <a:srgbClr val="008000"/>
                </a:solidFill>
                <a:ea typeface="ＭＳ Ｐゴシック" panose="020B0600070205080204" pitchFamily="34" charset="-128"/>
              </a:rPr>
              <a:t>th</a:t>
            </a:r>
            <a:r>
              <a:rPr kumimoji="0" lang="en-US" altLang="zh-CN" sz="2000">
                <a:solidFill>
                  <a:srgbClr val="008000"/>
                </a:solidFill>
                <a:ea typeface="ＭＳ Ｐゴシック" panose="020B0600070205080204" pitchFamily="34" charset="-128"/>
              </a:rPr>
              <a:t> edition </a:t>
            </a:r>
            <a:br>
              <a:rPr kumimoji="0" lang="en-US" altLang="zh-CN" sz="2000">
                <a:solidFill>
                  <a:srgbClr val="008000"/>
                </a:solidFill>
                <a:ea typeface="ＭＳ Ｐゴシック" panose="020B0600070205080204" pitchFamily="34" charset="-128"/>
              </a:rPr>
            </a:br>
            <a:r>
              <a:rPr kumimoji="0" lang="en-US" altLang="zh-CN" sz="2000">
                <a:solidFill>
                  <a:srgbClr val="008000"/>
                </a:solidFill>
                <a:ea typeface="ＭＳ Ｐゴシック" panose="020B0600070205080204" pitchFamily="34" charset="-128"/>
              </a:rPr>
              <a:t>Jim Kurose, Keith Ross</a:t>
            </a:r>
            <a:br>
              <a:rPr kumimoji="0" lang="en-US" altLang="zh-CN" sz="2000">
                <a:solidFill>
                  <a:srgbClr val="008000"/>
                </a:solidFill>
                <a:ea typeface="ＭＳ Ｐゴシック" panose="020B0600070205080204" pitchFamily="34" charset="-128"/>
              </a:rPr>
            </a:br>
            <a:r>
              <a:rPr kumimoji="0" lang="en-US" altLang="zh-CN" sz="2000">
                <a:solidFill>
                  <a:srgbClr val="008000"/>
                </a:solidFill>
                <a:ea typeface="ＭＳ Ｐゴシック" panose="020B0600070205080204" pitchFamily="34" charset="-128"/>
              </a:rPr>
              <a:t>Addison-Wesley</a:t>
            </a:r>
            <a:br>
              <a:rPr kumimoji="0" lang="en-US" altLang="zh-CN" sz="2000">
                <a:solidFill>
                  <a:srgbClr val="008000"/>
                </a:solidFill>
                <a:ea typeface="ＭＳ Ｐゴシック" panose="020B0600070205080204" pitchFamily="34" charset="-128"/>
              </a:rPr>
            </a:br>
            <a:endParaRPr kumimoji="0" lang="en-US" altLang="zh-CN" sz="2000">
              <a:solidFill>
                <a:srgbClr val="008000"/>
              </a:solidFill>
              <a:ea typeface="ＭＳ Ｐゴシック" panose="020B0600070205080204" pitchFamily="34" charset="-128"/>
            </a:endParaRPr>
          </a:p>
        </p:txBody>
      </p:sp>
      <p:sp>
        <p:nvSpPr>
          <p:cNvPr id="16389" name="Text Box 6">
            <a:extLst>
              <a:ext uri="{FF2B5EF4-FFF2-40B4-BE49-F238E27FC236}">
                <a16:creationId xmlns:a16="http://schemas.microsoft.com/office/drawing/2014/main" id="{67CF4EC5-015E-3D23-48AE-8023AF93CCBA}"/>
              </a:ext>
            </a:extLst>
          </p:cNvPr>
          <p:cNvSpPr txBox="1">
            <a:spLocks noChangeArrowheads="1"/>
          </p:cNvSpPr>
          <p:nvPr/>
        </p:nvSpPr>
        <p:spPr bwMode="auto">
          <a:xfrm>
            <a:off x="369888" y="3268663"/>
            <a:ext cx="537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800">
                <a:latin typeface="Arial" panose="020B0604020202020204" pitchFamily="34" charset="0"/>
                <a:ea typeface="ＭＳ Ｐゴシック" panose="020B0600070205080204" pitchFamily="34" charset="-128"/>
              </a:rPr>
              <a:t>Adopted from JFK/KWR</a:t>
            </a:r>
            <a:r>
              <a:rPr kumimoji="0" lang="zh-CN" altLang="en-US" sz="1800">
                <a:latin typeface="Arial" panose="020B0604020202020204" pitchFamily="34" charset="0"/>
                <a:ea typeface="ＭＳ Ｐゴシック" panose="020B0600070205080204" pitchFamily="34" charset="-128"/>
              </a:rPr>
              <a:t>’</a:t>
            </a:r>
            <a:r>
              <a:rPr kumimoji="0" lang="en-US" altLang="zh-CN" sz="1800">
                <a:latin typeface="Arial" panose="020B0604020202020204" pitchFamily="34" charset="0"/>
                <a:ea typeface="ＭＳ Ｐゴシック" panose="020B0600070205080204" pitchFamily="34" charset="-128"/>
              </a:rPr>
              <a:t>s Slides</a:t>
            </a:r>
            <a:endParaRPr kumimoji="0" lang="en-US" altLang="zh-CN" sz="1400">
              <a:latin typeface="Arial" panose="020B0604020202020204" pitchFamily="34" charset="0"/>
              <a:ea typeface="ＭＳ Ｐゴシック" panose="020B0600070205080204" pitchFamily="34" charset="-128"/>
            </a:endParaRPr>
          </a:p>
        </p:txBody>
      </p:sp>
      <p:sp>
        <p:nvSpPr>
          <p:cNvPr id="16390" name="Text Box 7">
            <a:extLst>
              <a:ext uri="{FF2B5EF4-FFF2-40B4-BE49-F238E27FC236}">
                <a16:creationId xmlns:a16="http://schemas.microsoft.com/office/drawing/2014/main" id="{FB47D9ED-66E4-D7AD-C102-A072C8E9D906}"/>
              </a:ext>
            </a:extLst>
          </p:cNvPr>
          <p:cNvSpPr txBox="1">
            <a:spLocks noChangeArrowheads="1"/>
          </p:cNvSpPr>
          <p:nvPr/>
        </p:nvSpPr>
        <p:spPr bwMode="auto">
          <a:xfrm>
            <a:off x="452438" y="5480050"/>
            <a:ext cx="53784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ClrTx/>
              <a:buSzTx/>
              <a:buFontTx/>
              <a:buNone/>
            </a:pPr>
            <a:endParaRPr kumimoji="0" lang="en-US" altLang="zh-CN" sz="1400">
              <a:ea typeface="ＭＳ Ｐゴシック" panose="020B0600070205080204" pitchFamily="34" charset="-128"/>
            </a:endParaRPr>
          </a:p>
          <a:p>
            <a:pPr>
              <a:spcBef>
                <a:spcPct val="0"/>
              </a:spcBef>
              <a:buClrTx/>
              <a:buSzTx/>
              <a:buFontTx/>
              <a:buNone/>
            </a:pPr>
            <a:endParaRPr kumimoji="0" lang="en-US" altLang="zh-CN" sz="1200">
              <a:latin typeface="Arial" panose="020B0604020202020204" pitchFamily="34" charset="0"/>
              <a:ea typeface="ＭＳ Ｐゴシック" panose="020B0600070205080204" pitchFamily="34" charset="-128"/>
            </a:endParaRPr>
          </a:p>
          <a:p>
            <a:pPr>
              <a:spcBef>
                <a:spcPct val="0"/>
              </a:spcBef>
              <a:buClrTx/>
              <a:buSzTx/>
              <a:buFontTx/>
              <a:buNone/>
            </a:pPr>
            <a:r>
              <a:rPr kumimoji="0" lang="en-US" altLang="zh-CN" sz="1200">
                <a:latin typeface="Arial" panose="020B0604020202020204" pitchFamily="34" charset="0"/>
                <a:ea typeface="ＭＳ Ｐゴシック" panose="020B0600070205080204" pitchFamily="34" charset="-128"/>
              </a:rPr>
              <a:t>     All material copyright 1996-2012</a:t>
            </a:r>
          </a:p>
          <a:p>
            <a:pPr>
              <a:spcBef>
                <a:spcPct val="0"/>
              </a:spcBef>
              <a:buClrTx/>
              <a:buSzTx/>
              <a:buFontTx/>
              <a:buNone/>
            </a:pPr>
            <a:r>
              <a:rPr kumimoji="0" lang="en-US" altLang="zh-CN" sz="1200">
                <a:latin typeface="Arial" panose="020B0604020202020204" pitchFamily="34" charset="0"/>
                <a:ea typeface="ＭＳ Ｐゴシック" panose="020B0600070205080204" pitchFamily="34" charset="-128"/>
              </a:rPr>
              <a:t>     J.F Kurose and K.W. Ross, All Rights Reserved</a:t>
            </a:r>
          </a:p>
        </p:txBody>
      </p:sp>
      <p:pic>
        <p:nvPicPr>
          <p:cNvPr id="16391" name="Picture 8">
            <a:extLst>
              <a:ext uri="{FF2B5EF4-FFF2-40B4-BE49-F238E27FC236}">
                <a16:creationId xmlns:a16="http://schemas.microsoft.com/office/drawing/2014/main" id="{82973A77-2C4D-E6B2-D400-E6863AFFE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5942013"/>
            <a:ext cx="1873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underline_base">
            <a:extLst>
              <a:ext uri="{FF2B5EF4-FFF2-40B4-BE49-F238E27FC236}">
                <a16:creationId xmlns:a16="http://schemas.microsoft.com/office/drawing/2014/main" id="{32191EEA-16B9-0A1E-5838-C79FD013DD5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2097088"/>
            <a:ext cx="36560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
            <a:extLst>
              <a:ext uri="{FF2B5EF4-FFF2-40B4-BE49-F238E27FC236}">
                <a16:creationId xmlns:a16="http://schemas.microsoft.com/office/drawing/2014/main" id="{5F8B84EA-157F-A7B2-68BA-D761590100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32525" y="511175"/>
            <a:ext cx="2306638"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EB00B2F0-1045-AA24-F5CE-ACA8D8525B5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Tahoma" panose="020B0604030504040204" pitchFamily="34" charset="0"/>
                <a:ea typeface="ＭＳ Ｐゴシック" panose="020B0600070205080204" pitchFamily="34" charset="-128"/>
              </a:rPr>
              <a:t>Application Layer</a:t>
            </a:r>
          </a:p>
        </p:txBody>
      </p:sp>
      <p:sp>
        <p:nvSpPr>
          <p:cNvPr id="29698" name="Rectangle 8">
            <a:extLst>
              <a:ext uri="{FF2B5EF4-FFF2-40B4-BE49-F238E27FC236}">
                <a16:creationId xmlns:a16="http://schemas.microsoft.com/office/drawing/2014/main" id="{46CC266E-DF90-3BA8-B6F5-2900864FD8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Tahoma" panose="020B0604030504040204" pitchFamily="34" charset="0"/>
                <a:ea typeface="ＭＳ Ｐゴシック" panose="020B0600070205080204" pitchFamily="34" charset="-128"/>
              </a:rPr>
              <a:t>2-</a:t>
            </a:r>
            <a:fld id="{25AAE609-C5AB-C941-981F-AA60D664E401}" type="slidenum">
              <a:rPr kumimoji="0" lang="en-US" altLang="zh-CN" sz="1200" smtClean="0">
                <a:latin typeface="Tahoma" panose="020B0604030504040204" pitchFamily="34" charset="0"/>
                <a:ea typeface="ＭＳ Ｐゴシック" panose="020B0600070205080204" pitchFamily="34" charset="-128"/>
              </a:rPr>
              <a:pPr>
                <a:lnSpc>
                  <a:spcPct val="100000"/>
                </a:lnSpc>
                <a:spcBef>
                  <a:spcPct val="0"/>
                </a:spcBef>
                <a:buClrTx/>
                <a:buSzTx/>
                <a:buFontTx/>
                <a:buNone/>
              </a:pPr>
              <a:t>10</a:t>
            </a:fld>
            <a:endParaRPr kumimoji="0" lang="en-US" altLang="zh-CN" sz="1200">
              <a:latin typeface="Tahoma" panose="020B0604030504040204" pitchFamily="34" charset="0"/>
              <a:ea typeface="ＭＳ Ｐゴシック" panose="020B0600070205080204" pitchFamily="34" charset="-128"/>
            </a:endParaRPr>
          </a:p>
        </p:txBody>
      </p:sp>
      <p:sp>
        <p:nvSpPr>
          <p:cNvPr id="29699" name="Rectangle 2">
            <a:extLst>
              <a:ext uri="{FF2B5EF4-FFF2-40B4-BE49-F238E27FC236}">
                <a16:creationId xmlns:a16="http://schemas.microsoft.com/office/drawing/2014/main" id="{8F8954F7-DFA8-1EE8-16D4-E2DF1F6BC2EE}"/>
              </a:ext>
            </a:extLst>
          </p:cNvPr>
          <p:cNvSpPr>
            <a:spLocks noGrp="1" noChangeArrowheads="1"/>
          </p:cNvSpPr>
          <p:nvPr>
            <p:ph type="title"/>
          </p:nvPr>
        </p:nvSpPr>
        <p:spPr>
          <a:xfrm>
            <a:off x="400050" y="201613"/>
            <a:ext cx="7772400" cy="892175"/>
          </a:xfrm>
        </p:spPr>
        <p:txBody>
          <a:bodyPr/>
          <a:lstStyle/>
          <a:p>
            <a:r>
              <a:rPr kumimoji="0" lang="en-US" altLang="zh-CN">
                <a:ea typeface="ＭＳ Ｐゴシック" panose="020B0600070205080204" pitchFamily="34" charset="-128"/>
              </a:rPr>
              <a:t>Web and HTTP</a:t>
            </a:r>
          </a:p>
        </p:txBody>
      </p:sp>
      <p:sp>
        <p:nvSpPr>
          <p:cNvPr id="29700" name="Rectangle 3">
            <a:extLst>
              <a:ext uri="{FF2B5EF4-FFF2-40B4-BE49-F238E27FC236}">
                <a16:creationId xmlns:a16="http://schemas.microsoft.com/office/drawing/2014/main" id="{C41F9380-31FB-84DA-CADC-7BED71B7986B}"/>
              </a:ext>
            </a:extLst>
          </p:cNvPr>
          <p:cNvSpPr>
            <a:spLocks noGrp="1" noChangeArrowheads="1"/>
          </p:cNvSpPr>
          <p:nvPr>
            <p:ph type="body" idx="1"/>
          </p:nvPr>
        </p:nvSpPr>
        <p:spPr>
          <a:xfrm>
            <a:off x="533400" y="1360488"/>
            <a:ext cx="7772400" cy="4648200"/>
          </a:xfrm>
        </p:spPr>
        <p:txBody>
          <a:bodyPr/>
          <a:lstStyle/>
          <a:p>
            <a:pPr>
              <a:buFont typeface="Wingdings" pitchFamily="2" charset="2"/>
              <a:buNone/>
            </a:pPr>
            <a:r>
              <a:rPr kumimoji="0" lang="en-US" altLang="zh-CN" sz="3200" i="1">
                <a:ea typeface="ＭＳ Ｐゴシック" panose="020B0600070205080204" pitchFamily="34" charset="-128"/>
              </a:rPr>
              <a:t>First, a review…</a:t>
            </a:r>
          </a:p>
          <a:p>
            <a:r>
              <a:rPr kumimoji="0" lang="en-US" altLang="zh-CN" i="1">
                <a:solidFill>
                  <a:srgbClr val="CC0000"/>
                </a:solidFill>
                <a:ea typeface="ＭＳ Ｐゴシック" panose="020B0600070205080204" pitchFamily="34" charset="-128"/>
              </a:rPr>
              <a:t>web page</a:t>
            </a:r>
            <a:r>
              <a:rPr kumimoji="0" lang="en-US" altLang="zh-CN">
                <a:ea typeface="ＭＳ Ｐゴシック" panose="020B0600070205080204" pitchFamily="34" charset="-128"/>
              </a:rPr>
              <a:t> consists of </a:t>
            </a:r>
            <a:r>
              <a:rPr kumimoji="0" lang="en-US" altLang="zh-CN" i="1">
                <a:solidFill>
                  <a:srgbClr val="CC0000"/>
                </a:solidFill>
                <a:ea typeface="ＭＳ Ｐゴシック" panose="020B0600070205080204" pitchFamily="34" charset="-128"/>
              </a:rPr>
              <a:t>objects</a:t>
            </a:r>
          </a:p>
          <a:p>
            <a:r>
              <a:rPr kumimoji="0" lang="en-US" altLang="zh-CN">
                <a:ea typeface="ＭＳ Ｐゴシック" panose="020B0600070205080204" pitchFamily="34" charset="-128"/>
              </a:rPr>
              <a:t>object can be HTML file, JPEG image, Java applet, audio file,…</a:t>
            </a:r>
          </a:p>
          <a:p>
            <a:r>
              <a:rPr kumimoji="0" lang="en-US" altLang="zh-CN">
                <a:ea typeface="ＭＳ Ｐゴシック" panose="020B0600070205080204" pitchFamily="34" charset="-128"/>
              </a:rPr>
              <a:t>web page consists of </a:t>
            </a:r>
            <a:r>
              <a:rPr kumimoji="0" lang="en-US" altLang="zh-CN" i="1">
                <a:solidFill>
                  <a:srgbClr val="CC0000"/>
                </a:solidFill>
                <a:ea typeface="ＭＳ Ｐゴシック" panose="020B0600070205080204" pitchFamily="34" charset="-128"/>
              </a:rPr>
              <a:t>base HTML-file</a:t>
            </a:r>
            <a:r>
              <a:rPr kumimoji="0" lang="en-US" altLang="zh-CN">
                <a:ea typeface="ＭＳ Ｐゴシック" panose="020B0600070205080204" pitchFamily="34" charset="-128"/>
              </a:rPr>
              <a:t> which includes </a:t>
            </a:r>
            <a:r>
              <a:rPr kumimoji="0" lang="en-US" altLang="zh-CN" i="1">
                <a:solidFill>
                  <a:srgbClr val="CC0000"/>
                </a:solidFill>
                <a:ea typeface="ＭＳ Ｐゴシック" panose="020B0600070205080204" pitchFamily="34" charset="-128"/>
              </a:rPr>
              <a:t>several referenced objects</a:t>
            </a:r>
          </a:p>
          <a:p>
            <a:r>
              <a:rPr kumimoji="0" lang="en-US" altLang="zh-CN">
                <a:ea typeface="ＭＳ Ｐゴシック" panose="020B0600070205080204" pitchFamily="34" charset="-128"/>
              </a:rPr>
              <a:t>each object is addressable by a </a:t>
            </a:r>
            <a:r>
              <a:rPr kumimoji="0" lang="en-US" altLang="zh-CN" i="1">
                <a:solidFill>
                  <a:srgbClr val="CC0000"/>
                </a:solidFill>
                <a:ea typeface="ＭＳ Ｐゴシック" panose="020B0600070205080204" pitchFamily="34" charset="-128"/>
              </a:rPr>
              <a:t>URL, </a:t>
            </a:r>
            <a:r>
              <a:rPr kumimoji="0" lang="en-US" altLang="zh-CN">
                <a:ea typeface="ＭＳ Ｐゴシック" panose="020B0600070205080204" pitchFamily="34" charset="-128"/>
              </a:rPr>
              <a:t>e.g.,</a:t>
            </a:r>
          </a:p>
          <a:p>
            <a:pPr>
              <a:buFont typeface="Wingdings" pitchFamily="2" charset="2"/>
              <a:buNone/>
            </a:pPr>
            <a:endParaRPr kumimoji="0" lang="zh-CN" altLang="en-US">
              <a:ea typeface="ＭＳ Ｐゴシック" panose="020B0600070205080204" pitchFamily="34" charset="-128"/>
            </a:endParaRPr>
          </a:p>
        </p:txBody>
      </p:sp>
      <p:grpSp>
        <p:nvGrpSpPr>
          <p:cNvPr id="29701" name="Group 10">
            <a:extLst>
              <a:ext uri="{FF2B5EF4-FFF2-40B4-BE49-F238E27FC236}">
                <a16:creationId xmlns:a16="http://schemas.microsoft.com/office/drawing/2014/main" id="{11821A69-6EE3-C459-0B95-3DC01CEC2B1F}"/>
              </a:ext>
            </a:extLst>
          </p:cNvPr>
          <p:cNvGrpSpPr>
            <a:grpSpLocks/>
          </p:cNvGrpSpPr>
          <p:nvPr/>
        </p:nvGrpSpPr>
        <p:grpSpPr bwMode="auto">
          <a:xfrm>
            <a:off x="1201738" y="4486275"/>
            <a:ext cx="6835775" cy="1144588"/>
            <a:chOff x="788" y="2955"/>
            <a:chExt cx="4306" cy="721"/>
          </a:xfrm>
        </p:grpSpPr>
        <p:sp>
          <p:nvSpPr>
            <p:cNvPr id="29703" name="Text Box 5">
              <a:extLst>
                <a:ext uri="{FF2B5EF4-FFF2-40B4-BE49-F238E27FC236}">
                  <a16:creationId xmlns:a16="http://schemas.microsoft.com/office/drawing/2014/main" id="{8C637953-5503-DDED-8E44-F4184A2D0DC2}"/>
                </a:ext>
              </a:extLst>
            </p:cNvPr>
            <p:cNvSpPr txBox="1">
              <a:spLocks noChangeArrowheads="1"/>
            </p:cNvSpPr>
            <p:nvPr/>
          </p:nvSpPr>
          <p:spPr bwMode="auto">
            <a:xfrm>
              <a:off x="788" y="2955"/>
              <a:ext cx="41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2400">
                  <a:latin typeface="Courier New" panose="02070309020205020404" pitchFamily="49" charset="0"/>
                  <a:ea typeface="ＭＳ Ｐゴシック" panose="020B0600070205080204" pitchFamily="34" charset="-128"/>
                </a:rPr>
                <a:t>www.someschool.edu/someDept/pic.gif</a:t>
              </a:r>
            </a:p>
          </p:txBody>
        </p:sp>
        <p:sp>
          <p:nvSpPr>
            <p:cNvPr id="29704" name="AutoShape 6">
              <a:extLst>
                <a:ext uri="{FF2B5EF4-FFF2-40B4-BE49-F238E27FC236}">
                  <a16:creationId xmlns:a16="http://schemas.microsoft.com/office/drawing/2014/main" id="{2ED39297-9D2D-FEF1-D301-F03B745DD995}"/>
                </a:ext>
              </a:extLst>
            </p:cNvPr>
            <p:cNvSpPr>
              <a:spLocks/>
            </p:cNvSpPr>
            <p:nvPr/>
          </p:nvSpPr>
          <p:spPr bwMode="auto">
            <a:xfrm rot="-5400000">
              <a:off x="1821" y="2281"/>
              <a:ext cx="57" cy="2083"/>
            </a:xfrm>
            <a:prstGeom prst="leftBrace">
              <a:avLst>
                <a:gd name="adj1" fmla="val 3045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400">
                <a:latin typeface="Comic Sans MS" panose="030F0902030302020204" pitchFamily="66" charset="0"/>
                <a:ea typeface="ＭＳ Ｐゴシック" panose="020B0600070205080204" pitchFamily="34" charset="-128"/>
              </a:endParaRPr>
            </a:p>
          </p:txBody>
        </p:sp>
        <p:sp>
          <p:nvSpPr>
            <p:cNvPr id="29705" name="AutoShape 7">
              <a:extLst>
                <a:ext uri="{FF2B5EF4-FFF2-40B4-BE49-F238E27FC236}">
                  <a16:creationId xmlns:a16="http://schemas.microsoft.com/office/drawing/2014/main" id="{FA6C3EAD-E075-6BE7-D610-36F97B4AACC2}"/>
                </a:ext>
              </a:extLst>
            </p:cNvPr>
            <p:cNvSpPr>
              <a:spLocks/>
            </p:cNvSpPr>
            <p:nvPr/>
          </p:nvSpPr>
          <p:spPr bwMode="auto">
            <a:xfrm rot="-5400000">
              <a:off x="4024" y="2277"/>
              <a:ext cx="57" cy="2083"/>
            </a:xfrm>
            <a:prstGeom prst="leftBrace">
              <a:avLst>
                <a:gd name="adj1" fmla="val 3045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400">
                <a:latin typeface="Comic Sans MS" panose="030F0902030302020204" pitchFamily="66" charset="0"/>
                <a:ea typeface="ＭＳ Ｐゴシック" panose="020B0600070205080204" pitchFamily="34" charset="-128"/>
              </a:endParaRPr>
            </a:p>
          </p:txBody>
        </p:sp>
        <p:sp>
          <p:nvSpPr>
            <p:cNvPr id="29706" name="Text Box 8">
              <a:extLst>
                <a:ext uri="{FF2B5EF4-FFF2-40B4-BE49-F238E27FC236}">
                  <a16:creationId xmlns:a16="http://schemas.microsoft.com/office/drawing/2014/main" id="{51A1D37D-3191-9B77-1E03-4E3AB3B6493F}"/>
                </a:ext>
              </a:extLst>
            </p:cNvPr>
            <p:cNvSpPr txBox="1">
              <a:spLocks noChangeArrowheads="1"/>
            </p:cNvSpPr>
            <p:nvPr/>
          </p:nvSpPr>
          <p:spPr bwMode="auto">
            <a:xfrm>
              <a:off x="1389" y="3388"/>
              <a:ext cx="10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2400">
                  <a:latin typeface="Arial" panose="020B0604020202020204" pitchFamily="34" charset="0"/>
                  <a:ea typeface="ＭＳ Ｐゴシック" panose="020B0600070205080204" pitchFamily="34" charset="-128"/>
                </a:rPr>
                <a:t>host name</a:t>
              </a:r>
            </a:p>
          </p:txBody>
        </p:sp>
        <p:sp>
          <p:nvSpPr>
            <p:cNvPr id="29707" name="Text Box 9">
              <a:extLst>
                <a:ext uri="{FF2B5EF4-FFF2-40B4-BE49-F238E27FC236}">
                  <a16:creationId xmlns:a16="http://schemas.microsoft.com/office/drawing/2014/main" id="{FA57181D-A766-9C70-F6B7-B2EDCC0C5521}"/>
                </a:ext>
              </a:extLst>
            </p:cNvPr>
            <p:cNvSpPr txBox="1">
              <a:spLocks noChangeArrowheads="1"/>
            </p:cNvSpPr>
            <p:nvPr/>
          </p:nvSpPr>
          <p:spPr bwMode="auto">
            <a:xfrm>
              <a:off x="3485" y="3338"/>
              <a:ext cx="10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2400">
                  <a:latin typeface="Arial" panose="020B0604020202020204" pitchFamily="34" charset="0"/>
                  <a:ea typeface="ＭＳ Ｐゴシック" panose="020B0600070205080204" pitchFamily="34" charset="-128"/>
                </a:rPr>
                <a:t>path</a:t>
              </a:r>
              <a:r>
                <a:rPr kumimoji="0" lang="en-US" altLang="zh-CN" sz="2400">
                  <a:latin typeface="Comic Sans MS" panose="030F0902030302020204" pitchFamily="66" charset="0"/>
                  <a:ea typeface="ＭＳ Ｐゴシック" panose="020B0600070205080204" pitchFamily="34" charset="-128"/>
                </a:rPr>
                <a:t> </a:t>
              </a:r>
              <a:r>
                <a:rPr kumimoji="0" lang="en-US" altLang="zh-CN" sz="2400">
                  <a:latin typeface="Arial" panose="020B0604020202020204" pitchFamily="34" charset="0"/>
                  <a:ea typeface="ＭＳ Ｐゴシック" panose="020B0600070205080204" pitchFamily="34" charset="-128"/>
                </a:rPr>
                <a:t>name</a:t>
              </a:r>
            </a:p>
          </p:txBody>
        </p:sp>
      </p:grpSp>
      <p:pic>
        <p:nvPicPr>
          <p:cNvPr id="29702" name="Picture 18" descr="underline_base">
            <a:extLst>
              <a:ext uri="{FF2B5EF4-FFF2-40B4-BE49-F238E27FC236}">
                <a16:creationId xmlns:a16="http://schemas.microsoft.com/office/drawing/2014/main" id="{4478481A-CAD9-5575-AABE-FE46FDB11E1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895350"/>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02F9690F-B220-0949-DE78-F8A43B68CE0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Tahoma" panose="020B0604030504040204" pitchFamily="34" charset="0"/>
                <a:ea typeface="ＭＳ Ｐゴシック" panose="020B0600070205080204" pitchFamily="34" charset="-128"/>
              </a:rPr>
              <a:t>Application Layer</a:t>
            </a:r>
          </a:p>
        </p:txBody>
      </p:sp>
      <p:sp>
        <p:nvSpPr>
          <p:cNvPr id="31746" name="Rectangle 8">
            <a:extLst>
              <a:ext uri="{FF2B5EF4-FFF2-40B4-BE49-F238E27FC236}">
                <a16:creationId xmlns:a16="http://schemas.microsoft.com/office/drawing/2014/main" id="{1E90A86E-7B01-EFEC-CE4A-74DC05C30A4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Tahoma" panose="020B0604030504040204" pitchFamily="34" charset="0"/>
                <a:ea typeface="ＭＳ Ｐゴシック" panose="020B0600070205080204" pitchFamily="34" charset="-128"/>
              </a:rPr>
              <a:t>2-</a:t>
            </a:r>
            <a:fld id="{4F3377D8-F675-094A-B655-3265D5D6BA8B}" type="slidenum">
              <a:rPr kumimoji="0" lang="en-US" altLang="zh-CN" sz="1200" smtClean="0">
                <a:latin typeface="Tahoma" panose="020B0604030504040204" pitchFamily="34" charset="0"/>
                <a:ea typeface="ＭＳ Ｐゴシック" panose="020B0600070205080204" pitchFamily="34" charset="-128"/>
              </a:rPr>
              <a:pPr>
                <a:lnSpc>
                  <a:spcPct val="100000"/>
                </a:lnSpc>
                <a:spcBef>
                  <a:spcPct val="0"/>
                </a:spcBef>
                <a:buClrTx/>
                <a:buSzTx/>
                <a:buFontTx/>
                <a:buNone/>
              </a:pPr>
              <a:t>11</a:t>
            </a:fld>
            <a:endParaRPr kumimoji="0" lang="en-US" altLang="zh-CN" sz="1200">
              <a:latin typeface="Tahoma" panose="020B0604030504040204" pitchFamily="34" charset="0"/>
              <a:ea typeface="ＭＳ Ｐゴシック" panose="020B0600070205080204" pitchFamily="34" charset="-128"/>
            </a:endParaRPr>
          </a:p>
        </p:txBody>
      </p:sp>
      <p:sp>
        <p:nvSpPr>
          <p:cNvPr id="31747" name="Rectangle 2">
            <a:extLst>
              <a:ext uri="{FF2B5EF4-FFF2-40B4-BE49-F238E27FC236}">
                <a16:creationId xmlns:a16="http://schemas.microsoft.com/office/drawing/2014/main" id="{C6782FD5-B5CC-B6C4-4122-DB90B5AC6422}"/>
              </a:ext>
            </a:extLst>
          </p:cNvPr>
          <p:cNvSpPr>
            <a:spLocks noGrp="1" noChangeArrowheads="1"/>
          </p:cNvSpPr>
          <p:nvPr>
            <p:ph type="title"/>
          </p:nvPr>
        </p:nvSpPr>
        <p:spPr>
          <a:xfrm>
            <a:off x="533400" y="309563"/>
            <a:ext cx="7772400" cy="795337"/>
          </a:xfrm>
        </p:spPr>
        <p:txBody>
          <a:bodyPr/>
          <a:lstStyle/>
          <a:p>
            <a:r>
              <a:rPr kumimoji="0" lang="en-US" altLang="zh-CN" sz="4000">
                <a:ea typeface="ＭＳ Ｐゴシック" panose="020B0600070205080204" pitchFamily="34" charset="-128"/>
              </a:rPr>
              <a:t>HTTP overview</a:t>
            </a:r>
            <a:endParaRPr kumimoji="0" lang="en-US" altLang="zh-CN">
              <a:ea typeface="ＭＳ Ｐゴシック" panose="020B0600070205080204" pitchFamily="34" charset="-128"/>
            </a:endParaRPr>
          </a:p>
        </p:txBody>
      </p:sp>
      <p:sp>
        <p:nvSpPr>
          <p:cNvPr id="31748" name="Rectangle 3">
            <a:extLst>
              <a:ext uri="{FF2B5EF4-FFF2-40B4-BE49-F238E27FC236}">
                <a16:creationId xmlns:a16="http://schemas.microsoft.com/office/drawing/2014/main" id="{C1336373-0040-D53F-8372-547040E95674}"/>
              </a:ext>
            </a:extLst>
          </p:cNvPr>
          <p:cNvSpPr>
            <a:spLocks noGrp="1" noChangeArrowheads="1"/>
          </p:cNvSpPr>
          <p:nvPr>
            <p:ph type="body" sz="half" idx="1"/>
          </p:nvPr>
        </p:nvSpPr>
        <p:spPr>
          <a:xfrm>
            <a:off x="533400" y="1489075"/>
            <a:ext cx="3810000" cy="4648200"/>
          </a:xfrm>
        </p:spPr>
        <p:txBody>
          <a:bodyPr/>
          <a:lstStyle/>
          <a:p>
            <a:pPr>
              <a:lnSpc>
                <a:spcPct val="75000"/>
              </a:lnSpc>
              <a:buFont typeface="Wingdings" pitchFamily="2" charset="2"/>
              <a:buNone/>
            </a:pPr>
            <a:r>
              <a:rPr kumimoji="0" lang="en-US" altLang="zh-CN">
                <a:solidFill>
                  <a:srgbClr val="CC0000"/>
                </a:solidFill>
                <a:ea typeface="ＭＳ Ｐゴシック" panose="020B0600070205080204" pitchFamily="34" charset="-128"/>
              </a:rPr>
              <a:t>HTTP: hypertext transfer protocol</a:t>
            </a:r>
          </a:p>
          <a:p>
            <a:pPr>
              <a:lnSpc>
                <a:spcPct val="75000"/>
              </a:lnSpc>
            </a:pPr>
            <a:r>
              <a:rPr kumimoji="0" lang="en-US" altLang="zh-CN" sz="2400">
                <a:ea typeface="ＭＳ Ｐゴシック" panose="020B0600070205080204" pitchFamily="34" charset="-128"/>
              </a:rPr>
              <a:t>Web</a:t>
            </a:r>
            <a:r>
              <a:rPr kumimoji="0" lang="ja-JP" altLang="en-US" sz="2400">
                <a:ea typeface="ＭＳ Ｐゴシック" panose="020B0600070205080204" pitchFamily="34" charset="-128"/>
              </a:rPr>
              <a:t>’</a:t>
            </a:r>
            <a:r>
              <a:rPr kumimoji="0" lang="en-US" altLang="ja-JP" sz="2400">
                <a:ea typeface="ＭＳ Ｐゴシック" panose="020B0600070205080204" pitchFamily="34" charset="-128"/>
              </a:rPr>
              <a:t>s application layer protocol</a:t>
            </a:r>
          </a:p>
          <a:p>
            <a:pPr>
              <a:lnSpc>
                <a:spcPct val="75000"/>
              </a:lnSpc>
            </a:pPr>
            <a:r>
              <a:rPr kumimoji="0" lang="en-US" altLang="zh-CN" sz="2400">
                <a:ea typeface="ＭＳ Ｐゴシック" panose="020B0600070205080204" pitchFamily="34" charset="-128"/>
              </a:rPr>
              <a:t>client/server model</a:t>
            </a:r>
          </a:p>
          <a:p>
            <a:pPr lvl="1">
              <a:lnSpc>
                <a:spcPct val="75000"/>
              </a:lnSpc>
            </a:pPr>
            <a:r>
              <a:rPr kumimoji="0" lang="en-US" altLang="zh-CN" i="1">
                <a:solidFill>
                  <a:srgbClr val="CC0000"/>
                </a:solidFill>
                <a:ea typeface="ＭＳ Ｐゴシック" panose="020B0600070205080204" pitchFamily="34" charset="-128"/>
              </a:rPr>
              <a:t>client</a:t>
            </a:r>
            <a:r>
              <a:rPr kumimoji="0" lang="en-US" altLang="zh-CN" i="1">
                <a:solidFill>
                  <a:srgbClr val="FF0000"/>
                </a:solidFill>
                <a:ea typeface="ＭＳ Ｐゴシック" panose="020B0600070205080204" pitchFamily="34" charset="-128"/>
              </a:rPr>
              <a:t>:</a:t>
            </a:r>
            <a:r>
              <a:rPr kumimoji="0" lang="en-US" altLang="zh-CN">
                <a:ea typeface="ＭＳ Ｐゴシック" panose="020B0600070205080204" pitchFamily="34" charset="-128"/>
              </a:rPr>
              <a:t> browser that requests, receives, (using HTTP protocol) and </a:t>
            </a:r>
            <a:r>
              <a:rPr kumimoji="0" lang="ja-JP" altLang="en-US">
                <a:ea typeface="ＭＳ Ｐゴシック" panose="020B0600070205080204" pitchFamily="34" charset="-128"/>
              </a:rPr>
              <a:t>“</a:t>
            </a:r>
            <a:r>
              <a:rPr kumimoji="0" lang="en-US" altLang="ja-JP">
                <a:ea typeface="ＭＳ Ｐゴシック" panose="020B0600070205080204" pitchFamily="34" charset="-128"/>
              </a:rPr>
              <a:t>displays</a:t>
            </a:r>
            <a:r>
              <a:rPr kumimoji="0" lang="ja-JP" altLang="en-US">
                <a:ea typeface="ＭＳ Ｐゴシック" panose="020B0600070205080204" pitchFamily="34" charset="-128"/>
              </a:rPr>
              <a:t>”</a:t>
            </a:r>
            <a:r>
              <a:rPr kumimoji="0" lang="en-US" altLang="ja-JP">
                <a:ea typeface="ＭＳ Ｐゴシック" panose="020B0600070205080204" pitchFamily="34" charset="-128"/>
              </a:rPr>
              <a:t> Web objects </a:t>
            </a:r>
          </a:p>
          <a:p>
            <a:pPr lvl="1">
              <a:lnSpc>
                <a:spcPct val="75000"/>
              </a:lnSpc>
            </a:pPr>
            <a:r>
              <a:rPr kumimoji="0" lang="en-US" altLang="zh-CN" i="1">
                <a:solidFill>
                  <a:srgbClr val="CC0000"/>
                </a:solidFill>
                <a:ea typeface="ＭＳ Ｐゴシック" panose="020B0600070205080204" pitchFamily="34" charset="-128"/>
              </a:rPr>
              <a:t>server:</a:t>
            </a:r>
            <a:r>
              <a:rPr kumimoji="0" lang="en-US" altLang="zh-CN">
                <a:ea typeface="ＭＳ Ｐゴシック" panose="020B0600070205080204" pitchFamily="34" charset="-128"/>
              </a:rPr>
              <a:t> Web server sends (using HTTP protocol) objects in response to requests</a:t>
            </a:r>
          </a:p>
          <a:p>
            <a:pPr>
              <a:lnSpc>
                <a:spcPct val="75000"/>
              </a:lnSpc>
              <a:buFont typeface="Wingdings" pitchFamily="2" charset="2"/>
              <a:buNone/>
            </a:pPr>
            <a:endParaRPr kumimoji="0" lang="zh-CN" altLang="en-US" sz="2400">
              <a:ea typeface="ＭＳ Ｐゴシック" panose="020B0600070205080204" pitchFamily="34" charset="-128"/>
            </a:endParaRPr>
          </a:p>
        </p:txBody>
      </p:sp>
      <p:sp>
        <p:nvSpPr>
          <p:cNvPr id="31749" name="Text Box 7">
            <a:extLst>
              <a:ext uri="{FF2B5EF4-FFF2-40B4-BE49-F238E27FC236}">
                <a16:creationId xmlns:a16="http://schemas.microsoft.com/office/drawing/2014/main" id="{02029A29-435D-18E4-550B-29C7F4D9128B}"/>
              </a:ext>
            </a:extLst>
          </p:cNvPr>
          <p:cNvSpPr txBox="1">
            <a:spLocks noChangeArrowheads="1"/>
          </p:cNvSpPr>
          <p:nvPr/>
        </p:nvSpPr>
        <p:spPr bwMode="auto">
          <a:xfrm>
            <a:off x="4565650" y="2455863"/>
            <a:ext cx="1584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PC running</a:t>
            </a:r>
          </a:p>
          <a:p>
            <a:pPr algn="ct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Firefox browser</a:t>
            </a:r>
            <a:endParaRPr kumimoji="0" lang="en-US" altLang="zh-CN" sz="2400">
              <a:latin typeface="Arial" panose="020B0604020202020204" pitchFamily="34" charset="0"/>
              <a:ea typeface="ＭＳ Ｐゴシック" panose="020B0600070205080204" pitchFamily="34" charset="-128"/>
            </a:endParaRPr>
          </a:p>
        </p:txBody>
      </p:sp>
      <p:sp>
        <p:nvSpPr>
          <p:cNvPr id="31750" name="Text Box 9">
            <a:extLst>
              <a:ext uri="{FF2B5EF4-FFF2-40B4-BE49-F238E27FC236}">
                <a16:creationId xmlns:a16="http://schemas.microsoft.com/office/drawing/2014/main" id="{D92479A4-54F9-5BCB-95EF-8E12D045DF1E}"/>
              </a:ext>
            </a:extLst>
          </p:cNvPr>
          <p:cNvSpPr txBox="1">
            <a:spLocks noChangeArrowheads="1"/>
          </p:cNvSpPr>
          <p:nvPr/>
        </p:nvSpPr>
        <p:spPr bwMode="auto">
          <a:xfrm>
            <a:off x="7508875" y="3836988"/>
            <a:ext cx="1346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server </a:t>
            </a:r>
          </a:p>
          <a:p>
            <a:pPr algn="ct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running</a:t>
            </a:r>
          </a:p>
          <a:p>
            <a:pPr algn="ct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Apache Web</a:t>
            </a:r>
          </a:p>
          <a:p>
            <a:pPr algn="ct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server</a:t>
            </a:r>
            <a:endParaRPr kumimoji="0" lang="en-US" altLang="zh-CN" sz="2400">
              <a:latin typeface="Arial" panose="020B0604020202020204" pitchFamily="34" charset="0"/>
              <a:ea typeface="ＭＳ Ｐゴシック" panose="020B0600070205080204" pitchFamily="34" charset="-128"/>
            </a:endParaRPr>
          </a:p>
        </p:txBody>
      </p:sp>
      <p:sp>
        <p:nvSpPr>
          <p:cNvPr id="31751" name="Text Box 23">
            <a:extLst>
              <a:ext uri="{FF2B5EF4-FFF2-40B4-BE49-F238E27FC236}">
                <a16:creationId xmlns:a16="http://schemas.microsoft.com/office/drawing/2014/main" id="{90663223-81BE-1E09-C365-62041FBC8427}"/>
              </a:ext>
            </a:extLst>
          </p:cNvPr>
          <p:cNvSpPr txBox="1">
            <a:spLocks noChangeArrowheads="1"/>
          </p:cNvSpPr>
          <p:nvPr/>
        </p:nvSpPr>
        <p:spPr bwMode="auto">
          <a:xfrm>
            <a:off x="4819650" y="5218113"/>
            <a:ext cx="15255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iphone running</a:t>
            </a:r>
          </a:p>
          <a:p>
            <a:pPr algn="ct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Safari browser</a:t>
            </a:r>
            <a:endParaRPr kumimoji="0" lang="en-US" altLang="zh-CN" sz="2400">
              <a:latin typeface="Arial" panose="020B0604020202020204" pitchFamily="34" charset="0"/>
              <a:ea typeface="ＭＳ Ｐゴシック" panose="020B0600070205080204" pitchFamily="34" charset="-128"/>
            </a:endParaRPr>
          </a:p>
        </p:txBody>
      </p:sp>
      <p:grpSp>
        <p:nvGrpSpPr>
          <p:cNvPr id="2" name="Group 35">
            <a:extLst>
              <a:ext uri="{FF2B5EF4-FFF2-40B4-BE49-F238E27FC236}">
                <a16:creationId xmlns:a16="http://schemas.microsoft.com/office/drawing/2014/main" id="{EEB5FF62-DCAB-9790-AB21-3034BA568DB9}"/>
              </a:ext>
            </a:extLst>
          </p:cNvPr>
          <p:cNvGrpSpPr>
            <a:grpSpLocks/>
          </p:cNvGrpSpPr>
          <p:nvPr/>
        </p:nvGrpSpPr>
        <p:grpSpPr bwMode="auto">
          <a:xfrm>
            <a:off x="5778500" y="2136775"/>
            <a:ext cx="2101850" cy="946150"/>
            <a:chOff x="3640" y="1346"/>
            <a:chExt cx="1324" cy="596"/>
          </a:xfrm>
        </p:grpSpPr>
        <p:sp>
          <p:nvSpPr>
            <p:cNvPr id="31800" name="Line 19">
              <a:extLst>
                <a:ext uri="{FF2B5EF4-FFF2-40B4-BE49-F238E27FC236}">
                  <a16:creationId xmlns:a16="http://schemas.microsoft.com/office/drawing/2014/main" id="{BDD54C0D-243E-F4A1-26E5-3CA0CAAEFDF4}"/>
                </a:ext>
              </a:extLst>
            </p:cNvPr>
            <p:cNvSpPr>
              <a:spLocks noChangeShapeType="1"/>
            </p:cNvSpPr>
            <p:nvPr/>
          </p:nvSpPr>
          <p:spPr bwMode="auto">
            <a:xfrm>
              <a:off x="3640" y="1346"/>
              <a:ext cx="1324" cy="596"/>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801" name="Text Box 24">
              <a:extLst>
                <a:ext uri="{FF2B5EF4-FFF2-40B4-BE49-F238E27FC236}">
                  <a16:creationId xmlns:a16="http://schemas.microsoft.com/office/drawing/2014/main" id="{5B35599F-586F-3AA4-A764-1EB3C7C8FBC0}"/>
                </a:ext>
              </a:extLst>
            </p:cNvPr>
            <p:cNvSpPr txBox="1">
              <a:spLocks noChangeArrowheads="1"/>
            </p:cNvSpPr>
            <p:nvPr/>
          </p:nvSpPr>
          <p:spPr bwMode="auto">
            <a:xfrm rot="1422049">
              <a:off x="3860" y="1445"/>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r>
                <a:rPr kumimoji="0" lang="en-US" altLang="zh-CN" sz="1600">
                  <a:solidFill>
                    <a:srgbClr val="CC0000"/>
                  </a:solidFill>
                  <a:latin typeface="Arial" panose="020B0604020202020204" pitchFamily="34" charset="0"/>
                  <a:ea typeface="ＭＳ Ｐゴシック" panose="020B0600070205080204" pitchFamily="34" charset="-128"/>
                </a:rPr>
                <a:t>HTTP request</a:t>
              </a:r>
              <a:endParaRPr kumimoji="0" lang="en-US" altLang="zh-CN" sz="2400">
                <a:solidFill>
                  <a:srgbClr val="CC0000"/>
                </a:solidFill>
                <a:latin typeface="Arial" panose="020B0604020202020204" pitchFamily="34" charset="0"/>
                <a:ea typeface="ＭＳ Ｐゴシック" panose="020B0600070205080204" pitchFamily="34" charset="-128"/>
              </a:endParaRPr>
            </a:p>
          </p:txBody>
        </p:sp>
      </p:grpSp>
      <p:grpSp>
        <p:nvGrpSpPr>
          <p:cNvPr id="3" name="Group 36">
            <a:extLst>
              <a:ext uri="{FF2B5EF4-FFF2-40B4-BE49-F238E27FC236}">
                <a16:creationId xmlns:a16="http://schemas.microsoft.com/office/drawing/2014/main" id="{CB0FA284-8283-E16B-AC7D-48DC1BDC48AF}"/>
              </a:ext>
            </a:extLst>
          </p:cNvPr>
          <p:cNvGrpSpPr>
            <a:grpSpLocks/>
          </p:cNvGrpSpPr>
          <p:nvPr/>
        </p:nvGrpSpPr>
        <p:grpSpPr bwMode="auto">
          <a:xfrm>
            <a:off x="5889625" y="2344738"/>
            <a:ext cx="1971675" cy="904875"/>
            <a:chOff x="4141" y="394"/>
            <a:chExt cx="1242" cy="570"/>
          </a:xfrm>
        </p:grpSpPr>
        <p:sp>
          <p:nvSpPr>
            <p:cNvPr id="31798" name="Line 20">
              <a:extLst>
                <a:ext uri="{FF2B5EF4-FFF2-40B4-BE49-F238E27FC236}">
                  <a16:creationId xmlns:a16="http://schemas.microsoft.com/office/drawing/2014/main" id="{C084E9B4-4C9C-F5B1-AE15-001C4DA7A986}"/>
                </a:ext>
              </a:extLst>
            </p:cNvPr>
            <p:cNvSpPr>
              <a:spLocks noChangeShapeType="1"/>
            </p:cNvSpPr>
            <p:nvPr/>
          </p:nvSpPr>
          <p:spPr bwMode="auto">
            <a:xfrm flipH="1" flipV="1">
              <a:off x="4141" y="394"/>
              <a:ext cx="1242" cy="57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99" name="Text Box 26">
              <a:extLst>
                <a:ext uri="{FF2B5EF4-FFF2-40B4-BE49-F238E27FC236}">
                  <a16:creationId xmlns:a16="http://schemas.microsoft.com/office/drawing/2014/main" id="{EDA89592-5351-1C8C-4758-9FBD4ACB0779}"/>
                </a:ext>
              </a:extLst>
            </p:cNvPr>
            <p:cNvSpPr txBox="1">
              <a:spLocks noChangeArrowheads="1"/>
            </p:cNvSpPr>
            <p:nvPr/>
          </p:nvSpPr>
          <p:spPr bwMode="auto">
            <a:xfrm rot="1411598">
              <a:off x="4304" y="706"/>
              <a:ext cx="10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r>
                <a:rPr kumimoji="0" lang="en-US" altLang="zh-CN" sz="1600">
                  <a:solidFill>
                    <a:srgbClr val="CC0000"/>
                  </a:solidFill>
                  <a:latin typeface="Arial" panose="020B0604020202020204" pitchFamily="34" charset="0"/>
                  <a:ea typeface="ＭＳ Ｐゴシック" panose="020B0600070205080204" pitchFamily="34" charset="-128"/>
                </a:rPr>
                <a:t>HTTP response</a:t>
              </a:r>
              <a:endParaRPr kumimoji="0" lang="en-US" altLang="zh-CN" sz="2400">
                <a:solidFill>
                  <a:srgbClr val="CC0000"/>
                </a:solidFill>
                <a:latin typeface="Arial" panose="020B0604020202020204" pitchFamily="34" charset="0"/>
                <a:ea typeface="ＭＳ Ｐゴシック" panose="020B0600070205080204" pitchFamily="34" charset="-128"/>
              </a:endParaRPr>
            </a:p>
          </p:txBody>
        </p:sp>
      </p:grpSp>
      <p:pic>
        <p:nvPicPr>
          <p:cNvPr id="31754" name="Picture 31" descr="underline_base">
            <a:extLst>
              <a:ext uri="{FF2B5EF4-FFF2-40B4-BE49-F238E27FC236}">
                <a16:creationId xmlns:a16="http://schemas.microsoft.com/office/drawing/2014/main" id="{087863FE-61D9-65EF-74C9-F2228B00065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919163"/>
            <a:ext cx="36560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7">
            <a:extLst>
              <a:ext uri="{FF2B5EF4-FFF2-40B4-BE49-F238E27FC236}">
                <a16:creationId xmlns:a16="http://schemas.microsoft.com/office/drawing/2014/main" id="{22AB73A5-A981-F6CE-711E-7AC74610EAA5}"/>
              </a:ext>
            </a:extLst>
          </p:cNvPr>
          <p:cNvGrpSpPr>
            <a:grpSpLocks/>
          </p:cNvGrpSpPr>
          <p:nvPr/>
        </p:nvGrpSpPr>
        <p:grpSpPr bwMode="auto">
          <a:xfrm rot="-3183056">
            <a:off x="5754688" y="3630613"/>
            <a:ext cx="2101850" cy="946150"/>
            <a:chOff x="3640" y="1346"/>
            <a:chExt cx="1324" cy="596"/>
          </a:xfrm>
        </p:grpSpPr>
        <p:sp>
          <p:nvSpPr>
            <p:cNvPr id="31796" name="Line 19">
              <a:extLst>
                <a:ext uri="{FF2B5EF4-FFF2-40B4-BE49-F238E27FC236}">
                  <a16:creationId xmlns:a16="http://schemas.microsoft.com/office/drawing/2014/main" id="{66DCAB68-0EE1-D5D3-B343-383EAF0F97E2}"/>
                </a:ext>
              </a:extLst>
            </p:cNvPr>
            <p:cNvSpPr>
              <a:spLocks noChangeShapeType="1"/>
            </p:cNvSpPr>
            <p:nvPr/>
          </p:nvSpPr>
          <p:spPr bwMode="auto">
            <a:xfrm>
              <a:off x="3640" y="1346"/>
              <a:ext cx="1324" cy="596"/>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97" name="Text Box 24">
              <a:extLst>
                <a:ext uri="{FF2B5EF4-FFF2-40B4-BE49-F238E27FC236}">
                  <a16:creationId xmlns:a16="http://schemas.microsoft.com/office/drawing/2014/main" id="{8A5BBF9F-50E0-E35D-6936-81EBAA9A33E0}"/>
                </a:ext>
              </a:extLst>
            </p:cNvPr>
            <p:cNvSpPr txBox="1">
              <a:spLocks noChangeArrowheads="1"/>
            </p:cNvSpPr>
            <p:nvPr/>
          </p:nvSpPr>
          <p:spPr bwMode="auto">
            <a:xfrm rot="1422049">
              <a:off x="3860" y="1445"/>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r>
                <a:rPr kumimoji="0" lang="en-US" altLang="zh-CN" sz="1600">
                  <a:solidFill>
                    <a:srgbClr val="CC0000"/>
                  </a:solidFill>
                  <a:latin typeface="Arial" panose="020B0604020202020204" pitchFamily="34" charset="0"/>
                  <a:ea typeface="ＭＳ Ｐゴシック" panose="020B0600070205080204" pitchFamily="34" charset="-128"/>
                </a:rPr>
                <a:t>HTTP request</a:t>
              </a:r>
              <a:endParaRPr kumimoji="0" lang="en-US" altLang="zh-CN" sz="2400">
                <a:solidFill>
                  <a:srgbClr val="CC0000"/>
                </a:solidFill>
                <a:latin typeface="Arial" panose="020B0604020202020204" pitchFamily="34" charset="0"/>
                <a:ea typeface="ＭＳ Ｐゴシック" panose="020B0600070205080204" pitchFamily="34" charset="-128"/>
              </a:endParaRPr>
            </a:p>
          </p:txBody>
        </p:sp>
      </p:grpSp>
      <p:grpSp>
        <p:nvGrpSpPr>
          <p:cNvPr id="5" name="Group 40">
            <a:extLst>
              <a:ext uri="{FF2B5EF4-FFF2-40B4-BE49-F238E27FC236}">
                <a16:creationId xmlns:a16="http://schemas.microsoft.com/office/drawing/2014/main" id="{894598BF-DB2A-47E1-9C85-714F26A8E169}"/>
              </a:ext>
            </a:extLst>
          </p:cNvPr>
          <p:cNvGrpSpPr>
            <a:grpSpLocks/>
          </p:cNvGrpSpPr>
          <p:nvPr/>
        </p:nvGrpSpPr>
        <p:grpSpPr bwMode="auto">
          <a:xfrm rot="-3264937">
            <a:off x="5800725" y="3870325"/>
            <a:ext cx="1971675" cy="904875"/>
            <a:chOff x="4141" y="394"/>
            <a:chExt cx="1242" cy="570"/>
          </a:xfrm>
        </p:grpSpPr>
        <p:sp>
          <p:nvSpPr>
            <p:cNvPr id="31794" name="Line 20">
              <a:extLst>
                <a:ext uri="{FF2B5EF4-FFF2-40B4-BE49-F238E27FC236}">
                  <a16:creationId xmlns:a16="http://schemas.microsoft.com/office/drawing/2014/main" id="{43B572DE-AEE0-6BD7-E0AC-112FB4DF9BF1}"/>
                </a:ext>
              </a:extLst>
            </p:cNvPr>
            <p:cNvSpPr>
              <a:spLocks noChangeShapeType="1"/>
            </p:cNvSpPr>
            <p:nvPr/>
          </p:nvSpPr>
          <p:spPr bwMode="auto">
            <a:xfrm flipH="1" flipV="1">
              <a:off x="4141" y="394"/>
              <a:ext cx="1242" cy="57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95" name="Text Box 26">
              <a:extLst>
                <a:ext uri="{FF2B5EF4-FFF2-40B4-BE49-F238E27FC236}">
                  <a16:creationId xmlns:a16="http://schemas.microsoft.com/office/drawing/2014/main" id="{2204736A-24D5-7F5E-18DE-5875B34CEF04}"/>
                </a:ext>
              </a:extLst>
            </p:cNvPr>
            <p:cNvSpPr txBox="1">
              <a:spLocks noChangeArrowheads="1"/>
            </p:cNvSpPr>
            <p:nvPr/>
          </p:nvSpPr>
          <p:spPr bwMode="auto">
            <a:xfrm rot="1411598">
              <a:off x="4304" y="706"/>
              <a:ext cx="10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r>
                <a:rPr kumimoji="0" lang="en-US" altLang="zh-CN" sz="1600">
                  <a:solidFill>
                    <a:srgbClr val="CC0000"/>
                  </a:solidFill>
                  <a:latin typeface="Arial" panose="020B0604020202020204" pitchFamily="34" charset="0"/>
                  <a:ea typeface="ＭＳ Ｐゴシック" panose="020B0600070205080204" pitchFamily="34" charset="-128"/>
                </a:rPr>
                <a:t>HTTP response</a:t>
              </a:r>
              <a:endParaRPr kumimoji="0" lang="en-US" altLang="zh-CN" sz="2400">
                <a:solidFill>
                  <a:srgbClr val="CC0000"/>
                </a:solidFill>
                <a:latin typeface="Arial" panose="020B0604020202020204" pitchFamily="34" charset="0"/>
                <a:ea typeface="ＭＳ Ｐゴシック" panose="020B0600070205080204" pitchFamily="34" charset="-128"/>
              </a:endParaRPr>
            </a:p>
          </p:txBody>
        </p:sp>
      </p:grpSp>
      <p:pic>
        <p:nvPicPr>
          <p:cNvPr id="31757" name="Picture 43" descr="iphone_stylized_small">
            <a:extLst>
              <a:ext uri="{FF2B5EF4-FFF2-40B4-BE49-F238E27FC236}">
                <a16:creationId xmlns:a16="http://schemas.microsoft.com/office/drawing/2014/main" id="{3BDC5BEE-D190-C963-6F72-61C2632ED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286250"/>
            <a:ext cx="3825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8" name="Group 44">
            <a:extLst>
              <a:ext uri="{FF2B5EF4-FFF2-40B4-BE49-F238E27FC236}">
                <a16:creationId xmlns:a16="http://schemas.microsoft.com/office/drawing/2014/main" id="{D0B25DC1-3307-94F3-AC25-05A338AEF015}"/>
              </a:ext>
            </a:extLst>
          </p:cNvPr>
          <p:cNvGrpSpPr>
            <a:grpSpLocks/>
          </p:cNvGrpSpPr>
          <p:nvPr/>
        </p:nvGrpSpPr>
        <p:grpSpPr bwMode="auto">
          <a:xfrm>
            <a:off x="4757738" y="1468438"/>
            <a:ext cx="1066800" cy="1079500"/>
            <a:chOff x="-44" y="1473"/>
            <a:chExt cx="981" cy="1105"/>
          </a:xfrm>
        </p:grpSpPr>
        <p:pic>
          <p:nvPicPr>
            <p:cNvPr id="31792" name="Picture 45" descr="desktop_computer_stylized_medium">
              <a:extLst>
                <a:ext uri="{FF2B5EF4-FFF2-40B4-BE49-F238E27FC236}">
                  <a16:creationId xmlns:a16="http://schemas.microsoft.com/office/drawing/2014/main" id="{A345435F-CA0B-A830-787D-AB6BC8C9E7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93" name="Freeform 46">
              <a:extLst>
                <a:ext uri="{FF2B5EF4-FFF2-40B4-BE49-F238E27FC236}">
                  <a16:creationId xmlns:a16="http://schemas.microsoft.com/office/drawing/2014/main" id="{C86C1D56-B994-A961-5C6B-FDE8BBD72B4A}"/>
                </a:ext>
              </a:extLst>
            </p:cNvPr>
            <p:cNvSpPr>
              <a:spLocks/>
            </p:cNvSpPr>
            <p:nvPr/>
          </p:nvSpPr>
          <p:spPr bwMode="auto">
            <a:xfrm flipH="1">
              <a:off x="374" y="1579"/>
              <a:ext cx="477" cy="506"/>
            </a:xfrm>
            <a:custGeom>
              <a:avLst/>
              <a:gdLst>
                <a:gd name="T0" fmla="*/ 0 w 356"/>
                <a:gd name="T1" fmla="*/ 0 h 368"/>
                <a:gd name="T2" fmla="*/ 907060903 w 356"/>
                <a:gd name="T3" fmla="*/ 159846946 h 368"/>
                <a:gd name="T4" fmla="*/ 1076032671 w 356"/>
                <a:gd name="T5" fmla="*/ 2147483646 h 368"/>
                <a:gd name="T6" fmla="*/ 237142221 w 356"/>
                <a:gd name="T7" fmla="*/ 214748364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1759" name="Group 47">
            <a:extLst>
              <a:ext uri="{FF2B5EF4-FFF2-40B4-BE49-F238E27FC236}">
                <a16:creationId xmlns:a16="http://schemas.microsoft.com/office/drawing/2014/main" id="{21D44176-102D-4EF0-E752-3A00E5F9927A}"/>
              </a:ext>
            </a:extLst>
          </p:cNvPr>
          <p:cNvGrpSpPr>
            <a:grpSpLocks/>
          </p:cNvGrpSpPr>
          <p:nvPr/>
        </p:nvGrpSpPr>
        <p:grpSpPr bwMode="auto">
          <a:xfrm>
            <a:off x="7878763" y="2633663"/>
            <a:ext cx="695325" cy="1282700"/>
            <a:chOff x="4140" y="429"/>
            <a:chExt cx="1425" cy="2396"/>
          </a:xfrm>
        </p:grpSpPr>
        <p:sp>
          <p:nvSpPr>
            <p:cNvPr id="31760" name="Freeform 48">
              <a:extLst>
                <a:ext uri="{FF2B5EF4-FFF2-40B4-BE49-F238E27FC236}">
                  <a16:creationId xmlns:a16="http://schemas.microsoft.com/office/drawing/2014/main" id="{FA97C8A3-5B93-730F-56D0-AA85BA279F30}"/>
                </a:ext>
              </a:extLst>
            </p:cNvPr>
            <p:cNvSpPr>
              <a:spLocks/>
            </p:cNvSpPr>
            <p:nvPr/>
          </p:nvSpPr>
          <p:spPr bwMode="auto">
            <a:xfrm>
              <a:off x="5268" y="433"/>
              <a:ext cx="283" cy="2286"/>
            </a:xfrm>
            <a:custGeom>
              <a:avLst/>
              <a:gdLst>
                <a:gd name="T0" fmla="*/ 2 w 354"/>
                <a:gd name="T1" fmla="*/ 0 h 2742"/>
                <a:gd name="T2" fmla="*/ 2 w 354"/>
                <a:gd name="T3" fmla="*/ 3 h 2742"/>
                <a:gd name="T4" fmla="*/ 2 w 354"/>
                <a:gd name="T5" fmla="*/ 3 h 2742"/>
                <a:gd name="T6" fmla="*/ 0 w 354"/>
                <a:gd name="T7" fmla="*/ 3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1" name="Rectangle 49">
              <a:extLst>
                <a:ext uri="{FF2B5EF4-FFF2-40B4-BE49-F238E27FC236}">
                  <a16:creationId xmlns:a16="http://schemas.microsoft.com/office/drawing/2014/main" id="{2EB314D5-838D-F1D5-4922-64D761F6E89C}"/>
                </a:ext>
              </a:extLst>
            </p:cNvPr>
            <p:cNvSpPr>
              <a:spLocks noChangeArrowheads="1"/>
            </p:cNvSpPr>
            <p:nvPr/>
          </p:nvSpPr>
          <p:spPr bwMode="auto">
            <a:xfrm>
              <a:off x="4205"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31762" name="Freeform 50">
              <a:extLst>
                <a:ext uri="{FF2B5EF4-FFF2-40B4-BE49-F238E27FC236}">
                  <a16:creationId xmlns:a16="http://schemas.microsoft.com/office/drawing/2014/main" id="{757EA9A9-552C-98ED-15AC-A490C38ACABC}"/>
                </a:ext>
              </a:extLst>
            </p:cNvPr>
            <p:cNvSpPr>
              <a:spLocks/>
            </p:cNvSpPr>
            <p:nvPr/>
          </p:nvSpPr>
          <p:spPr bwMode="auto">
            <a:xfrm>
              <a:off x="5321" y="570"/>
              <a:ext cx="169" cy="2115"/>
            </a:xfrm>
            <a:custGeom>
              <a:avLst/>
              <a:gdLst>
                <a:gd name="T0" fmla="*/ 2 w 211"/>
                <a:gd name="T1" fmla="*/ 0 h 2537"/>
                <a:gd name="T2" fmla="*/ 2 w 211"/>
                <a:gd name="T3" fmla="*/ 3 h 2537"/>
                <a:gd name="T4" fmla="*/ 2 w 211"/>
                <a:gd name="T5" fmla="*/ 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3" name="Freeform 51">
              <a:extLst>
                <a:ext uri="{FF2B5EF4-FFF2-40B4-BE49-F238E27FC236}">
                  <a16:creationId xmlns:a16="http://schemas.microsoft.com/office/drawing/2014/main" id="{ED3EA159-1B49-ACFE-FADB-8074C1AF9A99}"/>
                </a:ext>
              </a:extLst>
            </p:cNvPr>
            <p:cNvSpPr>
              <a:spLocks/>
            </p:cNvSpPr>
            <p:nvPr/>
          </p:nvSpPr>
          <p:spPr bwMode="auto">
            <a:xfrm>
              <a:off x="5284" y="1640"/>
              <a:ext cx="263" cy="189"/>
            </a:xfrm>
            <a:custGeom>
              <a:avLst/>
              <a:gdLst>
                <a:gd name="T0" fmla="*/ 2 w 328"/>
                <a:gd name="T1" fmla="*/ 0 h 226"/>
                <a:gd name="T2" fmla="*/ 2 w 328"/>
                <a:gd name="T3" fmla="*/ 3 h 226"/>
                <a:gd name="T4" fmla="*/ 2 w 328"/>
                <a:gd name="T5" fmla="*/ 3 h 226"/>
                <a:gd name="T6" fmla="*/ 0 w 328"/>
                <a:gd name="T7" fmla="*/ 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4" name="Rectangle 52">
              <a:extLst>
                <a:ext uri="{FF2B5EF4-FFF2-40B4-BE49-F238E27FC236}">
                  <a16:creationId xmlns:a16="http://schemas.microsoft.com/office/drawing/2014/main" id="{3E7D8CDB-F7C5-6B1F-BB52-AE2BD0585001}"/>
                </a:ext>
              </a:extLst>
            </p:cNvPr>
            <p:cNvSpPr>
              <a:spLocks noChangeArrowheads="1"/>
            </p:cNvSpPr>
            <p:nvPr/>
          </p:nvSpPr>
          <p:spPr bwMode="auto">
            <a:xfrm>
              <a:off x="4212" y="693"/>
              <a:ext cx="595"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nvGrpSpPr>
            <p:cNvPr id="31765" name="Group 53">
              <a:extLst>
                <a:ext uri="{FF2B5EF4-FFF2-40B4-BE49-F238E27FC236}">
                  <a16:creationId xmlns:a16="http://schemas.microsoft.com/office/drawing/2014/main" id="{B11E5631-B32A-BE61-2BF3-7C8C196223A8}"/>
                </a:ext>
              </a:extLst>
            </p:cNvPr>
            <p:cNvGrpSpPr>
              <a:grpSpLocks/>
            </p:cNvGrpSpPr>
            <p:nvPr/>
          </p:nvGrpSpPr>
          <p:grpSpPr bwMode="auto">
            <a:xfrm>
              <a:off x="4749" y="668"/>
              <a:ext cx="581" cy="145"/>
              <a:chOff x="614" y="2568"/>
              <a:chExt cx="725" cy="139"/>
            </a:xfrm>
          </p:grpSpPr>
          <p:sp>
            <p:nvSpPr>
              <p:cNvPr id="31790" name="AutoShape 54">
                <a:extLst>
                  <a:ext uri="{FF2B5EF4-FFF2-40B4-BE49-F238E27FC236}">
                    <a16:creationId xmlns:a16="http://schemas.microsoft.com/office/drawing/2014/main" id="{F5CBD2B9-8E04-1E12-79F5-BA91CB6677F8}"/>
                  </a:ext>
                </a:extLst>
              </p:cNvPr>
              <p:cNvSpPr>
                <a:spLocks noChangeArrowheads="1"/>
              </p:cNvSpPr>
              <p:nvPr/>
            </p:nvSpPr>
            <p:spPr bwMode="auto">
              <a:xfrm>
                <a:off x="613" y="2569"/>
                <a:ext cx="727"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31791" name="AutoShape 55">
                <a:extLst>
                  <a:ext uri="{FF2B5EF4-FFF2-40B4-BE49-F238E27FC236}">
                    <a16:creationId xmlns:a16="http://schemas.microsoft.com/office/drawing/2014/main" id="{6CC8EA5F-8636-DE4A-7A77-A11A5CF0EC27}"/>
                  </a:ext>
                </a:extLst>
              </p:cNvPr>
              <p:cNvSpPr>
                <a:spLocks noChangeArrowheads="1"/>
              </p:cNvSpPr>
              <p:nvPr/>
            </p:nvSpPr>
            <p:spPr bwMode="auto">
              <a:xfrm>
                <a:off x="629" y="2586"/>
                <a:ext cx="694"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sp>
          <p:nvSpPr>
            <p:cNvPr id="31766" name="Rectangle 56">
              <a:extLst>
                <a:ext uri="{FF2B5EF4-FFF2-40B4-BE49-F238E27FC236}">
                  <a16:creationId xmlns:a16="http://schemas.microsoft.com/office/drawing/2014/main" id="{45BEDBEA-55C1-6398-B99F-3CC1C269655E}"/>
                </a:ext>
              </a:extLst>
            </p:cNvPr>
            <p:cNvSpPr>
              <a:spLocks noChangeArrowheads="1"/>
            </p:cNvSpPr>
            <p:nvPr/>
          </p:nvSpPr>
          <p:spPr bwMode="auto">
            <a:xfrm>
              <a:off x="4225" y="1019"/>
              <a:ext cx="595"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nvGrpSpPr>
            <p:cNvPr id="31767" name="Group 57">
              <a:extLst>
                <a:ext uri="{FF2B5EF4-FFF2-40B4-BE49-F238E27FC236}">
                  <a16:creationId xmlns:a16="http://schemas.microsoft.com/office/drawing/2014/main" id="{E6AEE0CA-C19F-F384-652D-62912F944100}"/>
                </a:ext>
              </a:extLst>
            </p:cNvPr>
            <p:cNvGrpSpPr>
              <a:grpSpLocks/>
            </p:cNvGrpSpPr>
            <p:nvPr/>
          </p:nvGrpSpPr>
          <p:grpSpPr bwMode="auto">
            <a:xfrm>
              <a:off x="4747" y="994"/>
              <a:ext cx="581" cy="134"/>
              <a:chOff x="614" y="2568"/>
              <a:chExt cx="725" cy="139"/>
            </a:xfrm>
          </p:grpSpPr>
          <p:sp>
            <p:nvSpPr>
              <p:cNvPr id="31788" name="AutoShape 58">
                <a:extLst>
                  <a:ext uri="{FF2B5EF4-FFF2-40B4-BE49-F238E27FC236}">
                    <a16:creationId xmlns:a16="http://schemas.microsoft.com/office/drawing/2014/main" id="{4027A546-B119-2327-E0FC-79490EBAFB44}"/>
                  </a:ext>
                </a:extLst>
              </p:cNvPr>
              <p:cNvSpPr>
                <a:spLocks noChangeArrowheads="1"/>
              </p:cNvSpPr>
              <p:nvPr/>
            </p:nvSpPr>
            <p:spPr bwMode="auto">
              <a:xfrm>
                <a:off x="616" y="2569"/>
                <a:ext cx="723"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31789" name="AutoShape 59">
                <a:extLst>
                  <a:ext uri="{FF2B5EF4-FFF2-40B4-BE49-F238E27FC236}">
                    <a16:creationId xmlns:a16="http://schemas.microsoft.com/office/drawing/2014/main" id="{DFBCA6E4-7DDE-E164-4D59-3A5164BED0B3}"/>
                  </a:ext>
                </a:extLst>
              </p:cNvPr>
              <p:cNvSpPr>
                <a:spLocks noChangeArrowheads="1"/>
              </p:cNvSpPr>
              <p:nvPr/>
            </p:nvSpPr>
            <p:spPr bwMode="auto">
              <a:xfrm>
                <a:off x="632" y="2588"/>
                <a:ext cx="690"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sp>
          <p:nvSpPr>
            <p:cNvPr id="31768" name="Rectangle 60">
              <a:extLst>
                <a:ext uri="{FF2B5EF4-FFF2-40B4-BE49-F238E27FC236}">
                  <a16:creationId xmlns:a16="http://schemas.microsoft.com/office/drawing/2014/main" id="{ED69A97C-4909-3879-FBFD-FD08FC03A66F}"/>
                </a:ext>
              </a:extLst>
            </p:cNvPr>
            <p:cNvSpPr>
              <a:spLocks noChangeArrowheads="1"/>
            </p:cNvSpPr>
            <p:nvPr/>
          </p:nvSpPr>
          <p:spPr bwMode="auto">
            <a:xfrm>
              <a:off x="4218" y="1357"/>
              <a:ext cx="595"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31769" name="Rectangle 61">
              <a:extLst>
                <a:ext uri="{FF2B5EF4-FFF2-40B4-BE49-F238E27FC236}">
                  <a16:creationId xmlns:a16="http://schemas.microsoft.com/office/drawing/2014/main" id="{0DAE7809-BD0D-481E-2F50-36B3A3EA18CA}"/>
                </a:ext>
              </a:extLst>
            </p:cNvPr>
            <p:cNvSpPr>
              <a:spLocks noChangeArrowheads="1"/>
            </p:cNvSpPr>
            <p:nvPr/>
          </p:nvSpPr>
          <p:spPr bwMode="auto">
            <a:xfrm>
              <a:off x="4228" y="1654"/>
              <a:ext cx="595"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nvGrpSpPr>
            <p:cNvPr id="31770" name="Group 62">
              <a:extLst>
                <a:ext uri="{FF2B5EF4-FFF2-40B4-BE49-F238E27FC236}">
                  <a16:creationId xmlns:a16="http://schemas.microsoft.com/office/drawing/2014/main" id="{FE8C0DCE-A1F4-3414-CC47-D48775F40AED}"/>
                </a:ext>
              </a:extLst>
            </p:cNvPr>
            <p:cNvGrpSpPr>
              <a:grpSpLocks/>
            </p:cNvGrpSpPr>
            <p:nvPr/>
          </p:nvGrpSpPr>
          <p:grpSpPr bwMode="auto">
            <a:xfrm>
              <a:off x="4735" y="1627"/>
              <a:ext cx="582" cy="151"/>
              <a:chOff x="614" y="2568"/>
              <a:chExt cx="725" cy="139"/>
            </a:xfrm>
          </p:grpSpPr>
          <p:sp>
            <p:nvSpPr>
              <p:cNvPr id="31786" name="AutoShape 63">
                <a:extLst>
                  <a:ext uri="{FF2B5EF4-FFF2-40B4-BE49-F238E27FC236}">
                    <a16:creationId xmlns:a16="http://schemas.microsoft.com/office/drawing/2014/main" id="{2C531A4C-AC44-3E65-23A2-7E85685259E9}"/>
                  </a:ext>
                </a:extLst>
              </p:cNvPr>
              <p:cNvSpPr>
                <a:spLocks noChangeArrowheads="1"/>
              </p:cNvSpPr>
              <p:nvPr/>
            </p:nvSpPr>
            <p:spPr bwMode="auto">
              <a:xfrm>
                <a:off x="614" y="2568"/>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31787" name="AutoShape 64">
                <a:extLst>
                  <a:ext uri="{FF2B5EF4-FFF2-40B4-BE49-F238E27FC236}">
                    <a16:creationId xmlns:a16="http://schemas.microsoft.com/office/drawing/2014/main" id="{4BCF3B91-3A7A-B120-F348-C567CA0ACBE9}"/>
                  </a:ext>
                </a:extLst>
              </p:cNvPr>
              <p:cNvSpPr>
                <a:spLocks noChangeArrowheads="1"/>
              </p:cNvSpPr>
              <p:nvPr/>
            </p:nvSpPr>
            <p:spPr bwMode="auto">
              <a:xfrm>
                <a:off x="631" y="2584"/>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sp>
          <p:nvSpPr>
            <p:cNvPr id="31771" name="Freeform 65">
              <a:extLst>
                <a:ext uri="{FF2B5EF4-FFF2-40B4-BE49-F238E27FC236}">
                  <a16:creationId xmlns:a16="http://schemas.microsoft.com/office/drawing/2014/main" id="{55F3815D-E737-E12A-7A67-1A97FF8AF231}"/>
                </a:ext>
              </a:extLst>
            </p:cNvPr>
            <p:cNvSpPr>
              <a:spLocks/>
            </p:cNvSpPr>
            <p:nvPr/>
          </p:nvSpPr>
          <p:spPr bwMode="auto">
            <a:xfrm>
              <a:off x="5288" y="1354"/>
              <a:ext cx="263" cy="188"/>
            </a:xfrm>
            <a:custGeom>
              <a:avLst/>
              <a:gdLst>
                <a:gd name="T0" fmla="*/ 2 w 328"/>
                <a:gd name="T1" fmla="*/ 0 h 226"/>
                <a:gd name="T2" fmla="*/ 2 w 328"/>
                <a:gd name="T3" fmla="*/ 2 h 226"/>
                <a:gd name="T4" fmla="*/ 2 w 328"/>
                <a:gd name="T5" fmla="*/ 2 h 226"/>
                <a:gd name="T6" fmla="*/ 0 w 328"/>
                <a:gd name="T7" fmla="*/ 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772" name="Group 66">
              <a:extLst>
                <a:ext uri="{FF2B5EF4-FFF2-40B4-BE49-F238E27FC236}">
                  <a16:creationId xmlns:a16="http://schemas.microsoft.com/office/drawing/2014/main" id="{79F42443-9B0C-7F27-A8EB-58F37BED7A4D}"/>
                </a:ext>
              </a:extLst>
            </p:cNvPr>
            <p:cNvGrpSpPr>
              <a:grpSpLocks/>
            </p:cNvGrpSpPr>
            <p:nvPr/>
          </p:nvGrpSpPr>
          <p:grpSpPr bwMode="auto">
            <a:xfrm>
              <a:off x="4739" y="1327"/>
              <a:ext cx="582" cy="139"/>
              <a:chOff x="614" y="2568"/>
              <a:chExt cx="725" cy="139"/>
            </a:xfrm>
          </p:grpSpPr>
          <p:sp>
            <p:nvSpPr>
              <p:cNvPr id="31784" name="AutoShape 67">
                <a:extLst>
                  <a:ext uri="{FF2B5EF4-FFF2-40B4-BE49-F238E27FC236}">
                    <a16:creationId xmlns:a16="http://schemas.microsoft.com/office/drawing/2014/main" id="{4B2F7A14-F0D5-BBAE-73F2-E1B8FB9642E3}"/>
                  </a:ext>
                </a:extLst>
              </p:cNvPr>
              <p:cNvSpPr>
                <a:spLocks noChangeArrowheads="1"/>
              </p:cNvSpPr>
              <p:nvPr/>
            </p:nvSpPr>
            <p:spPr bwMode="auto">
              <a:xfrm>
                <a:off x="614" y="2568"/>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31785" name="AutoShape 68">
                <a:extLst>
                  <a:ext uri="{FF2B5EF4-FFF2-40B4-BE49-F238E27FC236}">
                    <a16:creationId xmlns:a16="http://schemas.microsoft.com/office/drawing/2014/main" id="{947D7568-0791-9F7C-CE54-867DC9F4BDA7}"/>
                  </a:ext>
                </a:extLst>
              </p:cNvPr>
              <p:cNvSpPr>
                <a:spLocks noChangeArrowheads="1"/>
              </p:cNvSpPr>
              <p:nvPr/>
            </p:nvSpPr>
            <p:spPr bwMode="auto">
              <a:xfrm>
                <a:off x="630"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sp>
          <p:nvSpPr>
            <p:cNvPr id="31773" name="Rectangle 69">
              <a:extLst>
                <a:ext uri="{FF2B5EF4-FFF2-40B4-BE49-F238E27FC236}">
                  <a16:creationId xmlns:a16="http://schemas.microsoft.com/office/drawing/2014/main" id="{9BDC2D60-E727-7A0B-A931-A8C1312C5EEF}"/>
                </a:ext>
              </a:extLst>
            </p:cNvPr>
            <p:cNvSpPr>
              <a:spLocks noChangeArrowheads="1"/>
            </p:cNvSpPr>
            <p:nvPr/>
          </p:nvSpPr>
          <p:spPr bwMode="auto">
            <a:xfrm>
              <a:off x="5249" y="432"/>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31774" name="Freeform 70">
              <a:extLst>
                <a:ext uri="{FF2B5EF4-FFF2-40B4-BE49-F238E27FC236}">
                  <a16:creationId xmlns:a16="http://schemas.microsoft.com/office/drawing/2014/main" id="{EB9BAB46-6034-1522-DD80-A71CA9EB0393}"/>
                </a:ext>
              </a:extLst>
            </p:cNvPr>
            <p:cNvSpPr>
              <a:spLocks/>
            </p:cNvSpPr>
            <p:nvPr/>
          </p:nvSpPr>
          <p:spPr bwMode="auto">
            <a:xfrm>
              <a:off x="5312" y="1007"/>
              <a:ext cx="237" cy="213"/>
            </a:xfrm>
            <a:custGeom>
              <a:avLst/>
              <a:gdLst>
                <a:gd name="T0" fmla="*/ 2 w 296"/>
                <a:gd name="T1" fmla="*/ 0 h 256"/>
                <a:gd name="T2" fmla="*/ 2 w 296"/>
                <a:gd name="T3" fmla="*/ 2 h 256"/>
                <a:gd name="T4" fmla="*/ 2 w 296"/>
                <a:gd name="T5" fmla="*/ 2 h 256"/>
                <a:gd name="T6" fmla="*/ 0 w 296"/>
                <a:gd name="T7" fmla="*/ 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5" name="Freeform 71">
              <a:extLst>
                <a:ext uri="{FF2B5EF4-FFF2-40B4-BE49-F238E27FC236}">
                  <a16:creationId xmlns:a16="http://schemas.microsoft.com/office/drawing/2014/main" id="{7A24FD9C-FE25-4480-23F1-B9EAFF729947}"/>
                </a:ext>
              </a:extLst>
            </p:cNvPr>
            <p:cNvSpPr>
              <a:spLocks/>
            </p:cNvSpPr>
            <p:nvPr/>
          </p:nvSpPr>
          <p:spPr bwMode="auto">
            <a:xfrm>
              <a:off x="5315" y="680"/>
              <a:ext cx="244" cy="240"/>
            </a:xfrm>
            <a:custGeom>
              <a:avLst/>
              <a:gdLst>
                <a:gd name="T0" fmla="*/ 0 w 304"/>
                <a:gd name="T1" fmla="*/ 0 h 288"/>
                <a:gd name="T2" fmla="*/ 2 w 304"/>
                <a:gd name="T3" fmla="*/ 3 h 288"/>
                <a:gd name="T4" fmla="*/ 2 w 304"/>
                <a:gd name="T5" fmla="*/ 3 h 288"/>
                <a:gd name="T6" fmla="*/ 2 w 304"/>
                <a:gd name="T7" fmla="*/ 3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6" name="Oval 72">
              <a:extLst>
                <a:ext uri="{FF2B5EF4-FFF2-40B4-BE49-F238E27FC236}">
                  <a16:creationId xmlns:a16="http://schemas.microsoft.com/office/drawing/2014/main" id="{596463FA-80EE-BBC5-FA3D-81C01C2E9890}"/>
                </a:ext>
              </a:extLst>
            </p:cNvPr>
            <p:cNvSpPr>
              <a:spLocks noChangeArrowheads="1"/>
            </p:cNvSpPr>
            <p:nvPr/>
          </p:nvSpPr>
          <p:spPr bwMode="auto">
            <a:xfrm>
              <a:off x="5516" y="2611"/>
              <a:ext cx="49"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31777" name="Freeform 73">
              <a:extLst>
                <a:ext uri="{FF2B5EF4-FFF2-40B4-BE49-F238E27FC236}">
                  <a16:creationId xmlns:a16="http://schemas.microsoft.com/office/drawing/2014/main" id="{72D2617E-3BBA-9C5C-58ED-625C1CA2583F}"/>
                </a:ext>
              </a:extLst>
            </p:cNvPr>
            <p:cNvSpPr>
              <a:spLocks/>
            </p:cNvSpPr>
            <p:nvPr/>
          </p:nvSpPr>
          <p:spPr bwMode="auto">
            <a:xfrm>
              <a:off x="5302" y="2614"/>
              <a:ext cx="245" cy="200"/>
            </a:xfrm>
            <a:custGeom>
              <a:avLst/>
              <a:gdLst>
                <a:gd name="T0" fmla="*/ 0 w 306"/>
                <a:gd name="T1" fmla="*/ 3 h 240"/>
                <a:gd name="T2" fmla="*/ 2 w 306"/>
                <a:gd name="T3" fmla="*/ 3 h 240"/>
                <a:gd name="T4" fmla="*/ 2 w 306"/>
                <a:gd name="T5" fmla="*/ 3 h 240"/>
                <a:gd name="T6" fmla="*/ 2 w 306"/>
                <a:gd name="T7" fmla="*/ 0 h 240"/>
                <a:gd name="T8" fmla="*/ 0 w 306"/>
                <a:gd name="T9" fmla="*/ 3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8" name="AutoShape 74">
              <a:extLst>
                <a:ext uri="{FF2B5EF4-FFF2-40B4-BE49-F238E27FC236}">
                  <a16:creationId xmlns:a16="http://schemas.microsoft.com/office/drawing/2014/main" id="{DCD9C132-CA10-895B-1BB9-F8D63D8099BF}"/>
                </a:ext>
              </a:extLst>
            </p:cNvPr>
            <p:cNvSpPr>
              <a:spLocks noChangeArrowheads="1"/>
            </p:cNvSpPr>
            <p:nvPr/>
          </p:nvSpPr>
          <p:spPr bwMode="auto">
            <a:xfrm>
              <a:off x="4140" y="2677"/>
              <a:ext cx="1201" cy="148"/>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31779" name="AutoShape 75">
              <a:extLst>
                <a:ext uri="{FF2B5EF4-FFF2-40B4-BE49-F238E27FC236}">
                  <a16:creationId xmlns:a16="http://schemas.microsoft.com/office/drawing/2014/main" id="{B2715614-86E2-1907-07CD-4BF4A858182A}"/>
                </a:ext>
              </a:extLst>
            </p:cNvPr>
            <p:cNvSpPr>
              <a:spLocks noChangeArrowheads="1"/>
            </p:cNvSpPr>
            <p:nvPr/>
          </p:nvSpPr>
          <p:spPr bwMode="auto">
            <a:xfrm>
              <a:off x="4205" y="2712"/>
              <a:ext cx="1070"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31780" name="Oval 76">
              <a:extLst>
                <a:ext uri="{FF2B5EF4-FFF2-40B4-BE49-F238E27FC236}">
                  <a16:creationId xmlns:a16="http://schemas.microsoft.com/office/drawing/2014/main" id="{3705FBE9-C55F-0224-42D5-E0B83EB9CBAA}"/>
                </a:ext>
              </a:extLst>
            </p:cNvPr>
            <p:cNvSpPr>
              <a:spLocks noChangeArrowheads="1"/>
            </p:cNvSpPr>
            <p:nvPr/>
          </p:nvSpPr>
          <p:spPr bwMode="auto">
            <a:xfrm>
              <a:off x="4309" y="2383"/>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31781" name="Oval 77">
              <a:extLst>
                <a:ext uri="{FF2B5EF4-FFF2-40B4-BE49-F238E27FC236}">
                  <a16:creationId xmlns:a16="http://schemas.microsoft.com/office/drawing/2014/main" id="{323B4AE2-AA23-BD33-371F-B5DAF9D3D883}"/>
                </a:ext>
              </a:extLst>
            </p:cNvPr>
            <p:cNvSpPr>
              <a:spLocks noChangeArrowheads="1"/>
            </p:cNvSpPr>
            <p:nvPr/>
          </p:nvSpPr>
          <p:spPr bwMode="auto">
            <a:xfrm>
              <a:off x="4485" y="2383"/>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SzTx/>
                <a:buFontTx/>
                <a:buNone/>
              </a:pPr>
              <a:endParaRPr kumimoji="0" lang="zh-CN" altLang="en-US" sz="1800">
                <a:solidFill>
                  <a:srgbClr val="FF0000"/>
                </a:solidFill>
                <a:latin typeface="Arial" panose="020B0604020202020204" pitchFamily="34" charset="0"/>
                <a:ea typeface="ＭＳ Ｐゴシック" panose="020B0600070205080204" pitchFamily="34" charset="-128"/>
              </a:endParaRPr>
            </a:p>
          </p:txBody>
        </p:sp>
        <p:sp>
          <p:nvSpPr>
            <p:cNvPr id="31782" name="Oval 78">
              <a:extLst>
                <a:ext uri="{FF2B5EF4-FFF2-40B4-BE49-F238E27FC236}">
                  <a16:creationId xmlns:a16="http://schemas.microsoft.com/office/drawing/2014/main" id="{C5E42833-D409-4A33-3ED4-BA51B334398A}"/>
                </a:ext>
              </a:extLst>
            </p:cNvPr>
            <p:cNvSpPr>
              <a:spLocks noChangeArrowheads="1"/>
            </p:cNvSpPr>
            <p:nvPr/>
          </p:nvSpPr>
          <p:spPr bwMode="auto">
            <a:xfrm>
              <a:off x="4661" y="2380"/>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31783" name="Rectangle 79">
              <a:extLst>
                <a:ext uri="{FF2B5EF4-FFF2-40B4-BE49-F238E27FC236}">
                  <a16:creationId xmlns:a16="http://schemas.microsoft.com/office/drawing/2014/main" id="{C823D545-3D6A-A333-FBDC-90FA20968E77}"/>
                </a:ext>
              </a:extLst>
            </p:cNvPr>
            <p:cNvSpPr>
              <a:spLocks noChangeArrowheads="1"/>
            </p:cNvSpPr>
            <p:nvPr/>
          </p:nvSpPr>
          <p:spPr bwMode="auto">
            <a:xfrm>
              <a:off x="5061" y="1835"/>
              <a:ext cx="88" cy="762"/>
            </a:xfrm>
            <a:prstGeom prst="rect">
              <a:avLst/>
            </a:prstGeom>
            <a:solidFill>
              <a:srgbClr val="292929"/>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nodeType="afterGroup">
                            <p:stCondLst>
                              <p:cond delay="5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F5FD9865-CC4B-FA3F-BF30-5D6885BB8222}"/>
              </a:ext>
            </a:extLst>
          </p:cNvPr>
          <p:cNvSpPr>
            <a:spLocks noGrp="1" noChangeArrowheads="1"/>
          </p:cNvSpPr>
          <p:nvPr>
            <p:ph type="title"/>
          </p:nvPr>
        </p:nvSpPr>
        <p:spPr>
          <a:xfrm>
            <a:off x="463550" y="304800"/>
            <a:ext cx="7989888" cy="838200"/>
          </a:xfrm>
        </p:spPr>
        <p:txBody>
          <a:bodyPr/>
          <a:lstStyle/>
          <a:p>
            <a:r>
              <a:rPr lang="en-US" altLang="en-US">
                <a:ea typeface="ＭＳ Ｐゴシック" panose="020B0600070205080204" pitchFamily="34" charset="-128"/>
              </a:rPr>
              <a:t>Adaptive Multi-Bit Rate with HTTP Streaming </a:t>
            </a:r>
            <a:r>
              <a:rPr lang="zh-CN" altLang="en-US">
                <a:ea typeface="ＭＳ Ｐゴシック" panose="020B0600070205080204" pitchFamily="34" charset="-128"/>
              </a:rPr>
              <a:t>（</a:t>
            </a:r>
            <a:r>
              <a:rPr lang="en-US" altLang="zh-CN">
                <a:ea typeface="ＭＳ Ｐゴシック" panose="020B0600070205080204" pitchFamily="34" charset="-128"/>
              </a:rPr>
              <a:t>1</a:t>
            </a:r>
            <a:r>
              <a:rPr lang="zh-CN" altLang="en-US">
                <a:ea typeface="ＭＳ Ｐゴシック" panose="020B0600070205080204" pitchFamily="34" charset="-128"/>
              </a:rPr>
              <a:t>）</a:t>
            </a:r>
            <a:endParaRPr lang="en-US" altLang="en-US">
              <a:ea typeface="ＭＳ Ｐゴシック" panose="020B0600070205080204" pitchFamily="34" charset="-128"/>
            </a:endParaRPr>
          </a:p>
        </p:txBody>
      </p:sp>
      <p:sp>
        <p:nvSpPr>
          <p:cNvPr id="33794" name="Rectangle 3">
            <a:extLst>
              <a:ext uri="{FF2B5EF4-FFF2-40B4-BE49-F238E27FC236}">
                <a16:creationId xmlns:a16="http://schemas.microsoft.com/office/drawing/2014/main" id="{1BAFAF91-925D-A538-8BD5-AEA35CE3CA95}"/>
              </a:ext>
            </a:extLst>
          </p:cNvPr>
          <p:cNvSpPr>
            <a:spLocks noGrp="1" noChangeArrowheads="1"/>
          </p:cNvSpPr>
          <p:nvPr>
            <p:ph type="body" idx="1"/>
          </p:nvPr>
        </p:nvSpPr>
        <p:spPr>
          <a:xfrm>
            <a:off x="463550" y="1676400"/>
            <a:ext cx="7689850" cy="4267200"/>
          </a:xfrm>
        </p:spPr>
        <p:txBody>
          <a:bodyPr/>
          <a:lstStyle/>
          <a:p>
            <a:r>
              <a:rPr lang="en-US" altLang="en-US" sz="2400">
                <a:ea typeface="ＭＳ Ｐゴシック" panose="020B0600070205080204" pitchFamily="34" charset="-128"/>
              </a:rPr>
              <a:t>Client-centric architecture with stateful client and stateless server </a:t>
            </a:r>
          </a:p>
          <a:p>
            <a:pPr lvl="1"/>
            <a:r>
              <a:rPr lang="en-US" altLang="en-US" sz="1800">
                <a:ea typeface="ＭＳ Ｐゴシック" panose="020B0600070205080204" pitchFamily="34" charset="-128"/>
              </a:rPr>
              <a:t>Standard server: Web servers</a:t>
            </a:r>
          </a:p>
          <a:p>
            <a:pPr lvl="1"/>
            <a:r>
              <a:rPr lang="en-US" altLang="en-US" sz="1800">
                <a:ea typeface="ＭＳ Ｐゴシック" panose="020B0600070205080204" pitchFamily="34" charset="-128"/>
              </a:rPr>
              <a:t>Standard Protocol: HTTP </a:t>
            </a:r>
          </a:p>
          <a:p>
            <a:pPr lvl="1"/>
            <a:r>
              <a:rPr lang="en-US" altLang="en-US" sz="1800">
                <a:ea typeface="ＭＳ Ｐゴシック" panose="020B0600070205080204" pitchFamily="34" charset="-128"/>
              </a:rPr>
              <a:t>Session state and logic maintained at client</a:t>
            </a:r>
          </a:p>
          <a:p>
            <a:r>
              <a:rPr lang="en-US" altLang="en-US" sz="2400">
                <a:ea typeface="ＭＳ Ｐゴシック" panose="020B0600070205080204" pitchFamily="34" charset="-128"/>
              </a:rPr>
              <a:t>Video is broken into multiple chunks</a:t>
            </a:r>
          </a:p>
          <a:p>
            <a:r>
              <a:rPr lang="en-US" altLang="en-US" sz="2400">
                <a:ea typeface="ＭＳ Ｐゴシック" panose="020B0600070205080204" pitchFamily="34" charset="-128"/>
              </a:rPr>
              <a:t>Chunks begin with keyframe so independent of other chunks</a:t>
            </a:r>
          </a:p>
          <a:p>
            <a:r>
              <a:rPr lang="en-US" altLang="en-US" sz="2400">
                <a:ea typeface="ＭＳ Ｐゴシック" panose="020B0600070205080204" pitchFamily="34" charset="-128"/>
              </a:rPr>
              <a:t>A series of HTTP progressive downloads of chunks</a:t>
            </a:r>
          </a:p>
          <a:p>
            <a:r>
              <a:rPr lang="en-US" altLang="en-US" sz="2400">
                <a:ea typeface="ＭＳ Ｐゴシック" panose="020B0600070205080204" pitchFamily="34" charset="-128"/>
              </a:rPr>
              <a:t>Playing chunks in sequence gives seamless video</a:t>
            </a:r>
            <a:endParaRPr lang="en-US" altLang="en-US">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483C0776-0F3C-9D79-E931-C16B550F93A0}"/>
              </a:ext>
            </a:extLst>
          </p:cNvPr>
          <p:cNvSpPr>
            <a:spLocks noGrp="1" noChangeArrowheads="1"/>
          </p:cNvSpPr>
          <p:nvPr>
            <p:ph type="title"/>
          </p:nvPr>
        </p:nvSpPr>
        <p:spPr>
          <a:xfrm>
            <a:off x="463550" y="304800"/>
            <a:ext cx="7989888" cy="838200"/>
          </a:xfrm>
        </p:spPr>
        <p:txBody>
          <a:bodyPr/>
          <a:lstStyle/>
          <a:p>
            <a:r>
              <a:rPr lang="en-US" altLang="en-US">
                <a:ea typeface="ＭＳ Ｐゴシック" panose="020B0600070205080204" pitchFamily="34" charset="-128"/>
              </a:rPr>
              <a:t>Adaptive Multi-Bit Rate with HTTP Streaming</a:t>
            </a:r>
            <a:r>
              <a:rPr lang="zh-CN" altLang="en-US">
                <a:ea typeface="ＭＳ Ｐゴシック" panose="020B0600070205080204" pitchFamily="34" charset="-128"/>
              </a:rPr>
              <a:t> （</a:t>
            </a:r>
            <a:r>
              <a:rPr lang="en-US" altLang="zh-CN">
                <a:ea typeface="ＭＳ Ｐゴシック" panose="020B0600070205080204" pitchFamily="34" charset="-128"/>
              </a:rPr>
              <a:t>2</a:t>
            </a:r>
            <a:r>
              <a:rPr lang="zh-CN" altLang="en-US">
                <a:ea typeface="ＭＳ Ｐゴシック" panose="020B0600070205080204" pitchFamily="34" charset="-128"/>
              </a:rPr>
              <a:t>）</a:t>
            </a:r>
            <a:r>
              <a:rPr lang="en-US" altLang="en-US">
                <a:ea typeface="ＭＳ Ｐゴシック" panose="020B0600070205080204" pitchFamily="34" charset="-128"/>
              </a:rPr>
              <a:t> </a:t>
            </a:r>
          </a:p>
        </p:txBody>
      </p:sp>
      <p:sp>
        <p:nvSpPr>
          <p:cNvPr id="35842" name="Rectangle 3">
            <a:extLst>
              <a:ext uri="{FF2B5EF4-FFF2-40B4-BE49-F238E27FC236}">
                <a16:creationId xmlns:a16="http://schemas.microsoft.com/office/drawing/2014/main" id="{02161683-A4DC-A77F-CF66-731495522B26}"/>
              </a:ext>
            </a:extLst>
          </p:cNvPr>
          <p:cNvSpPr>
            <a:spLocks noGrp="1" noChangeArrowheads="1"/>
          </p:cNvSpPr>
          <p:nvPr>
            <p:ph type="body" idx="1"/>
          </p:nvPr>
        </p:nvSpPr>
        <p:spPr>
          <a:xfrm>
            <a:off x="463550" y="1676400"/>
            <a:ext cx="7689850" cy="4267200"/>
          </a:xfrm>
        </p:spPr>
        <p:txBody>
          <a:bodyPr/>
          <a:lstStyle/>
          <a:p>
            <a:r>
              <a:rPr lang="en-US" altLang="en-US" sz="2400">
                <a:ea typeface="ＭＳ Ｐゴシック" panose="020B0600070205080204" pitchFamily="34" charset="-128"/>
              </a:rPr>
              <a:t>Encode video at different levels of quality/bandwidth</a:t>
            </a:r>
          </a:p>
          <a:p>
            <a:endParaRPr lang="en-US" altLang="en-US" sz="2400">
              <a:ea typeface="ＭＳ Ｐゴシック" panose="020B0600070205080204" pitchFamily="34" charset="-128"/>
            </a:endParaRPr>
          </a:p>
          <a:p>
            <a:r>
              <a:rPr lang="en-US" altLang="en-US" sz="2400">
                <a:ea typeface="ＭＳ Ｐゴシック" panose="020B0600070205080204" pitchFamily="34" charset="-128"/>
              </a:rPr>
              <a:t>Client can adapt to different bit rates within a single session by requesting different sized chunks</a:t>
            </a:r>
          </a:p>
          <a:p>
            <a:endParaRPr lang="en-US" altLang="en-US" sz="2400">
              <a:ea typeface="ＭＳ Ｐゴシック" panose="020B0600070205080204" pitchFamily="34" charset="-128"/>
            </a:endParaRPr>
          </a:p>
          <a:p>
            <a:r>
              <a:rPr lang="en-US" altLang="en-US" sz="2400">
                <a:ea typeface="ＭＳ Ｐゴシック" panose="020B0600070205080204" pitchFamily="34" charset="-128"/>
              </a:rPr>
              <a:t>Chunks of different bit rates must be synchronized</a:t>
            </a:r>
          </a:p>
          <a:p>
            <a:pPr lvl="1"/>
            <a:r>
              <a:rPr lang="en-US" altLang="en-US" sz="2000">
                <a:ea typeface="ＭＳ Ｐゴシック" panose="020B0600070205080204" pitchFamily="34" charset="-128"/>
              </a:rPr>
              <a:t>All encodings have the same chunk boundaries and all chunks start with key frames, so you can make smooth splices to chunks of higher or lower bit rates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2F966301-0346-4327-5878-9531427E71C2}"/>
              </a:ext>
            </a:extLst>
          </p:cNvPr>
          <p:cNvSpPr>
            <a:spLocks noGrp="1" noChangeArrowheads="1"/>
          </p:cNvSpPr>
          <p:nvPr>
            <p:ph type="title"/>
          </p:nvPr>
        </p:nvSpPr>
        <p:spPr/>
        <p:txBody>
          <a:bodyPr/>
          <a:lstStyle/>
          <a:p>
            <a:r>
              <a:rPr lang="en-US" altLang="en-US">
                <a:solidFill>
                  <a:srgbClr val="000000"/>
                </a:solidFill>
                <a:ea typeface="ＭＳ Ｐゴシック" panose="020B0600070205080204" pitchFamily="34" charset="-128"/>
              </a:rPr>
              <a:t>HTTP Chunking Protocol </a:t>
            </a:r>
          </a:p>
        </p:txBody>
      </p:sp>
      <p:sp>
        <p:nvSpPr>
          <p:cNvPr id="6" name="Cloud 5">
            <a:extLst>
              <a:ext uri="{FF2B5EF4-FFF2-40B4-BE49-F238E27FC236}">
                <a16:creationId xmlns:a16="http://schemas.microsoft.com/office/drawing/2014/main" id="{83156856-1432-10D1-F674-BA240B392E54}"/>
              </a:ext>
            </a:extLst>
          </p:cNvPr>
          <p:cNvSpPr/>
          <p:nvPr/>
        </p:nvSpPr>
        <p:spPr>
          <a:xfrm>
            <a:off x="3733800" y="2327275"/>
            <a:ext cx="5321300" cy="2970213"/>
          </a:xfrm>
          <a:prstGeom prst="cloud">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7" name="Rectangle 6">
            <a:extLst>
              <a:ext uri="{FF2B5EF4-FFF2-40B4-BE49-F238E27FC236}">
                <a16:creationId xmlns:a16="http://schemas.microsoft.com/office/drawing/2014/main" id="{F7AF5254-0170-45E4-0E99-2E2BC72B3737}"/>
              </a:ext>
            </a:extLst>
          </p:cNvPr>
          <p:cNvSpPr/>
          <p:nvPr/>
        </p:nvSpPr>
        <p:spPr>
          <a:xfrm>
            <a:off x="195263" y="2635250"/>
            <a:ext cx="2047875" cy="2519363"/>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endParaRPr kumimoji="0" lang="x-none" altLang="x-none" sz="2400">
              <a:solidFill>
                <a:srgbClr val="FFFFFF"/>
              </a:solidFill>
            </a:endParaRPr>
          </a:p>
        </p:txBody>
      </p:sp>
      <p:sp>
        <p:nvSpPr>
          <p:cNvPr id="8" name="Rectangle 7">
            <a:extLst>
              <a:ext uri="{FF2B5EF4-FFF2-40B4-BE49-F238E27FC236}">
                <a16:creationId xmlns:a16="http://schemas.microsoft.com/office/drawing/2014/main" id="{79D851DC-9039-404A-D732-F053D6D33F78}"/>
              </a:ext>
            </a:extLst>
          </p:cNvPr>
          <p:cNvSpPr/>
          <p:nvPr/>
        </p:nvSpPr>
        <p:spPr>
          <a:xfrm>
            <a:off x="390525" y="2809875"/>
            <a:ext cx="1657350" cy="89535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2000" b="1" dirty="0">
                <a:solidFill>
                  <a:schemeClr val="tx1"/>
                </a:solidFill>
              </a:rPr>
              <a:t>HTTP Adaptive Player</a:t>
            </a:r>
          </a:p>
        </p:txBody>
      </p:sp>
      <p:sp>
        <p:nvSpPr>
          <p:cNvPr id="37893" name="TextBox 8">
            <a:extLst>
              <a:ext uri="{FF2B5EF4-FFF2-40B4-BE49-F238E27FC236}">
                <a16:creationId xmlns:a16="http://schemas.microsoft.com/office/drawing/2014/main" id="{278EBE0A-1EA1-03D9-0F1A-265FADCA66C8}"/>
              </a:ext>
            </a:extLst>
          </p:cNvPr>
          <p:cNvSpPr txBox="1">
            <a:spLocks noChangeArrowheads="1"/>
          </p:cNvSpPr>
          <p:nvPr/>
        </p:nvSpPr>
        <p:spPr bwMode="auto">
          <a:xfrm>
            <a:off x="228600" y="3813175"/>
            <a:ext cx="1389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600">
                <a:latin typeface="Arial" panose="020B0604020202020204" pitchFamily="34" charset="0"/>
                <a:ea typeface="ＭＳ Ｐゴシック" panose="020B0600070205080204" pitchFamily="34" charset="-128"/>
              </a:rPr>
              <a:t>Web browser</a:t>
            </a:r>
          </a:p>
        </p:txBody>
      </p:sp>
      <p:sp>
        <p:nvSpPr>
          <p:cNvPr id="10" name="Rectangle 9">
            <a:extLst>
              <a:ext uri="{FF2B5EF4-FFF2-40B4-BE49-F238E27FC236}">
                <a16:creationId xmlns:a16="http://schemas.microsoft.com/office/drawing/2014/main" id="{EEF534C7-5ECF-D768-76C7-D43C1E303BFF}"/>
              </a:ext>
            </a:extLst>
          </p:cNvPr>
          <p:cNvSpPr/>
          <p:nvPr/>
        </p:nvSpPr>
        <p:spPr>
          <a:xfrm>
            <a:off x="5961063" y="2692400"/>
            <a:ext cx="1319212" cy="2444750"/>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endParaRPr kumimoji="0" lang="x-none" altLang="x-none" sz="2400">
              <a:solidFill>
                <a:srgbClr val="FFFFFF"/>
              </a:solidFill>
            </a:endParaRPr>
          </a:p>
        </p:txBody>
      </p:sp>
      <p:sp>
        <p:nvSpPr>
          <p:cNvPr id="37895" name="TextBox 10">
            <a:extLst>
              <a:ext uri="{FF2B5EF4-FFF2-40B4-BE49-F238E27FC236}">
                <a16:creationId xmlns:a16="http://schemas.microsoft.com/office/drawing/2014/main" id="{E632DEDC-BF7D-0CFC-9D98-38297358886E}"/>
              </a:ext>
            </a:extLst>
          </p:cNvPr>
          <p:cNvSpPr txBox="1">
            <a:spLocks noChangeArrowheads="1"/>
          </p:cNvSpPr>
          <p:nvPr/>
        </p:nvSpPr>
        <p:spPr bwMode="auto">
          <a:xfrm>
            <a:off x="6008688" y="3730625"/>
            <a:ext cx="150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400" b="1">
                <a:latin typeface="Arial" panose="020B0604020202020204" pitchFamily="34" charset="0"/>
                <a:ea typeface="ＭＳ Ｐゴシック" panose="020B0600070205080204" pitchFamily="34" charset="-128"/>
              </a:rPr>
              <a:t>Web server</a:t>
            </a:r>
          </a:p>
        </p:txBody>
      </p:sp>
      <p:cxnSp>
        <p:nvCxnSpPr>
          <p:cNvPr id="12" name="Straight Connector 11">
            <a:extLst>
              <a:ext uri="{FF2B5EF4-FFF2-40B4-BE49-F238E27FC236}">
                <a16:creationId xmlns:a16="http://schemas.microsoft.com/office/drawing/2014/main" id="{AC322424-941D-DD9B-1878-6650B1415CF3}"/>
              </a:ext>
            </a:extLst>
          </p:cNvPr>
          <p:cNvCxnSpPr/>
          <p:nvPr/>
        </p:nvCxnSpPr>
        <p:spPr>
          <a:xfrm>
            <a:off x="195263" y="4211638"/>
            <a:ext cx="2047875"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2BAD5CD8-C6E0-0173-FABD-8C2CBD0D5E25}"/>
              </a:ext>
            </a:extLst>
          </p:cNvPr>
          <p:cNvCxnSpPr/>
          <p:nvPr/>
        </p:nvCxnSpPr>
        <p:spPr>
          <a:xfrm>
            <a:off x="195263" y="4519613"/>
            <a:ext cx="2047875"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sp>
        <p:nvSpPr>
          <p:cNvPr id="37898" name="TextBox 13">
            <a:extLst>
              <a:ext uri="{FF2B5EF4-FFF2-40B4-BE49-F238E27FC236}">
                <a16:creationId xmlns:a16="http://schemas.microsoft.com/office/drawing/2014/main" id="{F298AA91-3137-0497-D915-AB368F5E80E2}"/>
              </a:ext>
            </a:extLst>
          </p:cNvPr>
          <p:cNvSpPr txBox="1">
            <a:spLocks noChangeArrowheads="1"/>
          </p:cNvSpPr>
          <p:nvPr/>
        </p:nvSpPr>
        <p:spPr bwMode="auto">
          <a:xfrm>
            <a:off x="890588" y="4181475"/>
            <a:ext cx="715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600">
                <a:latin typeface="Arial" panose="020B0604020202020204" pitchFamily="34" charset="0"/>
                <a:ea typeface="ＭＳ Ｐゴシック" panose="020B0600070205080204" pitchFamily="34" charset="-128"/>
              </a:rPr>
              <a:t>HTTP</a:t>
            </a:r>
          </a:p>
        </p:txBody>
      </p:sp>
      <p:sp>
        <p:nvSpPr>
          <p:cNvPr id="37899" name="TextBox 14">
            <a:extLst>
              <a:ext uri="{FF2B5EF4-FFF2-40B4-BE49-F238E27FC236}">
                <a16:creationId xmlns:a16="http://schemas.microsoft.com/office/drawing/2014/main" id="{0D0C6EB8-4E05-67DD-BEEE-753C57785955}"/>
              </a:ext>
            </a:extLst>
          </p:cNvPr>
          <p:cNvSpPr txBox="1">
            <a:spLocks noChangeArrowheads="1"/>
          </p:cNvSpPr>
          <p:nvPr/>
        </p:nvSpPr>
        <p:spPr bwMode="auto">
          <a:xfrm>
            <a:off x="968375" y="4697413"/>
            <a:ext cx="590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600">
                <a:latin typeface="Arial" panose="020B0604020202020204" pitchFamily="34" charset="0"/>
                <a:ea typeface="ＭＳ Ｐゴシック" panose="020B0600070205080204" pitchFamily="34" charset="-128"/>
              </a:rPr>
              <a:t>TCP</a:t>
            </a:r>
          </a:p>
        </p:txBody>
      </p:sp>
      <p:sp>
        <p:nvSpPr>
          <p:cNvPr id="37900" name="TextBox 15">
            <a:extLst>
              <a:ext uri="{FF2B5EF4-FFF2-40B4-BE49-F238E27FC236}">
                <a16:creationId xmlns:a16="http://schemas.microsoft.com/office/drawing/2014/main" id="{2D871498-C393-BBAD-153B-3CCF7B9E3E9E}"/>
              </a:ext>
            </a:extLst>
          </p:cNvPr>
          <p:cNvSpPr txBox="1">
            <a:spLocks noChangeArrowheads="1"/>
          </p:cNvSpPr>
          <p:nvPr/>
        </p:nvSpPr>
        <p:spPr bwMode="auto">
          <a:xfrm>
            <a:off x="6869113" y="2760663"/>
            <a:ext cx="390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600">
                <a:latin typeface="Arial" panose="020B0604020202020204" pitchFamily="34" charset="0"/>
                <a:ea typeface="ＭＳ Ｐゴシック" panose="020B0600070205080204" pitchFamily="34" charset="-128"/>
              </a:rPr>
              <a:t>…</a:t>
            </a:r>
          </a:p>
        </p:txBody>
      </p:sp>
      <p:sp>
        <p:nvSpPr>
          <p:cNvPr id="17" name="Rectangle 16">
            <a:extLst>
              <a:ext uri="{FF2B5EF4-FFF2-40B4-BE49-F238E27FC236}">
                <a16:creationId xmlns:a16="http://schemas.microsoft.com/office/drawing/2014/main" id="{FF433474-12ED-40D5-E606-2221F4139DB9}"/>
              </a:ext>
            </a:extLst>
          </p:cNvPr>
          <p:cNvSpPr/>
          <p:nvPr/>
        </p:nvSpPr>
        <p:spPr>
          <a:xfrm>
            <a:off x="4448175" y="2865438"/>
            <a:ext cx="1300163" cy="873125"/>
          </a:xfrm>
          <a:prstGeom prst="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endParaRPr kumimoji="0" lang="x-none" altLang="x-none" sz="2400">
              <a:solidFill>
                <a:srgbClr val="000000"/>
              </a:solidFill>
            </a:endParaRPr>
          </a:p>
        </p:txBody>
      </p:sp>
      <p:cxnSp>
        <p:nvCxnSpPr>
          <p:cNvPr id="18" name="Straight Arrow Connector 17">
            <a:extLst>
              <a:ext uri="{FF2B5EF4-FFF2-40B4-BE49-F238E27FC236}">
                <a16:creationId xmlns:a16="http://schemas.microsoft.com/office/drawing/2014/main" id="{A1E37437-E8F9-322E-CF50-61E43D0EA203}"/>
              </a:ext>
            </a:extLst>
          </p:cNvPr>
          <p:cNvCxnSpPr/>
          <p:nvPr/>
        </p:nvCxnSpPr>
        <p:spPr>
          <a:xfrm flipV="1">
            <a:off x="6445250" y="4013200"/>
            <a:ext cx="0" cy="909638"/>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2842820-DF2D-52E1-3020-68CD104D96D6}"/>
              </a:ext>
            </a:extLst>
          </p:cNvPr>
          <p:cNvCxnSpPr/>
          <p:nvPr/>
        </p:nvCxnSpPr>
        <p:spPr>
          <a:xfrm>
            <a:off x="5961063" y="4503738"/>
            <a:ext cx="1225550"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sp>
        <p:nvSpPr>
          <p:cNvPr id="37904" name="TextBox 19">
            <a:extLst>
              <a:ext uri="{FF2B5EF4-FFF2-40B4-BE49-F238E27FC236}">
                <a16:creationId xmlns:a16="http://schemas.microsoft.com/office/drawing/2014/main" id="{D0873116-4410-2C15-0D4C-C371593E9537}"/>
              </a:ext>
            </a:extLst>
          </p:cNvPr>
          <p:cNvSpPr txBox="1">
            <a:spLocks noChangeArrowheads="1"/>
          </p:cNvSpPr>
          <p:nvPr/>
        </p:nvSpPr>
        <p:spPr bwMode="auto">
          <a:xfrm>
            <a:off x="6438900" y="4164013"/>
            <a:ext cx="717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600">
                <a:latin typeface="Arial" panose="020B0604020202020204" pitchFamily="34" charset="0"/>
                <a:ea typeface="ＭＳ Ｐゴシック" panose="020B0600070205080204" pitchFamily="34" charset="-128"/>
              </a:rPr>
              <a:t>HTTP</a:t>
            </a:r>
          </a:p>
        </p:txBody>
      </p:sp>
      <p:sp>
        <p:nvSpPr>
          <p:cNvPr id="37905" name="TextBox 20">
            <a:extLst>
              <a:ext uri="{FF2B5EF4-FFF2-40B4-BE49-F238E27FC236}">
                <a16:creationId xmlns:a16="http://schemas.microsoft.com/office/drawing/2014/main" id="{EAD18BB3-0B50-6492-4985-B21F8BBA11E4}"/>
              </a:ext>
            </a:extLst>
          </p:cNvPr>
          <p:cNvSpPr txBox="1">
            <a:spLocks noChangeArrowheads="1"/>
          </p:cNvSpPr>
          <p:nvPr/>
        </p:nvSpPr>
        <p:spPr bwMode="auto">
          <a:xfrm>
            <a:off x="6540500" y="4675188"/>
            <a:ext cx="590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600">
                <a:latin typeface="Arial" panose="020B0604020202020204" pitchFamily="34" charset="0"/>
                <a:ea typeface="ＭＳ Ｐゴシック" panose="020B0600070205080204" pitchFamily="34" charset="-128"/>
              </a:rPr>
              <a:t>TCP</a:t>
            </a:r>
          </a:p>
        </p:txBody>
      </p:sp>
      <p:cxnSp>
        <p:nvCxnSpPr>
          <p:cNvPr id="22" name="Straight Connector 21">
            <a:extLst>
              <a:ext uri="{FF2B5EF4-FFF2-40B4-BE49-F238E27FC236}">
                <a16:creationId xmlns:a16="http://schemas.microsoft.com/office/drawing/2014/main" id="{DE043941-1CB4-4DA6-EDB7-8A883AE13B11}"/>
              </a:ext>
            </a:extLst>
          </p:cNvPr>
          <p:cNvCxnSpPr/>
          <p:nvPr/>
        </p:nvCxnSpPr>
        <p:spPr>
          <a:xfrm>
            <a:off x="5951538" y="4187825"/>
            <a:ext cx="1327150" cy="0"/>
          </a:xfrm>
          <a:prstGeom prst="line">
            <a:avLst/>
          </a:prstGeom>
          <a:effectLst/>
        </p:spPr>
        <p:style>
          <a:lnRef idx="2">
            <a:schemeClr val="dk1"/>
          </a:lnRef>
          <a:fillRef idx="0">
            <a:schemeClr val="dk1"/>
          </a:fillRef>
          <a:effectRef idx="1">
            <a:schemeClr val="dk1"/>
          </a:effectRef>
          <a:fontRef idx="minor">
            <a:schemeClr val="tx1"/>
          </a:fontRef>
        </p:style>
      </p:cxnSp>
      <p:sp>
        <p:nvSpPr>
          <p:cNvPr id="37907" name="TextBox 22">
            <a:extLst>
              <a:ext uri="{FF2B5EF4-FFF2-40B4-BE49-F238E27FC236}">
                <a16:creationId xmlns:a16="http://schemas.microsoft.com/office/drawing/2014/main" id="{508220E6-1C06-61C1-1B04-A52C2F771E34}"/>
              </a:ext>
            </a:extLst>
          </p:cNvPr>
          <p:cNvSpPr txBox="1">
            <a:spLocks noChangeArrowheads="1"/>
          </p:cNvSpPr>
          <p:nvPr/>
        </p:nvSpPr>
        <p:spPr bwMode="auto">
          <a:xfrm>
            <a:off x="6892925" y="3114675"/>
            <a:ext cx="344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600">
                <a:latin typeface="Arial" panose="020B0604020202020204" pitchFamily="34" charset="0"/>
                <a:ea typeface="ＭＳ Ｐゴシック" panose="020B0600070205080204" pitchFamily="34" charset="-128"/>
              </a:rPr>
              <a:t>…</a:t>
            </a:r>
          </a:p>
        </p:txBody>
      </p:sp>
      <p:cxnSp>
        <p:nvCxnSpPr>
          <p:cNvPr id="24" name="Straight Arrow Connector 23">
            <a:extLst>
              <a:ext uri="{FF2B5EF4-FFF2-40B4-BE49-F238E27FC236}">
                <a16:creationId xmlns:a16="http://schemas.microsoft.com/office/drawing/2014/main" id="{AC827DD0-F57C-C4E1-C2E4-C3F30448A9FD}"/>
              </a:ext>
            </a:extLst>
          </p:cNvPr>
          <p:cNvCxnSpPr/>
          <p:nvPr/>
        </p:nvCxnSpPr>
        <p:spPr>
          <a:xfrm flipH="1">
            <a:off x="1585913" y="4932363"/>
            <a:ext cx="4859337"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C83B65B-645A-CD1E-7D54-6E1BE980B069}"/>
              </a:ext>
            </a:extLst>
          </p:cNvPr>
          <p:cNvCxnSpPr/>
          <p:nvPr/>
        </p:nvCxnSpPr>
        <p:spPr>
          <a:xfrm flipV="1">
            <a:off x="1585913" y="3714750"/>
            <a:ext cx="0" cy="121761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Folded Corner 25">
            <a:extLst>
              <a:ext uri="{FF2B5EF4-FFF2-40B4-BE49-F238E27FC236}">
                <a16:creationId xmlns:a16="http://schemas.microsoft.com/office/drawing/2014/main" id="{CCAA03F5-A8B6-4B13-1FE7-E5827103EA3F}"/>
              </a:ext>
            </a:extLst>
          </p:cNvPr>
          <p:cNvSpPr/>
          <p:nvPr/>
        </p:nvSpPr>
        <p:spPr>
          <a:xfrm>
            <a:off x="4841875" y="2922588"/>
            <a:ext cx="407988" cy="254000"/>
          </a:xfrm>
          <a:prstGeom prst="foldedCorner">
            <a:avLst>
              <a:gd name="adj" fmla="val 32814"/>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400">
                <a:solidFill>
                  <a:srgbClr val="000000"/>
                </a:solidFill>
              </a:rPr>
              <a:t>A</a:t>
            </a:r>
            <a:r>
              <a:rPr kumimoji="0" lang="en-US" altLang="x-none" sz="1100">
                <a:solidFill>
                  <a:srgbClr val="000000"/>
                </a:solidFill>
              </a:rPr>
              <a:t>1</a:t>
            </a:r>
            <a:endParaRPr kumimoji="0" lang="en-US" altLang="x-none" sz="1400">
              <a:solidFill>
                <a:srgbClr val="000000"/>
              </a:solidFill>
            </a:endParaRPr>
          </a:p>
        </p:txBody>
      </p:sp>
      <p:sp>
        <p:nvSpPr>
          <p:cNvPr id="27" name="Folded Corner 26">
            <a:extLst>
              <a:ext uri="{FF2B5EF4-FFF2-40B4-BE49-F238E27FC236}">
                <a16:creationId xmlns:a16="http://schemas.microsoft.com/office/drawing/2014/main" id="{5648CBDD-11C9-DDE7-ED13-326F4588469B}"/>
              </a:ext>
            </a:extLst>
          </p:cNvPr>
          <p:cNvSpPr/>
          <p:nvPr/>
        </p:nvSpPr>
        <p:spPr>
          <a:xfrm>
            <a:off x="6048375" y="2874963"/>
            <a:ext cx="407988" cy="254000"/>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400">
                <a:solidFill>
                  <a:srgbClr val="000000"/>
                </a:solidFill>
              </a:rPr>
              <a:t>A</a:t>
            </a:r>
            <a:r>
              <a:rPr kumimoji="0" lang="en-US" altLang="x-none" sz="1100">
                <a:solidFill>
                  <a:srgbClr val="000000"/>
                </a:solidFill>
              </a:rPr>
              <a:t>1</a:t>
            </a:r>
            <a:endParaRPr kumimoji="0" lang="en-US" altLang="x-none" sz="1400">
              <a:solidFill>
                <a:srgbClr val="000000"/>
              </a:solidFill>
            </a:endParaRPr>
          </a:p>
        </p:txBody>
      </p:sp>
      <p:sp>
        <p:nvSpPr>
          <p:cNvPr id="28" name="Folded Corner 27">
            <a:extLst>
              <a:ext uri="{FF2B5EF4-FFF2-40B4-BE49-F238E27FC236}">
                <a16:creationId xmlns:a16="http://schemas.microsoft.com/office/drawing/2014/main" id="{D15376FE-976E-A70D-08AE-3C9A1BAD1F6D}"/>
              </a:ext>
            </a:extLst>
          </p:cNvPr>
          <p:cNvSpPr/>
          <p:nvPr/>
        </p:nvSpPr>
        <p:spPr>
          <a:xfrm>
            <a:off x="6532563" y="2874963"/>
            <a:ext cx="411162" cy="254000"/>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400">
                <a:solidFill>
                  <a:srgbClr val="000000"/>
                </a:solidFill>
              </a:rPr>
              <a:t>A</a:t>
            </a:r>
            <a:r>
              <a:rPr kumimoji="0" lang="en-US" altLang="x-none" sz="1100">
                <a:solidFill>
                  <a:srgbClr val="000000"/>
                </a:solidFill>
              </a:rPr>
              <a:t>2</a:t>
            </a:r>
            <a:endParaRPr kumimoji="0" lang="en-US" altLang="x-none" sz="1400">
              <a:solidFill>
                <a:srgbClr val="000000"/>
              </a:solidFill>
            </a:endParaRPr>
          </a:p>
        </p:txBody>
      </p:sp>
      <p:sp>
        <p:nvSpPr>
          <p:cNvPr id="29" name="Folded Corner 28">
            <a:extLst>
              <a:ext uri="{FF2B5EF4-FFF2-40B4-BE49-F238E27FC236}">
                <a16:creationId xmlns:a16="http://schemas.microsoft.com/office/drawing/2014/main" id="{7AB2F526-190F-D07F-F012-6397B0E4C6D6}"/>
              </a:ext>
            </a:extLst>
          </p:cNvPr>
          <p:cNvSpPr/>
          <p:nvPr/>
        </p:nvSpPr>
        <p:spPr>
          <a:xfrm>
            <a:off x="6048375" y="3235325"/>
            <a:ext cx="407988" cy="484188"/>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400">
                <a:solidFill>
                  <a:srgbClr val="000000"/>
                </a:solidFill>
              </a:rPr>
              <a:t>B</a:t>
            </a:r>
            <a:r>
              <a:rPr kumimoji="0" lang="en-US" altLang="x-none" sz="1100">
                <a:solidFill>
                  <a:srgbClr val="000000"/>
                </a:solidFill>
              </a:rPr>
              <a:t>1</a:t>
            </a:r>
            <a:endParaRPr kumimoji="0" lang="en-US" altLang="x-none" sz="1400">
              <a:solidFill>
                <a:srgbClr val="000000"/>
              </a:solidFill>
            </a:endParaRPr>
          </a:p>
        </p:txBody>
      </p:sp>
      <p:sp>
        <p:nvSpPr>
          <p:cNvPr id="30" name="Folded Corner 29">
            <a:extLst>
              <a:ext uri="{FF2B5EF4-FFF2-40B4-BE49-F238E27FC236}">
                <a16:creationId xmlns:a16="http://schemas.microsoft.com/office/drawing/2014/main" id="{6BAD632F-684F-1629-65D7-757B7DCF4DE6}"/>
              </a:ext>
            </a:extLst>
          </p:cNvPr>
          <p:cNvSpPr/>
          <p:nvPr/>
        </p:nvSpPr>
        <p:spPr>
          <a:xfrm>
            <a:off x="6532563" y="3235325"/>
            <a:ext cx="411162" cy="484188"/>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400">
                <a:solidFill>
                  <a:srgbClr val="000000"/>
                </a:solidFill>
              </a:rPr>
              <a:t>B</a:t>
            </a:r>
            <a:r>
              <a:rPr kumimoji="0" lang="en-US" altLang="x-none" sz="1100">
                <a:solidFill>
                  <a:srgbClr val="000000"/>
                </a:solidFill>
              </a:rPr>
              <a:t>2</a:t>
            </a:r>
            <a:endParaRPr kumimoji="0" lang="en-US" altLang="x-none" sz="1400">
              <a:solidFill>
                <a:srgbClr val="000000"/>
              </a:solidFill>
            </a:endParaRPr>
          </a:p>
        </p:txBody>
      </p:sp>
      <p:sp>
        <p:nvSpPr>
          <p:cNvPr id="31" name="Folded Corner 30">
            <a:extLst>
              <a:ext uri="{FF2B5EF4-FFF2-40B4-BE49-F238E27FC236}">
                <a16:creationId xmlns:a16="http://schemas.microsoft.com/office/drawing/2014/main" id="{9A4B2DD0-0868-83CC-77BE-942D1FB7E0E4}"/>
              </a:ext>
            </a:extLst>
          </p:cNvPr>
          <p:cNvSpPr/>
          <p:nvPr/>
        </p:nvSpPr>
        <p:spPr>
          <a:xfrm>
            <a:off x="6051550" y="2928938"/>
            <a:ext cx="409575" cy="223837"/>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400">
                <a:solidFill>
                  <a:srgbClr val="000000"/>
                </a:solidFill>
              </a:rPr>
              <a:t>A</a:t>
            </a:r>
            <a:r>
              <a:rPr kumimoji="0" lang="en-US" altLang="x-none" sz="1100">
                <a:solidFill>
                  <a:srgbClr val="000000"/>
                </a:solidFill>
              </a:rPr>
              <a:t>1</a:t>
            </a:r>
            <a:endParaRPr kumimoji="0" lang="en-US" altLang="x-none" sz="1400">
              <a:solidFill>
                <a:srgbClr val="000000"/>
              </a:solidFill>
            </a:endParaRPr>
          </a:p>
        </p:txBody>
      </p:sp>
      <p:sp>
        <p:nvSpPr>
          <p:cNvPr id="32" name="Folded Corner 31">
            <a:extLst>
              <a:ext uri="{FF2B5EF4-FFF2-40B4-BE49-F238E27FC236}">
                <a16:creationId xmlns:a16="http://schemas.microsoft.com/office/drawing/2014/main" id="{D5B60FAA-B8DB-6907-35C5-53783B4B628F}"/>
              </a:ext>
            </a:extLst>
          </p:cNvPr>
          <p:cNvSpPr/>
          <p:nvPr/>
        </p:nvSpPr>
        <p:spPr>
          <a:xfrm>
            <a:off x="5294313" y="2886075"/>
            <a:ext cx="409575" cy="482600"/>
          </a:xfrm>
          <a:prstGeom prst="foldedCorner">
            <a:avLst>
              <a:gd name="adj" fmla="val 32814"/>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400">
                <a:solidFill>
                  <a:srgbClr val="000000"/>
                </a:solidFill>
              </a:rPr>
              <a:t>B</a:t>
            </a:r>
            <a:r>
              <a:rPr kumimoji="0" lang="en-US" altLang="x-none" sz="1100">
                <a:solidFill>
                  <a:srgbClr val="000000"/>
                </a:solidFill>
              </a:rPr>
              <a:t>1</a:t>
            </a:r>
            <a:endParaRPr kumimoji="0" lang="en-US" altLang="x-none" sz="1400">
              <a:solidFill>
                <a:srgbClr val="000000"/>
              </a:solidFill>
            </a:endParaRPr>
          </a:p>
        </p:txBody>
      </p:sp>
      <p:sp>
        <p:nvSpPr>
          <p:cNvPr id="37917" name="TextBox 32">
            <a:extLst>
              <a:ext uri="{FF2B5EF4-FFF2-40B4-BE49-F238E27FC236}">
                <a16:creationId xmlns:a16="http://schemas.microsoft.com/office/drawing/2014/main" id="{DBED7F58-3530-4191-EB45-7A925BDE5639}"/>
              </a:ext>
            </a:extLst>
          </p:cNvPr>
          <p:cNvSpPr txBox="1">
            <a:spLocks noChangeArrowheads="1"/>
          </p:cNvSpPr>
          <p:nvPr/>
        </p:nvSpPr>
        <p:spPr bwMode="auto">
          <a:xfrm>
            <a:off x="4524375" y="3308350"/>
            <a:ext cx="798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600" b="1">
                <a:latin typeface="Arial" panose="020B0604020202020204" pitchFamily="34" charset="0"/>
                <a:ea typeface="ＭＳ Ｐゴシック" panose="020B0600070205080204" pitchFamily="34" charset="-128"/>
              </a:rPr>
              <a:t>Cache</a:t>
            </a:r>
          </a:p>
        </p:txBody>
      </p:sp>
      <p:sp>
        <p:nvSpPr>
          <p:cNvPr id="34" name="Rectangle 33">
            <a:extLst>
              <a:ext uri="{FF2B5EF4-FFF2-40B4-BE49-F238E27FC236}">
                <a16:creationId xmlns:a16="http://schemas.microsoft.com/office/drawing/2014/main" id="{DA105636-7F7A-C8F2-BE2B-C11B7F94E1E7}"/>
              </a:ext>
            </a:extLst>
          </p:cNvPr>
          <p:cNvSpPr/>
          <p:nvPr/>
        </p:nvSpPr>
        <p:spPr>
          <a:xfrm>
            <a:off x="7604125" y="2819400"/>
            <a:ext cx="1377950" cy="1382713"/>
          </a:xfrm>
          <a:prstGeom prst="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endParaRPr kumimoji="0" lang="x-none" altLang="x-none" sz="2400">
              <a:solidFill>
                <a:srgbClr val="FFFFFF"/>
              </a:solidFill>
            </a:endParaRPr>
          </a:p>
        </p:txBody>
      </p:sp>
      <p:sp>
        <p:nvSpPr>
          <p:cNvPr id="37919" name="TextBox 34">
            <a:extLst>
              <a:ext uri="{FF2B5EF4-FFF2-40B4-BE49-F238E27FC236}">
                <a16:creationId xmlns:a16="http://schemas.microsoft.com/office/drawing/2014/main" id="{91FCDDB9-638D-FB81-4E0A-2DB73AE2E945}"/>
              </a:ext>
            </a:extLst>
          </p:cNvPr>
          <p:cNvSpPr txBox="1">
            <a:spLocks noChangeArrowheads="1"/>
          </p:cNvSpPr>
          <p:nvPr/>
        </p:nvSpPr>
        <p:spPr bwMode="auto">
          <a:xfrm>
            <a:off x="906463" y="2252663"/>
            <a:ext cx="709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600">
                <a:latin typeface="Arial" panose="020B0604020202020204" pitchFamily="34" charset="0"/>
                <a:ea typeface="ＭＳ Ｐゴシック" panose="020B0600070205080204" pitchFamily="34" charset="-128"/>
              </a:rPr>
              <a:t>Client</a:t>
            </a:r>
          </a:p>
        </p:txBody>
      </p:sp>
      <p:cxnSp>
        <p:nvCxnSpPr>
          <p:cNvPr id="36" name="Straight Arrow Connector 35">
            <a:extLst>
              <a:ext uri="{FF2B5EF4-FFF2-40B4-BE49-F238E27FC236}">
                <a16:creationId xmlns:a16="http://schemas.microsoft.com/office/drawing/2014/main" id="{5FB10737-7D95-0A56-7139-29F9DD2C77C6}"/>
              </a:ext>
            </a:extLst>
          </p:cNvPr>
          <p:cNvCxnSpPr/>
          <p:nvPr/>
        </p:nvCxnSpPr>
        <p:spPr>
          <a:xfrm flipV="1">
            <a:off x="6256338" y="4013200"/>
            <a:ext cx="0" cy="34766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7921" name="TextBox 36">
            <a:extLst>
              <a:ext uri="{FF2B5EF4-FFF2-40B4-BE49-F238E27FC236}">
                <a16:creationId xmlns:a16="http://schemas.microsoft.com/office/drawing/2014/main" id="{7D09F543-8AB1-0731-1B69-DDE157232144}"/>
              </a:ext>
            </a:extLst>
          </p:cNvPr>
          <p:cNvSpPr txBox="1">
            <a:spLocks noChangeArrowheads="1"/>
          </p:cNvSpPr>
          <p:nvPr/>
        </p:nvSpPr>
        <p:spPr bwMode="auto">
          <a:xfrm>
            <a:off x="7523163" y="3819525"/>
            <a:ext cx="1470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600" b="1">
                <a:latin typeface="Arial" panose="020B0604020202020204" pitchFamily="34" charset="0"/>
                <a:ea typeface="ＭＳ Ｐゴシック" panose="020B0600070205080204" pitchFamily="34" charset="-128"/>
              </a:rPr>
              <a:t>Web server</a:t>
            </a:r>
          </a:p>
        </p:txBody>
      </p:sp>
      <p:sp>
        <p:nvSpPr>
          <p:cNvPr id="37922" name="TextBox 37">
            <a:extLst>
              <a:ext uri="{FF2B5EF4-FFF2-40B4-BE49-F238E27FC236}">
                <a16:creationId xmlns:a16="http://schemas.microsoft.com/office/drawing/2014/main" id="{AEE48E83-E5DA-687B-3E95-A71482C22B84}"/>
              </a:ext>
            </a:extLst>
          </p:cNvPr>
          <p:cNvSpPr txBox="1">
            <a:spLocks noChangeArrowheads="1"/>
          </p:cNvSpPr>
          <p:nvPr/>
        </p:nvSpPr>
        <p:spPr bwMode="auto">
          <a:xfrm>
            <a:off x="8510588" y="286067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600">
                <a:latin typeface="Arial" panose="020B0604020202020204" pitchFamily="34" charset="0"/>
                <a:ea typeface="ＭＳ Ｐゴシック" panose="020B0600070205080204" pitchFamily="34" charset="-128"/>
              </a:rPr>
              <a:t>…</a:t>
            </a:r>
          </a:p>
        </p:txBody>
      </p:sp>
      <p:sp>
        <p:nvSpPr>
          <p:cNvPr id="37923" name="TextBox 38">
            <a:extLst>
              <a:ext uri="{FF2B5EF4-FFF2-40B4-BE49-F238E27FC236}">
                <a16:creationId xmlns:a16="http://schemas.microsoft.com/office/drawing/2014/main" id="{3AEADEBC-7B4B-54E1-6773-1E73C99AEB73}"/>
              </a:ext>
            </a:extLst>
          </p:cNvPr>
          <p:cNvSpPr txBox="1">
            <a:spLocks noChangeArrowheads="1"/>
          </p:cNvSpPr>
          <p:nvPr/>
        </p:nvSpPr>
        <p:spPr bwMode="auto">
          <a:xfrm>
            <a:off x="8532813" y="3214688"/>
            <a:ext cx="342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600">
                <a:latin typeface="Arial" panose="020B0604020202020204" pitchFamily="34" charset="0"/>
                <a:ea typeface="ＭＳ Ｐゴシック" panose="020B0600070205080204" pitchFamily="34" charset="-128"/>
              </a:rPr>
              <a:t>…</a:t>
            </a:r>
          </a:p>
        </p:txBody>
      </p:sp>
      <p:sp>
        <p:nvSpPr>
          <p:cNvPr id="40" name="Folded Corner 39">
            <a:extLst>
              <a:ext uri="{FF2B5EF4-FFF2-40B4-BE49-F238E27FC236}">
                <a16:creationId xmlns:a16="http://schemas.microsoft.com/office/drawing/2014/main" id="{65C8DA2F-25AF-E6BD-9FA7-23CB2053731D}"/>
              </a:ext>
            </a:extLst>
          </p:cNvPr>
          <p:cNvSpPr/>
          <p:nvPr/>
        </p:nvSpPr>
        <p:spPr>
          <a:xfrm>
            <a:off x="7686675" y="2974975"/>
            <a:ext cx="409575" cy="254000"/>
          </a:xfrm>
          <a:prstGeom prst="foldedCorner">
            <a:avLst>
              <a:gd name="adj" fmla="val 32814"/>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400">
                <a:solidFill>
                  <a:srgbClr val="000000"/>
                </a:solidFill>
              </a:rPr>
              <a:t>A</a:t>
            </a:r>
            <a:r>
              <a:rPr kumimoji="0" lang="en-US" altLang="x-none" sz="1100">
                <a:solidFill>
                  <a:srgbClr val="000000"/>
                </a:solidFill>
              </a:rPr>
              <a:t>1</a:t>
            </a:r>
            <a:endParaRPr kumimoji="0" lang="en-US" altLang="x-none" sz="1400">
              <a:solidFill>
                <a:srgbClr val="000000"/>
              </a:solidFill>
            </a:endParaRPr>
          </a:p>
        </p:txBody>
      </p:sp>
      <p:sp>
        <p:nvSpPr>
          <p:cNvPr id="41" name="Folded Corner 40">
            <a:extLst>
              <a:ext uri="{FF2B5EF4-FFF2-40B4-BE49-F238E27FC236}">
                <a16:creationId xmlns:a16="http://schemas.microsoft.com/office/drawing/2014/main" id="{5D64FD61-D9E9-2308-D851-E0650F7AD90B}"/>
              </a:ext>
            </a:extLst>
          </p:cNvPr>
          <p:cNvSpPr/>
          <p:nvPr/>
        </p:nvSpPr>
        <p:spPr>
          <a:xfrm>
            <a:off x="8174038" y="2974975"/>
            <a:ext cx="407987" cy="254000"/>
          </a:xfrm>
          <a:prstGeom prst="foldedCorner">
            <a:avLst>
              <a:gd name="adj" fmla="val 32814"/>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400">
                <a:solidFill>
                  <a:srgbClr val="000000"/>
                </a:solidFill>
              </a:rPr>
              <a:t>A</a:t>
            </a:r>
            <a:r>
              <a:rPr kumimoji="0" lang="en-US" altLang="x-none" sz="1100">
                <a:solidFill>
                  <a:srgbClr val="000000"/>
                </a:solidFill>
              </a:rPr>
              <a:t>2</a:t>
            </a:r>
            <a:endParaRPr kumimoji="0" lang="en-US" altLang="x-none" sz="1400">
              <a:solidFill>
                <a:srgbClr val="000000"/>
              </a:solidFill>
            </a:endParaRPr>
          </a:p>
        </p:txBody>
      </p:sp>
      <p:sp>
        <p:nvSpPr>
          <p:cNvPr id="42" name="Folded Corner 41">
            <a:extLst>
              <a:ext uri="{FF2B5EF4-FFF2-40B4-BE49-F238E27FC236}">
                <a16:creationId xmlns:a16="http://schemas.microsoft.com/office/drawing/2014/main" id="{C5EC1A31-B583-A255-708A-D10655FD2BB7}"/>
              </a:ext>
            </a:extLst>
          </p:cNvPr>
          <p:cNvSpPr/>
          <p:nvPr/>
        </p:nvSpPr>
        <p:spPr>
          <a:xfrm>
            <a:off x="7686675" y="3336925"/>
            <a:ext cx="409575" cy="482600"/>
          </a:xfrm>
          <a:prstGeom prst="foldedCorner">
            <a:avLst>
              <a:gd name="adj" fmla="val 3281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400">
                <a:solidFill>
                  <a:srgbClr val="000000"/>
                </a:solidFill>
              </a:rPr>
              <a:t>B</a:t>
            </a:r>
            <a:r>
              <a:rPr kumimoji="0" lang="en-US" altLang="x-none" sz="1100">
                <a:solidFill>
                  <a:srgbClr val="000000"/>
                </a:solidFill>
              </a:rPr>
              <a:t>1</a:t>
            </a:r>
            <a:endParaRPr kumimoji="0" lang="en-US" altLang="x-none" sz="1400">
              <a:solidFill>
                <a:srgbClr val="000000"/>
              </a:solidFill>
            </a:endParaRPr>
          </a:p>
        </p:txBody>
      </p:sp>
      <p:sp>
        <p:nvSpPr>
          <p:cNvPr id="43" name="Folded Corner 42">
            <a:extLst>
              <a:ext uri="{FF2B5EF4-FFF2-40B4-BE49-F238E27FC236}">
                <a16:creationId xmlns:a16="http://schemas.microsoft.com/office/drawing/2014/main" id="{9746BC78-6279-5F2E-CD6C-129399349CAF}"/>
              </a:ext>
            </a:extLst>
          </p:cNvPr>
          <p:cNvSpPr/>
          <p:nvPr/>
        </p:nvSpPr>
        <p:spPr>
          <a:xfrm>
            <a:off x="8174038" y="3336925"/>
            <a:ext cx="407987" cy="482600"/>
          </a:xfrm>
          <a:prstGeom prst="foldedCorner">
            <a:avLst>
              <a:gd name="adj" fmla="val 3281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400">
                <a:solidFill>
                  <a:srgbClr val="000000"/>
                </a:solidFill>
              </a:rPr>
              <a:t>B</a:t>
            </a:r>
            <a:r>
              <a:rPr kumimoji="0" lang="en-US" altLang="x-none" sz="1100">
                <a:solidFill>
                  <a:srgbClr val="000000"/>
                </a:solidFill>
              </a:rPr>
              <a:t>2</a:t>
            </a:r>
            <a:endParaRPr kumimoji="0" lang="en-US" altLang="x-none" sz="1400">
              <a:solidFill>
                <a:srgbClr val="000000"/>
              </a:solidFill>
            </a:endParaRPr>
          </a:p>
        </p:txBody>
      </p:sp>
      <p:cxnSp>
        <p:nvCxnSpPr>
          <p:cNvPr id="44" name="Straight Arrow Connector 43">
            <a:extLst>
              <a:ext uri="{FF2B5EF4-FFF2-40B4-BE49-F238E27FC236}">
                <a16:creationId xmlns:a16="http://schemas.microsoft.com/office/drawing/2014/main" id="{4BDA3F11-3B2C-ADA9-4698-BF9051E1C8BC}"/>
              </a:ext>
            </a:extLst>
          </p:cNvPr>
          <p:cNvCxnSpPr/>
          <p:nvPr/>
        </p:nvCxnSpPr>
        <p:spPr>
          <a:xfrm flipH="1">
            <a:off x="1928813" y="4378325"/>
            <a:ext cx="4327525"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7183E17F-DF7C-F5E7-FA0B-4A0E73DF5B77}"/>
              </a:ext>
            </a:extLst>
          </p:cNvPr>
          <p:cNvCxnSpPr/>
          <p:nvPr/>
        </p:nvCxnSpPr>
        <p:spPr>
          <a:xfrm>
            <a:off x="1928813" y="3736975"/>
            <a:ext cx="0" cy="64135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7" name="Folded Corner 46">
            <a:extLst>
              <a:ext uri="{FF2B5EF4-FFF2-40B4-BE49-F238E27FC236}">
                <a16:creationId xmlns:a16="http://schemas.microsoft.com/office/drawing/2014/main" id="{553AB057-0A3A-8694-991E-7B82E00D759D}"/>
              </a:ext>
            </a:extLst>
          </p:cNvPr>
          <p:cNvSpPr/>
          <p:nvPr/>
        </p:nvSpPr>
        <p:spPr>
          <a:xfrm>
            <a:off x="1652588" y="3305175"/>
            <a:ext cx="1490662" cy="311150"/>
          </a:xfrm>
          <a:prstGeom prst="foldedCorner">
            <a:avLst>
              <a:gd name="adj" fmla="val 32814"/>
            </a:avLst>
          </a:prstGeom>
          <a:solidFill>
            <a:srgbClr val="FFFFFF"/>
          </a:solidFill>
          <a:ln w="3810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400" b="1">
                <a:solidFill>
                  <a:srgbClr val="000000"/>
                </a:solidFill>
              </a:rPr>
              <a:t>HTTP GET A</a:t>
            </a:r>
            <a:r>
              <a:rPr kumimoji="0" lang="en-US" altLang="x-none" sz="1100" b="1">
                <a:solidFill>
                  <a:srgbClr val="000000"/>
                </a:solidFill>
              </a:rPr>
              <a:t>1</a:t>
            </a:r>
            <a:endParaRPr kumimoji="0" lang="en-US" altLang="x-none" sz="1400" b="1">
              <a:solidFill>
                <a:srgbClr val="000000"/>
              </a:solidFill>
            </a:endParaRPr>
          </a:p>
        </p:txBody>
      </p:sp>
      <p:sp>
        <p:nvSpPr>
          <p:cNvPr id="37931" name="TextBox 50">
            <a:extLst>
              <a:ext uri="{FF2B5EF4-FFF2-40B4-BE49-F238E27FC236}">
                <a16:creationId xmlns:a16="http://schemas.microsoft.com/office/drawing/2014/main" id="{685287DC-AF02-0BF5-8A13-E751A2FBEDFE}"/>
              </a:ext>
            </a:extLst>
          </p:cNvPr>
          <p:cNvSpPr txBox="1">
            <a:spLocks noChangeArrowheads="1"/>
          </p:cNvSpPr>
          <p:nvPr/>
        </p:nvSpPr>
        <p:spPr bwMode="auto">
          <a:xfrm>
            <a:off x="6115050" y="2071688"/>
            <a:ext cx="788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600">
                <a:latin typeface="Arial" panose="020B0604020202020204" pitchFamily="34" charset="0"/>
                <a:ea typeface="ＭＳ Ｐゴシック" panose="020B0600070205080204" pitchFamily="34" charset="-128"/>
              </a:rPr>
              <a:t>Server</a:t>
            </a:r>
          </a:p>
        </p:txBody>
      </p:sp>
      <p:sp>
        <p:nvSpPr>
          <p:cNvPr id="48" name="Folded Corner 47">
            <a:extLst>
              <a:ext uri="{FF2B5EF4-FFF2-40B4-BE49-F238E27FC236}">
                <a16:creationId xmlns:a16="http://schemas.microsoft.com/office/drawing/2014/main" id="{3D4E2D52-5CF9-4312-CC0B-32EFA076241B}"/>
              </a:ext>
            </a:extLst>
          </p:cNvPr>
          <p:cNvSpPr/>
          <p:nvPr/>
        </p:nvSpPr>
        <p:spPr>
          <a:xfrm>
            <a:off x="6550025" y="3271838"/>
            <a:ext cx="409575" cy="484187"/>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400">
                <a:solidFill>
                  <a:srgbClr val="000000"/>
                </a:solidFill>
              </a:rPr>
              <a:t>B</a:t>
            </a:r>
            <a:r>
              <a:rPr kumimoji="0" lang="en-US" altLang="x-none" sz="1100">
                <a:solidFill>
                  <a:srgbClr val="000000"/>
                </a:solidFill>
              </a:rPr>
              <a:t>2</a:t>
            </a:r>
            <a:endParaRPr kumimoji="0" lang="en-US" altLang="x-none" sz="1400">
              <a:solidFill>
                <a:srgbClr val="000000"/>
              </a:solidFill>
            </a:endParaRPr>
          </a:p>
        </p:txBody>
      </p:sp>
      <p:sp>
        <p:nvSpPr>
          <p:cNvPr id="49" name="Folded Corner 48">
            <a:extLst>
              <a:ext uri="{FF2B5EF4-FFF2-40B4-BE49-F238E27FC236}">
                <a16:creationId xmlns:a16="http://schemas.microsoft.com/office/drawing/2014/main" id="{7215B85D-B8AE-35FB-AA7B-55D3E744D979}"/>
              </a:ext>
            </a:extLst>
          </p:cNvPr>
          <p:cNvSpPr/>
          <p:nvPr/>
        </p:nvSpPr>
        <p:spPr>
          <a:xfrm>
            <a:off x="1652588" y="3305175"/>
            <a:ext cx="1363662" cy="311150"/>
          </a:xfrm>
          <a:prstGeom prst="foldedCorner">
            <a:avLst>
              <a:gd name="adj" fmla="val 32814"/>
            </a:avLst>
          </a:prstGeom>
          <a:solidFill>
            <a:srgbClr val="FFFFFF"/>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lvl1pPr>
              <a:lnSpc>
                <a:spcPct val="85000"/>
              </a:lnSpc>
              <a:spcBef>
                <a:spcPct val="20000"/>
              </a:spcBef>
              <a:buClr>
                <a:srgbClr val="000099"/>
              </a:buClr>
              <a:buSzPct val="65000"/>
              <a:buFont typeface="Wingdings" charset="2"/>
              <a:buChar char="v"/>
              <a:defRPr kumimoji="1" sz="2800">
                <a:solidFill>
                  <a:schemeClr val="tx1"/>
                </a:solidFill>
                <a:latin typeface="Gill Sans MT" charset="0"/>
                <a:ea typeface="宋体" charset="-122"/>
                <a:cs typeface="Arial" charset="0"/>
              </a:defRPr>
            </a:lvl1pPr>
            <a:lvl2pPr marL="742950" indent="-285750">
              <a:lnSpc>
                <a:spcPct val="85000"/>
              </a:lnSpc>
              <a:spcBef>
                <a:spcPct val="20000"/>
              </a:spcBef>
              <a:buClr>
                <a:srgbClr val="000099"/>
              </a:buClr>
              <a:buFont typeface="Wingdings" charset="2"/>
              <a:buChar char="§"/>
              <a:defRPr kumimoji="1" sz="2400">
                <a:solidFill>
                  <a:schemeClr val="tx1"/>
                </a:solidFill>
                <a:latin typeface="Gill Sans MT" charset="0"/>
                <a:ea typeface="Arial" charset="0"/>
                <a:cs typeface="Arial" charset="0"/>
              </a:defRPr>
            </a:lvl2pPr>
            <a:lvl3pPr marL="1143000" indent="-228600">
              <a:spcBef>
                <a:spcPct val="20000"/>
              </a:spcBef>
              <a:buChar char="•"/>
              <a:defRPr kumimoji="1" sz="2000">
                <a:solidFill>
                  <a:schemeClr val="tx1"/>
                </a:solidFill>
                <a:latin typeface="Comic Sans MS" charset="0"/>
                <a:ea typeface="Arial" charset="0"/>
                <a:cs typeface="Arial" charset="0"/>
              </a:defRPr>
            </a:lvl3pPr>
            <a:lvl4pPr marL="1600200" indent="-228600">
              <a:spcBef>
                <a:spcPct val="20000"/>
              </a:spcBef>
              <a:buChar char="–"/>
              <a:defRPr kumimoji="1" sz="2000">
                <a:solidFill>
                  <a:schemeClr val="tx1"/>
                </a:solidFill>
                <a:latin typeface="Times New Roman" charset="0"/>
                <a:ea typeface="Arial" charset="0"/>
                <a:cs typeface="Arial" charset="0"/>
              </a:defRPr>
            </a:lvl4pPr>
            <a:lvl5pPr marL="2057400" indent="-228600">
              <a:spcBef>
                <a:spcPct val="20000"/>
              </a:spcBef>
              <a:buChar char="»"/>
              <a:defRPr kumimoji="1"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Arial" charset="0"/>
                <a:cs typeface="Arial" charset="0"/>
              </a:defRPr>
            </a:lvl9pPr>
          </a:lstStyle>
          <a:p>
            <a:pPr>
              <a:lnSpc>
                <a:spcPct val="100000"/>
              </a:lnSpc>
              <a:spcBef>
                <a:spcPct val="0"/>
              </a:spcBef>
              <a:buClrTx/>
              <a:buSzTx/>
              <a:buFontTx/>
              <a:buNone/>
              <a:defRPr/>
            </a:pPr>
            <a:r>
              <a:rPr kumimoji="0" lang="en-US" altLang="x-none" sz="1200" b="1">
                <a:solidFill>
                  <a:srgbClr val="000000"/>
                </a:solidFill>
              </a:rPr>
              <a:t>HTTP GET B</a:t>
            </a:r>
            <a:r>
              <a:rPr kumimoji="0" lang="en-US" altLang="x-none" sz="1000" b="1">
                <a:solidFill>
                  <a:srgbClr val="000000"/>
                </a:solidFill>
              </a:rPr>
              <a:t>2</a:t>
            </a:r>
            <a:endParaRPr kumimoji="0" lang="en-US" altLang="x-none" sz="1200" b="1">
              <a:solidFill>
                <a:srgbClr val="000000"/>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51848E-6 -0.00046 L 0.00225 0.11557 " pathEditMode="relative" rAng="0" ptsTypes="AA">
                                      <p:cBhvr>
                                        <p:cTn id="6" dur="2000" fill="hold"/>
                                        <p:tgtEl>
                                          <p:spTgt spid="47"/>
                                        </p:tgtEl>
                                        <p:attrNameLst>
                                          <p:attrName>ppt_x</p:attrName>
                                          <p:attrName>ppt_y</p:attrName>
                                        </p:attrNameLst>
                                      </p:cBhvr>
                                      <p:rCtr x="104" y="5790"/>
                                    </p:animMotion>
                                  </p:childTnLst>
                                </p:cTn>
                              </p:par>
                            </p:childTnLst>
                          </p:cTn>
                        </p:par>
                        <p:par>
                          <p:cTn id="7" fill="hold" nodeType="afterGroup">
                            <p:stCondLst>
                              <p:cond delay="2000"/>
                            </p:stCondLst>
                            <p:childTnLst>
                              <p:par>
                                <p:cTn id="8" presetID="0" presetClass="path" presetSubtype="0" accel="50000" decel="50000" fill="hold" nodeType="afterEffect">
                                  <p:stCondLst>
                                    <p:cond delay="0"/>
                                  </p:stCondLst>
                                  <p:childTnLst>
                                    <p:animMotion origin="layout" path="M 0.00225 0.11556 L 0.42894 0.11533 " pathEditMode="relative" rAng="0" ptsTypes="AA">
                                      <p:cBhvr>
                                        <p:cTn id="9" dur="2000" fill="hold"/>
                                        <p:tgtEl>
                                          <p:spTgt spid="47"/>
                                        </p:tgtEl>
                                        <p:attrNameLst>
                                          <p:attrName>ppt_x</p:attrName>
                                          <p:attrName>ppt_y</p:attrName>
                                        </p:attrNameLst>
                                      </p:cBhvr>
                                      <p:rCtr x="21326" y="-23"/>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47"/>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dissolve">
                                      <p:cBhvr>
                                        <p:cTn id="18" dur="500"/>
                                        <p:tgtEl>
                                          <p:spTgt spid="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4.7805E-6 -0.00023 L 0.00728 0.27258 " pathEditMode="relative" rAng="0" ptsTypes="AA">
                                      <p:cBhvr>
                                        <p:cTn id="22" dur="2000" fill="hold"/>
                                        <p:tgtEl>
                                          <p:spTgt spid="31"/>
                                        </p:tgtEl>
                                        <p:attrNameLst>
                                          <p:attrName>ppt_x</p:attrName>
                                          <p:attrName>ppt_y</p:attrName>
                                        </p:attrNameLst>
                                      </p:cBhvr>
                                      <p:rCtr x="364" y="13641"/>
                                    </p:animMotion>
                                  </p:childTnLst>
                                </p:cTn>
                              </p:par>
                            </p:childTnLst>
                          </p:cTn>
                        </p:par>
                        <p:par>
                          <p:cTn id="23" fill="hold" nodeType="afterGroup">
                            <p:stCondLst>
                              <p:cond delay="2000"/>
                            </p:stCondLst>
                            <p:childTnLst>
                              <p:par>
                                <p:cTn id="24" presetID="0" presetClass="path" presetSubtype="0" accel="50000" decel="50000" fill="hold" nodeType="afterEffect">
                                  <p:stCondLst>
                                    <p:cond delay="0"/>
                                  </p:stCondLst>
                                  <p:childTnLst>
                                    <p:animMotion origin="layout" path="M 0.00728 0.27258 L -0.50738 0.27235 " pathEditMode="relative" rAng="0" ptsTypes="AA">
                                      <p:cBhvr>
                                        <p:cTn id="25" dur="2000" fill="hold"/>
                                        <p:tgtEl>
                                          <p:spTgt spid="31"/>
                                        </p:tgtEl>
                                        <p:attrNameLst>
                                          <p:attrName>ppt_x</p:attrName>
                                          <p:attrName>ppt_y</p:attrName>
                                        </p:attrNameLst>
                                      </p:cBhvr>
                                      <p:rCtr x="-25733" y="-23"/>
                                    </p:animMotion>
                                  </p:childTnLst>
                                </p:cTn>
                              </p:par>
                            </p:childTnLst>
                          </p:cTn>
                        </p:par>
                        <p:par>
                          <p:cTn id="26" fill="hold" nodeType="afterGroup">
                            <p:stCondLst>
                              <p:cond delay="4000"/>
                            </p:stCondLst>
                            <p:childTnLst>
                              <p:par>
                                <p:cTn id="27" presetID="0" presetClass="path" presetSubtype="0" accel="50000" decel="50000" fill="hold" nodeType="afterEffect">
                                  <p:stCondLst>
                                    <p:cond delay="0"/>
                                  </p:stCondLst>
                                  <p:childTnLst>
                                    <p:animMotion origin="layout" path="M -0.50738 0.27235 L -0.50755 -0.00023 " pathEditMode="relative" rAng="0" ptsTypes="AA">
                                      <p:cBhvr>
                                        <p:cTn id="28" dur="2000" fill="hold"/>
                                        <p:tgtEl>
                                          <p:spTgt spid="31"/>
                                        </p:tgtEl>
                                        <p:attrNameLst>
                                          <p:attrName>ppt_x</p:attrName>
                                          <p:attrName>ppt_y</p:attrName>
                                        </p:attrNameLst>
                                      </p:cBhvr>
                                      <p:rCtr x="-17" y="-13641"/>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dissolve">
                                      <p:cBhvr>
                                        <p:cTn id="33" dur="500"/>
                                        <p:tgtEl>
                                          <p:spTgt spid="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0" presetClass="path" presetSubtype="0" accel="50000" decel="50000" fill="hold" nodeType="clickEffect">
                                  <p:stCondLst>
                                    <p:cond delay="0"/>
                                  </p:stCondLst>
                                  <p:childTnLst>
                                    <p:animMotion origin="layout" path="M 4.51848E-6 -0.00046 L 0.00225 0.11557 " pathEditMode="relative" rAng="0" ptsTypes="AA">
                                      <p:cBhvr>
                                        <p:cTn id="37" dur="2000" fill="hold"/>
                                        <p:tgtEl>
                                          <p:spTgt spid="49"/>
                                        </p:tgtEl>
                                        <p:attrNameLst>
                                          <p:attrName>ppt_x</p:attrName>
                                          <p:attrName>ppt_y</p:attrName>
                                        </p:attrNameLst>
                                      </p:cBhvr>
                                      <p:rCtr x="104" y="5790"/>
                                    </p:animMotion>
                                  </p:childTnLst>
                                </p:cTn>
                              </p:par>
                            </p:childTnLst>
                          </p:cTn>
                        </p:par>
                        <p:par>
                          <p:cTn id="38" fill="hold" nodeType="afterGroup">
                            <p:stCondLst>
                              <p:cond delay="2000"/>
                            </p:stCondLst>
                            <p:childTnLst>
                              <p:par>
                                <p:cTn id="39" presetID="0" presetClass="path" presetSubtype="0" accel="50000" decel="50000" fill="hold" nodeType="afterEffect">
                                  <p:stCondLst>
                                    <p:cond delay="0"/>
                                  </p:stCondLst>
                                  <p:childTnLst>
                                    <p:animMotion origin="layout" path="M 0.00225 0.11556 L 0.42894 0.11533 " pathEditMode="relative" rAng="0" ptsTypes="AA">
                                      <p:cBhvr>
                                        <p:cTn id="40" dur="2000" fill="hold"/>
                                        <p:tgtEl>
                                          <p:spTgt spid="49"/>
                                        </p:tgtEl>
                                        <p:attrNameLst>
                                          <p:attrName>ppt_x</p:attrName>
                                          <p:attrName>ppt_y</p:attrName>
                                        </p:attrNameLst>
                                      </p:cBhvr>
                                      <p:rCtr x="21326" y="-23"/>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4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dissolve">
                                      <p:cBhvr>
                                        <p:cTn id="49" dur="500"/>
                                        <p:tgtEl>
                                          <p:spTgt spid="4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0" presetClass="path" presetSubtype="0" accel="50000" decel="50000" fill="hold" nodeType="clickEffect">
                                  <p:stCondLst>
                                    <p:cond delay="0"/>
                                  </p:stCondLst>
                                  <p:childTnLst>
                                    <p:animMotion origin="layout" path="M 4.7805E-6 8.47615E-7 L -0.00434 0.20496 " pathEditMode="relative" rAng="0" ptsTypes="AA">
                                      <p:cBhvr>
                                        <p:cTn id="53" dur="2000" fill="hold"/>
                                        <p:tgtEl>
                                          <p:spTgt spid="48"/>
                                        </p:tgtEl>
                                        <p:attrNameLst>
                                          <p:attrName>ppt_x</p:attrName>
                                          <p:attrName>ppt_y</p:attrName>
                                        </p:attrNameLst>
                                      </p:cBhvr>
                                      <p:rCtr x="-226" y="10236"/>
                                    </p:animMotion>
                                  </p:childTnLst>
                                </p:cTn>
                              </p:par>
                            </p:childTnLst>
                          </p:cTn>
                        </p:par>
                        <p:par>
                          <p:cTn id="54" fill="hold" nodeType="afterGroup">
                            <p:stCondLst>
                              <p:cond delay="2000"/>
                            </p:stCondLst>
                            <p:childTnLst>
                              <p:par>
                                <p:cTn id="55" presetID="0" presetClass="path" presetSubtype="0" accel="50000" decel="50000" fill="hold" nodeType="afterEffect">
                                  <p:stCondLst>
                                    <p:cond delay="0"/>
                                  </p:stCondLst>
                                  <p:childTnLst>
                                    <p:animMotion origin="layout" path="M -0.00434 0.20495 L -0.54954 0.20518 " pathEditMode="relative" rAng="0" ptsTypes="AA">
                                      <p:cBhvr>
                                        <p:cTn id="56" dur="2000" fill="hold"/>
                                        <p:tgtEl>
                                          <p:spTgt spid="48"/>
                                        </p:tgtEl>
                                        <p:attrNameLst>
                                          <p:attrName>ppt_x</p:attrName>
                                          <p:attrName>ppt_y</p:attrName>
                                        </p:attrNameLst>
                                      </p:cBhvr>
                                      <p:rCtr x="-27260" y="0"/>
                                    </p:animMotion>
                                  </p:childTnLst>
                                </p:cTn>
                              </p:par>
                            </p:childTnLst>
                          </p:cTn>
                        </p:par>
                        <p:par>
                          <p:cTn id="57" fill="hold" nodeType="afterGroup">
                            <p:stCondLst>
                              <p:cond delay="4000"/>
                            </p:stCondLst>
                            <p:childTnLst>
                              <p:par>
                                <p:cTn id="58" presetID="0" presetClass="path" presetSubtype="0" accel="50000" decel="50000" fill="hold" nodeType="afterEffect">
                                  <p:stCondLst>
                                    <p:cond delay="0"/>
                                  </p:stCondLst>
                                  <p:childTnLst>
                                    <p:animMotion origin="layout" path="M -0.54971 0.20495 L -0.55232 0.02339 " pathEditMode="relative" rAng="0" ptsTypes="AA">
                                      <p:cBhvr>
                                        <p:cTn id="59" dur="2000" fill="hold"/>
                                        <p:tgtEl>
                                          <p:spTgt spid="48"/>
                                        </p:tgtEl>
                                        <p:attrNameLst>
                                          <p:attrName>ppt_x</p:attrName>
                                          <p:attrName>ppt_y</p:attrName>
                                        </p:attrNameLst>
                                      </p:cBhvr>
                                      <p:rCtr x="-139" y="-90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1" grpId="3" animBg="1"/>
      <p:bldP spid="47" grpId="0" animBg="1"/>
      <p:bldP spid="47" grpId="1" animBg="1"/>
      <p:bldP spid="47" grpId="2" animBg="1"/>
      <p:bldP spid="48" grpId="0" animBg="1"/>
      <p:bldP spid="48" grpId="1" animBg="1"/>
      <p:bldP spid="48" grpId="2" animBg="1"/>
      <p:bldP spid="48" grpId="3" animBg="1"/>
      <p:bldP spid="49" grpId="0" animBg="1"/>
      <p:bldP spid="49" grpId="1" animBg="1"/>
      <p:bldP spid="49" grpId="2" animBg="1"/>
      <p:bldP spid="49" grpId="3"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2">
            <a:extLst>
              <a:ext uri="{FF2B5EF4-FFF2-40B4-BE49-F238E27FC236}">
                <a16:creationId xmlns:a16="http://schemas.microsoft.com/office/drawing/2014/main" id="{1551AA20-0A1B-4B0A-B5C9-CF75156E8F3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Tahoma" panose="020B0604030504040204" pitchFamily="34" charset="0"/>
                <a:ea typeface="ＭＳ Ｐゴシック" panose="020B0600070205080204" pitchFamily="34" charset="-128"/>
              </a:rPr>
              <a:t>Introduction</a:t>
            </a:r>
          </a:p>
        </p:txBody>
      </p:sp>
      <p:sp>
        <p:nvSpPr>
          <p:cNvPr id="18434" name="Rectangle 2">
            <a:extLst>
              <a:ext uri="{FF2B5EF4-FFF2-40B4-BE49-F238E27FC236}">
                <a16:creationId xmlns:a16="http://schemas.microsoft.com/office/drawing/2014/main" id="{ED9B9005-D4BC-9A60-881C-56ED9B007251}"/>
              </a:ext>
            </a:extLst>
          </p:cNvPr>
          <p:cNvSpPr>
            <a:spLocks noGrp="1" noChangeArrowheads="1"/>
          </p:cNvSpPr>
          <p:nvPr>
            <p:ph type="title" idx="4294967295"/>
          </p:nvPr>
        </p:nvSpPr>
        <p:spPr>
          <a:xfrm>
            <a:off x="212725" y="190500"/>
            <a:ext cx="9166225" cy="936625"/>
          </a:xfrm>
        </p:spPr>
        <p:txBody>
          <a:bodyPr/>
          <a:lstStyle/>
          <a:p>
            <a:pPr eaLnBrk="1" hangingPunct="1"/>
            <a:r>
              <a:rPr kumimoji="0" lang="en-US" altLang="zh-CN" sz="3600">
                <a:ea typeface="宋体" panose="02010600030101010101" pitchFamily="2" charset="-122"/>
              </a:rPr>
              <a:t>What</a:t>
            </a:r>
            <a:r>
              <a:rPr kumimoji="0" lang="ja-JP" altLang="en-US" sz="3600">
                <a:ea typeface="宋体" panose="02010600030101010101" pitchFamily="2" charset="-122"/>
              </a:rPr>
              <a:t>’</a:t>
            </a:r>
            <a:r>
              <a:rPr kumimoji="0" lang="en-US" altLang="ja-JP" sz="3600">
                <a:ea typeface="宋体" panose="02010600030101010101" pitchFamily="2" charset="-122"/>
              </a:rPr>
              <a:t>s the Internet: </a:t>
            </a:r>
            <a:r>
              <a:rPr kumimoji="0" lang="ja-JP" altLang="en-US" sz="3600">
                <a:ea typeface="宋体" panose="02010600030101010101" pitchFamily="2" charset="-122"/>
              </a:rPr>
              <a:t>“</a:t>
            </a:r>
            <a:r>
              <a:rPr kumimoji="0" lang="en-US" altLang="ja-JP" sz="3600">
                <a:ea typeface="宋体" panose="02010600030101010101" pitchFamily="2" charset="-122"/>
              </a:rPr>
              <a:t>nuts and bolts</a:t>
            </a:r>
            <a:r>
              <a:rPr kumimoji="0" lang="ja-JP" altLang="en-US" sz="3600">
                <a:ea typeface="宋体" panose="02010600030101010101" pitchFamily="2" charset="-122"/>
              </a:rPr>
              <a:t>”</a:t>
            </a:r>
            <a:r>
              <a:rPr kumimoji="0" lang="en-US" altLang="ja-JP" sz="3600">
                <a:ea typeface="宋体" panose="02010600030101010101" pitchFamily="2" charset="-122"/>
              </a:rPr>
              <a:t> view</a:t>
            </a:r>
            <a:endParaRPr kumimoji="0" lang="en-US" altLang="zh-CN">
              <a:ea typeface="宋体" panose="02010600030101010101" pitchFamily="2" charset="-122"/>
            </a:endParaRPr>
          </a:p>
        </p:txBody>
      </p:sp>
      <p:sp>
        <p:nvSpPr>
          <p:cNvPr id="4099" name="Rectangle 3">
            <a:extLst>
              <a:ext uri="{FF2B5EF4-FFF2-40B4-BE49-F238E27FC236}">
                <a16:creationId xmlns:a16="http://schemas.microsoft.com/office/drawing/2014/main" id="{BFDE184D-0F84-29BA-69C0-B40F7B0CCEB5}"/>
              </a:ext>
            </a:extLst>
          </p:cNvPr>
          <p:cNvSpPr>
            <a:spLocks noGrp="1" noChangeArrowheads="1"/>
          </p:cNvSpPr>
          <p:nvPr>
            <p:ph type="body" sz="half" idx="4294967295"/>
          </p:nvPr>
        </p:nvSpPr>
        <p:spPr>
          <a:xfrm>
            <a:off x="1657350" y="1436688"/>
            <a:ext cx="3779838" cy="1271587"/>
          </a:xfrm>
        </p:spPr>
        <p:txBody>
          <a:bodyPr/>
          <a:lstStyle/>
          <a:p>
            <a:pPr marL="231775" indent="-231775" eaLnBrk="1" hangingPunct="1">
              <a:spcBef>
                <a:spcPct val="15000"/>
              </a:spcBef>
              <a:buSzPct val="75000"/>
            </a:pPr>
            <a:r>
              <a:rPr kumimoji="0" lang="en-US" altLang="zh-CN" sz="2400">
                <a:ea typeface="宋体" panose="02010600030101010101" pitchFamily="2" charset="-122"/>
              </a:rPr>
              <a:t>millions of connected computing devices: </a:t>
            </a:r>
          </a:p>
          <a:p>
            <a:pPr marL="631825" lvl="1" indent="-231775" eaLnBrk="1" hangingPunct="1">
              <a:spcBef>
                <a:spcPct val="15000"/>
              </a:spcBef>
              <a:buSzPct val="75000"/>
            </a:pPr>
            <a:r>
              <a:rPr kumimoji="0" lang="en-US" altLang="zh-CN" i="1">
                <a:solidFill>
                  <a:srgbClr val="CC0000"/>
                </a:solidFill>
                <a:ea typeface="ＭＳ Ｐゴシック" panose="020B0600070205080204" pitchFamily="34" charset="-128"/>
              </a:rPr>
              <a:t>hosts </a:t>
            </a:r>
            <a:r>
              <a:rPr kumimoji="0" lang="en-US" altLang="zh-CN" i="1">
                <a:ea typeface="ＭＳ Ｐゴシック" panose="020B0600070205080204" pitchFamily="34" charset="-128"/>
              </a:rPr>
              <a:t>=</a:t>
            </a:r>
            <a:r>
              <a:rPr kumimoji="0" lang="en-US" altLang="zh-CN" i="1">
                <a:solidFill>
                  <a:srgbClr val="CC0000"/>
                </a:solidFill>
                <a:ea typeface="ＭＳ Ｐゴシック" panose="020B0600070205080204" pitchFamily="34" charset="-128"/>
              </a:rPr>
              <a:t> end systems</a:t>
            </a:r>
            <a:r>
              <a:rPr kumimoji="0" lang="en-US" altLang="zh-CN" i="1">
                <a:solidFill>
                  <a:srgbClr val="FF0000"/>
                </a:solidFill>
                <a:ea typeface="ＭＳ Ｐゴシック" panose="020B0600070205080204" pitchFamily="34" charset="-128"/>
              </a:rPr>
              <a:t> </a:t>
            </a:r>
          </a:p>
          <a:p>
            <a:pPr marL="631825" lvl="1" indent="-231775" eaLnBrk="1" hangingPunct="1">
              <a:buSzPct val="75000"/>
            </a:pPr>
            <a:r>
              <a:rPr kumimoji="0" lang="en-US" altLang="zh-CN">
                <a:ea typeface="Arial" panose="020B0604020202020204" pitchFamily="34" charset="0"/>
              </a:rPr>
              <a:t>running </a:t>
            </a:r>
            <a:r>
              <a:rPr kumimoji="0" lang="en-US" altLang="zh-CN" i="1">
                <a:solidFill>
                  <a:srgbClr val="CC0000"/>
                </a:solidFill>
                <a:ea typeface="Arial" panose="020B0604020202020204" pitchFamily="34" charset="0"/>
              </a:rPr>
              <a:t>network apps</a:t>
            </a:r>
            <a:endParaRPr kumimoji="0" lang="en-US" altLang="zh-CN">
              <a:solidFill>
                <a:srgbClr val="CC0000"/>
              </a:solidFill>
              <a:ea typeface="Arial" panose="020B0604020202020204" pitchFamily="34" charset="0"/>
            </a:endParaRPr>
          </a:p>
        </p:txBody>
      </p:sp>
      <p:sp>
        <p:nvSpPr>
          <p:cNvPr id="4766" name="Rectangle 670">
            <a:extLst>
              <a:ext uri="{FF2B5EF4-FFF2-40B4-BE49-F238E27FC236}">
                <a16:creationId xmlns:a16="http://schemas.microsoft.com/office/drawing/2014/main" id="{1DB0C2DD-6A58-3B3F-D916-06CC5ACCF571}"/>
              </a:ext>
            </a:extLst>
          </p:cNvPr>
          <p:cNvSpPr>
            <a:spLocks noChangeArrowheads="1"/>
          </p:cNvSpPr>
          <p:nvPr/>
        </p:nvSpPr>
        <p:spPr bwMode="auto">
          <a:xfrm>
            <a:off x="1695450" y="3152775"/>
            <a:ext cx="336867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7713"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buSzPct val="75000"/>
            </a:pPr>
            <a:r>
              <a:rPr kumimoji="0" lang="en-US" altLang="zh-CN" sz="2400" i="1">
                <a:solidFill>
                  <a:srgbClr val="CC0000"/>
                </a:solidFill>
                <a:ea typeface="ＭＳ Ｐゴシック" panose="020B0600070205080204" pitchFamily="34" charset="-128"/>
              </a:rPr>
              <a:t>communication links</a:t>
            </a:r>
            <a:endParaRPr kumimoji="0" lang="en-US" altLang="zh-CN" sz="2400">
              <a:solidFill>
                <a:srgbClr val="CC0000"/>
              </a:solidFill>
              <a:ea typeface="ＭＳ Ｐゴシック" panose="020B0600070205080204" pitchFamily="34" charset="-128"/>
            </a:endParaRPr>
          </a:p>
          <a:p>
            <a:pPr lvl="1">
              <a:lnSpc>
                <a:spcPct val="80000"/>
              </a:lnSpc>
              <a:spcBef>
                <a:spcPct val="10000"/>
              </a:spcBef>
            </a:pPr>
            <a:r>
              <a:rPr kumimoji="0" lang="en-US" altLang="zh-CN">
                <a:ea typeface="ＭＳ Ｐゴシック" panose="020B0600070205080204" pitchFamily="34" charset="-128"/>
              </a:rPr>
              <a:t>fiber, copper, radio, satellite</a:t>
            </a:r>
          </a:p>
          <a:p>
            <a:pPr lvl="1">
              <a:lnSpc>
                <a:spcPct val="80000"/>
              </a:lnSpc>
              <a:spcBef>
                <a:spcPct val="10000"/>
              </a:spcBef>
            </a:pPr>
            <a:r>
              <a:rPr kumimoji="0" lang="en-US" altLang="zh-CN">
                <a:ea typeface="ＭＳ Ｐゴシック" panose="020B0600070205080204" pitchFamily="34" charset="-128"/>
              </a:rPr>
              <a:t>transmission rate: </a:t>
            </a:r>
            <a:r>
              <a:rPr kumimoji="0" lang="en-US" altLang="zh-CN" i="1">
                <a:solidFill>
                  <a:srgbClr val="CC0000"/>
                </a:solidFill>
                <a:ea typeface="ＭＳ Ｐゴシック" panose="020B0600070205080204" pitchFamily="34" charset="-128"/>
              </a:rPr>
              <a:t>bandwidth</a:t>
            </a:r>
            <a:endParaRPr kumimoji="0" lang="en-US" altLang="zh-CN">
              <a:solidFill>
                <a:srgbClr val="CC0000"/>
              </a:solidFill>
              <a:ea typeface="ＭＳ Ｐゴシック" panose="020B0600070205080204" pitchFamily="34" charset="-128"/>
            </a:endParaRPr>
          </a:p>
        </p:txBody>
      </p:sp>
      <p:sp>
        <p:nvSpPr>
          <p:cNvPr id="4767" name="Rectangle 671">
            <a:extLst>
              <a:ext uri="{FF2B5EF4-FFF2-40B4-BE49-F238E27FC236}">
                <a16:creationId xmlns:a16="http://schemas.microsoft.com/office/drawing/2014/main" id="{D8A48D6E-202F-253A-36A6-EC050A290EA2}"/>
              </a:ext>
            </a:extLst>
          </p:cNvPr>
          <p:cNvSpPr>
            <a:spLocks noChangeArrowheads="1"/>
          </p:cNvSpPr>
          <p:nvPr/>
        </p:nvSpPr>
        <p:spPr bwMode="auto">
          <a:xfrm>
            <a:off x="1811338" y="5307013"/>
            <a:ext cx="3779837"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688975" indent="-231775">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buSzPct val="75000"/>
            </a:pPr>
            <a:r>
              <a:rPr kumimoji="0" lang="en-US" altLang="zh-CN" sz="2400" i="1">
                <a:solidFill>
                  <a:srgbClr val="CC0000"/>
                </a:solidFill>
                <a:ea typeface="ＭＳ Ｐゴシック" panose="020B0600070205080204" pitchFamily="34" charset="-128"/>
              </a:rPr>
              <a:t>Packet switches:</a:t>
            </a:r>
            <a:r>
              <a:rPr kumimoji="0" lang="en-US" altLang="zh-CN" sz="2400">
                <a:ea typeface="ＭＳ Ｐゴシック" panose="020B0600070205080204" pitchFamily="34" charset="-128"/>
              </a:rPr>
              <a:t> forward packets (chunks of data)</a:t>
            </a:r>
          </a:p>
          <a:p>
            <a:pPr lvl="1">
              <a:buSzPct val="75000"/>
            </a:pPr>
            <a:r>
              <a:rPr kumimoji="0" lang="en-US" altLang="zh-CN" i="1">
                <a:solidFill>
                  <a:srgbClr val="C00000"/>
                </a:solidFill>
                <a:ea typeface="ＭＳ Ｐゴシック" panose="020B0600070205080204" pitchFamily="34" charset="-128"/>
              </a:rPr>
              <a:t>routers</a:t>
            </a:r>
            <a:r>
              <a:rPr kumimoji="0" lang="en-US" altLang="zh-CN">
                <a:ea typeface="ＭＳ Ｐゴシック" panose="020B0600070205080204" pitchFamily="34" charset="-128"/>
              </a:rPr>
              <a:t> and </a:t>
            </a:r>
            <a:r>
              <a:rPr kumimoji="0" lang="en-US" altLang="zh-CN" i="1">
                <a:solidFill>
                  <a:srgbClr val="C00000"/>
                </a:solidFill>
                <a:ea typeface="ＭＳ Ｐゴシック" panose="020B0600070205080204" pitchFamily="34" charset="-128"/>
              </a:rPr>
              <a:t>switches</a:t>
            </a:r>
          </a:p>
          <a:p>
            <a:pPr>
              <a:buSzPct val="75000"/>
              <a:buFontTx/>
              <a:buNone/>
            </a:pPr>
            <a:endParaRPr kumimoji="0" lang="zh-CN" altLang="en-US" sz="2400">
              <a:ea typeface="ＭＳ Ｐゴシック" panose="020B0600070205080204" pitchFamily="34" charset="-128"/>
            </a:endParaRPr>
          </a:p>
        </p:txBody>
      </p:sp>
      <p:grpSp>
        <p:nvGrpSpPr>
          <p:cNvPr id="2" name="Group 842">
            <a:extLst>
              <a:ext uri="{FF2B5EF4-FFF2-40B4-BE49-F238E27FC236}">
                <a16:creationId xmlns:a16="http://schemas.microsoft.com/office/drawing/2014/main" id="{5BED475A-1827-1C2E-D804-0E4166C3B050}"/>
              </a:ext>
            </a:extLst>
          </p:cNvPr>
          <p:cNvGrpSpPr>
            <a:grpSpLocks/>
          </p:cNvGrpSpPr>
          <p:nvPr/>
        </p:nvGrpSpPr>
        <p:grpSpPr bwMode="auto">
          <a:xfrm>
            <a:off x="338138" y="3454400"/>
            <a:ext cx="1573212" cy="1060450"/>
            <a:chOff x="98" y="2320"/>
            <a:chExt cx="991" cy="668"/>
          </a:xfrm>
        </p:grpSpPr>
        <p:sp>
          <p:nvSpPr>
            <p:cNvPr id="18876" name="Text Box 666">
              <a:extLst>
                <a:ext uri="{FF2B5EF4-FFF2-40B4-BE49-F238E27FC236}">
                  <a16:creationId xmlns:a16="http://schemas.microsoft.com/office/drawing/2014/main" id="{196C84E4-CBB0-C368-489A-B9F725D212B0}"/>
                </a:ext>
              </a:extLst>
            </p:cNvPr>
            <p:cNvSpPr txBox="1">
              <a:spLocks noChangeArrowheads="1"/>
            </p:cNvSpPr>
            <p:nvPr/>
          </p:nvSpPr>
          <p:spPr bwMode="auto">
            <a:xfrm>
              <a:off x="564" y="2728"/>
              <a:ext cx="38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75000"/>
                </a:lnSpc>
                <a:spcBef>
                  <a:spcPct val="0"/>
                </a:spcBef>
                <a:buClrTx/>
                <a:buSzTx/>
                <a:buFontTx/>
                <a:buNone/>
              </a:pPr>
              <a:r>
                <a:rPr kumimoji="0" lang="en-US" altLang="zh-CN" sz="1400">
                  <a:latin typeface="Arial" panose="020B0604020202020204" pitchFamily="34" charset="0"/>
                  <a:ea typeface="ＭＳ Ｐゴシック" panose="020B0600070205080204" pitchFamily="34" charset="-128"/>
                </a:rPr>
                <a:t>wired</a:t>
              </a:r>
            </a:p>
            <a:p>
              <a:pPr>
                <a:lnSpc>
                  <a:spcPct val="75000"/>
                </a:lnSpc>
                <a:spcBef>
                  <a:spcPct val="0"/>
                </a:spcBef>
                <a:buClrTx/>
                <a:buSzTx/>
                <a:buFontTx/>
                <a:buNone/>
              </a:pPr>
              <a:r>
                <a:rPr kumimoji="0" lang="en-US" altLang="zh-CN" sz="1400">
                  <a:latin typeface="Arial" panose="020B0604020202020204" pitchFamily="34" charset="0"/>
                  <a:ea typeface="ＭＳ Ｐゴシック" panose="020B0600070205080204" pitchFamily="34" charset="-128"/>
                </a:rPr>
                <a:t>links</a:t>
              </a:r>
            </a:p>
          </p:txBody>
        </p:sp>
        <p:sp>
          <p:nvSpPr>
            <p:cNvPr id="18877" name="Text Box 669">
              <a:extLst>
                <a:ext uri="{FF2B5EF4-FFF2-40B4-BE49-F238E27FC236}">
                  <a16:creationId xmlns:a16="http://schemas.microsoft.com/office/drawing/2014/main" id="{E3965718-4D9F-C178-F393-1D11BF91C483}"/>
                </a:ext>
              </a:extLst>
            </p:cNvPr>
            <p:cNvSpPr txBox="1">
              <a:spLocks noChangeArrowheads="1"/>
            </p:cNvSpPr>
            <p:nvPr/>
          </p:nvSpPr>
          <p:spPr bwMode="auto">
            <a:xfrm>
              <a:off x="569" y="2465"/>
              <a:ext cx="52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75000"/>
                </a:lnSpc>
                <a:spcBef>
                  <a:spcPct val="0"/>
                </a:spcBef>
                <a:buClrTx/>
                <a:buSzTx/>
                <a:buFontTx/>
                <a:buNone/>
              </a:pPr>
              <a:r>
                <a:rPr kumimoji="0" lang="en-US" altLang="zh-CN" sz="1400">
                  <a:latin typeface="Arial" panose="020B0604020202020204" pitchFamily="34" charset="0"/>
                  <a:ea typeface="ＭＳ Ｐゴシック" panose="020B0600070205080204" pitchFamily="34" charset="-128"/>
                </a:rPr>
                <a:t>wireless</a:t>
              </a:r>
            </a:p>
            <a:p>
              <a:pPr>
                <a:lnSpc>
                  <a:spcPct val="75000"/>
                </a:lnSpc>
                <a:spcBef>
                  <a:spcPct val="0"/>
                </a:spcBef>
                <a:buClrTx/>
                <a:buSzTx/>
                <a:buFontTx/>
                <a:buNone/>
              </a:pPr>
              <a:r>
                <a:rPr kumimoji="0" lang="en-US" altLang="zh-CN" sz="1400">
                  <a:latin typeface="Arial" panose="020B0604020202020204" pitchFamily="34" charset="0"/>
                  <a:ea typeface="ＭＳ Ｐゴシック" panose="020B0600070205080204" pitchFamily="34" charset="-128"/>
                </a:rPr>
                <a:t>links</a:t>
              </a:r>
            </a:p>
          </p:txBody>
        </p:sp>
        <p:grpSp>
          <p:nvGrpSpPr>
            <p:cNvPr id="18878" name="Group 819">
              <a:extLst>
                <a:ext uri="{FF2B5EF4-FFF2-40B4-BE49-F238E27FC236}">
                  <a16:creationId xmlns:a16="http://schemas.microsoft.com/office/drawing/2014/main" id="{697D0F65-9A29-4E76-DE3B-716A325094E8}"/>
                </a:ext>
              </a:extLst>
            </p:cNvPr>
            <p:cNvGrpSpPr>
              <a:grpSpLocks/>
            </p:cNvGrpSpPr>
            <p:nvPr/>
          </p:nvGrpSpPr>
          <p:grpSpPr bwMode="auto">
            <a:xfrm>
              <a:off x="385" y="2320"/>
              <a:ext cx="201" cy="282"/>
              <a:chOff x="742" y="2409"/>
              <a:chExt cx="576" cy="881"/>
            </a:xfrm>
          </p:grpSpPr>
          <p:grpSp>
            <p:nvGrpSpPr>
              <p:cNvPr id="18883" name="Group 820">
                <a:extLst>
                  <a:ext uri="{FF2B5EF4-FFF2-40B4-BE49-F238E27FC236}">
                    <a16:creationId xmlns:a16="http://schemas.microsoft.com/office/drawing/2014/main" id="{8AA57744-8FC3-AA32-2EC7-F6C3F6D400C4}"/>
                  </a:ext>
                </a:extLst>
              </p:cNvPr>
              <p:cNvGrpSpPr>
                <a:grpSpLocks/>
              </p:cNvGrpSpPr>
              <p:nvPr/>
            </p:nvGrpSpPr>
            <p:grpSpPr bwMode="auto">
              <a:xfrm>
                <a:off x="832" y="2643"/>
                <a:ext cx="376" cy="647"/>
                <a:chOff x="3130" y="3288"/>
                <a:chExt cx="410" cy="742"/>
              </a:xfrm>
            </p:grpSpPr>
            <p:sp>
              <p:nvSpPr>
                <p:cNvPr id="18886" name="Line 270">
                  <a:extLst>
                    <a:ext uri="{FF2B5EF4-FFF2-40B4-BE49-F238E27FC236}">
                      <a16:creationId xmlns:a16="http://schemas.microsoft.com/office/drawing/2014/main" id="{E3BBECFF-1C7A-7DA3-A965-3A9B49A1E6B5}"/>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87" name="Line 271">
                  <a:extLst>
                    <a:ext uri="{FF2B5EF4-FFF2-40B4-BE49-F238E27FC236}">
                      <a16:creationId xmlns:a16="http://schemas.microsoft.com/office/drawing/2014/main" id="{40A8A4A6-748B-6172-8C13-19FAD9505DCF}"/>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88" name="Line 272">
                  <a:extLst>
                    <a:ext uri="{FF2B5EF4-FFF2-40B4-BE49-F238E27FC236}">
                      <a16:creationId xmlns:a16="http://schemas.microsoft.com/office/drawing/2014/main" id="{FA1B5B96-D32E-C938-6FB5-76994750AD31}"/>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89" name="Line 273">
                  <a:extLst>
                    <a:ext uri="{FF2B5EF4-FFF2-40B4-BE49-F238E27FC236}">
                      <a16:creationId xmlns:a16="http://schemas.microsoft.com/office/drawing/2014/main" id="{11E9B4AA-10BD-3F6E-BD6E-7DA3F29A6349}"/>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90" name="Line 274">
                  <a:extLst>
                    <a:ext uri="{FF2B5EF4-FFF2-40B4-BE49-F238E27FC236}">
                      <a16:creationId xmlns:a16="http://schemas.microsoft.com/office/drawing/2014/main" id="{FA027455-95FC-9D29-FC77-6ACE358796A2}"/>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91" name="Line 275">
                  <a:extLst>
                    <a:ext uri="{FF2B5EF4-FFF2-40B4-BE49-F238E27FC236}">
                      <a16:creationId xmlns:a16="http://schemas.microsoft.com/office/drawing/2014/main" id="{5884C1BC-6268-CCEE-31C3-46D465D8B283}"/>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92" name="Line 276">
                  <a:extLst>
                    <a:ext uri="{FF2B5EF4-FFF2-40B4-BE49-F238E27FC236}">
                      <a16:creationId xmlns:a16="http://schemas.microsoft.com/office/drawing/2014/main" id="{744FA5A2-77AF-C89A-74F7-B276B6A5062B}"/>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93" name="Line 277">
                  <a:extLst>
                    <a:ext uri="{FF2B5EF4-FFF2-40B4-BE49-F238E27FC236}">
                      <a16:creationId xmlns:a16="http://schemas.microsoft.com/office/drawing/2014/main" id="{EDC7E74A-29C2-94AD-641F-B6E519659EFE}"/>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94" name="Line 278">
                  <a:extLst>
                    <a:ext uri="{FF2B5EF4-FFF2-40B4-BE49-F238E27FC236}">
                      <a16:creationId xmlns:a16="http://schemas.microsoft.com/office/drawing/2014/main" id="{4FFDE1F9-C5B4-73F9-BF29-A5615166537A}"/>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95" name="Line 279">
                  <a:extLst>
                    <a:ext uri="{FF2B5EF4-FFF2-40B4-BE49-F238E27FC236}">
                      <a16:creationId xmlns:a16="http://schemas.microsoft.com/office/drawing/2014/main" id="{89CCD384-2C36-94AB-BBFA-BC8CAB30A966}"/>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96" name="Line 280">
                  <a:extLst>
                    <a:ext uri="{FF2B5EF4-FFF2-40B4-BE49-F238E27FC236}">
                      <a16:creationId xmlns:a16="http://schemas.microsoft.com/office/drawing/2014/main" id="{51AC2212-BDD7-6D02-9DB7-37C74CEEF8C9}"/>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97" name="Line 281">
                  <a:extLst>
                    <a:ext uri="{FF2B5EF4-FFF2-40B4-BE49-F238E27FC236}">
                      <a16:creationId xmlns:a16="http://schemas.microsoft.com/office/drawing/2014/main" id="{BFC75F79-6E55-9E2A-CF4F-27FCF9515454}"/>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98" name="Line 282">
                  <a:extLst>
                    <a:ext uri="{FF2B5EF4-FFF2-40B4-BE49-F238E27FC236}">
                      <a16:creationId xmlns:a16="http://schemas.microsoft.com/office/drawing/2014/main" id="{6ACC8C72-0DD3-AD07-D726-9C73C64E3115}"/>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99" name="Line 283">
                  <a:extLst>
                    <a:ext uri="{FF2B5EF4-FFF2-40B4-BE49-F238E27FC236}">
                      <a16:creationId xmlns:a16="http://schemas.microsoft.com/office/drawing/2014/main" id="{82FFE65F-00E0-07FB-61B4-BEA4CDE0626F}"/>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900" name="Line 284">
                  <a:extLst>
                    <a:ext uri="{FF2B5EF4-FFF2-40B4-BE49-F238E27FC236}">
                      <a16:creationId xmlns:a16="http://schemas.microsoft.com/office/drawing/2014/main" id="{78D63B33-0B54-34A1-6D78-EBF36DB29BF5}"/>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pic>
            <p:nvPicPr>
              <p:cNvPr id="18884" name="Picture 836" descr="cell_tower_radiation copy">
                <a:extLst>
                  <a:ext uri="{FF2B5EF4-FFF2-40B4-BE49-F238E27FC236}">
                    <a16:creationId xmlns:a16="http://schemas.microsoft.com/office/drawing/2014/main" id="{666B1561-723D-499C-5728-85E82B535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2409"/>
                <a:ext cx="57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85" name="Oval 837">
                <a:extLst>
                  <a:ext uri="{FF2B5EF4-FFF2-40B4-BE49-F238E27FC236}">
                    <a16:creationId xmlns:a16="http://schemas.microsoft.com/office/drawing/2014/main" id="{5AF228E4-6520-5D4D-D9F5-4E365477F740}"/>
                  </a:ext>
                </a:extLst>
              </p:cNvPr>
              <p:cNvSpPr>
                <a:spLocks noChangeArrowheads="1"/>
              </p:cNvSpPr>
              <p:nvPr/>
            </p:nvSpPr>
            <p:spPr bwMode="auto">
              <a:xfrm>
                <a:off x="986" y="2596"/>
                <a:ext cx="66" cy="69"/>
              </a:xfrm>
              <a:prstGeom prst="ellipse">
                <a:avLst/>
              </a:prstGeom>
              <a:solidFill>
                <a:schemeClr val="tx2"/>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grpSp>
          <p:nvGrpSpPr>
            <p:cNvPr id="18879" name="Group 838">
              <a:extLst>
                <a:ext uri="{FF2B5EF4-FFF2-40B4-BE49-F238E27FC236}">
                  <a16:creationId xmlns:a16="http://schemas.microsoft.com/office/drawing/2014/main" id="{335B995B-46AC-E5EC-17C2-AF99AEDB0C72}"/>
                </a:ext>
              </a:extLst>
            </p:cNvPr>
            <p:cNvGrpSpPr>
              <a:grpSpLocks/>
            </p:cNvGrpSpPr>
            <p:nvPr/>
          </p:nvGrpSpPr>
          <p:grpSpPr bwMode="auto">
            <a:xfrm>
              <a:off x="98" y="2444"/>
              <a:ext cx="355" cy="265"/>
              <a:chOff x="2967" y="478"/>
              <a:chExt cx="788" cy="625"/>
            </a:xfrm>
          </p:grpSpPr>
          <p:pic>
            <p:nvPicPr>
              <p:cNvPr id="18881" name="Picture 839" descr="access_point_stylized_small">
                <a:extLst>
                  <a:ext uri="{FF2B5EF4-FFF2-40B4-BE49-F238E27FC236}">
                    <a16:creationId xmlns:a16="http://schemas.microsoft.com/office/drawing/2014/main" id="{3CF380C3-BE67-3218-E38E-23A86AB33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82" name="Picture 840" descr="antenna_radiation_stylized">
                <a:extLst>
                  <a:ext uri="{FF2B5EF4-FFF2-40B4-BE49-F238E27FC236}">
                    <a16:creationId xmlns:a16="http://schemas.microsoft.com/office/drawing/2014/main" id="{8E184BCC-BDC7-35AC-0577-DFE5191D14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880" name="Line 841">
              <a:extLst>
                <a:ext uri="{FF2B5EF4-FFF2-40B4-BE49-F238E27FC236}">
                  <a16:creationId xmlns:a16="http://schemas.microsoft.com/office/drawing/2014/main" id="{78E9ACF9-D513-C17E-8E46-500585303AAA}"/>
                </a:ext>
              </a:extLst>
            </p:cNvPr>
            <p:cNvSpPr>
              <a:spLocks noChangeShapeType="1"/>
            </p:cNvSpPr>
            <p:nvPr/>
          </p:nvSpPr>
          <p:spPr bwMode="auto">
            <a:xfrm>
              <a:off x="288" y="2830"/>
              <a:ext cx="2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852">
            <a:extLst>
              <a:ext uri="{FF2B5EF4-FFF2-40B4-BE49-F238E27FC236}">
                <a16:creationId xmlns:a16="http://schemas.microsoft.com/office/drawing/2014/main" id="{9AAD17B5-E3C7-D4BD-F0A5-582E5CCFBB3E}"/>
              </a:ext>
            </a:extLst>
          </p:cNvPr>
          <p:cNvGrpSpPr>
            <a:grpSpLocks/>
          </p:cNvGrpSpPr>
          <p:nvPr/>
        </p:nvGrpSpPr>
        <p:grpSpPr bwMode="auto">
          <a:xfrm>
            <a:off x="633413" y="5457825"/>
            <a:ext cx="646112" cy="477838"/>
            <a:chOff x="293" y="3440"/>
            <a:chExt cx="407" cy="301"/>
          </a:xfrm>
        </p:grpSpPr>
        <p:sp>
          <p:nvSpPr>
            <p:cNvPr id="18866" name="Text Box 662">
              <a:extLst>
                <a:ext uri="{FF2B5EF4-FFF2-40B4-BE49-F238E27FC236}">
                  <a16:creationId xmlns:a16="http://schemas.microsoft.com/office/drawing/2014/main" id="{DE5A8F14-D249-96F5-4177-CEAD23BA8078}"/>
                </a:ext>
              </a:extLst>
            </p:cNvPr>
            <p:cNvSpPr txBox="1">
              <a:spLocks noChangeArrowheads="1"/>
            </p:cNvSpPr>
            <p:nvPr/>
          </p:nvSpPr>
          <p:spPr bwMode="auto">
            <a:xfrm>
              <a:off x="293" y="3549"/>
              <a:ext cx="4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400">
                  <a:latin typeface="Arial" panose="020B0604020202020204" pitchFamily="34" charset="0"/>
                  <a:ea typeface="ＭＳ Ｐゴシック" panose="020B0600070205080204" pitchFamily="34" charset="-128"/>
                </a:rPr>
                <a:t>router</a:t>
              </a:r>
            </a:p>
          </p:txBody>
        </p:sp>
        <p:grpSp>
          <p:nvGrpSpPr>
            <p:cNvPr id="18867" name="Group 843">
              <a:extLst>
                <a:ext uri="{FF2B5EF4-FFF2-40B4-BE49-F238E27FC236}">
                  <a16:creationId xmlns:a16="http://schemas.microsoft.com/office/drawing/2014/main" id="{2B9F71A9-F80D-454D-8D18-01E5FE38A254}"/>
                </a:ext>
              </a:extLst>
            </p:cNvPr>
            <p:cNvGrpSpPr>
              <a:grpSpLocks/>
            </p:cNvGrpSpPr>
            <p:nvPr/>
          </p:nvGrpSpPr>
          <p:grpSpPr bwMode="auto">
            <a:xfrm>
              <a:off x="337" y="3440"/>
              <a:ext cx="306" cy="128"/>
              <a:chOff x="4650" y="1129"/>
              <a:chExt cx="246" cy="95"/>
            </a:xfrm>
          </p:grpSpPr>
          <p:sp>
            <p:nvSpPr>
              <p:cNvPr id="18868" name="Oval 407">
                <a:extLst>
                  <a:ext uri="{FF2B5EF4-FFF2-40B4-BE49-F238E27FC236}">
                    <a16:creationId xmlns:a16="http://schemas.microsoft.com/office/drawing/2014/main" id="{4CCC721B-1821-DBBD-AE90-FADC4F9FB578}"/>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69" name="Rectangle 410">
                <a:extLst>
                  <a:ext uri="{FF2B5EF4-FFF2-40B4-BE49-F238E27FC236}">
                    <a16:creationId xmlns:a16="http://schemas.microsoft.com/office/drawing/2014/main" id="{5815057A-6795-7A01-3A0C-8475555B183A}"/>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70" name="Oval 411">
                <a:extLst>
                  <a:ext uri="{FF2B5EF4-FFF2-40B4-BE49-F238E27FC236}">
                    <a16:creationId xmlns:a16="http://schemas.microsoft.com/office/drawing/2014/main" id="{EBDABD26-C1D4-1E1D-6998-58B43E4EC413}"/>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18871" name="Group 847">
                <a:extLst>
                  <a:ext uri="{FF2B5EF4-FFF2-40B4-BE49-F238E27FC236}">
                    <a16:creationId xmlns:a16="http://schemas.microsoft.com/office/drawing/2014/main" id="{F0848455-538B-126B-6D32-017D984DFDEC}"/>
                  </a:ext>
                </a:extLst>
              </p:cNvPr>
              <p:cNvGrpSpPr>
                <a:grpSpLocks/>
              </p:cNvGrpSpPr>
              <p:nvPr/>
            </p:nvGrpSpPr>
            <p:grpSpPr bwMode="auto">
              <a:xfrm>
                <a:off x="4699" y="1145"/>
                <a:ext cx="138" cy="29"/>
                <a:chOff x="2468" y="1332"/>
                <a:chExt cx="310" cy="60"/>
              </a:xfrm>
            </p:grpSpPr>
            <p:sp>
              <p:nvSpPr>
                <p:cNvPr id="18874" name="Freeform 848">
                  <a:extLst>
                    <a:ext uri="{FF2B5EF4-FFF2-40B4-BE49-F238E27FC236}">
                      <a16:creationId xmlns:a16="http://schemas.microsoft.com/office/drawing/2014/main" id="{67982F01-322D-B372-0B4B-927DA8D143F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75" name="Freeform 849">
                  <a:extLst>
                    <a:ext uri="{FF2B5EF4-FFF2-40B4-BE49-F238E27FC236}">
                      <a16:creationId xmlns:a16="http://schemas.microsoft.com/office/drawing/2014/main" id="{FB15271B-40F5-72CB-B2AB-97D12934859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872" name="Line 850">
                <a:extLst>
                  <a:ext uri="{FF2B5EF4-FFF2-40B4-BE49-F238E27FC236}">
                    <a16:creationId xmlns:a16="http://schemas.microsoft.com/office/drawing/2014/main" id="{0570FBFF-981E-274F-1750-7116663A7A0C}"/>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73" name="Line 851">
                <a:extLst>
                  <a:ext uri="{FF2B5EF4-FFF2-40B4-BE49-F238E27FC236}">
                    <a16:creationId xmlns:a16="http://schemas.microsoft.com/office/drawing/2014/main" id="{A3A01C69-37CF-1A0B-0A20-43661335E9F3}"/>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18440" name="Picture 853" descr="underline_base">
            <a:extLst>
              <a:ext uri="{FF2B5EF4-FFF2-40B4-BE49-F238E27FC236}">
                <a16:creationId xmlns:a16="http://schemas.microsoft.com/office/drawing/2014/main" id="{11ECEF1F-352D-1189-CD84-72CC9F7984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846138"/>
            <a:ext cx="8228013"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1" name="Group 1">
            <a:extLst>
              <a:ext uri="{FF2B5EF4-FFF2-40B4-BE49-F238E27FC236}">
                <a16:creationId xmlns:a16="http://schemas.microsoft.com/office/drawing/2014/main" id="{550959F9-4590-0D9A-5537-F0CF8DF1F6B8}"/>
              </a:ext>
            </a:extLst>
          </p:cNvPr>
          <p:cNvGrpSpPr>
            <a:grpSpLocks/>
          </p:cNvGrpSpPr>
          <p:nvPr/>
        </p:nvGrpSpPr>
        <p:grpSpPr bwMode="auto">
          <a:xfrm>
            <a:off x="5202238" y="1384300"/>
            <a:ext cx="3551237" cy="4743450"/>
            <a:chOff x="5202238" y="1384300"/>
            <a:chExt cx="3551237" cy="4743450"/>
          </a:xfrm>
        </p:grpSpPr>
        <p:sp>
          <p:nvSpPr>
            <p:cNvPr id="18511" name="Freeform 415">
              <a:extLst>
                <a:ext uri="{FF2B5EF4-FFF2-40B4-BE49-F238E27FC236}">
                  <a16:creationId xmlns:a16="http://schemas.microsoft.com/office/drawing/2014/main" id="{D3C1FCE8-13F7-5B20-0215-F75C7A028650}"/>
                </a:ext>
              </a:extLst>
            </p:cNvPr>
            <p:cNvSpPr>
              <a:spLocks/>
            </p:cNvSpPr>
            <p:nvPr/>
          </p:nvSpPr>
          <p:spPr bwMode="auto">
            <a:xfrm>
              <a:off x="7004050" y="3527425"/>
              <a:ext cx="1314450" cy="674688"/>
            </a:xfrm>
            <a:custGeom>
              <a:avLst/>
              <a:gdLst>
                <a:gd name="T0" fmla="*/ 2147483646 w 828"/>
                <a:gd name="T1" fmla="*/ 2147483646 h 425"/>
                <a:gd name="T2" fmla="*/ 2147483646 w 828"/>
                <a:gd name="T3" fmla="*/ 2147483646 h 425"/>
                <a:gd name="T4" fmla="*/ 2147483646 w 828"/>
                <a:gd name="T5" fmla="*/ 2147483646 h 425"/>
                <a:gd name="T6" fmla="*/ 2147483646 w 828"/>
                <a:gd name="T7" fmla="*/ 2147483646 h 425"/>
                <a:gd name="T8" fmla="*/ 2147483646 w 828"/>
                <a:gd name="T9" fmla="*/ 2147483646 h 425"/>
                <a:gd name="T10" fmla="*/ 2147483646 w 828"/>
                <a:gd name="T11" fmla="*/ 2147483646 h 425"/>
                <a:gd name="T12" fmla="*/ 2147483646 w 828"/>
                <a:gd name="T13" fmla="*/ 2147483646 h 425"/>
                <a:gd name="T14" fmla="*/ 2147483646 w 828"/>
                <a:gd name="T15" fmla="*/ 2147483646 h 425"/>
                <a:gd name="T16" fmla="*/ 2147483646 w 828"/>
                <a:gd name="T17" fmla="*/ 2147483646 h 425"/>
                <a:gd name="T18" fmla="*/ 2147483646 w 828"/>
                <a:gd name="T19" fmla="*/ 2147483646 h 425"/>
                <a:gd name="T20" fmla="*/ 2147483646 w 828"/>
                <a:gd name="T21" fmla="*/ 2147483646 h 425"/>
                <a:gd name="T22" fmla="*/ 2147483646 w 828"/>
                <a:gd name="T23" fmla="*/ 2147483646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2" name="Freeform 416">
              <a:extLst>
                <a:ext uri="{FF2B5EF4-FFF2-40B4-BE49-F238E27FC236}">
                  <a16:creationId xmlns:a16="http://schemas.microsoft.com/office/drawing/2014/main" id="{0D3B5B95-D3A4-D380-0886-A0B8B4E2CF1D}"/>
                </a:ext>
              </a:extLst>
            </p:cNvPr>
            <p:cNvSpPr>
              <a:spLocks/>
            </p:cNvSpPr>
            <p:nvPr/>
          </p:nvSpPr>
          <p:spPr bwMode="auto">
            <a:xfrm>
              <a:off x="7023100" y="2001838"/>
              <a:ext cx="1730375" cy="1125538"/>
            </a:xfrm>
            <a:custGeom>
              <a:avLst/>
              <a:gdLst>
                <a:gd name="T0" fmla="*/ 2147483646 w 765"/>
                <a:gd name="T1" fmla="*/ 2147483646 h 459"/>
                <a:gd name="T2" fmla="*/ 2147483646 w 765"/>
                <a:gd name="T3" fmla="*/ 2147483646 h 459"/>
                <a:gd name="T4" fmla="*/ 2147483646 w 765"/>
                <a:gd name="T5" fmla="*/ 2147483646 h 459"/>
                <a:gd name="T6" fmla="*/ 2147483646 w 765"/>
                <a:gd name="T7" fmla="*/ 2147483646 h 459"/>
                <a:gd name="T8" fmla="*/ 2147483646 w 765"/>
                <a:gd name="T9" fmla="*/ 2147483646 h 459"/>
                <a:gd name="T10" fmla="*/ 2147483646 w 765"/>
                <a:gd name="T11" fmla="*/ 2147483646 h 459"/>
                <a:gd name="T12" fmla="*/ 2147483646 w 765"/>
                <a:gd name="T13" fmla="*/ 2147483646 h 459"/>
                <a:gd name="T14" fmla="*/ 2147483646 w 765"/>
                <a:gd name="T15" fmla="*/ 2147483646 h 459"/>
                <a:gd name="T16" fmla="*/ 2147483646 w 765"/>
                <a:gd name="T17" fmla="*/ 2147483646 h 459"/>
                <a:gd name="T18" fmla="*/ 2147483646 w 765"/>
                <a:gd name="T19" fmla="*/ 2147483646 h 459"/>
                <a:gd name="T20" fmla="*/ 2147483646 w 765"/>
                <a:gd name="T21" fmla="*/ 2147483646 h 459"/>
                <a:gd name="T22" fmla="*/ 2147483646 w 765"/>
                <a:gd name="T23" fmla="*/ 2147483646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3" name="Freeform 417">
              <a:extLst>
                <a:ext uri="{FF2B5EF4-FFF2-40B4-BE49-F238E27FC236}">
                  <a16:creationId xmlns:a16="http://schemas.microsoft.com/office/drawing/2014/main" id="{1915D9B8-1808-D503-0A79-7644BD0061DA}"/>
                </a:ext>
              </a:extLst>
            </p:cNvPr>
            <p:cNvSpPr>
              <a:spLocks/>
            </p:cNvSpPr>
            <p:nvPr/>
          </p:nvSpPr>
          <p:spPr bwMode="auto">
            <a:xfrm>
              <a:off x="5202238" y="1709738"/>
              <a:ext cx="1736725" cy="107156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514" name="Group 418">
              <a:extLst>
                <a:ext uri="{FF2B5EF4-FFF2-40B4-BE49-F238E27FC236}">
                  <a16:creationId xmlns:a16="http://schemas.microsoft.com/office/drawing/2014/main" id="{9BF57F0C-B04B-C633-F777-ADEE5D054A05}"/>
                </a:ext>
              </a:extLst>
            </p:cNvPr>
            <p:cNvGrpSpPr>
              <a:grpSpLocks/>
            </p:cNvGrpSpPr>
            <p:nvPr/>
          </p:nvGrpSpPr>
          <p:grpSpPr bwMode="auto">
            <a:xfrm>
              <a:off x="5278438" y="2974975"/>
              <a:ext cx="1458912" cy="933450"/>
              <a:chOff x="2889" y="1631"/>
              <a:chExt cx="980" cy="743"/>
            </a:xfrm>
          </p:grpSpPr>
          <p:sp>
            <p:nvSpPr>
              <p:cNvPr id="18864" name="Rectangle 419">
                <a:extLst>
                  <a:ext uri="{FF2B5EF4-FFF2-40B4-BE49-F238E27FC236}">
                    <a16:creationId xmlns:a16="http://schemas.microsoft.com/office/drawing/2014/main" id="{A309964A-5CC2-2EEF-603B-DD7A0F10E0F6}"/>
                  </a:ext>
                </a:extLst>
              </p:cNvPr>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865" name="AutoShape 420">
                <a:extLst>
                  <a:ext uri="{FF2B5EF4-FFF2-40B4-BE49-F238E27FC236}">
                    <a16:creationId xmlns:a16="http://schemas.microsoft.com/office/drawing/2014/main" id="{1C6A937E-ABDE-E141-68E5-D50D2E024066}"/>
                  </a:ext>
                </a:extLst>
              </p:cNvPr>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solidFill>
                    <a:srgbClr val="00CCFF"/>
                  </a:solidFill>
                  <a:latin typeface="Arial" panose="020B0604020202020204" pitchFamily="34" charset="0"/>
                  <a:ea typeface="ＭＳ Ｐゴシック" panose="020B0600070205080204" pitchFamily="34" charset="-128"/>
                </a:endParaRPr>
              </a:p>
            </p:txBody>
          </p:sp>
        </p:grpSp>
        <p:sp>
          <p:nvSpPr>
            <p:cNvPr id="18515" name="Line 421">
              <a:extLst>
                <a:ext uri="{FF2B5EF4-FFF2-40B4-BE49-F238E27FC236}">
                  <a16:creationId xmlns:a16="http://schemas.microsoft.com/office/drawing/2014/main" id="{CD658B0E-A1D0-1EBE-A9C1-7EB3ED893B58}"/>
                </a:ext>
              </a:extLst>
            </p:cNvPr>
            <p:cNvSpPr>
              <a:spLocks noChangeShapeType="1"/>
            </p:cNvSpPr>
            <p:nvPr/>
          </p:nvSpPr>
          <p:spPr bwMode="auto">
            <a:xfrm>
              <a:off x="7396163" y="3813175"/>
              <a:ext cx="163512" cy="120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6" name="Line 422">
              <a:extLst>
                <a:ext uri="{FF2B5EF4-FFF2-40B4-BE49-F238E27FC236}">
                  <a16:creationId xmlns:a16="http://schemas.microsoft.com/office/drawing/2014/main" id="{FDE7130E-6FCD-725E-AA3B-D47ED8FCE372}"/>
                </a:ext>
              </a:extLst>
            </p:cNvPr>
            <p:cNvSpPr>
              <a:spLocks noChangeShapeType="1"/>
            </p:cNvSpPr>
            <p:nvPr/>
          </p:nvSpPr>
          <p:spPr bwMode="auto">
            <a:xfrm>
              <a:off x="7493000" y="3733800"/>
              <a:ext cx="27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7" name="Line 423">
              <a:extLst>
                <a:ext uri="{FF2B5EF4-FFF2-40B4-BE49-F238E27FC236}">
                  <a16:creationId xmlns:a16="http://schemas.microsoft.com/office/drawing/2014/main" id="{69F27B5A-19D8-31D5-F168-88CE57911B9A}"/>
                </a:ext>
              </a:extLst>
            </p:cNvPr>
            <p:cNvSpPr>
              <a:spLocks noChangeShapeType="1"/>
            </p:cNvSpPr>
            <p:nvPr/>
          </p:nvSpPr>
          <p:spPr bwMode="auto">
            <a:xfrm flipV="1">
              <a:off x="7729538" y="3819525"/>
              <a:ext cx="134937"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8" name="Line 424">
              <a:extLst>
                <a:ext uri="{FF2B5EF4-FFF2-40B4-BE49-F238E27FC236}">
                  <a16:creationId xmlns:a16="http://schemas.microsoft.com/office/drawing/2014/main" id="{B23B8528-4DBC-1347-3CD1-A4DB805BA18B}"/>
                </a:ext>
              </a:extLst>
            </p:cNvPr>
            <p:cNvSpPr>
              <a:spLocks noChangeShapeType="1"/>
            </p:cNvSpPr>
            <p:nvPr/>
          </p:nvSpPr>
          <p:spPr bwMode="auto">
            <a:xfrm>
              <a:off x="6427788" y="3740150"/>
              <a:ext cx="679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9" name="Line 425">
              <a:extLst>
                <a:ext uri="{FF2B5EF4-FFF2-40B4-BE49-F238E27FC236}">
                  <a16:creationId xmlns:a16="http://schemas.microsoft.com/office/drawing/2014/main" id="{CF8FCDA4-2BE7-63F4-BB5E-EC1E905F7415}"/>
                </a:ext>
              </a:extLst>
            </p:cNvPr>
            <p:cNvSpPr>
              <a:spLocks noChangeShapeType="1"/>
            </p:cNvSpPr>
            <p:nvPr/>
          </p:nvSpPr>
          <p:spPr bwMode="auto">
            <a:xfrm>
              <a:off x="6723063" y="2587625"/>
              <a:ext cx="509587"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0" name="Line 426">
              <a:extLst>
                <a:ext uri="{FF2B5EF4-FFF2-40B4-BE49-F238E27FC236}">
                  <a16:creationId xmlns:a16="http://schemas.microsoft.com/office/drawing/2014/main" id="{9F950965-3E6F-A3E9-9243-BAF6A126273C}"/>
                </a:ext>
              </a:extLst>
            </p:cNvPr>
            <p:cNvSpPr>
              <a:spLocks noChangeShapeType="1"/>
            </p:cNvSpPr>
            <p:nvPr/>
          </p:nvSpPr>
          <p:spPr bwMode="auto">
            <a:xfrm>
              <a:off x="6289675" y="2403475"/>
              <a:ext cx="152400" cy="9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1" name="Freeform 427">
              <a:extLst>
                <a:ext uri="{FF2B5EF4-FFF2-40B4-BE49-F238E27FC236}">
                  <a16:creationId xmlns:a16="http://schemas.microsoft.com/office/drawing/2014/main" id="{0B7C2E65-3086-5BA0-C746-5CB0113FC69B}"/>
                </a:ext>
              </a:extLst>
            </p:cNvPr>
            <p:cNvSpPr>
              <a:spLocks/>
            </p:cNvSpPr>
            <p:nvPr/>
          </p:nvSpPr>
          <p:spPr bwMode="auto">
            <a:xfrm>
              <a:off x="5497513" y="4378325"/>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2" name="Line 428">
              <a:extLst>
                <a:ext uri="{FF2B5EF4-FFF2-40B4-BE49-F238E27FC236}">
                  <a16:creationId xmlns:a16="http://schemas.microsoft.com/office/drawing/2014/main" id="{F0825BC6-9537-6BEE-EF36-6E26FF8B0E43}"/>
                </a:ext>
              </a:extLst>
            </p:cNvPr>
            <p:cNvSpPr>
              <a:spLocks noChangeShapeType="1"/>
            </p:cNvSpPr>
            <p:nvPr/>
          </p:nvSpPr>
          <p:spPr bwMode="auto">
            <a:xfrm rot="-5400000">
              <a:off x="7845425" y="5159376"/>
              <a:ext cx="523875" cy="139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23" name="Line 429">
              <a:extLst>
                <a:ext uri="{FF2B5EF4-FFF2-40B4-BE49-F238E27FC236}">
                  <a16:creationId xmlns:a16="http://schemas.microsoft.com/office/drawing/2014/main" id="{8FA88E7F-2975-C80B-6650-A23838F7ACEB}"/>
                </a:ext>
              </a:extLst>
            </p:cNvPr>
            <p:cNvSpPr>
              <a:spLocks noChangeShapeType="1"/>
            </p:cNvSpPr>
            <p:nvPr/>
          </p:nvSpPr>
          <p:spPr bwMode="auto">
            <a:xfrm rot="5400000" flipV="1">
              <a:off x="7991475" y="544036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24" name="Line 430">
              <a:extLst>
                <a:ext uri="{FF2B5EF4-FFF2-40B4-BE49-F238E27FC236}">
                  <a16:creationId xmlns:a16="http://schemas.microsoft.com/office/drawing/2014/main" id="{D6F6B243-9FBD-7FB2-FC96-1A0996E8C454}"/>
                </a:ext>
              </a:extLst>
            </p:cNvPr>
            <p:cNvSpPr>
              <a:spLocks noChangeShapeType="1"/>
            </p:cNvSpPr>
            <p:nvPr/>
          </p:nvSpPr>
          <p:spPr bwMode="auto">
            <a:xfrm rot="-5400000">
              <a:off x="8177213" y="5116513"/>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25" name="Line 431">
              <a:extLst>
                <a:ext uri="{FF2B5EF4-FFF2-40B4-BE49-F238E27FC236}">
                  <a16:creationId xmlns:a16="http://schemas.microsoft.com/office/drawing/2014/main" id="{684A8877-CD8D-E5A8-5185-B1535EF9A3D3}"/>
                </a:ext>
              </a:extLst>
            </p:cNvPr>
            <p:cNvSpPr>
              <a:spLocks noChangeShapeType="1"/>
            </p:cNvSpPr>
            <p:nvPr/>
          </p:nvSpPr>
          <p:spPr bwMode="auto">
            <a:xfrm>
              <a:off x="7358063" y="4697413"/>
              <a:ext cx="390525" cy="18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6" name="Line 432">
              <a:extLst>
                <a:ext uri="{FF2B5EF4-FFF2-40B4-BE49-F238E27FC236}">
                  <a16:creationId xmlns:a16="http://schemas.microsoft.com/office/drawing/2014/main" id="{617E4F9C-1E3C-2D9D-BBDD-A5D85EC15A1D}"/>
                </a:ext>
              </a:extLst>
            </p:cNvPr>
            <p:cNvSpPr>
              <a:spLocks noChangeShapeType="1"/>
            </p:cNvSpPr>
            <p:nvPr/>
          </p:nvSpPr>
          <p:spPr bwMode="auto">
            <a:xfrm flipV="1">
              <a:off x="6737350" y="4684713"/>
              <a:ext cx="322263"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7" name="Line 433">
              <a:extLst>
                <a:ext uri="{FF2B5EF4-FFF2-40B4-BE49-F238E27FC236}">
                  <a16:creationId xmlns:a16="http://schemas.microsoft.com/office/drawing/2014/main" id="{3D99CE52-23D7-7636-465C-F7690CB9D558}"/>
                </a:ext>
              </a:extLst>
            </p:cNvPr>
            <p:cNvSpPr>
              <a:spLocks noChangeShapeType="1"/>
            </p:cNvSpPr>
            <p:nvPr/>
          </p:nvSpPr>
          <p:spPr bwMode="auto">
            <a:xfrm flipV="1">
              <a:off x="6780213" y="4976813"/>
              <a:ext cx="971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8" name="Line 435">
              <a:extLst>
                <a:ext uri="{FF2B5EF4-FFF2-40B4-BE49-F238E27FC236}">
                  <a16:creationId xmlns:a16="http://schemas.microsoft.com/office/drawing/2014/main" id="{21595449-D1A7-014F-4474-23036558D5E1}"/>
                </a:ext>
              </a:extLst>
            </p:cNvPr>
            <p:cNvSpPr>
              <a:spLocks noChangeShapeType="1"/>
            </p:cNvSpPr>
            <p:nvPr/>
          </p:nvSpPr>
          <p:spPr bwMode="auto">
            <a:xfrm>
              <a:off x="6100763" y="4773613"/>
              <a:ext cx="263525" cy="85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9" name="Line 436">
              <a:extLst>
                <a:ext uri="{FF2B5EF4-FFF2-40B4-BE49-F238E27FC236}">
                  <a16:creationId xmlns:a16="http://schemas.microsoft.com/office/drawing/2014/main" id="{7B12E252-3CEE-1082-36B3-E345FB39B2F8}"/>
                </a:ext>
              </a:extLst>
            </p:cNvPr>
            <p:cNvSpPr>
              <a:spLocks noChangeShapeType="1"/>
            </p:cNvSpPr>
            <p:nvPr/>
          </p:nvSpPr>
          <p:spPr bwMode="auto">
            <a:xfrm flipV="1">
              <a:off x="5842000" y="498316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0" name="Line 439">
              <a:extLst>
                <a:ext uri="{FF2B5EF4-FFF2-40B4-BE49-F238E27FC236}">
                  <a16:creationId xmlns:a16="http://schemas.microsoft.com/office/drawing/2014/main" id="{FEA8C904-A26A-9D25-7669-D0E7A2DAB5E2}"/>
                </a:ext>
              </a:extLst>
            </p:cNvPr>
            <p:cNvSpPr>
              <a:spLocks noChangeShapeType="1"/>
            </p:cNvSpPr>
            <p:nvPr/>
          </p:nvSpPr>
          <p:spPr bwMode="auto">
            <a:xfrm flipH="1">
              <a:off x="6267450" y="5070475"/>
              <a:ext cx="142875" cy="198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1" name="Line 440">
              <a:extLst>
                <a:ext uri="{FF2B5EF4-FFF2-40B4-BE49-F238E27FC236}">
                  <a16:creationId xmlns:a16="http://schemas.microsoft.com/office/drawing/2014/main" id="{2B829038-9D41-9A94-ADBD-8413E207FACE}"/>
                </a:ext>
              </a:extLst>
            </p:cNvPr>
            <p:cNvSpPr>
              <a:spLocks noChangeShapeType="1"/>
            </p:cNvSpPr>
            <p:nvPr/>
          </p:nvSpPr>
          <p:spPr bwMode="auto">
            <a:xfrm flipH="1" flipV="1">
              <a:off x="6588125" y="5097463"/>
              <a:ext cx="74613" cy="173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2" name="Line 441">
              <a:extLst>
                <a:ext uri="{FF2B5EF4-FFF2-40B4-BE49-F238E27FC236}">
                  <a16:creationId xmlns:a16="http://schemas.microsoft.com/office/drawing/2014/main" id="{01AFB37B-7E30-0FF4-60C8-259388F6A12A}"/>
                </a:ext>
              </a:extLst>
            </p:cNvPr>
            <p:cNvSpPr>
              <a:spLocks noChangeShapeType="1"/>
            </p:cNvSpPr>
            <p:nvPr/>
          </p:nvSpPr>
          <p:spPr bwMode="auto">
            <a:xfrm>
              <a:off x="6743700" y="5053013"/>
              <a:ext cx="503238" cy="269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3" name="Line 443">
              <a:extLst>
                <a:ext uri="{FF2B5EF4-FFF2-40B4-BE49-F238E27FC236}">
                  <a16:creationId xmlns:a16="http://schemas.microsoft.com/office/drawing/2014/main" id="{7E9E96F8-28EF-A89F-2A7E-CD46C0EDA26C}"/>
                </a:ext>
              </a:extLst>
            </p:cNvPr>
            <p:cNvSpPr>
              <a:spLocks noChangeShapeType="1"/>
            </p:cNvSpPr>
            <p:nvPr/>
          </p:nvSpPr>
          <p:spPr bwMode="auto">
            <a:xfrm>
              <a:off x="6281738" y="352266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4" name="Line 444">
              <a:extLst>
                <a:ext uri="{FF2B5EF4-FFF2-40B4-BE49-F238E27FC236}">
                  <a16:creationId xmlns:a16="http://schemas.microsoft.com/office/drawing/2014/main" id="{007CC9F6-B929-400B-8B39-2153D626B9E7}"/>
                </a:ext>
              </a:extLst>
            </p:cNvPr>
            <p:cNvSpPr>
              <a:spLocks noChangeShapeType="1"/>
            </p:cNvSpPr>
            <p:nvPr/>
          </p:nvSpPr>
          <p:spPr bwMode="auto">
            <a:xfrm flipV="1">
              <a:off x="7577138" y="2492375"/>
              <a:ext cx="123825" cy="87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5" name="Line 445">
              <a:extLst>
                <a:ext uri="{FF2B5EF4-FFF2-40B4-BE49-F238E27FC236}">
                  <a16:creationId xmlns:a16="http://schemas.microsoft.com/office/drawing/2014/main" id="{5025EB0D-005B-FD07-A400-848A7FBBFAEC}"/>
                </a:ext>
              </a:extLst>
            </p:cNvPr>
            <p:cNvSpPr>
              <a:spLocks noChangeShapeType="1"/>
            </p:cNvSpPr>
            <p:nvPr/>
          </p:nvSpPr>
          <p:spPr bwMode="auto">
            <a:xfrm>
              <a:off x="7405688" y="2665413"/>
              <a:ext cx="0" cy="82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6" name="Line 446">
              <a:extLst>
                <a:ext uri="{FF2B5EF4-FFF2-40B4-BE49-F238E27FC236}">
                  <a16:creationId xmlns:a16="http://schemas.microsoft.com/office/drawing/2014/main" id="{FDF43A93-9596-E0B6-203A-2B6A558A09B0}"/>
                </a:ext>
              </a:extLst>
            </p:cNvPr>
            <p:cNvSpPr>
              <a:spLocks noChangeShapeType="1"/>
            </p:cNvSpPr>
            <p:nvPr/>
          </p:nvSpPr>
          <p:spPr bwMode="auto">
            <a:xfrm flipV="1">
              <a:off x="7577138" y="2562225"/>
              <a:ext cx="263525"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7" name="Line 447">
              <a:extLst>
                <a:ext uri="{FF2B5EF4-FFF2-40B4-BE49-F238E27FC236}">
                  <a16:creationId xmlns:a16="http://schemas.microsoft.com/office/drawing/2014/main" id="{B0D1575B-50C3-A6E0-BE6A-23A901A4F11F}"/>
                </a:ext>
              </a:extLst>
            </p:cNvPr>
            <p:cNvSpPr>
              <a:spLocks noChangeShapeType="1"/>
            </p:cNvSpPr>
            <p:nvPr/>
          </p:nvSpPr>
          <p:spPr bwMode="auto">
            <a:xfrm>
              <a:off x="7942263" y="2560638"/>
              <a:ext cx="0" cy="196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8" name="Line 448">
              <a:extLst>
                <a:ext uri="{FF2B5EF4-FFF2-40B4-BE49-F238E27FC236}">
                  <a16:creationId xmlns:a16="http://schemas.microsoft.com/office/drawing/2014/main" id="{92C9BAFC-A5A5-C831-DBDB-6F0919C0765B}"/>
                </a:ext>
              </a:extLst>
            </p:cNvPr>
            <p:cNvSpPr>
              <a:spLocks noChangeShapeType="1"/>
            </p:cNvSpPr>
            <p:nvPr/>
          </p:nvSpPr>
          <p:spPr bwMode="auto">
            <a:xfrm>
              <a:off x="7596188" y="2867025"/>
              <a:ext cx="188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9" name="Line 449">
              <a:extLst>
                <a:ext uri="{FF2B5EF4-FFF2-40B4-BE49-F238E27FC236}">
                  <a16:creationId xmlns:a16="http://schemas.microsoft.com/office/drawing/2014/main" id="{A5490F2A-E776-C8AF-7D37-31101F42F558}"/>
                </a:ext>
              </a:extLst>
            </p:cNvPr>
            <p:cNvSpPr>
              <a:spLocks noChangeShapeType="1"/>
            </p:cNvSpPr>
            <p:nvPr/>
          </p:nvSpPr>
          <p:spPr bwMode="auto">
            <a:xfrm flipV="1">
              <a:off x="5891213" y="373380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0" name="Line 450">
              <a:extLst>
                <a:ext uri="{FF2B5EF4-FFF2-40B4-BE49-F238E27FC236}">
                  <a16:creationId xmlns:a16="http://schemas.microsoft.com/office/drawing/2014/main" id="{8ABC5FBC-F3A2-4B4D-8521-F5E12DFE9E56}"/>
                </a:ext>
              </a:extLst>
            </p:cNvPr>
            <p:cNvSpPr>
              <a:spLocks noChangeShapeType="1"/>
            </p:cNvSpPr>
            <p:nvPr/>
          </p:nvSpPr>
          <p:spPr bwMode="auto">
            <a:xfrm>
              <a:off x="8150225" y="2857500"/>
              <a:ext cx="17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1" name="Line 451">
              <a:extLst>
                <a:ext uri="{FF2B5EF4-FFF2-40B4-BE49-F238E27FC236}">
                  <a16:creationId xmlns:a16="http://schemas.microsoft.com/office/drawing/2014/main" id="{B268A3EF-8AB2-7B33-10B5-B2468FDFD405}"/>
                </a:ext>
              </a:extLst>
            </p:cNvPr>
            <p:cNvSpPr>
              <a:spLocks noChangeShapeType="1"/>
            </p:cNvSpPr>
            <p:nvPr/>
          </p:nvSpPr>
          <p:spPr bwMode="auto">
            <a:xfrm flipH="1">
              <a:off x="7296150" y="2933700"/>
              <a:ext cx="98425" cy="704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2" name="Line 452">
              <a:extLst>
                <a:ext uri="{FF2B5EF4-FFF2-40B4-BE49-F238E27FC236}">
                  <a16:creationId xmlns:a16="http://schemas.microsoft.com/office/drawing/2014/main" id="{0F7B9454-2D1A-11F0-F452-7810485A1A6E}"/>
                </a:ext>
              </a:extLst>
            </p:cNvPr>
            <p:cNvSpPr>
              <a:spLocks noChangeShapeType="1"/>
            </p:cNvSpPr>
            <p:nvPr/>
          </p:nvSpPr>
          <p:spPr bwMode="auto">
            <a:xfrm flipH="1">
              <a:off x="7888288" y="2933700"/>
              <a:ext cx="111125" cy="727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3" name="Line 541">
              <a:extLst>
                <a:ext uri="{FF2B5EF4-FFF2-40B4-BE49-F238E27FC236}">
                  <a16:creationId xmlns:a16="http://schemas.microsoft.com/office/drawing/2014/main" id="{E9F368A6-A9A3-4D5D-D2AC-CEE0171E58BD}"/>
                </a:ext>
              </a:extLst>
            </p:cNvPr>
            <p:cNvSpPr>
              <a:spLocks noChangeShapeType="1"/>
            </p:cNvSpPr>
            <p:nvPr/>
          </p:nvSpPr>
          <p:spPr bwMode="auto">
            <a:xfrm flipV="1">
              <a:off x="7272338" y="4075113"/>
              <a:ext cx="227012" cy="436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544" name="Group 590">
              <a:extLst>
                <a:ext uri="{FF2B5EF4-FFF2-40B4-BE49-F238E27FC236}">
                  <a16:creationId xmlns:a16="http://schemas.microsoft.com/office/drawing/2014/main" id="{0C1AAE02-4A54-B225-71AA-6D505EB64F5E}"/>
                </a:ext>
              </a:extLst>
            </p:cNvPr>
            <p:cNvGrpSpPr>
              <a:grpSpLocks/>
            </p:cNvGrpSpPr>
            <p:nvPr/>
          </p:nvGrpSpPr>
          <p:grpSpPr bwMode="auto">
            <a:xfrm flipH="1">
              <a:off x="5775325" y="4533900"/>
              <a:ext cx="414337" cy="373063"/>
              <a:chOff x="2839" y="3501"/>
              <a:chExt cx="755" cy="803"/>
            </a:xfrm>
          </p:grpSpPr>
          <p:pic>
            <p:nvPicPr>
              <p:cNvPr id="18862" name="Picture 591" descr="desktop_computer_stylized_medium">
                <a:extLst>
                  <a:ext uri="{FF2B5EF4-FFF2-40B4-BE49-F238E27FC236}">
                    <a16:creationId xmlns:a16="http://schemas.microsoft.com/office/drawing/2014/main" id="{90E20D15-1B4D-4321-858E-CD2D664514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3" name="Freeform 592">
                <a:extLst>
                  <a:ext uri="{FF2B5EF4-FFF2-40B4-BE49-F238E27FC236}">
                    <a16:creationId xmlns:a16="http://schemas.microsoft.com/office/drawing/2014/main" id="{7F9ABC8F-DA0A-527F-114C-0FC713A04C5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grpSp>
          <p:nvGrpSpPr>
            <p:cNvPr id="18545" name="Group 593">
              <a:extLst>
                <a:ext uri="{FF2B5EF4-FFF2-40B4-BE49-F238E27FC236}">
                  <a16:creationId xmlns:a16="http://schemas.microsoft.com/office/drawing/2014/main" id="{B001C00B-97CA-1C84-C9F5-20884B9B31E2}"/>
                </a:ext>
              </a:extLst>
            </p:cNvPr>
            <p:cNvGrpSpPr>
              <a:grpSpLocks/>
            </p:cNvGrpSpPr>
            <p:nvPr/>
          </p:nvGrpSpPr>
          <p:grpSpPr bwMode="auto">
            <a:xfrm flipH="1">
              <a:off x="5457825" y="4954588"/>
              <a:ext cx="482600" cy="406400"/>
              <a:chOff x="2839" y="3501"/>
              <a:chExt cx="755" cy="803"/>
            </a:xfrm>
          </p:grpSpPr>
          <p:pic>
            <p:nvPicPr>
              <p:cNvPr id="18860" name="Picture 594" descr="desktop_computer_stylized_medium">
                <a:extLst>
                  <a:ext uri="{FF2B5EF4-FFF2-40B4-BE49-F238E27FC236}">
                    <a16:creationId xmlns:a16="http://schemas.microsoft.com/office/drawing/2014/main" id="{7D0ADED8-9D5C-73A9-4936-F5D693205B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1" name="Freeform 595">
                <a:extLst>
                  <a:ext uri="{FF2B5EF4-FFF2-40B4-BE49-F238E27FC236}">
                    <a16:creationId xmlns:a16="http://schemas.microsoft.com/office/drawing/2014/main" id="{541A57B5-1B7C-7577-A478-55F05212D602}"/>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grpSp>
          <p:nvGrpSpPr>
            <p:cNvPr id="18546" name="Group 596">
              <a:extLst>
                <a:ext uri="{FF2B5EF4-FFF2-40B4-BE49-F238E27FC236}">
                  <a16:creationId xmlns:a16="http://schemas.microsoft.com/office/drawing/2014/main" id="{FD5D2874-BDE5-969A-4F24-3E879365F33A}"/>
                </a:ext>
              </a:extLst>
            </p:cNvPr>
            <p:cNvGrpSpPr>
              <a:grpSpLocks/>
            </p:cNvGrpSpPr>
            <p:nvPr/>
          </p:nvGrpSpPr>
          <p:grpSpPr bwMode="auto">
            <a:xfrm flipH="1">
              <a:off x="5935663" y="5256213"/>
              <a:ext cx="427037" cy="349250"/>
              <a:chOff x="2839" y="3501"/>
              <a:chExt cx="755" cy="803"/>
            </a:xfrm>
          </p:grpSpPr>
          <p:pic>
            <p:nvPicPr>
              <p:cNvPr id="18858" name="Picture 597" descr="desktop_computer_stylized_medium">
                <a:extLst>
                  <a:ext uri="{FF2B5EF4-FFF2-40B4-BE49-F238E27FC236}">
                    <a16:creationId xmlns:a16="http://schemas.microsoft.com/office/drawing/2014/main" id="{39E73EA7-FD94-9511-EDC4-BA5D432E24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59" name="Freeform 598">
                <a:extLst>
                  <a:ext uri="{FF2B5EF4-FFF2-40B4-BE49-F238E27FC236}">
                    <a16:creationId xmlns:a16="http://schemas.microsoft.com/office/drawing/2014/main" id="{8EC96B53-0052-1AC9-2B8B-20151067E7EA}"/>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grpSp>
          <p:nvGrpSpPr>
            <p:cNvPr id="18547" name="Group 599">
              <a:extLst>
                <a:ext uri="{FF2B5EF4-FFF2-40B4-BE49-F238E27FC236}">
                  <a16:creationId xmlns:a16="http://schemas.microsoft.com/office/drawing/2014/main" id="{7A47A158-5598-FD83-D9C3-211D7CEBB937}"/>
                </a:ext>
              </a:extLst>
            </p:cNvPr>
            <p:cNvGrpSpPr>
              <a:grpSpLocks/>
            </p:cNvGrpSpPr>
            <p:nvPr/>
          </p:nvGrpSpPr>
          <p:grpSpPr bwMode="auto">
            <a:xfrm>
              <a:off x="6550025" y="5238750"/>
              <a:ext cx="427037" cy="350838"/>
              <a:chOff x="2839" y="3501"/>
              <a:chExt cx="755" cy="803"/>
            </a:xfrm>
          </p:grpSpPr>
          <p:pic>
            <p:nvPicPr>
              <p:cNvPr id="18856" name="Picture 600" descr="desktop_computer_stylized_medium">
                <a:extLst>
                  <a:ext uri="{FF2B5EF4-FFF2-40B4-BE49-F238E27FC236}">
                    <a16:creationId xmlns:a16="http://schemas.microsoft.com/office/drawing/2014/main" id="{8C765DB2-2148-7EB3-0B2D-DED332018C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57" name="Freeform 601">
                <a:extLst>
                  <a:ext uri="{FF2B5EF4-FFF2-40B4-BE49-F238E27FC236}">
                    <a16:creationId xmlns:a16="http://schemas.microsoft.com/office/drawing/2014/main" id="{AE174F09-A1DD-D1B0-1AA3-A2ACF135BCD5}"/>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pic>
          <p:nvPicPr>
            <p:cNvPr id="18548" name="Picture 603" descr="car_icon_small">
              <a:extLst>
                <a:ext uri="{FF2B5EF4-FFF2-40B4-BE49-F238E27FC236}">
                  <a16:creationId xmlns:a16="http://schemas.microsoft.com/office/drawing/2014/main" id="{7DE18A0C-8698-CAF5-43D0-6A18A71450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2063" y="1720850"/>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549" name="Group 652">
              <a:extLst>
                <a:ext uri="{FF2B5EF4-FFF2-40B4-BE49-F238E27FC236}">
                  <a16:creationId xmlns:a16="http://schemas.microsoft.com/office/drawing/2014/main" id="{0A8129F1-4138-34AC-3ED7-50370F5FEE19}"/>
                </a:ext>
              </a:extLst>
            </p:cNvPr>
            <p:cNvGrpSpPr>
              <a:grpSpLocks/>
            </p:cNvGrpSpPr>
            <p:nvPr/>
          </p:nvGrpSpPr>
          <p:grpSpPr bwMode="auto">
            <a:xfrm>
              <a:off x="5613400" y="1546225"/>
              <a:ext cx="415925" cy="385763"/>
              <a:chOff x="2751" y="1851"/>
              <a:chExt cx="462" cy="478"/>
            </a:xfrm>
          </p:grpSpPr>
          <p:pic>
            <p:nvPicPr>
              <p:cNvPr id="18854" name="Picture 653" descr="iphone_stylized_small">
                <a:extLst>
                  <a:ext uri="{FF2B5EF4-FFF2-40B4-BE49-F238E27FC236}">
                    <a16:creationId xmlns:a16="http://schemas.microsoft.com/office/drawing/2014/main" id="{7A344127-9506-FB76-C5A6-BDA1F2C833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5" name="Picture 654" descr="antenna_radiation_stylized">
                <a:extLst>
                  <a:ext uri="{FF2B5EF4-FFF2-40B4-BE49-F238E27FC236}">
                    <a16:creationId xmlns:a16="http://schemas.microsoft.com/office/drawing/2014/main" id="{1381F6FF-C799-AE99-63E3-68DF630D04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50" name="Group 665">
              <a:extLst>
                <a:ext uri="{FF2B5EF4-FFF2-40B4-BE49-F238E27FC236}">
                  <a16:creationId xmlns:a16="http://schemas.microsoft.com/office/drawing/2014/main" id="{0A4484DD-F42B-501F-77B7-66A0D3BCDA2B}"/>
                </a:ext>
              </a:extLst>
            </p:cNvPr>
            <p:cNvGrpSpPr>
              <a:grpSpLocks/>
            </p:cNvGrpSpPr>
            <p:nvPr/>
          </p:nvGrpSpPr>
          <p:grpSpPr bwMode="auto">
            <a:xfrm>
              <a:off x="7689850" y="2395538"/>
              <a:ext cx="390525" cy="169863"/>
              <a:chOff x="4650" y="1129"/>
              <a:chExt cx="246" cy="95"/>
            </a:xfrm>
          </p:grpSpPr>
          <p:sp>
            <p:nvSpPr>
              <p:cNvPr id="18846" name="Oval 407">
                <a:extLst>
                  <a:ext uri="{FF2B5EF4-FFF2-40B4-BE49-F238E27FC236}">
                    <a16:creationId xmlns:a16="http://schemas.microsoft.com/office/drawing/2014/main" id="{7E5D944F-16D4-198F-0D93-538A1271489F}"/>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47" name="Rectangle 410">
                <a:extLst>
                  <a:ext uri="{FF2B5EF4-FFF2-40B4-BE49-F238E27FC236}">
                    <a16:creationId xmlns:a16="http://schemas.microsoft.com/office/drawing/2014/main" id="{86B463B7-AE9C-7469-C1DC-69070EC955D1}"/>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48" name="Oval 411">
                <a:extLst>
                  <a:ext uri="{FF2B5EF4-FFF2-40B4-BE49-F238E27FC236}">
                    <a16:creationId xmlns:a16="http://schemas.microsoft.com/office/drawing/2014/main" id="{B0FE89E5-26F6-44C9-9D24-9468EA7FE21D}"/>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18849" name="Group 659">
                <a:extLst>
                  <a:ext uri="{FF2B5EF4-FFF2-40B4-BE49-F238E27FC236}">
                    <a16:creationId xmlns:a16="http://schemas.microsoft.com/office/drawing/2014/main" id="{BAA5FE04-5438-5AFD-DA9A-FF561B1D2E3C}"/>
                  </a:ext>
                </a:extLst>
              </p:cNvPr>
              <p:cNvGrpSpPr>
                <a:grpSpLocks/>
              </p:cNvGrpSpPr>
              <p:nvPr/>
            </p:nvGrpSpPr>
            <p:grpSpPr bwMode="auto">
              <a:xfrm>
                <a:off x="4699" y="1145"/>
                <a:ext cx="138" cy="29"/>
                <a:chOff x="2468" y="1332"/>
                <a:chExt cx="310" cy="60"/>
              </a:xfrm>
            </p:grpSpPr>
            <p:sp>
              <p:nvSpPr>
                <p:cNvPr id="18852" name="Freeform 660">
                  <a:extLst>
                    <a:ext uri="{FF2B5EF4-FFF2-40B4-BE49-F238E27FC236}">
                      <a16:creationId xmlns:a16="http://schemas.microsoft.com/office/drawing/2014/main" id="{39763E65-55D7-A9EE-BB82-F89E2850D62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53" name="Freeform 661">
                  <a:extLst>
                    <a:ext uri="{FF2B5EF4-FFF2-40B4-BE49-F238E27FC236}">
                      <a16:creationId xmlns:a16="http://schemas.microsoft.com/office/drawing/2014/main" id="{27C0F478-BB27-F4AB-BBEB-D4D60BD9F90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850" name="Line 662">
                <a:extLst>
                  <a:ext uri="{FF2B5EF4-FFF2-40B4-BE49-F238E27FC236}">
                    <a16:creationId xmlns:a16="http://schemas.microsoft.com/office/drawing/2014/main" id="{DFD6B29E-136D-B5EF-C037-C62AAA2F9C75}"/>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1" name="Line 663">
                <a:extLst>
                  <a:ext uri="{FF2B5EF4-FFF2-40B4-BE49-F238E27FC236}">
                    <a16:creationId xmlns:a16="http://schemas.microsoft.com/office/drawing/2014/main" id="{4C2EEE6D-1608-9C2C-CE92-419733DFB3A7}"/>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1" name="Group 666">
              <a:extLst>
                <a:ext uri="{FF2B5EF4-FFF2-40B4-BE49-F238E27FC236}">
                  <a16:creationId xmlns:a16="http://schemas.microsoft.com/office/drawing/2014/main" id="{E22306F8-D27D-7861-76A4-7FEBB935B769}"/>
                </a:ext>
              </a:extLst>
            </p:cNvPr>
            <p:cNvGrpSpPr>
              <a:grpSpLocks/>
            </p:cNvGrpSpPr>
            <p:nvPr/>
          </p:nvGrpSpPr>
          <p:grpSpPr bwMode="auto">
            <a:xfrm>
              <a:off x="7762875" y="2757488"/>
              <a:ext cx="390525" cy="176213"/>
              <a:chOff x="4650" y="1129"/>
              <a:chExt cx="246" cy="95"/>
            </a:xfrm>
          </p:grpSpPr>
          <p:sp>
            <p:nvSpPr>
              <p:cNvPr id="18838" name="Oval 407">
                <a:extLst>
                  <a:ext uri="{FF2B5EF4-FFF2-40B4-BE49-F238E27FC236}">
                    <a16:creationId xmlns:a16="http://schemas.microsoft.com/office/drawing/2014/main" id="{F4B07FFF-5968-C00D-94A9-A939778837D0}"/>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39" name="Rectangle 410">
                <a:extLst>
                  <a:ext uri="{FF2B5EF4-FFF2-40B4-BE49-F238E27FC236}">
                    <a16:creationId xmlns:a16="http://schemas.microsoft.com/office/drawing/2014/main" id="{00E8A482-B670-6E8D-7778-F32388B9225B}"/>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40" name="Oval 411">
                <a:extLst>
                  <a:ext uri="{FF2B5EF4-FFF2-40B4-BE49-F238E27FC236}">
                    <a16:creationId xmlns:a16="http://schemas.microsoft.com/office/drawing/2014/main" id="{B8ADCFB3-8615-10C9-EEC4-857A723BD62E}"/>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18841" name="Group 670">
                <a:extLst>
                  <a:ext uri="{FF2B5EF4-FFF2-40B4-BE49-F238E27FC236}">
                    <a16:creationId xmlns:a16="http://schemas.microsoft.com/office/drawing/2014/main" id="{3FDD39FA-3476-AF07-A1C4-675BEDF69311}"/>
                  </a:ext>
                </a:extLst>
              </p:cNvPr>
              <p:cNvGrpSpPr>
                <a:grpSpLocks/>
              </p:cNvGrpSpPr>
              <p:nvPr/>
            </p:nvGrpSpPr>
            <p:grpSpPr bwMode="auto">
              <a:xfrm>
                <a:off x="4699" y="1145"/>
                <a:ext cx="138" cy="29"/>
                <a:chOff x="2468" y="1332"/>
                <a:chExt cx="310" cy="60"/>
              </a:xfrm>
            </p:grpSpPr>
            <p:sp>
              <p:nvSpPr>
                <p:cNvPr id="18844" name="Freeform 671">
                  <a:extLst>
                    <a:ext uri="{FF2B5EF4-FFF2-40B4-BE49-F238E27FC236}">
                      <a16:creationId xmlns:a16="http://schemas.microsoft.com/office/drawing/2014/main" id="{8D36CBD4-23F6-F7F1-9A47-68D91B102FE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45" name="Freeform 672">
                  <a:extLst>
                    <a:ext uri="{FF2B5EF4-FFF2-40B4-BE49-F238E27FC236}">
                      <a16:creationId xmlns:a16="http://schemas.microsoft.com/office/drawing/2014/main" id="{560C117C-19AE-1A39-3497-7BFA6D2EA97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842" name="Line 673">
                <a:extLst>
                  <a:ext uri="{FF2B5EF4-FFF2-40B4-BE49-F238E27FC236}">
                    <a16:creationId xmlns:a16="http://schemas.microsoft.com/office/drawing/2014/main" id="{83A52354-F9D0-86BD-053B-B0794C2F84D1}"/>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3" name="Line 674">
                <a:extLst>
                  <a:ext uri="{FF2B5EF4-FFF2-40B4-BE49-F238E27FC236}">
                    <a16:creationId xmlns:a16="http://schemas.microsoft.com/office/drawing/2014/main" id="{F487AAF7-79E5-9655-FF75-4EFBFCD02638}"/>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2" name="Group 675">
              <a:extLst>
                <a:ext uri="{FF2B5EF4-FFF2-40B4-BE49-F238E27FC236}">
                  <a16:creationId xmlns:a16="http://schemas.microsoft.com/office/drawing/2014/main" id="{FDDE27E7-10EE-ED6B-3986-36490D4BADD5}"/>
                </a:ext>
              </a:extLst>
            </p:cNvPr>
            <p:cNvGrpSpPr>
              <a:grpSpLocks/>
            </p:cNvGrpSpPr>
            <p:nvPr/>
          </p:nvGrpSpPr>
          <p:grpSpPr bwMode="auto">
            <a:xfrm>
              <a:off x="7204075" y="2493963"/>
              <a:ext cx="390525" cy="169863"/>
              <a:chOff x="4650" y="1129"/>
              <a:chExt cx="246" cy="95"/>
            </a:xfrm>
          </p:grpSpPr>
          <p:sp>
            <p:nvSpPr>
              <p:cNvPr id="18830" name="Oval 407">
                <a:extLst>
                  <a:ext uri="{FF2B5EF4-FFF2-40B4-BE49-F238E27FC236}">
                    <a16:creationId xmlns:a16="http://schemas.microsoft.com/office/drawing/2014/main" id="{8B905F62-3128-DC96-4470-B8EDB6AFEAA5}"/>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31" name="Rectangle 410">
                <a:extLst>
                  <a:ext uri="{FF2B5EF4-FFF2-40B4-BE49-F238E27FC236}">
                    <a16:creationId xmlns:a16="http://schemas.microsoft.com/office/drawing/2014/main" id="{F8337CCC-B8D4-D595-10E6-29A7F7E3076C}"/>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32" name="Oval 411">
                <a:extLst>
                  <a:ext uri="{FF2B5EF4-FFF2-40B4-BE49-F238E27FC236}">
                    <a16:creationId xmlns:a16="http://schemas.microsoft.com/office/drawing/2014/main" id="{CB4A6556-C53D-5D7A-49D0-7DEA6C22A6E4}"/>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18833" name="Group 679">
                <a:extLst>
                  <a:ext uri="{FF2B5EF4-FFF2-40B4-BE49-F238E27FC236}">
                    <a16:creationId xmlns:a16="http://schemas.microsoft.com/office/drawing/2014/main" id="{1D18482A-D90C-B0DF-51E5-8CE25515A29D}"/>
                  </a:ext>
                </a:extLst>
              </p:cNvPr>
              <p:cNvGrpSpPr>
                <a:grpSpLocks/>
              </p:cNvGrpSpPr>
              <p:nvPr/>
            </p:nvGrpSpPr>
            <p:grpSpPr bwMode="auto">
              <a:xfrm>
                <a:off x="4699" y="1145"/>
                <a:ext cx="138" cy="29"/>
                <a:chOff x="2468" y="1332"/>
                <a:chExt cx="310" cy="60"/>
              </a:xfrm>
            </p:grpSpPr>
            <p:sp>
              <p:nvSpPr>
                <p:cNvPr id="18836" name="Freeform 680">
                  <a:extLst>
                    <a:ext uri="{FF2B5EF4-FFF2-40B4-BE49-F238E27FC236}">
                      <a16:creationId xmlns:a16="http://schemas.microsoft.com/office/drawing/2014/main" id="{74512AFC-634E-A5EB-73F1-9F0A9F2061E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37" name="Freeform 681">
                  <a:extLst>
                    <a:ext uri="{FF2B5EF4-FFF2-40B4-BE49-F238E27FC236}">
                      <a16:creationId xmlns:a16="http://schemas.microsoft.com/office/drawing/2014/main" id="{875EF697-8620-74E0-032D-FC435295676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834" name="Line 682">
                <a:extLst>
                  <a:ext uri="{FF2B5EF4-FFF2-40B4-BE49-F238E27FC236}">
                    <a16:creationId xmlns:a16="http://schemas.microsoft.com/office/drawing/2014/main" id="{AF96806A-AEEE-AC5F-9514-E7BEA6355C80}"/>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35" name="Line 683">
                <a:extLst>
                  <a:ext uri="{FF2B5EF4-FFF2-40B4-BE49-F238E27FC236}">
                    <a16:creationId xmlns:a16="http://schemas.microsoft.com/office/drawing/2014/main" id="{2E1937C5-4768-C447-8549-59F6A8410310}"/>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3" name="Group 684">
              <a:extLst>
                <a:ext uri="{FF2B5EF4-FFF2-40B4-BE49-F238E27FC236}">
                  <a16:creationId xmlns:a16="http://schemas.microsoft.com/office/drawing/2014/main" id="{43FB6804-14FF-CC18-687F-509ABDE60F81}"/>
                </a:ext>
              </a:extLst>
            </p:cNvPr>
            <p:cNvGrpSpPr>
              <a:grpSpLocks/>
            </p:cNvGrpSpPr>
            <p:nvPr/>
          </p:nvGrpSpPr>
          <p:grpSpPr bwMode="auto">
            <a:xfrm>
              <a:off x="7215188" y="2757488"/>
              <a:ext cx="390525" cy="169863"/>
              <a:chOff x="4650" y="1129"/>
              <a:chExt cx="246" cy="95"/>
            </a:xfrm>
          </p:grpSpPr>
          <p:sp>
            <p:nvSpPr>
              <p:cNvPr id="18822" name="Oval 407">
                <a:extLst>
                  <a:ext uri="{FF2B5EF4-FFF2-40B4-BE49-F238E27FC236}">
                    <a16:creationId xmlns:a16="http://schemas.microsoft.com/office/drawing/2014/main" id="{C5E7E0AD-DAD2-6483-7274-EC2B2A52C0FF}"/>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23" name="Rectangle 410">
                <a:extLst>
                  <a:ext uri="{FF2B5EF4-FFF2-40B4-BE49-F238E27FC236}">
                    <a16:creationId xmlns:a16="http://schemas.microsoft.com/office/drawing/2014/main" id="{BDC5177D-3D39-45CE-1830-AE4A96B192A4}"/>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24" name="Oval 411">
                <a:extLst>
                  <a:ext uri="{FF2B5EF4-FFF2-40B4-BE49-F238E27FC236}">
                    <a16:creationId xmlns:a16="http://schemas.microsoft.com/office/drawing/2014/main" id="{016D088E-6FBA-2453-6CD4-5F64EA15645A}"/>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18825" name="Group 688">
                <a:extLst>
                  <a:ext uri="{FF2B5EF4-FFF2-40B4-BE49-F238E27FC236}">
                    <a16:creationId xmlns:a16="http://schemas.microsoft.com/office/drawing/2014/main" id="{B2FB0845-B773-CADB-FF0D-78B728FD604B}"/>
                  </a:ext>
                </a:extLst>
              </p:cNvPr>
              <p:cNvGrpSpPr>
                <a:grpSpLocks/>
              </p:cNvGrpSpPr>
              <p:nvPr/>
            </p:nvGrpSpPr>
            <p:grpSpPr bwMode="auto">
              <a:xfrm>
                <a:off x="4699" y="1145"/>
                <a:ext cx="138" cy="29"/>
                <a:chOff x="2468" y="1332"/>
                <a:chExt cx="310" cy="60"/>
              </a:xfrm>
            </p:grpSpPr>
            <p:sp>
              <p:nvSpPr>
                <p:cNvPr id="18828" name="Freeform 689">
                  <a:extLst>
                    <a:ext uri="{FF2B5EF4-FFF2-40B4-BE49-F238E27FC236}">
                      <a16:creationId xmlns:a16="http://schemas.microsoft.com/office/drawing/2014/main" id="{F9E65FA0-EF46-C959-62BC-D539B28A953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29" name="Freeform 690">
                  <a:extLst>
                    <a:ext uri="{FF2B5EF4-FFF2-40B4-BE49-F238E27FC236}">
                      <a16:creationId xmlns:a16="http://schemas.microsoft.com/office/drawing/2014/main" id="{51C9E066-A85D-EC8C-4A55-9C75B34865C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826" name="Line 691">
                <a:extLst>
                  <a:ext uri="{FF2B5EF4-FFF2-40B4-BE49-F238E27FC236}">
                    <a16:creationId xmlns:a16="http://schemas.microsoft.com/office/drawing/2014/main" id="{57C0DD21-6C54-21A2-7B35-210D1A24C66A}"/>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27" name="Line 692">
                <a:extLst>
                  <a:ext uri="{FF2B5EF4-FFF2-40B4-BE49-F238E27FC236}">
                    <a16:creationId xmlns:a16="http://schemas.microsoft.com/office/drawing/2014/main" id="{AD3CC2F5-6314-8363-E10B-EA4960C095E6}"/>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554" name="Line 693">
              <a:extLst>
                <a:ext uri="{FF2B5EF4-FFF2-40B4-BE49-F238E27FC236}">
                  <a16:creationId xmlns:a16="http://schemas.microsoft.com/office/drawing/2014/main" id="{26D4F3F5-9CF7-46CD-7378-0CF471782932}"/>
                </a:ext>
              </a:extLst>
            </p:cNvPr>
            <p:cNvSpPr>
              <a:spLocks noChangeShapeType="1"/>
            </p:cNvSpPr>
            <p:nvPr/>
          </p:nvSpPr>
          <p:spPr bwMode="auto">
            <a:xfrm>
              <a:off x="8345488" y="2855913"/>
              <a:ext cx="1778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555" name="Group 694">
              <a:extLst>
                <a:ext uri="{FF2B5EF4-FFF2-40B4-BE49-F238E27FC236}">
                  <a16:creationId xmlns:a16="http://schemas.microsoft.com/office/drawing/2014/main" id="{D864BF13-5D08-38FE-AA25-D81F979C7159}"/>
                </a:ext>
              </a:extLst>
            </p:cNvPr>
            <p:cNvGrpSpPr>
              <a:grpSpLocks/>
            </p:cNvGrpSpPr>
            <p:nvPr/>
          </p:nvGrpSpPr>
          <p:grpSpPr bwMode="auto">
            <a:xfrm>
              <a:off x="7400925" y="3911600"/>
              <a:ext cx="485775" cy="203200"/>
              <a:chOff x="4650" y="1129"/>
              <a:chExt cx="246" cy="95"/>
            </a:xfrm>
          </p:grpSpPr>
          <p:sp>
            <p:nvSpPr>
              <p:cNvPr id="18814" name="Oval 407">
                <a:extLst>
                  <a:ext uri="{FF2B5EF4-FFF2-40B4-BE49-F238E27FC236}">
                    <a16:creationId xmlns:a16="http://schemas.microsoft.com/office/drawing/2014/main" id="{D7D91F9D-1288-7C52-9E3F-35D093F0A66E}"/>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15" name="Rectangle 410">
                <a:extLst>
                  <a:ext uri="{FF2B5EF4-FFF2-40B4-BE49-F238E27FC236}">
                    <a16:creationId xmlns:a16="http://schemas.microsoft.com/office/drawing/2014/main" id="{4DE8F8B6-0A14-2CA1-6F04-E913C352B499}"/>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16" name="Oval 411">
                <a:extLst>
                  <a:ext uri="{FF2B5EF4-FFF2-40B4-BE49-F238E27FC236}">
                    <a16:creationId xmlns:a16="http://schemas.microsoft.com/office/drawing/2014/main" id="{A4F46FF8-7E88-7D81-BFCD-CC1680FC7FD0}"/>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18817" name="Group 698">
                <a:extLst>
                  <a:ext uri="{FF2B5EF4-FFF2-40B4-BE49-F238E27FC236}">
                    <a16:creationId xmlns:a16="http://schemas.microsoft.com/office/drawing/2014/main" id="{6A1BE960-DE1F-0204-8A7C-9E3CBD496103}"/>
                  </a:ext>
                </a:extLst>
              </p:cNvPr>
              <p:cNvGrpSpPr>
                <a:grpSpLocks/>
              </p:cNvGrpSpPr>
              <p:nvPr/>
            </p:nvGrpSpPr>
            <p:grpSpPr bwMode="auto">
              <a:xfrm>
                <a:off x="4699" y="1145"/>
                <a:ext cx="138" cy="29"/>
                <a:chOff x="2468" y="1332"/>
                <a:chExt cx="310" cy="60"/>
              </a:xfrm>
            </p:grpSpPr>
            <p:sp>
              <p:nvSpPr>
                <p:cNvPr id="18820" name="Freeform 699">
                  <a:extLst>
                    <a:ext uri="{FF2B5EF4-FFF2-40B4-BE49-F238E27FC236}">
                      <a16:creationId xmlns:a16="http://schemas.microsoft.com/office/drawing/2014/main" id="{C43C4A75-AC50-3D4D-D5DE-ED1C30CD66F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21" name="Freeform 700">
                  <a:extLst>
                    <a:ext uri="{FF2B5EF4-FFF2-40B4-BE49-F238E27FC236}">
                      <a16:creationId xmlns:a16="http://schemas.microsoft.com/office/drawing/2014/main" id="{1ED9167E-993E-21E3-9FA7-73B84224F30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818" name="Line 701">
                <a:extLst>
                  <a:ext uri="{FF2B5EF4-FFF2-40B4-BE49-F238E27FC236}">
                    <a16:creationId xmlns:a16="http://schemas.microsoft.com/office/drawing/2014/main" id="{C2D62C6D-E8E9-E443-1E9C-204D6C3BD540}"/>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19" name="Line 702">
                <a:extLst>
                  <a:ext uri="{FF2B5EF4-FFF2-40B4-BE49-F238E27FC236}">
                    <a16:creationId xmlns:a16="http://schemas.microsoft.com/office/drawing/2014/main" id="{433E4C16-872F-10D2-E438-93220B50EB05}"/>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6" name="Group 712">
              <a:extLst>
                <a:ext uri="{FF2B5EF4-FFF2-40B4-BE49-F238E27FC236}">
                  <a16:creationId xmlns:a16="http://schemas.microsoft.com/office/drawing/2014/main" id="{1217898D-0C4B-455F-17E1-B67412B91A6B}"/>
                </a:ext>
              </a:extLst>
            </p:cNvPr>
            <p:cNvGrpSpPr>
              <a:grpSpLocks/>
            </p:cNvGrpSpPr>
            <p:nvPr/>
          </p:nvGrpSpPr>
          <p:grpSpPr bwMode="auto">
            <a:xfrm>
              <a:off x="7081838" y="3630613"/>
              <a:ext cx="485775" cy="203200"/>
              <a:chOff x="4650" y="1129"/>
              <a:chExt cx="246" cy="95"/>
            </a:xfrm>
          </p:grpSpPr>
          <p:sp>
            <p:nvSpPr>
              <p:cNvPr id="18806" name="Oval 407">
                <a:extLst>
                  <a:ext uri="{FF2B5EF4-FFF2-40B4-BE49-F238E27FC236}">
                    <a16:creationId xmlns:a16="http://schemas.microsoft.com/office/drawing/2014/main" id="{B95051E8-A4C6-3C58-7EFB-5363D164532D}"/>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07" name="Rectangle 410">
                <a:extLst>
                  <a:ext uri="{FF2B5EF4-FFF2-40B4-BE49-F238E27FC236}">
                    <a16:creationId xmlns:a16="http://schemas.microsoft.com/office/drawing/2014/main" id="{8210DCC9-2021-815E-410D-3D0BB0ACC49A}"/>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08" name="Oval 411">
                <a:extLst>
                  <a:ext uri="{FF2B5EF4-FFF2-40B4-BE49-F238E27FC236}">
                    <a16:creationId xmlns:a16="http://schemas.microsoft.com/office/drawing/2014/main" id="{237BD1B5-D567-AA32-866E-8FCBF25DA0A6}"/>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18809" name="Group 716">
                <a:extLst>
                  <a:ext uri="{FF2B5EF4-FFF2-40B4-BE49-F238E27FC236}">
                    <a16:creationId xmlns:a16="http://schemas.microsoft.com/office/drawing/2014/main" id="{D8C1664D-B977-7987-1FBF-2D63BB6A7BCC}"/>
                  </a:ext>
                </a:extLst>
              </p:cNvPr>
              <p:cNvGrpSpPr>
                <a:grpSpLocks/>
              </p:cNvGrpSpPr>
              <p:nvPr/>
            </p:nvGrpSpPr>
            <p:grpSpPr bwMode="auto">
              <a:xfrm>
                <a:off x="4699" y="1145"/>
                <a:ext cx="138" cy="29"/>
                <a:chOff x="2468" y="1332"/>
                <a:chExt cx="310" cy="60"/>
              </a:xfrm>
            </p:grpSpPr>
            <p:sp>
              <p:nvSpPr>
                <p:cNvPr id="18812" name="Freeform 717">
                  <a:extLst>
                    <a:ext uri="{FF2B5EF4-FFF2-40B4-BE49-F238E27FC236}">
                      <a16:creationId xmlns:a16="http://schemas.microsoft.com/office/drawing/2014/main" id="{883B0622-4BB7-DCD2-74EF-0A5D23615D3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13" name="Freeform 718">
                  <a:extLst>
                    <a:ext uri="{FF2B5EF4-FFF2-40B4-BE49-F238E27FC236}">
                      <a16:creationId xmlns:a16="http://schemas.microsoft.com/office/drawing/2014/main" id="{94151EE8-1916-3534-4410-A478E50B2D1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810" name="Line 719">
                <a:extLst>
                  <a:ext uri="{FF2B5EF4-FFF2-40B4-BE49-F238E27FC236}">
                    <a16:creationId xmlns:a16="http://schemas.microsoft.com/office/drawing/2014/main" id="{957029EA-B788-153B-CFE0-63D49C5EF2B2}"/>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11" name="Line 720">
                <a:extLst>
                  <a:ext uri="{FF2B5EF4-FFF2-40B4-BE49-F238E27FC236}">
                    <a16:creationId xmlns:a16="http://schemas.microsoft.com/office/drawing/2014/main" id="{E751B0E5-62AB-8735-1F68-0715B1988F74}"/>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7" name="Group 721">
              <a:extLst>
                <a:ext uri="{FF2B5EF4-FFF2-40B4-BE49-F238E27FC236}">
                  <a16:creationId xmlns:a16="http://schemas.microsoft.com/office/drawing/2014/main" id="{336626B7-7AB2-E538-D657-7FDA28A9DF7A}"/>
                </a:ext>
              </a:extLst>
            </p:cNvPr>
            <p:cNvGrpSpPr>
              <a:grpSpLocks/>
            </p:cNvGrpSpPr>
            <p:nvPr/>
          </p:nvGrpSpPr>
          <p:grpSpPr bwMode="auto">
            <a:xfrm>
              <a:off x="7743825" y="3643313"/>
              <a:ext cx="485775" cy="203200"/>
              <a:chOff x="4650" y="1129"/>
              <a:chExt cx="246" cy="95"/>
            </a:xfrm>
          </p:grpSpPr>
          <p:sp>
            <p:nvSpPr>
              <p:cNvPr id="18798" name="Oval 407">
                <a:extLst>
                  <a:ext uri="{FF2B5EF4-FFF2-40B4-BE49-F238E27FC236}">
                    <a16:creationId xmlns:a16="http://schemas.microsoft.com/office/drawing/2014/main" id="{B233360F-874B-D316-7C21-5F56E3278CDF}"/>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799" name="Rectangle 410">
                <a:extLst>
                  <a:ext uri="{FF2B5EF4-FFF2-40B4-BE49-F238E27FC236}">
                    <a16:creationId xmlns:a16="http://schemas.microsoft.com/office/drawing/2014/main" id="{3A871E2F-854A-A2DC-E4D2-58852ABAC4A1}"/>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800" name="Oval 411">
                <a:extLst>
                  <a:ext uri="{FF2B5EF4-FFF2-40B4-BE49-F238E27FC236}">
                    <a16:creationId xmlns:a16="http://schemas.microsoft.com/office/drawing/2014/main" id="{022B4E95-CF1B-36C2-7C86-12B0D0318DBB}"/>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18801" name="Group 725">
                <a:extLst>
                  <a:ext uri="{FF2B5EF4-FFF2-40B4-BE49-F238E27FC236}">
                    <a16:creationId xmlns:a16="http://schemas.microsoft.com/office/drawing/2014/main" id="{04C1E9DB-88F0-53A7-1F9F-80911D915808}"/>
                  </a:ext>
                </a:extLst>
              </p:cNvPr>
              <p:cNvGrpSpPr>
                <a:grpSpLocks/>
              </p:cNvGrpSpPr>
              <p:nvPr/>
            </p:nvGrpSpPr>
            <p:grpSpPr bwMode="auto">
              <a:xfrm>
                <a:off x="4699" y="1145"/>
                <a:ext cx="138" cy="29"/>
                <a:chOff x="2468" y="1332"/>
                <a:chExt cx="310" cy="60"/>
              </a:xfrm>
            </p:grpSpPr>
            <p:sp>
              <p:nvSpPr>
                <p:cNvPr id="18804" name="Freeform 726">
                  <a:extLst>
                    <a:ext uri="{FF2B5EF4-FFF2-40B4-BE49-F238E27FC236}">
                      <a16:creationId xmlns:a16="http://schemas.microsoft.com/office/drawing/2014/main" id="{481FC32D-FEBB-FEE0-7ECB-F3A71C438BD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05" name="Freeform 727">
                  <a:extLst>
                    <a:ext uri="{FF2B5EF4-FFF2-40B4-BE49-F238E27FC236}">
                      <a16:creationId xmlns:a16="http://schemas.microsoft.com/office/drawing/2014/main" id="{77FA34E8-AAFD-5B2A-F5F8-7273BE2100E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802" name="Line 728">
                <a:extLst>
                  <a:ext uri="{FF2B5EF4-FFF2-40B4-BE49-F238E27FC236}">
                    <a16:creationId xmlns:a16="http://schemas.microsoft.com/office/drawing/2014/main" id="{3F5DBD0F-6EFA-13AC-468D-E0681DF7D12E}"/>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03" name="Line 729">
                <a:extLst>
                  <a:ext uri="{FF2B5EF4-FFF2-40B4-BE49-F238E27FC236}">
                    <a16:creationId xmlns:a16="http://schemas.microsoft.com/office/drawing/2014/main" id="{C8EDAFD6-1883-D0BE-413C-5DACD88EF59E}"/>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8" name="Group 730">
              <a:extLst>
                <a:ext uri="{FF2B5EF4-FFF2-40B4-BE49-F238E27FC236}">
                  <a16:creationId xmlns:a16="http://schemas.microsoft.com/office/drawing/2014/main" id="{0CC404E5-4C09-54DD-2BF7-3120A3101335}"/>
                </a:ext>
              </a:extLst>
            </p:cNvPr>
            <p:cNvGrpSpPr>
              <a:grpSpLocks/>
            </p:cNvGrpSpPr>
            <p:nvPr/>
          </p:nvGrpSpPr>
          <p:grpSpPr bwMode="auto">
            <a:xfrm>
              <a:off x="6962775" y="4505325"/>
              <a:ext cx="619125" cy="242888"/>
              <a:chOff x="4650" y="1129"/>
              <a:chExt cx="246" cy="95"/>
            </a:xfrm>
          </p:grpSpPr>
          <p:sp>
            <p:nvSpPr>
              <p:cNvPr id="18790" name="Oval 407">
                <a:extLst>
                  <a:ext uri="{FF2B5EF4-FFF2-40B4-BE49-F238E27FC236}">
                    <a16:creationId xmlns:a16="http://schemas.microsoft.com/office/drawing/2014/main" id="{5033E826-A5CD-7530-36BB-D4F99459F15C}"/>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791" name="Rectangle 410">
                <a:extLst>
                  <a:ext uri="{FF2B5EF4-FFF2-40B4-BE49-F238E27FC236}">
                    <a16:creationId xmlns:a16="http://schemas.microsoft.com/office/drawing/2014/main" id="{5E2646AB-3F4A-9126-F254-B8B2042D8483}"/>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792" name="Oval 411">
                <a:extLst>
                  <a:ext uri="{FF2B5EF4-FFF2-40B4-BE49-F238E27FC236}">
                    <a16:creationId xmlns:a16="http://schemas.microsoft.com/office/drawing/2014/main" id="{66B9A520-D686-4548-67EF-5A10092628E0}"/>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18793" name="Group 734">
                <a:extLst>
                  <a:ext uri="{FF2B5EF4-FFF2-40B4-BE49-F238E27FC236}">
                    <a16:creationId xmlns:a16="http://schemas.microsoft.com/office/drawing/2014/main" id="{14E26B41-164A-EC55-6336-EBB80B420500}"/>
                  </a:ext>
                </a:extLst>
              </p:cNvPr>
              <p:cNvGrpSpPr>
                <a:grpSpLocks/>
              </p:cNvGrpSpPr>
              <p:nvPr/>
            </p:nvGrpSpPr>
            <p:grpSpPr bwMode="auto">
              <a:xfrm>
                <a:off x="4699" y="1145"/>
                <a:ext cx="138" cy="29"/>
                <a:chOff x="2468" y="1332"/>
                <a:chExt cx="310" cy="60"/>
              </a:xfrm>
            </p:grpSpPr>
            <p:sp>
              <p:nvSpPr>
                <p:cNvPr id="18796" name="Freeform 735">
                  <a:extLst>
                    <a:ext uri="{FF2B5EF4-FFF2-40B4-BE49-F238E27FC236}">
                      <a16:creationId xmlns:a16="http://schemas.microsoft.com/office/drawing/2014/main" id="{073682D6-429E-23FD-BE05-5AEA9AE276F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97" name="Freeform 736">
                  <a:extLst>
                    <a:ext uri="{FF2B5EF4-FFF2-40B4-BE49-F238E27FC236}">
                      <a16:creationId xmlns:a16="http://schemas.microsoft.com/office/drawing/2014/main" id="{6880B269-7624-1174-9F5E-53D76DFEDE0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794" name="Line 737">
                <a:extLst>
                  <a:ext uri="{FF2B5EF4-FFF2-40B4-BE49-F238E27FC236}">
                    <a16:creationId xmlns:a16="http://schemas.microsoft.com/office/drawing/2014/main" id="{0F98E9B9-606D-DB02-E698-108BB1B41A61}"/>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95" name="Line 738">
                <a:extLst>
                  <a:ext uri="{FF2B5EF4-FFF2-40B4-BE49-F238E27FC236}">
                    <a16:creationId xmlns:a16="http://schemas.microsoft.com/office/drawing/2014/main" id="{B9382F21-2ACE-473F-7FEA-C4BCF01B5564}"/>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9" name="Group 739">
              <a:extLst>
                <a:ext uri="{FF2B5EF4-FFF2-40B4-BE49-F238E27FC236}">
                  <a16:creationId xmlns:a16="http://schemas.microsoft.com/office/drawing/2014/main" id="{A5F7E10D-6EBD-6ADD-D628-C184D59F824E}"/>
                </a:ext>
              </a:extLst>
            </p:cNvPr>
            <p:cNvGrpSpPr>
              <a:grpSpLocks/>
            </p:cNvGrpSpPr>
            <p:nvPr/>
          </p:nvGrpSpPr>
          <p:grpSpPr bwMode="auto">
            <a:xfrm>
              <a:off x="7596188" y="4803775"/>
              <a:ext cx="619125" cy="242888"/>
              <a:chOff x="4650" y="1129"/>
              <a:chExt cx="246" cy="95"/>
            </a:xfrm>
          </p:grpSpPr>
          <p:sp>
            <p:nvSpPr>
              <p:cNvPr id="18782" name="Oval 407">
                <a:extLst>
                  <a:ext uri="{FF2B5EF4-FFF2-40B4-BE49-F238E27FC236}">
                    <a16:creationId xmlns:a16="http://schemas.microsoft.com/office/drawing/2014/main" id="{AC6FC947-4211-F564-BFBD-920303CE61F6}"/>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783" name="Rectangle 410">
                <a:extLst>
                  <a:ext uri="{FF2B5EF4-FFF2-40B4-BE49-F238E27FC236}">
                    <a16:creationId xmlns:a16="http://schemas.microsoft.com/office/drawing/2014/main" id="{8FCF5B61-371F-AF99-0BF6-A85F6EDDAB41}"/>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784" name="Oval 411">
                <a:extLst>
                  <a:ext uri="{FF2B5EF4-FFF2-40B4-BE49-F238E27FC236}">
                    <a16:creationId xmlns:a16="http://schemas.microsoft.com/office/drawing/2014/main" id="{1684707F-C060-3B3E-9B09-BF760FE2A865}"/>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18785" name="Group 743">
                <a:extLst>
                  <a:ext uri="{FF2B5EF4-FFF2-40B4-BE49-F238E27FC236}">
                    <a16:creationId xmlns:a16="http://schemas.microsoft.com/office/drawing/2014/main" id="{38DDF3E6-4A14-1503-6311-DC7A8BCBA27F}"/>
                  </a:ext>
                </a:extLst>
              </p:cNvPr>
              <p:cNvGrpSpPr>
                <a:grpSpLocks/>
              </p:cNvGrpSpPr>
              <p:nvPr/>
            </p:nvGrpSpPr>
            <p:grpSpPr bwMode="auto">
              <a:xfrm>
                <a:off x="4699" y="1145"/>
                <a:ext cx="138" cy="29"/>
                <a:chOff x="2468" y="1332"/>
                <a:chExt cx="310" cy="60"/>
              </a:xfrm>
            </p:grpSpPr>
            <p:sp>
              <p:nvSpPr>
                <p:cNvPr id="18788" name="Freeform 744">
                  <a:extLst>
                    <a:ext uri="{FF2B5EF4-FFF2-40B4-BE49-F238E27FC236}">
                      <a16:creationId xmlns:a16="http://schemas.microsoft.com/office/drawing/2014/main" id="{E3AC31F4-1252-9627-CBD8-6F32FD339D6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89" name="Freeform 745">
                  <a:extLst>
                    <a:ext uri="{FF2B5EF4-FFF2-40B4-BE49-F238E27FC236}">
                      <a16:creationId xmlns:a16="http://schemas.microsoft.com/office/drawing/2014/main" id="{C37B42B2-6334-F8BD-77E8-50E582CA24B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786" name="Line 746">
                <a:extLst>
                  <a:ext uri="{FF2B5EF4-FFF2-40B4-BE49-F238E27FC236}">
                    <a16:creationId xmlns:a16="http://schemas.microsoft.com/office/drawing/2014/main" id="{DAA69C97-FB85-8065-3D72-AE702268868E}"/>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87" name="Line 747">
                <a:extLst>
                  <a:ext uri="{FF2B5EF4-FFF2-40B4-BE49-F238E27FC236}">
                    <a16:creationId xmlns:a16="http://schemas.microsoft.com/office/drawing/2014/main" id="{55E279F7-1797-D68C-2CB2-DBA4F71C529E}"/>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60" name="Group 748">
              <a:extLst>
                <a:ext uri="{FF2B5EF4-FFF2-40B4-BE49-F238E27FC236}">
                  <a16:creationId xmlns:a16="http://schemas.microsoft.com/office/drawing/2014/main" id="{0D9F98A0-5DDC-36D8-39B8-AA8C1AF5BB79}"/>
                </a:ext>
              </a:extLst>
            </p:cNvPr>
            <p:cNvGrpSpPr>
              <a:grpSpLocks/>
            </p:cNvGrpSpPr>
            <p:nvPr/>
          </p:nvGrpSpPr>
          <p:grpSpPr bwMode="auto">
            <a:xfrm>
              <a:off x="6246813" y="4848225"/>
              <a:ext cx="619125" cy="242888"/>
              <a:chOff x="4650" y="1129"/>
              <a:chExt cx="246" cy="95"/>
            </a:xfrm>
          </p:grpSpPr>
          <p:sp>
            <p:nvSpPr>
              <p:cNvPr id="18774" name="Oval 407">
                <a:extLst>
                  <a:ext uri="{FF2B5EF4-FFF2-40B4-BE49-F238E27FC236}">
                    <a16:creationId xmlns:a16="http://schemas.microsoft.com/office/drawing/2014/main" id="{B476F604-7B28-42EE-77DF-7FEDD58A1A63}"/>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775" name="Rectangle 410">
                <a:extLst>
                  <a:ext uri="{FF2B5EF4-FFF2-40B4-BE49-F238E27FC236}">
                    <a16:creationId xmlns:a16="http://schemas.microsoft.com/office/drawing/2014/main" id="{E68A8FD1-490F-6A0B-74A3-530CB19A6DE0}"/>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776" name="Oval 411">
                <a:extLst>
                  <a:ext uri="{FF2B5EF4-FFF2-40B4-BE49-F238E27FC236}">
                    <a16:creationId xmlns:a16="http://schemas.microsoft.com/office/drawing/2014/main" id="{B5EB35DF-2769-BCA6-A6BE-CEFEFBDB1F40}"/>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18777" name="Group 752">
                <a:extLst>
                  <a:ext uri="{FF2B5EF4-FFF2-40B4-BE49-F238E27FC236}">
                    <a16:creationId xmlns:a16="http://schemas.microsoft.com/office/drawing/2014/main" id="{81B568D8-2494-00A5-612C-E2BE0DEF25E5}"/>
                  </a:ext>
                </a:extLst>
              </p:cNvPr>
              <p:cNvGrpSpPr>
                <a:grpSpLocks/>
              </p:cNvGrpSpPr>
              <p:nvPr/>
            </p:nvGrpSpPr>
            <p:grpSpPr bwMode="auto">
              <a:xfrm>
                <a:off x="4699" y="1145"/>
                <a:ext cx="138" cy="29"/>
                <a:chOff x="2468" y="1332"/>
                <a:chExt cx="310" cy="60"/>
              </a:xfrm>
            </p:grpSpPr>
            <p:sp>
              <p:nvSpPr>
                <p:cNvPr id="18780" name="Freeform 753">
                  <a:extLst>
                    <a:ext uri="{FF2B5EF4-FFF2-40B4-BE49-F238E27FC236}">
                      <a16:creationId xmlns:a16="http://schemas.microsoft.com/office/drawing/2014/main" id="{A1007AA2-DDA6-BEFA-66CC-B0DA9DE4445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81" name="Freeform 754">
                  <a:extLst>
                    <a:ext uri="{FF2B5EF4-FFF2-40B4-BE49-F238E27FC236}">
                      <a16:creationId xmlns:a16="http://schemas.microsoft.com/office/drawing/2014/main" id="{1A598E92-2736-6691-7554-F3C3EF90E8F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778" name="Line 755">
                <a:extLst>
                  <a:ext uri="{FF2B5EF4-FFF2-40B4-BE49-F238E27FC236}">
                    <a16:creationId xmlns:a16="http://schemas.microsoft.com/office/drawing/2014/main" id="{B200AE3D-C697-9DD7-103B-DB2511681970}"/>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79" name="Line 756">
                <a:extLst>
                  <a:ext uri="{FF2B5EF4-FFF2-40B4-BE49-F238E27FC236}">
                    <a16:creationId xmlns:a16="http://schemas.microsoft.com/office/drawing/2014/main" id="{FE5D10F5-3359-1E2E-DA58-0BC88EB8603C}"/>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61" name="Group 757">
              <a:extLst>
                <a:ext uri="{FF2B5EF4-FFF2-40B4-BE49-F238E27FC236}">
                  <a16:creationId xmlns:a16="http://schemas.microsoft.com/office/drawing/2014/main" id="{F7F2E085-7AD2-7AF1-E72C-37B3C9F9BBE8}"/>
                </a:ext>
              </a:extLst>
            </p:cNvPr>
            <p:cNvGrpSpPr>
              <a:grpSpLocks/>
            </p:cNvGrpSpPr>
            <p:nvPr/>
          </p:nvGrpSpPr>
          <p:grpSpPr bwMode="auto">
            <a:xfrm>
              <a:off x="6053138" y="3640138"/>
              <a:ext cx="390525" cy="169863"/>
              <a:chOff x="4650" y="1129"/>
              <a:chExt cx="246" cy="95"/>
            </a:xfrm>
          </p:grpSpPr>
          <p:sp>
            <p:nvSpPr>
              <p:cNvPr id="18766" name="Oval 407">
                <a:extLst>
                  <a:ext uri="{FF2B5EF4-FFF2-40B4-BE49-F238E27FC236}">
                    <a16:creationId xmlns:a16="http://schemas.microsoft.com/office/drawing/2014/main" id="{70CF7698-63B1-A691-DA58-55396E343933}"/>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767" name="Rectangle 410">
                <a:extLst>
                  <a:ext uri="{FF2B5EF4-FFF2-40B4-BE49-F238E27FC236}">
                    <a16:creationId xmlns:a16="http://schemas.microsoft.com/office/drawing/2014/main" id="{4E7B214B-A08D-8634-4BA8-BC657860B639}"/>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768" name="Oval 411">
                <a:extLst>
                  <a:ext uri="{FF2B5EF4-FFF2-40B4-BE49-F238E27FC236}">
                    <a16:creationId xmlns:a16="http://schemas.microsoft.com/office/drawing/2014/main" id="{3E39BB98-DEF9-4102-5EBF-AE690154D32D}"/>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18769" name="Group 761">
                <a:extLst>
                  <a:ext uri="{FF2B5EF4-FFF2-40B4-BE49-F238E27FC236}">
                    <a16:creationId xmlns:a16="http://schemas.microsoft.com/office/drawing/2014/main" id="{1FED4B4B-2F06-7019-A292-5BBCB25BCC57}"/>
                  </a:ext>
                </a:extLst>
              </p:cNvPr>
              <p:cNvGrpSpPr>
                <a:grpSpLocks/>
              </p:cNvGrpSpPr>
              <p:nvPr/>
            </p:nvGrpSpPr>
            <p:grpSpPr bwMode="auto">
              <a:xfrm>
                <a:off x="4699" y="1145"/>
                <a:ext cx="138" cy="29"/>
                <a:chOff x="2468" y="1332"/>
                <a:chExt cx="310" cy="60"/>
              </a:xfrm>
            </p:grpSpPr>
            <p:sp>
              <p:nvSpPr>
                <p:cNvPr id="18772" name="Freeform 762">
                  <a:extLst>
                    <a:ext uri="{FF2B5EF4-FFF2-40B4-BE49-F238E27FC236}">
                      <a16:creationId xmlns:a16="http://schemas.microsoft.com/office/drawing/2014/main" id="{225888C2-49F8-EC44-9CA7-03C7154B662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73" name="Freeform 763">
                  <a:extLst>
                    <a:ext uri="{FF2B5EF4-FFF2-40B4-BE49-F238E27FC236}">
                      <a16:creationId xmlns:a16="http://schemas.microsoft.com/office/drawing/2014/main" id="{C8ECC2A5-BDA0-6714-5029-91328B2BA21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770" name="Line 764">
                <a:extLst>
                  <a:ext uri="{FF2B5EF4-FFF2-40B4-BE49-F238E27FC236}">
                    <a16:creationId xmlns:a16="http://schemas.microsoft.com/office/drawing/2014/main" id="{962E6C3A-C6A5-15C1-8476-9F4FB0173780}"/>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71" name="Line 765">
                <a:extLst>
                  <a:ext uri="{FF2B5EF4-FFF2-40B4-BE49-F238E27FC236}">
                    <a16:creationId xmlns:a16="http://schemas.microsoft.com/office/drawing/2014/main" id="{3B380C6E-41AF-CE5C-8C80-F247519DFD43}"/>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62" name="Group 767">
              <a:extLst>
                <a:ext uri="{FF2B5EF4-FFF2-40B4-BE49-F238E27FC236}">
                  <a16:creationId xmlns:a16="http://schemas.microsoft.com/office/drawing/2014/main" id="{8AE2F497-0160-28D5-5B44-79FD2002E2D0}"/>
                </a:ext>
              </a:extLst>
            </p:cNvPr>
            <p:cNvGrpSpPr>
              <a:grpSpLocks/>
            </p:cNvGrpSpPr>
            <p:nvPr/>
          </p:nvGrpSpPr>
          <p:grpSpPr bwMode="auto">
            <a:xfrm>
              <a:off x="6353175" y="2487613"/>
              <a:ext cx="390525" cy="169863"/>
              <a:chOff x="4650" y="1129"/>
              <a:chExt cx="246" cy="95"/>
            </a:xfrm>
          </p:grpSpPr>
          <p:sp>
            <p:nvSpPr>
              <p:cNvPr id="18758" name="Oval 407">
                <a:extLst>
                  <a:ext uri="{FF2B5EF4-FFF2-40B4-BE49-F238E27FC236}">
                    <a16:creationId xmlns:a16="http://schemas.microsoft.com/office/drawing/2014/main" id="{67FA2D48-DE3A-F52C-0932-2A56C0DA157A}"/>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759" name="Rectangle 410">
                <a:extLst>
                  <a:ext uri="{FF2B5EF4-FFF2-40B4-BE49-F238E27FC236}">
                    <a16:creationId xmlns:a16="http://schemas.microsoft.com/office/drawing/2014/main" id="{F00E1AC5-D135-9799-6CC6-598EE1F590DB}"/>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18760" name="Oval 411">
                <a:extLst>
                  <a:ext uri="{FF2B5EF4-FFF2-40B4-BE49-F238E27FC236}">
                    <a16:creationId xmlns:a16="http://schemas.microsoft.com/office/drawing/2014/main" id="{BF293CD1-7A0C-2B68-6139-D57A2FE982D6}"/>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18761" name="Group 771">
                <a:extLst>
                  <a:ext uri="{FF2B5EF4-FFF2-40B4-BE49-F238E27FC236}">
                    <a16:creationId xmlns:a16="http://schemas.microsoft.com/office/drawing/2014/main" id="{A10C9E59-237D-DCB5-A1D6-C0E434ED149A}"/>
                  </a:ext>
                </a:extLst>
              </p:cNvPr>
              <p:cNvGrpSpPr>
                <a:grpSpLocks/>
              </p:cNvGrpSpPr>
              <p:nvPr/>
            </p:nvGrpSpPr>
            <p:grpSpPr bwMode="auto">
              <a:xfrm>
                <a:off x="4699" y="1145"/>
                <a:ext cx="138" cy="29"/>
                <a:chOff x="2468" y="1332"/>
                <a:chExt cx="310" cy="60"/>
              </a:xfrm>
            </p:grpSpPr>
            <p:sp>
              <p:nvSpPr>
                <p:cNvPr id="18764" name="Freeform 772">
                  <a:extLst>
                    <a:ext uri="{FF2B5EF4-FFF2-40B4-BE49-F238E27FC236}">
                      <a16:creationId xmlns:a16="http://schemas.microsoft.com/office/drawing/2014/main" id="{36C695B3-8359-0AFF-4931-1D792AA6E04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65" name="Freeform 773">
                  <a:extLst>
                    <a:ext uri="{FF2B5EF4-FFF2-40B4-BE49-F238E27FC236}">
                      <a16:creationId xmlns:a16="http://schemas.microsoft.com/office/drawing/2014/main" id="{6B441B42-B9C7-B2C4-E5C4-2A81762CC0B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762" name="Line 774">
                <a:extLst>
                  <a:ext uri="{FF2B5EF4-FFF2-40B4-BE49-F238E27FC236}">
                    <a16:creationId xmlns:a16="http://schemas.microsoft.com/office/drawing/2014/main" id="{E4DC79D2-5942-6202-ADE6-54682A7A3DE0}"/>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63" name="Line 775">
                <a:extLst>
                  <a:ext uri="{FF2B5EF4-FFF2-40B4-BE49-F238E27FC236}">
                    <a16:creationId xmlns:a16="http://schemas.microsoft.com/office/drawing/2014/main" id="{D6C69A66-354C-AA59-5070-1D191D4ADE45}"/>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63" name="Group 776">
              <a:extLst>
                <a:ext uri="{FF2B5EF4-FFF2-40B4-BE49-F238E27FC236}">
                  <a16:creationId xmlns:a16="http://schemas.microsoft.com/office/drawing/2014/main" id="{D8F872D9-9592-6432-A0CE-808B3FD7A11C}"/>
                </a:ext>
              </a:extLst>
            </p:cNvPr>
            <p:cNvGrpSpPr>
              <a:grpSpLocks/>
            </p:cNvGrpSpPr>
            <p:nvPr/>
          </p:nvGrpSpPr>
          <p:grpSpPr bwMode="auto">
            <a:xfrm>
              <a:off x="5611813" y="3500438"/>
              <a:ext cx="506412" cy="352425"/>
              <a:chOff x="2967" y="478"/>
              <a:chExt cx="788" cy="625"/>
            </a:xfrm>
          </p:grpSpPr>
          <p:pic>
            <p:nvPicPr>
              <p:cNvPr id="18756" name="Picture 777" descr="access_point_stylized_small">
                <a:extLst>
                  <a:ext uri="{FF2B5EF4-FFF2-40B4-BE49-F238E27FC236}">
                    <a16:creationId xmlns:a16="http://schemas.microsoft.com/office/drawing/2014/main" id="{C81B226F-03F1-0F0F-597C-68FE95350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7" name="Picture 778" descr="antenna_radiation_stylized">
                <a:extLst>
                  <a:ext uri="{FF2B5EF4-FFF2-40B4-BE49-F238E27FC236}">
                    <a16:creationId xmlns:a16="http://schemas.microsoft.com/office/drawing/2014/main" id="{AE7C2B01-2C48-69D8-5256-297DD41C0C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64" name="Group 779">
              <a:extLst>
                <a:ext uri="{FF2B5EF4-FFF2-40B4-BE49-F238E27FC236}">
                  <a16:creationId xmlns:a16="http://schemas.microsoft.com/office/drawing/2014/main" id="{9309206E-F99D-BC0F-4224-08C801323FEC}"/>
                </a:ext>
              </a:extLst>
            </p:cNvPr>
            <p:cNvGrpSpPr>
              <a:grpSpLocks/>
            </p:cNvGrpSpPr>
            <p:nvPr/>
          </p:nvGrpSpPr>
          <p:grpSpPr bwMode="auto">
            <a:xfrm>
              <a:off x="7132638" y="5003800"/>
              <a:ext cx="563562" cy="420688"/>
              <a:chOff x="2967" y="478"/>
              <a:chExt cx="788" cy="625"/>
            </a:xfrm>
          </p:grpSpPr>
          <p:pic>
            <p:nvPicPr>
              <p:cNvPr id="18754" name="Picture 780" descr="access_point_stylized_small">
                <a:extLst>
                  <a:ext uri="{FF2B5EF4-FFF2-40B4-BE49-F238E27FC236}">
                    <a16:creationId xmlns:a16="http://schemas.microsoft.com/office/drawing/2014/main" id="{7E1048DA-E637-73EC-A939-6FB6D30DE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55" name="Picture 781" descr="antenna_radiation_stylized">
                <a:extLst>
                  <a:ext uri="{FF2B5EF4-FFF2-40B4-BE49-F238E27FC236}">
                    <a16:creationId xmlns:a16="http://schemas.microsoft.com/office/drawing/2014/main" id="{74C92AAE-8B46-AD8C-C4D4-371A00911C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65" name="Group 782">
              <a:extLst>
                <a:ext uri="{FF2B5EF4-FFF2-40B4-BE49-F238E27FC236}">
                  <a16:creationId xmlns:a16="http://schemas.microsoft.com/office/drawing/2014/main" id="{6AED400E-55D7-4DED-3B4B-701DA22E66B9}"/>
                </a:ext>
              </a:extLst>
            </p:cNvPr>
            <p:cNvGrpSpPr>
              <a:grpSpLocks/>
            </p:cNvGrpSpPr>
            <p:nvPr/>
          </p:nvGrpSpPr>
          <p:grpSpPr bwMode="auto">
            <a:xfrm>
              <a:off x="6061075" y="1844675"/>
              <a:ext cx="457200" cy="631825"/>
              <a:chOff x="742" y="2409"/>
              <a:chExt cx="576" cy="881"/>
            </a:xfrm>
          </p:grpSpPr>
          <p:grpSp>
            <p:nvGrpSpPr>
              <p:cNvPr id="18736" name="Group 783">
                <a:extLst>
                  <a:ext uri="{FF2B5EF4-FFF2-40B4-BE49-F238E27FC236}">
                    <a16:creationId xmlns:a16="http://schemas.microsoft.com/office/drawing/2014/main" id="{253D866B-34A9-1B08-6594-846984A498E6}"/>
                  </a:ext>
                </a:extLst>
              </p:cNvPr>
              <p:cNvGrpSpPr>
                <a:grpSpLocks/>
              </p:cNvGrpSpPr>
              <p:nvPr/>
            </p:nvGrpSpPr>
            <p:grpSpPr bwMode="auto">
              <a:xfrm>
                <a:off x="832" y="2643"/>
                <a:ext cx="376" cy="647"/>
                <a:chOff x="3130" y="3288"/>
                <a:chExt cx="410" cy="742"/>
              </a:xfrm>
            </p:grpSpPr>
            <p:sp>
              <p:nvSpPr>
                <p:cNvPr id="18739" name="Line 270">
                  <a:extLst>
                    <a:ext uri="{FF2B5EF4-FFF2-40B4-BE49-F238E27FC236}">
                      <a16:creationId xmlns:a16="http://schemas.microsoft.com/office/drawing/2014/main" id="{CB016130-7659-3620-D684-80BD1AC92C7E}"/>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40" name="Line 271">
                  <a:extLst>
                    <a:ext uri="{FF2B5EF4-FFF2-40B4-BE49-F238E27FC236}">
                      <a16:creationId xmlns:a16="http://schemas.microsoft.com/office/drawing/2014/main" id="{0F8B696E-0F25-FFC7-DFB8-4695E01E3AA0}"/>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41" name="Line 272">
                  <a:extLst>
                    <a:ext uri="{FF2B5EF4-FFF2-40B4-BE49-F238E27FC236}">
                      <a16:creationId xmlns:a16="http://schemas.microsoft.com/office/drawing/2014/main" id="{46B9BAF9-54E6-D981-0EAD-F19088765EEB}"/>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42" name="Line 273">
                  <a:extLst>
                    <a:ext uri="{FF2B5EF4-FFF2-40B4-BE49-F238E27FC236}">
                      <a16:creationId xmlns:a16="http://schemas.microsoft.com/office/drawing/2014/main" id="{CF76E207-4CD5-EEBD-47CC-1AF19F2E1220}"/>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43" name="Line 274">
                  <a:extLst>
                    <a:ext uri="{FF2B5EF4-FFF2-40B4-BE49-F238E27FC236}">
                      <a16:creationId xmlns:a16="http://schemas.microsoft.com/office/drawing/2014/main" id="{862F6612-649E-55F8-ED21-971A1A2F0BB5}"/>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44" name="Line 275">
                  <a:extLst>
                    <a:ext uri="{FF2B5EF4-FFF2-40B4-BE49-F238E27FC236}">
                      <a16:creationId xmlns:a16="http://schemas.microsoft.com/office/drawing/2014/main" id="{3E4FFA48-C644-E6E4-A686-6AD24BFDA817}"/>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45" name="Line 276">
                  <a:extLst>
                    <a:ext uri="{FF2B5EF4-FFF2-40B4-BE49-F238E27FC236}">
                      <a16:creationId xmlns:a16="http://schemas.microsoft.com/office/drawing/2014/main" id="{F2024AF5-E3E8-59EC-DDF8-613A33EDEBC5}"/>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46" name="Line 277">
                  <a:extLst>
                    <a:ext uri="{FF2B5EF4-FFF2-40B4-BE49-F238E27FC236}">
                      <a16:creationId xmlns:a16="http://schemas.microsoft.com/office/drawing/2014/main" id="{C618F040-7934-1DC8-E1F8-BF9613F306CF}"/>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47" name="Line 278">
                  <a:extLst>
                    <a:ext uri="{FF2B5EF4-FFF2-40B4-BE49-F238E27FC236}">
                      <a16:creationId xmlns:a16="http://schemas.microsoft.com/office/drawing/2014/main" id="{F9EFF205-A5F4-683F-FC7D-2F3BD7E42897}"/>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48" name="Line 279">
                  <a:extLst>
                    <a:ext uri="{FF2B5EF4-FFF2-40B4-BE49-F238E27FC236}">
                      <a16:creationId xmlns:a16="http://schemas.microsoft.com/office/drawing/2014/main" id="{868F5413-1BA6-207C-59C4-54FA6D6EE96C}"/>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49" name="Line 280">
                  <a:extLst>
                    <a:ext uri="{FF2B5EF4-FFF2-40B4-BE49-F238E27FC236}">
                      <a16:creationId xmlns:a16="http://schemas.microsoft.com/office/drawing/2014/main" id="{EB6D0A19-F530-C246-9513-D8C6BD147DC3}"/>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50" name="Line 281">
                  <a:extLst>
                    <a:ext uri="{FF2B5EF4-FFF2-40B4-BE49-F238E27FC236}">
                      <a16:creationId xmlns:a16="http://schemas.microsoft.com/office/drawing/2014/main" id="{E812F48C-E010-E3AD-9541-8ED694D3D1F7}"/>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51" name="Line 282">
                  <a:extLst>
                    <a:ext uri="{FF2B5EF4-FFF2-40B4-BE49-F238E27FC236}">
                      <a16:creationId xmlns:a16="http://schemas.microsoft.com/office/drawing/2014/main" id="{1E412F03-1A6F-A2FF-031D-167CCE88B43A}"/>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52" name="Line 283">
                  <a:extLst>
                    <a:ext uri="{FF2B5EF4-FFF2-40B4-BE49-F238E27FC236}">
                      <a16:creationId xmlns:a16="http://schemas.microsoft.com/office/drawing/2014/main" id="{973A3CDC-075D-3BB7-E1DB-DD980A885445}"/>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753" name="Line 284">
                  <a:extLst>
                    <a:ext uri="{FF2B5EF4-FFF2-40B4-BE49-F238E27FC236}">
                      <a16:creationId xmlns:a16="http://schemas.microsoft.com/office/drawing/2014/main" id="{0813B588-1B9A-E300-D2EA-BD46D8E7B202}"/>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pic>
            <p:nvPicPr>
              <p:cNvPr id="18737" name="Picture 799" descr="cell_tower_radiation copy">
                <a:extLst>
                  <a:ext uri="{FF2B5EF4-FFF2-40B4-BE49-F238E27FC236}">
                    <a16:creationId xmlns:a16="http://schemas.microsoft.com/office/drawing/2014/main" id="{0E8B374D-AE89-4E4B-1462-A38270587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 y="2409"/>
                <a:ext cx="57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8" name="Oval 800">
                <a:extLst>
                  <a:ext uri="{FF2B5EF4-FFF2-40B4-BE49-F238E27FC236}">
                    <a16:creationId xmlns:a16="http://schemas.microsoft.com/office/drawing/2014/main" id="{033376D9-65DC-48C5-38DB-5800AC93D855}"/>
                  </a:ext>
                </a:extLst>
              </p:cNvPr>
              <p:cNvSpPr>
                <a:spLocks noChangeArrowheads="1"/>
              </p:cNvSpPr>
              <p:nvPr/>
            </p:nvSpPr>
            <p:spPr bwMode="auto">
              <a:xfrm>
                <a:off x="986" y="2597"/>
                <a:ext cx="66" cy="69"/>
              </a:xfrm>
              <a:prstGeom prst="ellipse">
                <a:avLst/>
              </a:prstGeom>
              <a:solidFill>
                <a:schemeClr val="tx2"/>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18566" name="Text Box 580">
              <a:extLst>
                <a:ext uri="{FF2B5EF4-FFF2-40B4-BE49-F238E27FC236}">
                  <a16:creationId xmlns:a16="http://schemas.microsoft.com/office/drawing/2014/main" id="{C36F03BB-FBA1-2FEB-21ED-2C414FA42D14}"/>
                </a:ext>
              </a:extLst>
            </p:cNvPr>
            <p:cNvSpPr txBox="1">
              <a:spLocks noChangeArrowheads="1"/>
            </p:cNvSpPr>
            <p:nvPr/>
          </p:nvSpPr>
          <p:spPr bwMode="auto">
            <a:xfrm>
              <a:off x="5957888" y="1384300"/>
              <a:ext cx="154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mobile network</a:t>
              </a:r>
            </a:p>
          </p:txBody>
        </p:sp>
        <p:sp>
          <p:nvSpPr>
            <p:cNvPr id="18567" name="Text Box 580">
              <a:extLst>
                <a:ext uri="{FF2B5EF4-FFF2-40B4-BE49-F238E27FC236}">
                  <a16:creationId xmlns:a16="http://schemas.microsoft.com/office/drawing/2014/main" id="{26B57E73-CB0C-3969-E3E3-96ECBEB8B315}"/>
                </a:ext>
              </a:extLst>
            </p:cNvPr>
            <p:cNvSpPr txBox="1">
              <a:spLocks noChangeArrowheads="1"/>
            </p:cNvSpPr>
            <p:nvPr/>
          </p:nvSpPr>
          <p:spPr bwMode="auto">
            <a:xfrm>
              <a:off x="7561263" y="2071688"/>
              <a:ext cx="1108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global ISP</a:t>
              </a:r>
            </a:p>
          </p:txBody>
        </p:sp>
        <p:sp>
          <p:nvSpPr>
            <p:cNvPr id="18568" name="Text Box 580">
              <a:extLst>
                <a:ext uri="{FF2B5EF4-FFF2-40B4-BE49-F238E27FC236}">
                  <a16:creationId xmlns:a16="http://schemas.microsoft.com/office/drawing/2014/main" id="{9F0D57BD-A416-9B31-A35E-4F4723946F81}"/>
                </a:ext>
              </a:extLst>
            </p:cNvPr>
            <p:cNvSpPr txBox="1">
              <a:spLocks noChangeArrowheads="1"/>
            </p:cNvSpPr>
            <p:nvPr/>
          </p:nvSpPr>
          <p:spPr bwMode="auto">
            <a:xfrm>
              <a:off x="7337425" y="3298825"/>
              <a:ext cx="128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regional ISP</a:t>
              </a:r>
            </a:p>
          </p:txBody>
        </p:sp>
        <p:sp>
          <p:nvSpPr>
            <p:cNvPr id="18569" name="Text Box 580">
              <a:extLst>
                <a:ext uri="{FF2B5EF4-FFF2-40B4-BE49-F238E27FC236}">
                  <a16:creationId xmlns:a16="http://schemas.microsoft.com/office/drawing/2014/main" id="{054BBEE0-6732-AD80-8602-7B1B83CCAAD8}"/>
                </a:ext>
              </a:extLst>
            </p:cNvPr>
            <p:cNvSpPr txBox="1">
              <a:spLocks noChangeArrowheads="1"/>
            </p:cNvSpPr>
            <p:nvPr/>
          </p:nvSpPr>
          <p:spPr bwMode="auto">
            <a:xfrm>
              <a:off x="6324600" y="2963863"/>
              <a:ext cx="8953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8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home </a:t>
              </a:r>
            </a:p>
            <a:p>
              <a:pPr>
                <a:lnSpc>
                  <a:spcPct val="8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network</a:t>
              </a:r>
            </a:p>
          </p:txBody>
        </p:sp>
        <p:sp>
          <p:nvSpPr>
            <p:cNvPr id="18570" name="Text Box 580">
              <a:extLst>
                <a:ext uri="{FF2B5EF4-FFF2-40B4-BE49-F238E27FC236}">
                  <a16:creationId xmlns:a16="http://schemas.microsoft.com/office/drawing/2014/main" id="{F7B8ADBA-2378-3B6C-986E-1AB778C5FFF9}"/>
                </a:ext>
              </a:extLst>
            </p:cNvPr>
            <p:cNvSpPr txBox="1">
              <a:spLocks noChangeArrowheads="1"/>
            </p:cNvSpPr>
            <p:nvPr/>
          </p:nvSpPr>
          <p:spPr bwMode="auto">
            <a:xfrm>
              <a:off x="5584825" y="5645150"/>
              <a:ext cx="1295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8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institutional</a:t>
              </a:r>
            </a:p>
            <a:p>
              <a:pPr>
                <a:lnSpc>
                  <a:spcPct val="8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       network</a:t>
              </a:r>
            </a:p>
          </p:txBody>
        </p:sp>
        <p:grpSp>
          <p:nvGrpSpPr>
            <p:cNvPr id="18571" name="Group 950">
              <a:extLst>
                <a:ext uri="{FF2B5EF4-FFF2-40B4-BE49-F238E27FC236}">
                  <a16:creationId xmlns:a16="http://schemas.microsoft.com/office/drawing/2014/main" id="{69DFA0F0-3C77-50F9-67FC-C3053C28982E}"/>
                </a:ext>
              </a:extLst>
            </p:cNvPr>
            <p:cNvGrpSpPr>
              <a:grpSpLocks/>
            </p:cNvGrpSpPr>
            <p:nvPr/>
          </p:nvGrpSpPr>
          <p:grpSpPr bwMode="auto">
            <a:xfrm>
              <a:off x="8240713" y="5002213"/>
              <a:ext cx="227012" cy="481013"/>
              <a:chOff x="4140" y="429"/>
              <a:chExt cx="1425" cy="2396"/>
            </a:xfrm>
          </p:grpSpPr>
          <p:sp>
            <p:nvSpPr>
              <p:cNvPr id="18704" name="Freeform 951">
                <a:extLst>
                  <a:ext uri="{FF2B5EF4-FFF2-40B4-BE49-F238E27FC236}">
                    <a16:creationId xmlns:a16="http://schemas.microsoft.com/office/drawing/2014/main" id="{9181CAE1-1539-C89F-FBD8-24EC467BCF11}"/>
                  </a:ext>
                </a:extLst>
              </p:cNvPr>
              <p:cNvSpPr>
                <a:spLocks/>
              </p:cNvSpPr>
              <p:nvPr/>
            </p:nvSpPr>
            <p:spPr bwMode="auto">
              <a:xfrm>
                <a:off x="5268" y="433"/>
                <a:ext cx="283" cy="2286"/>
              </a:xfrm>
              <a:custGeom>
                <a:avLst/>
                <a:gdLst>
                  <a:gd name="T0" fmla="*/ 2 w 354"/>
                  <a:gd name="T1" fmla="*/ 0 h 2742"/>
                  <a:gd name="T2" fmla="*/ 2 w 354"/>
                  <a:gd name="T3" fmla="*/ 3 h 2742"/>
                  <a:gd name="T4" fmla="*/ 2 w 354"/>
                  <a:gd name="T5" fmla="*/ 3 h 2742"/>
                  <a:gd name="T6" fmla="*/ 0 w 354"/>
                  <a:gd name="T7" fmla="*/ 3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5" name="Rectangle 952">
                <a:extLst>
                  <a:ext uri="{FF2B5EF4-FFF2-40B4-BE49-F238E27FC236}">
                    <a16:creationId xmlns:a16="http://schemas.microsoft.com/office/drawing/2014/main" id="{F04F7A4D-4AF8-A652-7A3E-98CECAFF41D8}"/>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06" name="Freeform 953">
                <a:extLst>
                  <a:ext uri="{FF2B5EF4-FFF2-40B4-BE49-F238E27FC236}">
                    <a16:creationId xmlns:a16="http://schemas.microsoft.com/office/drawing/2014/main" id="{F74CEC50-AAAE-FAF9-8388-98DA3B478565}"/>
                  </a:ext>
                </a:extLst>
              </p:cNvPr>
              <p:cNvSpPr>
                <a:spLocks/>
              </p:cNvSpPr>
              <p:nvPr/>
            </p:nvSpPr>
            <p:spPr bwMode="auto">
              <a:xfrm>
                <a:off x="5321" y="570"/>
                <a:ext cx="169" cy="2115"/>
              </a:xfrm>
              <a:custGeom>
                <a:avLst/>
                <a:gdLst>
                  <a:gd name="T0" fmla="*/ 2 w 211"/>
                  <a:gd name="T1" fmla="*/ 0 h 2537"/>
                  <a:gd name="T2" fmla="*/ 2 w 211"/>
                  <a:gd name="T3" fmla="*/ 3 h 2537"/>
                  <a:gd name="T4" fmla="*/ 2 w 211"/>
                  <a:gd name="T5" fmla="*/ 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7" name="Freeform 954">
                <a:extLst>
                  <a:ext uri="{FF2B5EF4-FFF2-40B4-BE49-F238E27FC236}">
                    <a16:creationId xmlns:a16="http://schemas.microsoft.com/office/drawing/2014/main" id="{3A5F24FE-F849-BF6C-C3E6-3F3A750314C9}"/>
                  </a:ext>
                </a:extLst>
              </p:cNvPr>
              <p:cNvSpPr>
                <a:spLocks/>
              </p:cNvSpPr>
              <p:nvPr/>
            </p:nvSpPr>
            <p:spPr bwMode="auto">
              <a:xfrm>
                <a:off x="5284" y="1640"/>
                <a:ext cx="263" cy="189"/>
              </a:xfrm>
              <a:custGeom>
                <a:avLst/>
                <a:gdLst>
                  <a:gd name="T0" fmla="*/ 2 w 328"/>
                  <a:gd name="T1" fmla="*/ 0 h 226"/>
                  <a:gd name="T2" fmla="*/ 2 w 328"/>
                  <a:gd name="T3" fmla="*/ 3 h 226"/>
                  <a:gd name="T4" fmla="*/ 2 w 328"/>
                  <a:gd name="T5" fmla="*/ 3 h 226"/>
                  <a:gd name="T6" fmla="*/ 0 w 328"/>
                  <a:gd name="T7" fmla="*/ 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8" name="Rectangle 955">
                <a:extLst>
                  <a:ext uri="{FF2B5EF4-FFF2-40B4-BE49-F238E27FC236}">
                    <a16:creationId xmlns:a16="http://schemas.microsoft.com/office/drawing/2014/main" id="{3B972BF4-8F79-9A73-7CF2-C9D1CEFDA6FA}"/>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18709" name="Group 956">
                <a:extLst>
                  <a:ext uri="{FF2B5EF4-FFF2-40B4-BE49-F238E27FC236}">
                    <a16:creationId xmlns:a16="http://schemas.microsoft.com/office/drawing/2014/main" id="{95A44805-B28D-FBB0-F1CB-417BF328AC27}"/>
                  </a:ext>
                </a:extLst>
              </p:cNvPr>
              <p:cNvGrpSpPr>
                <a:grpSpLocks/>
              </p:cNvGrpSpPr>
              <p:nvPr/>
            </p:nvGrpSpPr>
            <p:grpSpPr bwMode="auto">
              <a:xfrm>
                <a:off x="4749" y="668"/>
                <a:ext cx="581" cy="145"/>
                <a:chOff x="614" y="2568"/>
                <a:chExt cx="725" cy="139"/>
              </a:xfrm>
            </p:grpSpPr>
            <p:sp>
              <p:nvSpPr>
                <p:cNvPr id="18734" name="AutoShape 957">
                  <a:extLst>
                    <a:ext uri="{FF2B5EF4-FFF2-40B4-BE49-F238E27FC236}">
                      <a16:creationId xmlns:a16="http://schemas.microsoft.com/office/drawing/2014/main" id="{64AFD0DE-197E-D057-16BC-4AAE502C05C7}"/>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35" name="AutoShape 958">
                  <a:extLst>
                    <a:ext uri="{FF2B5EF4-FFF2-40B4-BE49-F238E27FC236}">
                      <a16:creationId xmlns:a16="http://schemas.microsoft.com/office/drawing/2014/main" id="{89EF0140-4D1E-85FA-A4F8-1325C6709F10}"/>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18710" name="Rectangle 959">
                <a:extLst>
                  <a:ext uri="{FF2B5EF4-FFF2-40B4-BE49-F238E27FC236}">
                    <a16:creationId xmlns:a16="http://schemas.microsoft.com/office/drawing/2014/main" id="{06774552-3DF8-D137-0D50-FD094A84839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18711" name="Group 960">
                <a:extLst>
                  <a:ext uri="{FF2B5EF4-FFF2-40B4-BE49-F238E27FC236}">
                    <a16:creationId xmlns:a16="http://schemas.microsoft.com/office/drawing/2014/main" id="{741B2C79-A384-0267-2C86-EDA6059F7357}"/>
                  </a:ext>
                </a:extLst>
              </p:cNvPr>
              <p:cNvGrpSpPr>
                <a:grpSpLocks/>
              </p:cNvGrpSpPr>
              <p:nvPr/>
            </p:nvGrpSpPr>
            <p:grpSpPr bwMode="auto">
              <a:xfrm>
                <a:off x="4747" y="994"/>
                <a:ext cx="581" cy="134"/>
                <a:chOff x="614" y="2568"/>
                <a:chExt cx="725" cy="139"/>
              </a:xfrm>
            </p:grpSpPr>
            <p:sp>
              <p:nvSpPr>
                <p:cNvPr id="18732" name="AutoShape 961">
                  <a:extLst>
                    <a:ext uri="{FF2B5EF4-FFF2-40B4-BE49-F238E27FC236}">
                      <a16:creationId xmlns:a16="http://schemas.microsoft.com/office/drawing/2014/main" id="{85D8F3C9-1BA0-DEB2-3401-B1B3A6108DB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33" name="AutoShape 962">
                  <a:extLst>
                    <a:ext uri="{FF2B5EF4-FFF2-40B4-BE49-F238E27FC236}">
                      <a16:creationId xmlns:a16="http://schemas.microsoft.com/office/drawing/2014/main" id="{63C098B6-1392-0DF7-4184-C7076A961DF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18712" name="Rectangle 963">
                <a:extLst>
                  <a:ext uri="{FF2B5EF4-FFF2-40B4-BE49-F238E27FC236}">
                    <a16:creationId xmlns:a16="http://schemas.microsoft.com/office/drawing/2014/main" id="{563644C7-2029-B452-33D4-1ABB3645B51C}"/>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13" name="Rectangle 964">
                <a:extLst>
                  <a:ext uri="{FF2B5EF4-FFF2-40B4-BE49-F238E27FC236}">
                    <a16:creationId xmlns:a16="http://schemas.microsoft.com/office/drawing/2014/main" id="{A780BFDC-E7A4-14A4-B76F-A2674532E9D7}"/>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18714" name="Group 965">
                <a:extLst>
                  <a:ext uri="{FF2B5EF4-FFF2-40B4-BE49-F238E27FC236}">
                    <a16:creationId xmlns:a16="http://schemas.microsoft.com/office/drawing/2014/main" id="{C20FD0FA-1234-0696-6F3B-AC1C0795C636}"/>
                  </a:ext>
                </a:extLst>
              </p:cNvPr>
              <p:cNvGrpSpPr>
                <a:grpSpLocks/>
              </p:cNvGrpSpPr>
              <p:nvPr/>
            </p:nvGrpSpPr>
            <p:grpSpPr bwMode="auto">
              <a:xfrm>
                <a:off x="4735" y="1627"/>
                <a:ext cx="582" cy="151"/>
                <a:chOff x="614" y="2568"/>
                <a:chExt cx="725" cy="139"/>
              </a:xfrm>
            </p:grpSpPr>
            <p:sp>
              <p:nvSpPr>
                <p:cNvPr id="18730" name="AutoShape 966">
                  <a:extLst>
                    <a:ext uri="{FF2B5EF4-FFF2-40B4-BE49-F238E27FC236}">
                      <a16:creationId xmlns:a16="http://schemas.microsoft.com/office/drawing/2014/main" id="{5ADABB2F-1632-686B-F8DD-749797931462}"/>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31" name="AutoShape 967">
                  <a:extLst>
                    <a:ext uri="{FF2B5EF4-FFF2-40B4-BE49-F238E27FC236}">
                      <a16:creationId xmlns:a16="http://schemas.microsoft.com/office/drawing/2014/main" id="{060311BD-8855-6654-54E3-363153BBDF53}"/>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18715" name="Freeform 968">
                <a:extLst>
                  <a:ext uri="{FF2B5EF4-FFF2-40B4-BE49-F238E27FC236}">
                    <a16:creationId xmlns:a16="http://schemas.microsoft.com/office/drawing/2014/main" id="{83145ADC-3EF1-8A2E-5EA1-7BB9836F86DC}"/>
                  </a:ext>
                </a:extLst>
              </p:cNvPr>
              <p:cNvSpPr>
                <a:spLocks/>
              </p:cNvSpPr>
              <p:nvPr/>
            </p:nvSpPr>
            <p:spPr bwMode="auto">
              <a:xfrm>
                <a:off x="5288" y="1354"/>
                <a:ext cx="263" cy="188"/>
              </a:xfrm>
              <a:custGeom>
                <a:avLst/>
                <a:gdLst>
                  <a:gd name="T0" fmla="*/ 2 w 328"/>
                  <a:gd name="T1" fmla="*/ 0 h 226"/>
                  <a:gd name="T2" fmla="*/ 2 w 328"/>
                  <a:gd name="T3" fmla="*/ 2 h 226"/>
                  <a:gd name="T4" fmla="*/ 2 w 328"/>
                  <a:gd name="T5" fmla="*/ 2 h 226"/>
                  <a:gd name="T6" fmla="*/ 0 w 328"/>
                  <a:gd name="T7" fmla="*/ 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716" name="Group 969">
                <a:extLst>
                  <a:ext uri="{FF2B5EF4-FFF2-40B4-BE49-F238E27FC236}">
                    <a16:creationId xmlns:a16="http://schemas.microsoft.com/office/drawing/2014/main" id="{9A973450-9754-AA2A-6DF6-54869391312A}"/>
                  </a:ext>
                </a:extLst>
              </p:cNvPr>
              <p:cNvGrpSpPr>
                <a:grpSpLocks/>
              </p:cNvGrpSpPr>
              <p:nvPr/>
            </p:nvGrpSpPr>
            <p:grpSpPr bwMode="auto">
              <a:xfrm>
                <a:off x="4739" y="1327"/>
                <a:ext cx="582" cy="139"/>
                <a:chOff x="614" y="2568"/>
                <a:chExt cx="725" cy="139"/>
              </a:xfrm>
            </p:grpSpPr>
            <p:sp>
              <p:nvSpPr>
                <p:cNvPr id="18728" name="AutoShape 970">
                  <a:extLst>
                    <a:ext uri="{FF2B5EF4-FFF2-40B4-BE49-F238E27FC236}">
                      <a16:creationId xmlns:a16="http://schemas.microsoft.com/office/drawing/2014/main" id="{510E15B5-62C1-4940-6533-A202914A1B0A}"/>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29" name="AutoShape 971">
                  <a:extLst>
                    <a:ext uri="{FF2B5EF4-FFF2-40B4-BE49-F238E27FC236}">
                      <a16:creationId xmlns:a16="http://schemas.microsoft.com/office/drawing/2014/main" id="{00A37EAC-0243-0C75-020D-65A1E0A5120E}"/>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18717" name="Rectangle 972">
                <a:extLst>
                  <a:ext uri="{FF2B5EF4-FFF2-40B4-BE49-F238E27FC236}">
                    <a16:creationId xmlns:a16="http://schemas.microsoft.com/office/drawing/2014/main" id="{164F1FB3-B383-2C14-02E1-EC07816B93D3}"/>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18" name="Freeform 973">
                <a:extLst>
                  <a:ext uri="{FF2B5EF4-FFF2-40B4-BE49-F238E27FC236}">
                    <a16:creationId xmlns:a16="http://schemas.microsoft.com/office/drawing/2014/main" id="{0C5C110C-B992-097D-97B1-C2FD9E14BE60}"/>
                  </a:ext>
                </a:extLst>
              </p:cNvPr>
              <p:cNvSpPr>
                <a:spLocks/>
              </p:cNvSpPr>
              <p:nvPr/>
            </p:nvSpPr>
            <p:spPr bwMode="auto">
              <a:xfrm>
                <a:off x="5312" y="1007"/>
                <a:ext cx="237" cy="213"/>
              </a:xfrm>
              <a:custGeom>
                <a:avLst/>
                <a:gdLst>
                  <a:gd name="T0" fmla="*/ 2 w 296"/>
                  <a:gd name="T1" fmla="*/ 0 h 256"/>
                  <a:gd name="T2" fmla="*/ 2 w 296"/>
                  <a:gd name="T3" fmla="*/ 2 h 256"/>
                  <a:gd name="T4" fmla="*/ 2 w 296"/>
                  <a:gd name="T5" fmla="*/ 2 h 256"/>
                  <a:gd name="T6" fmla="*/ 0 w 296"/>
                  <a:gd name="T7" fmla="*/ 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9" name="Freeform 974">
                <a:extLst>
                  <a:ext uri="{FF2B5EF4-FFF2-40B4-BE49-F238E27FC236}">
                    <a16:creationId xmlns:a16="http://schemas.microsoft.com/office/drawing/2014/main" id="{88D98F7A-0F4D-3346-D2C5-555030233B84}"/>
                  </a:ext>
                </a:extLst>
              </p:cNvPr>
              <p:cNvSpPr>
                <a:spLocks/>
              </p:cNvSpPr>
              <p:nvPr/>
            </p:nvSpPr>
            <p:spPr bwMode="auto">
              <a:xfrm>
                <a:off x="5315" y="680"/>
                <a:ext cx="244" cy="240"/>
              </a:xfrm>
              <a:custGeom>
                <a:avLst/>
                <a:gdLst>
                  <a:gd name="T0" fmla="*/ 0 w 304"/>
                  <a:gd name="T1" fmla="*/ 0 h 288"/>
                  <a:gd name="T2" fmla="*/ 2 w 304"/>
                  <a:gd name="T3" fmla="*/ 3 h 288"/>
                  <a:gd name="T4" fmla="*/ 2 w 304"/>
                  <a:gd name="T5" fmla="*/ 3 h 288"/>
                  <a:gd name="T6" fmla="*/ 2 w 304"/>
                  <a:gd name="T7" fmla="*/ 3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0" name="Oval 975">
                <a:extLst>
                  <a:ext uri="{FF2B5EF4-FFF2-40B4-BE49-F238E27FC236}">
                    <a16:creationId xmlns:a16="http://schemas.microsoft.com/office/drawing/2014/main" id="{D08939B4-F2E2-9680-55F8-A637A81ACCF5}"/>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21" name="Freeform 976">
                <a:extLst>
                  <a:ext uri="{FF2B5EF4-FFF2-40B4-BE49-F238E27FC236}">
                    <a16:creationId xmlns:a16="http://schemas.microsoft.com/office/drawing/2014/main" id="{6E1540AB-FAB1-6309-7BBB-B7F3AE47C178}"/>
                  </a:ext>
                </a:extLst>
              </p:cNvPr>
              <p:cNvSpPr>
                <a:spLocks/>
              </p:cNvSpPr>
              <p:nvPr/>
            </p:nvSpPr>
            <p:spPr bwMode="auto">
              <a:xfrm>
                <a:off x="5302" y="2614"/>
                <a:ext cx="245" cy="200"/>
              </a:xfrm>
              <a:custGeom>
                <a:avLst/>
                <a:gdLst>
                  <a:gd name="T0" fmla="*/ 0 w 306"/>
                  <a:gd name="T1" fmla="*/ 3 h 240"/>
                  <a:gd name="T2" fmla="*/ 2 w 306"/>
                  <a:gd name="T3" fmla="*/ 3 h 240"/>
                  <a:gd name="T4" fmla="*/ 2 w 306"/>
                  <a:gd name="T5" fmla="*/ 3 h 240"/>
                  <a:gd name="T6" fmla="*/ 2 w 306"/>
                  <a:gd name="T7" fmla="*/ 0 h 240"/>
                  <a:gd name="T8" fmla="*/ 0 w 306"/>
                  <a:gd name="T9" fmla="*/ 3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2" name="AutoShape 977">
                <a:extLst>
                  <a:ext uri="{FF2B5EF4-FFF2-40B4-BE49-F238E27FC236}">
                    <a16:creationId xmlns:a16="http://schemas.microsoft.com/office/drawing/2014/main" id="{1D0D7264-D4B3-8F9D-BF6C-4D19FE2EDA0C}"/>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23" name="AutoShape 978">
                <a:extLst>
                  <a:ext uri="{FF2B5EF4-FFF2-40B4-BE49-F238E27FC236}">
                    <a16:creationId xmlns:a16="http://schemas.microsoft.com/office/drawing/2014/main" id="{382807F8-1161-C558-316E-2FF3FE39C31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24" name="Oval 979">
                <a:extLst>
                  <a:ext uri="{FF2B5EF4-FFF2-40B4-BE49-F238E27FC236}">
                    <a16:creationId xmlns:a16="http://schemas.microsoft.com/office/drawing/2014/main" id="{EA53E78D-24AC-FA86-2F2F-1E0820A56EDF}"/>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25" name="Oval 980">
                <a:extLst>
                  <a:ext uri="{FF2B5EF4-FFF2-40B4-BE49-F238E27FC236}">
                    <a16:creationId xmlns:a16="http://schemas.microsoft.com/office/drawing/2014/main" id="{2D14F3E8-3974-659D-C854-2B83E4DCAD7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SzTx/>
                  <a:buFontTx/>
                  <a:buNone/>
                </a:pPr>
                <a:endParaRPr kumimoji="0" lang="zh-CN" altLang="en-US" sz="1800">
                  <a:solidFill>
                    <a:srgbClr val="FF0000"/>
                  </a:solidFill>
                  <a:latin typeface="Arial" panose="020B0604020202020204" pitchFamily="34" charset="0"/>
                  <a:ea typeface="ＭＳ Ｐゴシック" panose="020B0600070205080204" pitchFamily="34" charset="-128"/>
                </a:endParaRPr>
              </a:p>
            </p:txBody>
          </p:sp>
          <p:sp>
            <p:nvSpPr>
              <p:cNvPr id="18726" name="Oval 981">
                <a:extLst>
                  <a:ext uri="{FF2B5EF4-FFF2-40B4-BE49-F238E27FC236}">
                    <a16:creationId xmlns:a16="http://schemas.microsoft.com/office/drawing/2014/main" id="{CA3857E6-102A-10E0-45C0-960B675F4A2C}"/>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27" name="Rectangle 982">
                <a:extLst>
                  <a:ext uri="{FF2B5EF4-FFF2-40B4-BE49-F238E27FC236}">
                    <a16:creationId xmlns:a16="http://schemas.microsoft.com/office/drawing/2014/main" id="{F1401433-E2EE-F802-588E-8BCD33B9D33C}"/>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grpSp>
          <p:nvGrpSpPr>
            <p:cNvPr id="18572" name="Group 983">
              <a:extLst>
                <a:ext uri="{FF2B5EF4-FFF2-40B4-BE49-F238E27FC236}">
                  <a16:creationId xmlns:a16="http://schemas.microsoft.com/office/drawing/2014/main" id="{F44D3AE5-F642-9DA7-6468-51093FEA7252}"/>
                </a:ext>
              </a:extLst>
            </p:cNvPr>
            <p:cNvGrpSpPr>
              <a:grpSpLocks/>
            </p:cNvGrpSpPr>
            <p:nvPr/>
          </p:nvGrpSpPr>
          <p:grpSpPr bwMode="auto">
            <a:xfrm>
              <a:off x="7924800" y="5303838"/>
              <a:ext cx="227012" cy="481013"/>
              <a:chOff x="4140" y="429"/>
              <a:chExt cx="1425" cy="2396"/>
            </a:xfrm>
          </p:grpSpPr>
          <p:sp>
            <p:nvSpPr>
              <p:cNvPr id="18672" name="Freeform 984">
                <a:extLst>
                  <a:ext uri="{FF2B5EF4-FFF2-40B4-BE49-F238E27FC236}">
                    <a16:creationId xmlns:a16="http://schemas.microsoft.com/office/drawing/2014/main" id="{825C111D-A9A8-E892-89AA-E135AFAE0FAF}"/>
                  </a:ext>
                </a:extLst>
              </p:cNvPr>
              <p:cNvSpPr>
                <a:spLocks/>
              </p:cNvSpPr>
              <p:nvPr/>
            </p:nvSpPr>
            <p:spPr bwMode="auto">
              <a:xfrm>
                <a:off x="5268" y="433"/>
                <a:ext cx="283" cy="2286"/>
              </a:xfrm>
              <a:custGeom>
                <a:avLst/>
                <a:gdLst>
                  <a:gd name="T0" fmla="*/ 2 w 354"/>
                  <a:gd name="T1" fmla="*/ 0 h 2742"/>
                  <a:gd name="T2" fmla="*/ 2 w 354"/>
                  <a:gd name="T3" fmla="*/ 3 h 2742"/>
                  <a:gd name="T4" fmla="*/ 2 w 354"/>
                  <a:gd name="T5" fmla="*/ 3 h 2742"/>
                  <a:gd name="T6" fmla="*/ 0 w 354"/>
                  <a:gd name="T7" fmla="*/ 3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3" name="Rectangle 985">
                <a:extLst>
                  <a:ext uri="{FF2B5EF4-FFF2-40B4-BE49-F238E27FC236}">
                    <a16:creationId xmlns:a16="http://schemas.microsoft.com/office/drawing/2014/main" id="{6954CD9C-274D-8262-C71A-93714AB7BDF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674" name="Freeform 986">
                <a:extLst>
                  <a:ext uri="{FF2B5EF4-FFF2-40B4-BE49-F238E27FC236}">
                    <a16:creationId xmlns:a16="http://schemas.microsoft.com/office/drawing/2014/main" id="{4F96C9E2-3C4E-BD40-64BC-367CA182C956}"/>
                  </a:ext>
                </a:extLst>
              </p:cNvPr>
              <p:cNvSpPr>
                <a:spLocks/>
              </p:cNvSpPr>
              <p:nvPr/>
            </p:nvSpPr>
            <p:spPr bwMode="auto">
              <a:xfrm>
                <a:off x="5321" y="570"/>
                <a:ext cx="169" cy="2115"/>
              </a:xfrm>
              <a:custGeom>
                <a:avLst/>
                <a:gdLst>
                  <a:gd name="T0" fmla="*/ 2 w 211"/>
                  <a:gd name="T1" fmla="*/ 0 h 2537"/>
                  <a:gd name="T2" fmla="*/ 2 w 211"/>
                  <a:gd name="T3" fmla="*/ 3 h 2537"/>
                  <a:gd name="T4" fmla="*/ 2 w 211"/>
                  <a:gd name="T5" fmla="*/ 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5" name="Freeform 987">
                <a:extLst>
                  <a:ext uri="{FF2B5EF4-FFF2-40B4-BE49-F238E27FC236}">
                    <a16:creationId xmlns:a16="http://schemas.microsoft.com/office/drawing/2014/main" id="{B84A9DAD-02C0-68C6-F23B-B96DB1877C09}"/>
                  </a:ext>
                </a:extLst>
              </p:cNvPr>
              <p:cNvSpPr>
                <a:spLocks/>
              </p:cNvSpPr>
              <p:nvPr/>
            </p:nvSpPr>
            <p:spPr bwMode="auto">
              <a:xfrm>
                <a:off x="5284" y="1640"/>
                <a:ext cx="263" cy="189"/>
              </a:xfrm>
              <a:custGeom>
                <a:avLst/>
                <a:gdLst>
                  <a:gd name="T0" fmla="*/ 2 w 328"/>
                  <a:gd name="T1" fmla="*/ 0 h 226"/>
                  <a:gd name="T2" fmla="*/ 2 w 328"/>
                  <a:gd name="T3" fmla="*/ 3 h 226"/>
                  <a:gd name="T4" fmla="*/ 2 w 328"/>
                  <a:gd name="T5" fmla="*/ 3 h 226"/>
                  <a:gd name="T6" fmla="*/ 0 w 328"/>
                  <a:gd name="T7" fmla="*/ 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6" name="Rectangle 988">
                <a:extLst>
                  <a:ext uri="{FF2B5EF4-FFF2-40B4-BE49-F238E27FC236}">
                    <a16:creationId xmlns:a16="http://schemas.microsoft.com/office/drawing/2014/main" id="{CBF6AACF-5760-BD6F-657E-F1DCBA117766}"/>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18677" name="Group 989">
                <a:extLst>
                  <a:ext uri="{FF2B5EF4-FFF2-40B4-BE49-F238E27FC236}">
                    <a16:creationId xmlns:a16="http://schemas.microsoft.com/office/drawing/2014/main" id="{5755240B-D690-E9F5-C728-035D030D9561}"/>
                  </a:ext>
                </a:extLst>
              </p:cNvPr>
              <p:cNvGrpSpPr>
                <a:grpSpLocks/>
              </p:cNvGrpSpPr>
              <p:nvPr/>
            </p:nvGrpSpPr>
            <p:grpSpPr bwMode="auto">
              <a:xfrm>
                <a:off x="4749" y="668"/>
                <a:ext cx="581" cy="145"/>
                <a:chOff x="614" y="2568"/>
                <a:chExt cx="725" cy="139"/>
              </a:xfrm>
            </p:grpSpPr>
            <p:sp>
              <p:nvSpPr>
                <p:cNvPr id="18702" name="AutoShape 990">
                  <a:extLst>
                    <a:ext uri="{FF2B5EF4-FFF2-40B4-BE49-F238E27FC236}">
                      <a16:creationId xmlns:a16="http://schemas.microsoft.com/office/drawing/2014/main" id="{7B312C9C-0031-5EAA-88A0-E0ABCB8DD4B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03" name="AutoShape 991">
                  <a:extLst>
                    <a:ext uri="{FF2B5EF4-FFF2-40B4-BE49-F238E27FC236}">
                      <a16:creationId xmlns:a16="http://schemas.microsoft.com/office/drawing/2014/main" id="{8141265D-9765-A447-0F34-60B3FF7355EB}"/>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18678" name="Rectangle 992">
                <a:extLst>
                  <a:ext uri="{FF2B5EF4-FFF2-40B4-BE49-F238E27FC236}">
                    <a16:creationId xmlns:a16="http://schemas.microsoft.com/office/drawing/2014/main" id="{EA2D06B6-DD49-484B-5BF9-C0CE8ACDEBB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18679" name="Group 993">
                <a:extLst>
                  <a:ext uri="{FF2B5EF4-FFF2-40B4-BE49-F238E27FC236}">
                    <a16:creationId xmlns:a16="http://schemas.microsoft.com/office/drawing/2014/main" id="{25547E67-EF55-FDBD-6353-031A96280280}"/>
                  </a:ext>
                </a:extLst>
              </p:cNvPr>
              <p:cNvGrpSpPr>
                <a:grpSpLocks/>
              </p:cNvGrpSpPr>
              <p:nvPr/>
            </p:nvGrpSpPr>
            <p:grpSpPr bwMode="auto">
              <a:xfrm>
                <a:off x="4747" y="994"/>
                <a:ext cx="581" cy="134"/>
                <a:chOff x="614" y="2568"/>
                <a:chExt cx="725" cy="139"/>
              </a:xfrm>
            </p:grpSpPr>
            <p:sp>
              <p:nvSpPr>
                <p:cNvPr id="18700" name="AutoShape 994">
                  <a:extLst>
                    <a:ext uri="{FF2B5EF4-FFF2-40B4-BE49-F238E27FC236}">
                      <a16:creationId xmlns:a16="http://schemas.microsoft.com/office/drawing/2014/main" id="{D812495F-7E38-8383-F246-3B0A3DCDBC1D}"/>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701" name="AutoShape 995">
                  <a:extLst>
                    <a:ext uri="{FF2B5EF4-FFF2-40B4-BE49-F238E27FC236}">
                      <a16:creationId xmlns:a16="http://schemas.microsoft.com/office/drawing/2014/main" id="{AB50F3CD-D492-2367-5FFF-5471605D33F5}"/>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18680" name="Rectangle 996">
                <a:extLst>
                  <a:ext uri="{FF2B5EF4-FFF2-40B4-BE49-F238E27FC236}">
                    <a16:creationId xmlns:a16="http://schemas.microsoft.com/office/drawing/2014/main" id="{FFB2B231-29BB-2483-16EA-60EF927E5057}"/>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681" name="Rectangle 997">
                <a:extLst>
                  <a:ext uri="{FF2B5EF4-FFF2-40B4-BE49-F238E27FC236}">
                    <a16:creationId xmlns:a16="http://schemas.microsoft.com/office/drawing/2014/main" id="{2F28641C-3EC7-7F64-4E56-5B31300AA02E}"/>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18682" name="Group 998">
                <a:extLst>
                  <a:ext uri="{FF2B5EF4-FFF2-40B4-BE49-F238E27FC236}">
                    <a16:creationId xmlns:a16="http://schemas.microsoft.com/office/drawing/2014/main" id="{40A9F5D4-443C-3829-CDF5-D3A73967E65C}"/>
                  </a:ext>
                </a:extLst>
              </p:cNvPr>
              <p:cNvGrpSpPr>
                <a:grpSpLocks/>
              </p:cNvGrpSpPr>
              <p:nvPr/>
            </p:nvGrpSpPr>
            <p:grpSpPr bwMode="auto">
              <a:xfrm>
                <a:off x="4735" y="1627"/>
                <a:ext cx="582" cy="151"/>
                <a:chOff x="614" y="2568"/>
                <a:chExt cx="725" cy="139"/>
              </a:xfrm>
            </p:grpSpPr>
            <p:sp>
              <p:nvSpPr>
                <p:cNvPr id="18698" name="AutoShape 999">
                  <a:extLst>
                    <a:ext uri="{FF2B5EF4-FFF2-40B4-BE49-F238E27FC236}">
                      <a16:creationId xmlns:a16="http://schemas.microsoft.com/office/drawing/2014/main" id="{2EABDDC2-75CE-CA4E-62E1-583B151F84BC}"/>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699" name="AutoShape 1000">
                  <a:extLst>
                    <a:ext uri="{FF2B5EF4-FFF2-40B4-BE49-F238E27FC236}">
                      <a16:creationId xmlns:a16="http://schemas.microsoft.com/office/drawing/2014/main" id="{1E2DE05D-BD19-7A54-CEE0-FBDB7E2CBCDB}"/>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18683" name="Freeform 1001">
                <a:extLst>
                  <a:ext uri="{FF2B5EF4-FFF2-40B4-BE49-F238E27FC236}">
                    <a16:creationId xmlns:a16="http://schemas.microsoft.com/office/drawing/2014/main" id="{6C739543-3DBB-F534-2627-D22FF32DD0E0}"/>
                  </a:ext>
                </a:extLst>
              </p:cNvPr>
              <p:cNvSpPr>
                <a:spLocks/>
              </p:cNvSpPr>
              <p:nvPr/>
            </p:nvSpPr>
            <p:spPr bwMode="auto">
              <a:xfrm>
                <a:off x="5288" y="1354"/>
                <a:ext cx="263" cy="188"/>
              </a:xfrm>
              <a:custGeom>
                <a:avLst/>
                <a:gdLst>
                  <a:gd name="T0" fmla="*/ 2 w 328"/>
                  <a:gd name="T1" fmla="*/ 0 h 226"/>
                  <a:gd name="T2" fmla="*/ 2 w 328"/>
                  <a:gd name="T3" fmla="*/ 2 h 226"/>
                  <a:gd name="T4" fmla="*/ 2 w 328"/>
                  <a:gd name="T5" fmla="*/ 2 h 226"/>
                  <a:gd name="T6" fmla="*/ 0 w 328"/>
                  <a:gd name="T7" fmla="*/ 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684" name="Group 1002">
                <a:extLst>
                  <a:ext uri="{FF2B5EF4-FFF2-40B4-BE49-F238E27FC236}">
                    <a16:creationId xmlns:a16="http://schemas.microsoft.com/office/drawing/2014/main" id="{6207E4B7-19FB-8C16-F3FA-D6C3250B2B5A}"/>
                  </a:ext>
                </a:extLst>
              </p:cNvPr>
              <p:cNvGrpSpPr>
                <a:grpSpLocks/>
              </p:cNvGrpSpPr>
              <p:nvPr/>
            </p:nvGrpSpPr>
            <p:grpSpPr bwMode="auto">
              <a:xfrm>
                <a:off x="4739" y="1327"/>
                <a:ext cx="582" cy="139"/>
                <a:chOff x="614" y="2568"/>
                <a:chExt cx="725" cy="139"/>
              </a:xfrm>
            </p:grpSpPr>
            <p:sp>
              <p:nvSpPr>
                <p:cNvPr id="18696" name="AutoShape 1003">
                  <a:extLst>
                    <a:ext uri="{FF2B5EF4-FFF2-40B4-BE49-F238E27FC236}">
                      <a16:creationId xmlns:a16="http://schemas.microsoft.com/office/drawing/2014/main" id="{1D6EC3E8-8CE5-EA78-97D0-285C8B5AFD52}"/>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697" name="AutoShape 1004">
                  <a:extLst>
                    <a:ext uri="{FF2B5EF4-FFF2-40B4-BE49-F238E27FC236}">
                      <a16:creationId xmlns:a16="http://schemas.microsoft.com/office/drawing/2014/main" id="{D815445C-A4FD-52B3-9864-FB668023DA72}"/>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18685" name="Rectangle 1005">
                <a:extLst>
                  <a:ext uri="{FF2B5EF4-FFF2-40B4-BE49-F238E27FC236}">
                    <a16:creationId xmlns:a16="http://schemas.microsoft.com/office/drawing/2014/main" id="{01335530-E2C3-D86C-1FE7-5B4ACE8A8BE1}"/>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686" name="Freeform 1006">
                <a:extLst>
                  <a:ext uri="{FF2B5EF4-FFF2-40B4-BE49-F238E27FC236}">
                    <a16:creationId xmlns:a16="http://schemas.microsoft.com/office/drawing/2014/main" id="{F09A54F6-29CD-CD2C-4DA2-5DFA7062B52F}"/>
                  </a:ext>
                </a:extLst>
              </p:cNvPr>
              <p:cNvSpPr>
                <a:spLocks/>
              </p:cNvSpPr>
              <p:nvPr/>
            </p:nvSpPr>
            <p:spPr bwMode="auto">
              <a:xfrm>
                <a:off x="5312" y="1007"/>
                <a:ext cx="237" cy="213"/>
              </a:xfrm>
              <a:custGeom>
                <a:avLst/>
                <a:gdLst>
                  <a:gd name="T0" fmla="*/ 2 w 296"/>
                  <a:gd name="T1" fmla="*/ 0 h 256"/>
                  <a:gd name="T2" fmla="*/ 2 w 296"/>
                  <a:gd name="T3" fmla="*/ 2 h 256"/>
                  <a:gd name="T4" fmla="*/ 2 w 296"/>
                  <a:gd name="T5" fmla="*/ 2 h 256"/>
                  <a:gd name="T6" fmla="*/ 0 w 296"/>
                  <a:gd name="T7" fmla="*/ 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7" name="Freeform 1007">
                <a:extLst>
                  <a:ext uri="{FF2B5EF4-FFF2-40B4-BE49-F238E27FC236}">
                    <a16:creationId xmlns:a16="http://schemas.microsoft.com/office/drawing/2014/main" id="{D17AF716-0402-8D6E-EE21-0D0220FB24B1}"/>
                  </a:ext>
                </a:extLst>
              </p:cNvPr>
              <p:cNvSpPr>
                <a:spLocks/>
              </p:cNvSpPr>
              <p:nvPr/>
            </p:nvSpPr>
            <p:spPr bwMode="auto">
              <a:xfrm>
                <a:off x="5315" y="680"/>
                <a:ext cx="244" cy="240"/>
              </a:xfrm>
              <a:custGeom>
                <a:avLst/>
                <a:gdLst>
                  <a:gd name="T0" fmla="*/ 0 w 304"/>
                  <a:gd name="T1" fmla="*/ 0 h 288"/>
                  <a:gd name="T2" fmla="*/ 2 w 304"/>
                  <a:gd name="T3" fmla="*/ 3 h 288"/>
                  <a:gd name="T4" fmla="*/ 2 w 304"/>
                  <a:gd name="T5" fmla="*/ 3 h 288"/>
                  <a:gd name="T6" fmla="*/ 2 w 304"/>
                  <a:gd name="T7" fmla="*/ 3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8" name="Oval 1008">
                <a:extLst>
                  <a:ext uri="{FF2B5EF4-FFF2-40B4-BE49-F238E27FC236}">
                    <a16:creationId xmlns:a16="http://schemas.microsoft.com/office/drawing/2014/main" id="{91466114-1805-6F23-824D-C84B7253C697}"/>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689" name="Freeform 1009">
                <a:extLst>
                  <a:ext uri="{FF2B5EF4-FFF2-40B4-BE49-F238E27FC236}">
                    <a16:creationId xmlns:a16="http://schemas.microsoft.com/office/drawing/2014/main" id="{B4D40B32-E5B4-A846-118C-AC8B2D5AC834}"/>
                  </a:ext>
                </a:extLst>
              </p:cNvPr>
              <p:cNvSpPr>
                <a:spLocks/>
              </p:cNvSpPr>
              <p:nvPr/>
            </p:nvSpPr>
            <p:spPr bwMode="auto">
              <a:xfrm>
                <a:off x="5302" y="2614"/>
                <a:ext cx="245" cy="200"/>
              </a:xfrm>
              <a:custGeom>
                <a:avLst/>
                <a:gdLst>
                  <a:gd name="T0" fmla="*/ 0 w 306"/>
                  <a:gd name="T1" fmla="*/ 3 h 240"/>
                  <a:gd name="T2" fmla="*/ 2 w 306"/>
                  <a:gd name="T3" fmla="*/ 3 h 240"/>
                  <a:gd name="T4" fmla="*/ 2 w 306"/>
                  <a:gd name="T5" fmla="*/ 3 h 240"/>
                  <a:gd name="T6" fmla="*/ 2 w 306"/>
                  <a:gd name="T7" fmla="*/ 0 h 240"/>
                  <a:gd name="T8" fmla="*/ 0 w 306"/>
                  <a:gd name="T9" fmla="*/ 3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0" name="AutoShape 1010">
                <a:extLst>
                  <a:ext uri="{FF2B5EF4-FFF2-40B4-BE49-F238E27FC236}">
                    <a16:creationId xmlns:a16="http://schemas.microsoft.com/office/drawing/2014/main" id="{E952FBFB-B087-2CFE-A84B-C4810E824401}"/>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691" name="AutoShape 1011">
                <a:extLst>
                  <a:ext uri="{FF2B5EF4-FFF2-40B4-BE49-F238E27FC236}">
                    <a16:creationId xmlns:a16="http://schemas.microsoft.com/office/drawing/2014/main" id="{BD127E0F-38C5-17C0-6A5A-4577DF1D8C17}"/>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692" name="Oval 1012">
                <a:extLst>
                  <a:ext uri="{FF2B5EF4-FFF2-40B4-BE49-F238E27FC236}">
                    <a16:creationId xmlns:a16="http://schemas.microsoft.com/office/drawing/2014/main" id="{89979B1F-C3CA-83B4-1DA4-2821CBB01F92}"/>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693" name="Oval 1013">
                <a:extLst>
                  <a:ext uri="{FF2B5EF4-FFF2-40B4-BE49-F238E27FC236}">
                    <a16:creationId xmlns:a16="http://schemas.microsoft.com/office/drawing/2014/main" id="{EAF23CFA-96ED-53F2-FBB7-E4ED86B2337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SzTx/>
                  <a:buFontTx/>
                  <a:buNone/>
                </a:pPr>
                <a:endParaRPr kumimoji="0" lang="zh-CN" altLang="en-US" sz="1800">
                  <a:solidFill>
                    <a:srgbClr val="FF0000"/>
                  </a:solidFill>
                  <a:latin typeface="Arial" panose="020B0604020202020204" pitchFamily="34" charset="0"/>
                  <a:ea typeface="ＭＳ Ｐゴシック" panose="020B0600070205080204" pitchFamily="34" charset="-128"/>
                </a:endParaRPr>
              </a:p>
            </p:txBody>
          </p:sp>
          <p:sp>
            <p:nvSpPr>
              <p:cNvPr id="18694" name="Oval 1014">
                <a:extLst>
                  <a:ext uri="{FF2B5EF4-FFF2-40B4-BE49-F238E27FC236}">
                    <a16:creationId xmlns:a16="http://schemas.microsoft.com/office/drawing/2014/main" id="{AD4BB077-F076-84CC-7492-C7536546B1E1}"/>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695" name="Rectangle 1015">
                <a:extLst>
                  <a:ext uri="{FF2B5EF4-FFF2-40B4-BE49-F238E27FC236}">
                    <a16:creationId xmlns:a16="http://schemas.microsoft.com/office/drawing/2014/main" id="{CCE32D9E-E51B-EDFC-7508-4A5778D1EEA6}"/>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grpSp>
          <p:nvGrpSpPr>
            <p:cNvPr id="18573" name="Group 1016">
              <a:extLst>
                <a:ext uri="{FF2B5EF4-FFF2-40B4-BE49-F238E27FC236}">
                  <a16:creationId xmlns:a16="http://schemas.microsoft.com/office/drawing/2014/main" id="{AEF44B4C-0638-5B89-DAC2-E91ED6DF4C1C}"/>
                </a:ext>
              </a:extLst>
            </p:cNvPr>
            <p:cNvGrpSpPr>
              <a:grpSpLocks/>
            </p:cNvGrpSpPr>
            <p:nvPr/>
          </p:nvGrpSpPr>
          <p:grpSpPr bwMode="auto">
            <a:xfrm>
              <a:off x="5302250" y="2043113"/>
              <a:ext cx="534987" cy="407988"/>
              <a:chOff x="877" y="1008"/>
              <a:chExt cx="2747" cy="2591"/>
            </a:xfrm>
          </p:grpSpPr>
          <p:pic>
            <p:nvPicPr>
              <p:cNvPr id="18649" name="Picture 1017" descr="antenna_stylized">
                <a:extLst>
                  <a:ext uri="{FF2B5EF4-FFF2-40B4-BE49-F238E27FC236}">
                    <a16:creationId xmlns:a16="http://schemas.microsoft.com/office/drawing/2014/main" id="{E87F6E59-FC9D-5866-EE7C-9BC2D36B4FD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50" name="Picture 1018" descr="laptop_keyboard">
                <a:extLst>
                  <a:ext uri="{FF2B5EF4-FFF2-40B4-BE49-F238E27FC236}">
                    <a16:creationId xmlns:a16="http://schemas.microsoft.com/office/drawing/2014/main" id="{FC334BAB-D0CE-1D7C-ED30-A7B6EFE3A34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51" name="Freeform 1019">
                <a:extLst>
                  <a:ext uri="{FF2B5EF4-FFF2-40B4-BE49-F238E27FC236}">
                    <a16:creationId xmlns:a16="http://schemas.microsoft.com/office/drawing/2014/main" id="{CB0321A2-1D6B-484F-6BEC-24DE4E00468A}"/>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18652" name="Picture 1020" descr="screen">
                <a:extLst>
                  <a:ext uri="{FF2B5EF4-FFF2-40B4-BE49-F238E27FC236}">
                    <a16:creationId xmlns:a16="http://schemas.microsoft.com/office/drawing/2014/main" id="{C59CB84B-0350-B459-374D-01CB41061F8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53" name="Freeform 1021">
                <a:extLst>
                  <a:ext uri="{FF2B5EF4-FFF2-40B4-BE49-F238E27FC236}">
                    <a16:creationId xmlns:a16="http://schemas.microsoft.com/office/drawing/2014/main" id="{86F521CA-2089-C706-4918-8DCD9239C7D5}"/>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4" name="Freeform 1022">
                <a:extLst>
                  <a:ext uri="{FF2B5EF4-FFF2-40B4-BE49-F238E27FC236}">
                    <a16:creationId xmlns:a16="http://schemas.microsoft.com/office/drawing/2014/main" id="{0FD97B41-7384-19CE-B604-B20909BE1AF2}"/>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5" name="Freeform 1023">
                <a:extLst>
                  <a:ext uri="{FF2B5EF4-FFF2-40B4-BE49-F238E27FC236}">
                    <a16:creationId xmlns:a16="http://schemas.microsoft.com/office/drawing/2014/main" id="{5D920AC8-0B3D-5D41-46DD-B3842B48D4E5}"/>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6" name="Freeform 1024">
                <a:extLst>
                  <a:ext uri="{FF2B5EF4-FFF2-40B4-BE49-F238E27FC236}">
                    <a16:creationId xmlns:a16="http://schemas.microsoft.com/office/drawing/2014/main" id="{423D3363-DF36-77BB-60FC-87667D339413}"/>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7" name="Freeform 1025">
                <a:extLst>
                  <a:ext uri="{FF2B5EF4-FFF2-40B4-BE49-F238E27FC236}">
                    <a16:creationId xmlns:a16="http://schemas.microsoft.com/office/drawing/2014/main" id="{A7B8EE84-5CFE-160F-4D1B-167C16C7CF36}"/>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 h 1659"/>
                  <a:gd name="T6" fmla="*/ 0 w 637"/>
                  <a:gd name="T7" fmla="*/ 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8" name="Freeform 1026">
                <a:extLst>
                  <a:ext uri="{FF2B5EF4-FFF2-40B4-BE49-F238E27FC236}">
                    <a16:creationId xmlns:a16="http://schemas.microsoft.com/office/drawing/2014/main" id="{894116DA-FF37-E21F-2E12-980CA98BACEC}"/>
                  </a:ext>
                </a:extLst>
              </p:cNvPr>
              <p:cNvSpPr>
                <a:spLocks/>
              </p:cNvSpPr>
              <p:nvPr/>
            </p:nvSpPr>
            <p:spPr bwMode="auto">
              <a:xfrm>
                <a:off x="1734" y="2587"/>
                <a:ext cx="1494" cy="394"/>
              </a:xfrm>
              <a:custGeom>
                <a:avLst/>
                <a:gdLst>
                  <a:gd name="T0" fmla="*/ 0 w 2216"/>
                  <a:gd name="T1" fmla="*/ 0 h 550"/>
                  <a:gd name="T2" fmla="*/ 1 w 2216"/>
                  <a:gd name="T3" fmla="*/ 1 h 550"/>
                  <a:gd name="T4" fmla="*/ 1 w 2216"/>
                  <a:gd name="T5" fmla="*/ 1 h 550"/>
                  <a:gd name="T6" fmla="*/ 1 w 2216"/>
                  <a:gd name="T7" fmla="*/ 1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659" name="Group 1027">
                <a:extLst>
                  <a:ext uri="{FF2B5EF4-FFF2-40B4-BE49-F238E27FC236}">
                    <a16:creationId xmlns:a16="http://schemas.microsoft.com/office/drawing/2014/main" id="{D753040D-08A4-7905-0443-03CE0441B690}"/>
                  </a:ext>
                </a:extLst>
              </p:cNvPr>
              <p:cNvGrpSpPr>
                <a:grpSpLocks/>
              </p:cNvGrpSpPr>
              <p:nvPr/>
            </p:nvGrpSpPr>
            <p:grpSpPr bwMode="auto">
              <a:xfrm>
                <a:off x="1709" y="3008"/>
                <a:ext cx="507" cy="234"/>
                <a:chOff x="1740" y="2642"/>
                <a:chExt cx="752" cy="327"/>
              </a:xfrm>
            </p:grpSpPr>
            <p:sp>
              <p:nvSpPr>
                <p:cNvPr id="18666" name="Freeform 1028">
                  <a:extLst>
                    <a:ext uri="{FF2B5EF4-FFF2-40B4-BE49-F238E27FC236}">
                      <a16:creationId xmlns:a16="http://schemas.microsoft.com/office/drawing/2014/main" id="{B89095A0-134D-317B-8E5F-F3DE67FB5C81}"/>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7" name="Freeform 1029">
                  <a:extLst>
                    <a:ext uri="{FF2B5EF4-FFF2-40B4-BE49-F238E27FC236}">
                      <a16:creationId xmlns:a16="http://schemas.microsoft.com/office/drawing/2014/main" id="{D808069F-037A-4090-71C3-BDBBF071ADB4}"/>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8" name="Freeform 1030">
                  <a:extLst>
                    <a:ext uri="{FF2B5EF4-FFF2-40B4-BE49-F238E27FC236}">
                      <a16:creationId xmlns:a16="http://schemas.microsoft.com/office/drawing/2014/main" id="{5A3F4FAF-9CAA-89ED-6C88-0D8C288ECF2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9" name="Freeform 1031">
                  <a:extLst>
                    <a:ext uri="{FF2B5EF4-FFF2-40B4-BE49-F238E27FC236}">
                      <a16:creationId xmlns:a16="http://schemas.microsoft.com/office/drawing/2014/main" id="{3E3E041C-E4F7-F610-614C-B43B31B04F2C}"/>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0" name="Freeform 1032">
                  <a:extLst>
                    <a:ext uri="{FF2B5EF4-FFF2-40B4-BE49-F238E27FC236}">
                      <a16:creationId xmlns:a16="http://schemas.microsoft.com/office/drawing/2014/main" id="{DB480541-DEC1-7C21-11F1-6BC66FEBDF44}"/>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1" name="Freeform 1033">
                  <a:extLst>
                    <a:ext uri="{FF2B5EF4-FFF2-40B4-BE49-F238E27FC236}">
                      <a16:creationId xmlns:a16="http://schemas.microsoft.com/office/drawing/2014/main" id="{24851D31-033F-4485-D925-8AD96CF8E09F}"/>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660" name="Freeform 1034">
                <a:extLst>
                  <a:ext uri="{FF2B5EF4-FFF2-40B4-BE49-F238E27FC236}">
                    <a16:creationId xmlns:a16="http://schemas.microsoft.com/office/drawing/2014/main" id="{90F640E1-49D3-B22E-F676-486EFA36790A}"/>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1" name="Freeform 1035">
                <a:extLst>
                  <a:ext uri="{FF2B5EF4-FFF2-40B4-BE49-F238E27FC236}">
                    <a16:creationId xmlns:a16="http://schemas.microsoft.com/office/drawing/2014/main" id="{9B80C1F3-8E2B-A2C5-ACD8-66DE477549A1}"/>
                  </a:ext>
                </a:extLst>
              </p:cNvPr>
              <p:cNvSpPr>
                <a:spLocks/>
              </p:cNvSpPr>
              <p:nvPr/>
            </p:nvSpPr>
            <p:spPr bwMode="auto">
              <a:xfrm>
                <a:off x="1010" y="3084"/>
                <a:ext cx="1571" cy="469"/>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2" name="Freeform 1036">
                <a:extLst>
                  <a:ext uri="{FF2B5EF4-FFF2-40B4-BE49-F238E27FC236}">
                    <a16:creationId xmlns:a16="http://schemas.microsoft.com/office/drawing/2014/main" id="{38CBDF9D-C3D4-8BA6-D1EF-599226A361E3}"/>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3" name="Freeform 1037">
                <a:extLst>
                  <a:ext uri="{FF2B5EF4-FFF2-40B4-BE49-F238E27FC236}">
                    <a16:creationId xmlns:a16="http://schemas.microsoft.com/office/drawing/2014/main" id="{BB2C2E7F-28EB-5184-146E-4FDC79944E7D}"/>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4" name="Freeform 1038">
                <a:extLst>
                  <a:ext uri="{FF2B5EF4-FFF2-40B4-BE49-F238E27FC236}">
                    <a16:creationId xmlns:a16="http://schemas.microsoft.com/office/drawing/2014/main" id="{A9C7C616-945C-0B0D-4F71-114B2F5CD1D1}"/>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5" name="Freeform 1039">
                <a:extLst>
                  <a:ext uri="{FF2B5EF4-FFF2-40B4-BE49-F238E27FC236}">
                    <a16:creationId xmlns:a16="http://schemas.microsoft.com/office/drawing/2014/main" id="{7E8ABD36-5924-E1A6-1307-ACB9D1E88990}"/>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574" name="Group 1064">
              <a:extLst>
                <a:ext uri="{FF2B5EF4-FFF2-40B4-BE49-F238E27FC236}">
                  <a16:creationId xmlns:a16="http://schemas.microsoft.com/office/drawing/2014/main" id="{6C2B1C36-B59A-7A56-B1DB-A4D6232E46E8}"/>
                </a:ext>
              </a:extLst>
            </p:cNvPr>
            <p:cNvGrpSpPr>
              <a:grpSpLocks/>
            </p:cNvGrpSpPr>
            <p:nvPr/>
          </p:nvGrpSpPr>
          <p:grpSpPr bwMode="auto">
            <a:xfrm>
              <a:off x="6872288" y="5486400"/>
              <a:ext cx="474662" cy="407988"/>
              <a:chOff x="877" y="1008"/>
              <a:chExt cx="2747" cy="2591"/>
            </a:xfrm>
          </p:grpSpPr>
          <p:pic>
            <p:nvPicPr>
              <p:cNvPr id="18626" name="Picture 1065" descr="antenna_stylized">
                <a:extLst>
                  <a:ext uri="{FF2B5EF4-FFF2-40B4-BE49-F238E27FC236}">
                    <a16:creationId xmlns:a16="http://schemas.microsoft.com/office/drawing/2014/main" id="{EDA80818-4A0A-4C0C-9AA6-8E565DD9EB2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27" name="Picture 1066" descr="laptop_keyboard">
                <a:extLst>
                  <a:ext uri="{FF2B5EF4-FFF2-40B4-BE49-F238E27FC236}">
                    <a16:creationId xmlns:a16="http://schemas.microsoft.com/office/drawing/2014/main" id="{00C162FC-21FA-1400-2D6C-5B5875838F8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28" name="Freeform 1067">
                <a:extLst>
                  <a:ext uri="{FF2B5EF4-FFF2-40B4-BE49-F238E27FC236}">
                    <a16:creationId xmlns:a16="http://schemas.microsoft.com/office/drawing/2014/main" id="{285F5E23-89B4-E355-9F12-241B66DFE54A}"/>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18629" name="Picture 1068" descr="screen">
                <a:extLst>
                  <a:ext uri="{FF2B5EF4-FFF2-40B4-BE49-F238E27FC236}">
                    <a16:creationId xmlns:a16="http://schemas.microsoft.com/office/drawing/2014/main" id="{C8494B4E-E66A-4535-95CD-947EB16F042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0" name="Freeform 1069">
                <a:extLst>
                  <a:ext uri="{FF2B5EF4-FFF2-40B4-BE49-F238E27FC236}">
                    <a16:creationId xmlns:a16="http://schemas.microsoft.com/office/drawing/2014/main" id="{BF01CD6E-DF5F-8639-46F7-0368FCE448AB}"/>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1" name="Freeform 1070">
                <a:extLst>
                  <a:ext uri="{FF2B5EF4-FFF2-40B4-BE49-F238E27FC236}">
                    <a16:creationId xmlns:a16="http://schemas.microsoft.com/office/drawing/2014/main" id="{42C7B1BE-EEDB-4CD1-2BB7-838752C7B490}"/>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2" name="Freeform 1071">
                <a:extLst>
                  <a:ext uri="{FF2B5EF4-FFF2-40B4-BE49-F238E27FC236}">
                    <a16:creationId xmlns:a16="http://schemas.microsoft.com/office/drawing/2014/main" id="{862DBCC5-5495-B470-3FCA-A2176526515D}"/>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3" name="Freeform 1072">
                <a:extLst>
                  <a:ext uri="{FF2B5EF4-FFF2-40B4-BE49-F238E27FC236}">
                    <a16:creationId xmlns:a16="http://schemas.microsoft.com/office/drawing/2014/main" id="{85C50269-C88A-FA06-2EE4-642004260381}"/>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4" name="Freeform 1073">
                <a:extLst>
                  <a:ext uri="{FF2B5EF4-FFF2-40B4-BE49-F238E27FC236}">
                    <a16:creationId xmlns:a16="http://schemas.microsoft.com/office/drawing/2014/main" id="{5C627D67-B99F-72ED-E2F3-BC6D0E87193D}"/>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 h 1659"/>
                  <a:gd name="T6" fmla="*/ 0 w 637"/>
                  <a:gd name="T7" fmla="*/ 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5" name="Freeform 1074">
                <a:extLst>
                  <a:ext uri="{FF2B5EF4-FFF2-40B4-BE49-F238E27FC236}">
                    <a16:creationId xmlns:a16="http://schemas.microsoft.com/office/drawing/2014/main" id="{75CE1EEB-E529-96C6-0270-49C36A64C041}"/>
                  </a:ext>
                </a:extLst>
              </p:cNvPr>
              <p:cNvSpPr>
                <a:spLocks/>
              </p:cNvSpPr>
              <p:nvPr/>
            </p:nvSpPr>
            <p:spPr bwMode="auto">
              <a:xfrm>
                <a:off x="1734" y="2587"/>
                <a:ext cx="1494" cy="394"/>
              </a:xfrm>
              <a:custGeom>
                <a:avLst/>
                <a:gdLst>
                  <a:gd name="T0" fmla="*/ 0 w 2216"/>
                  <a:gd name="T1" fmla="*/ 0 h 550"/>
                  <a:gd name="T2" fmla="*/ 1 w 2216"/>
                  <a:gd name="T3" fmla="*/ 1 h 550"/>
                  <a:gd name="T4" fmla="*/ 1 w 2216"/>
                  <a:gd name="T5" fmla="*/ 1 h 550"/>
                  <a:gd name="T6" fmla="*/ 1 w 2216"/>
                  <a:gd name="T7" fmla="*/ 1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636" name="Group 1075">
                <a:extLst>
                  <a:ext uri="{FF2B5EF4-FFF2-40B4-BE49-F238E27FC236}">
                    <a16:creationId xmlns:a16="http://schemas.microsoft.com/office/drawing/2014/main" id="{DFCD7AB8-1219-0EF0-402F-10AE7AA552FF}"/>
                  </a:ext>
                </a:extLst>
              </p:cNvPr>
              <p:cNvGrpSpPr>
                <a:grpSpLocks/>
              </p:cNvGrpSpPr>
              <p:nvPr/>
            </p:nvGrpSpPr>
            <p:grpSpPr bwMode="auto">
              <a:xfrm>
                <a:off x="1709" y="3008"/>
                <a:ext cx="507" cy="234"/>
                <a:chOff x="1740" y="2642"/>
                <a:chExt cx="752" cy="327"/>
              </a:xfrm>
            </p:grpSpPr>
            <p:sp>
              <p:nvSpPr>
                <p:cNvPr id="18643" name="Freeform 1076">
                  <a:extLst>
                    <a:ext uri="{FF2B5EF4-FFF2-40B4-BE49-F238E27FC236}">
                      <a16:creationId xmlns:a16="http://schemas.microsoft.com/office/drawing/2014/main" id="{AB2A9DB4-5823-D450-BEFB-8BB0A62D2DD4}"/>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4" name="Freeform 1077">
                  <a:extLst>
                    <a:ext uri="{FF2B5EF4-FFF2-40B4-BE49-F238E27FC236}">
                      <a16:creationId xmlns:a16="http://schemas.microsoft.com/office/drawing/2014/main" id="{546EC54F-5472-905B-6AB4-46D21A1EE1AB}"/>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5" name="Freeform 1078">
                  <a:extLst>
                    <a:ext uri="{FF2B5EF4-FFF2-40B4-BE49-F238E27FC236}">
                      <a16:creationId xmlns:a16="http://schemas.microsoft.com/office/drawing/2014/main" id="{0E4BD690-C562-7DDE-DB16-95CABABFEA9D}"/>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6" name="Freeform 1079">
                  <a:extLst>
                    <a:ext uri="{FF2B5EF4-FFF2-40B4-BE49-F238E27FC236}">
                      <a16:creationId xmlns:a16="http://schemas.microsoft.com/office/drawing/2014/main" id="{A66C9AEC-B368-CA66-DA3C-C8DC367B922B}"/>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7" name="Freeform 1080">
                  <a:extLst>
                    <a:ext uri="{FF2B5EF4-FFF2-40B4-BE49-F238E27FC236}">
                      <a16:creationId xmlns:a16="http://schemas.microsoft.com/office/drawing/2014/main" id="{CE56F766-0AE7-49DC-462B-88183AB1CBAC}"/>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8" name="Freeform 1081">
                  <a:extLst>
                    <a:ext uri="{FF2B5EF4-FFF2-40B4-BE49-F238E27FC236}">
                      <a16:creationId xmlns:a16="http://schemas.microsoft.com/office/drawing/2014/main" id="{17C55AAE-E132-0799-7BEB-AEC5996363EF}"/>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637" name="Freeform 1082">
                <a:extLst>
                  <a:ext uri="{FF2B5EF4-FFF2-40B4-BE49-F238E27FC236}">
                    <a16:creationId xmlns:a16="http://schemas.microsoft.com/office/drawing/2014/main" id="{C9C45D3F-86CD-310E-AC1B-45D01DD3B24B}"/>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8" name="Freeform 1083">
                <a:extLst>
                  <a:ext uri="{FF2B5EF4-FFF2-40B4-BE49-F238E27FC236}">
                    <a16:creationId xmlns:a16="http://schemas.microsoft.com/office/drawing/2014/main" id="{A21F23C0-AD3E-D550-792E-56EFF3C7E6B7}"/>
                  </a:ext>
                </a:extLst>
              </p:cNvPr>
              <p:cNvSpPr>
                <a:spLocks/>
              </p:cNvSpPr>
              <p:nvPr/>
            </p:nvSpPr>
            <p:spPr bwMode="auto">
              <a:xfrm>
                <a:off x="1010" y="3084"/>
                <a:ext cx="1571" cy="469"/>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9" name="Freeform 1084">
                <a:extLst>
                  <a:ext uri="{FF2B5EF4-FFF2-40B4-BE49-F238E27FC236}">
                    <a16:creationId xmlns:a16="http://schemas.microsoft.com/office/drawing/2014/main" id="{9AA91C78-722D-D36A-8DD6-8E7FE90D74C7}"/>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0" name="Freeform 1085">
                <a:extLst>
                  <a:ext uri="{FF2B5EF4-FFF2-40B4-BE49-F238E27FC236}">
                    <a16:creationId xmlns:a16="http://schemas.microsoft.com/office/drawing/2014/main" id="{A00586D9-41C5-4A27-AA59-5A9BF5129DAB}"/>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1" name="Freeform 1086">
                <a:extLst>
                  <a:ext uri="{FF2B5EF4-FFF2-40B4-BE49-F238E27FC236}">
                    <a16:creationId xmlns:a16="http://schemas.microsoft.com/office/drawing/2014/main" id="{D2254474-BB20-A086-DB07-1B9C15CF9F96}"/>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2" name="Freeform 1087">
                <a:extLst>
                  <a:ext uri="{FF2B5EF4-FFF2-40B4-BE49-F238E27FC236}">
                    <a16:creationId xmlns:a16="http://schemas.microsoft.com/office/drawing/2014/main" id="{BDE0FC6B-85E3-D3A2-DC30-007FB803737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575" name="Group 1114">
              <a:extLst>
                <a:ext uri="{FF2B5EF4-FFF2-40B4-BE49-F238E27FC236}">
                  <a16:creationId xmlns:a16="http://schemas.microsoft.com/office/drawing/2014/main" id="{FCF7D4EE-42DF-FD72-B355-6BFD5694D027}"/>
                </a:ext>
              </a:extLst>
            </p:cNvPr>
            <p:cNvGrpSpPr>
              <a:grpSpLocks/>
            </p:cNvGrpSpPr>
            <p:nvPr/>
          </p:nvGrpSpPr>
          <p:grpSpPr bwMode="auto">
            <a:xfrm>
              <a:off x="5561013" y="3041650"/>
              <a:ext cx="444500" cy="407988"/>
              <a:chOff x="877" y="1008"/>
              <a:chExt cx="2747" cy="2591"/>
            </a:xfrm>
          </p:grpSpPr>
          <p:pic>
            <p:nvPicPr>
              <p:cNvPr id="18603" name="Picture 1115" descr="antenna_stylized">
                <a:extLst>
                  <a:ext uri="{FF2B5EF4-FFF2-40B4-BE49-F238E27FC236}">
                    <a16:creationId xmlns:a16="http://schemas.microsoft.com/office/drawing/2014/main" id="{2B87CB18-AD9B-55A2-4437-3AB74E9EBA5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4" name="Picture 1116" descr="laptop_keyboard">
                <a:extLst>
                  <a:ext uri="{FF2B5EF4-FFF2-40B4-BE49-F238E27FC236}">
                    <a16:creationId xmlns:a16="http://schemas.microsoft.com/office/drawing/2014/main" id="{3867BB8F-393B-5800-756B-10C830299D9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05" name="Freeform 1117">
                <a:extLst>
                  <a:ext uri="{FF2B5EF4-FFF2-40B4-BE49-F238E27FC236}">
                    <a16:creationId xmlns:a16="http://schemas.microsoft.com/office/drawing/2014/main" id="{3D9F238D-2A98-2245-8C93-230D4742C316}"/>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18606" name="Picture 1118" descr="screen">
                <a:extLst>
                  <a:ext uri="{FF2B5EF4-FFF2-40B4-BE49-F238E27FC236}">
                    <a16:creationId xmlns:a16="http://schemas.microsoft.com/office/drawing/2014/main" id="{8F4831AD-DDE1-8C86-D217-42EE947E619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07" name="Freeform 1119">
                <a:extLst>
                  <a:ext uri="{FF2B5EF4-FFF2-40B4-BE49-F238E27FC236}">
                    <a16:creationId xmlns:a16="http://schemas.microsoft.com/office/drawing/2014/main" id="{F6D02CEA-0783-15A9-0D03-5977EBD96390}"/>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8" name="Freeform 1120">
                <a:extLst>
                  <a:ext uri="{FF2B5EF4-FFF2-40B4-BE49-F238E27FC236}">
                    <a16:creationId xmlns:a16="http://schemas.microsoft.com/office/drawing/2014/main" id="{242EBC14-6936-AAA9-780F-7D446ECF5871}"/>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9" name="Freeform 1121">
                <a:extLst>
                  <a:ext uri="{FF2B5EF4-FFF2-40B4-BE49-F238E27FC236}">
                    <a16:creationId xmlns:a16="http://schemas.microsoft.com/office/drawing/2014/main" id="{7BFFCA5F-FB4C-3826-15EE-AF8CA2BD16A5}"/>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0" name="Freeform 1122">
                <a:extLst>
                  <a:ext uri="{FF2B5EF4-FFF2-40B4-BE49-F238E27FC236}">
                    <a16:creationId xmlns:a16="http://schemas.microsoft.com/office/drawing/2014/main" id="{2602DAD8-EC4C-890F-C651-BEC5AC9EE4E4}"/>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1" name="Freeform 1123">
                <a:extLst>
                  <a:ext uri="{FF2B5EF4-FFF2-40B4-BE49-F238E27FC236}">
                    <a16:creationId xmlns:a16="http://schemas.microsoft.com/office/drawing/2014/main" id="{85D48D45-FC20-671F-6F00-D2B44F2AE89B}"/>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 h 1659"/>
                  <a:gd name="T6" fmla="*/ 0 w 637"/>
                  <a:gd name="T7" fmla="*/ 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2" name="Freeform 1124">
                <a:extLst>
                  <a:ext uri="{FF2B5EF4-FFF2-40B4-BE49-F238E27FC236}">
                    <a16:creationId xmlns:a16="http://schemas.microsoft.com/office/drawing/2014/main" id="{AB94FCC8-CDD8-872A-ED07-9BECC155D745}"/>
                  </a:ext>
                </a:extLst>
              </p:cNvPr>
              <p:cNvSpPr>
                <a:spLocks/>
              </p:cNvSpPr>
              <p:nvPr/>
            </p:nvSpPr>
            <p:spPr bwMode="auto">
              <a:xfrm>
                <a:off x="1734" y="2587"/>
                <a:ext cx="1494" cy="394"/>
              </a:xfrm>
              <a:custGeom>
                <a:avLst/>
                <a:gdLst>
                  <a:gd name="T0" fmla="*/ 0 w 2216"/>
                  <a:gd name="T1" fmla="*/ 0 h 550"/>
                  <a:gd name="T2" fmla="*/ 1 w 2216"/>
                  <a:gd name="T3" fmla="*/ 1 h 550"/>
                  <a:gd name="T4" fmla="*/ 1 w 2216"/>
                  <a:gd name="T5" fmla="*/ 1 h 550"/>
                  <a:gd name="T6" fmla="*/ 1 w 2216"/>
                  <a:gd name="T7" fmla="*/ 1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613" name="Group 1125">
                <a:extLst>
                  <a:ext uri="{FF2B5EF4-FFF2-40B4-BE49-F238E27FC236}">
                    <a16:creationId xmlns:a16="http://schemas.microsoft.com/office/drawing/2014/main" id="{32D584A8-E1A6-8C68-9FF2-C0E16DB671C3}"/>
                  </a:ext>
                </a:extLst>
              </p:cNvPr>
              <p:cNvGrpSpPr>
                <a:grpSpLocks/>
              </p:cNvGrpSpPr>
              <p:nvPr/>
            </p:nvGrpSpPr>
            <p:grpSpPr bwMode="auto">
              <a:xfrm>
                <a:off x="1709" y="3008"/>
                <a:ext cx="507" cy="234"/>
                <a:chOff x="1740" y="2642"/>
                <a:chExt cx="752" cy="327"/>
              </a:xfrm>
            </p:grpSpPr>
            <p:sp>
              <p:nvSpPr>
                <p:cNvPr id="18620" name="Freeform 1126">
                  <a:extLst>
                    <a:ext uri="{FF2B5EF4-FFF2-40B4-BE49-F238E27FC236}">
                      <a16:creationId xmlns:a16="http://schemas.microsoft.com/office/drawing/2014/main" id="{9581F89D-E645-0523-1CF1-EFABB4E49DC3}"/>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1" name="Freeform 1127">
                  <a:extLst>
                    <a:ext uri="{FF2B5EF4-FFF2-40B4-BE49-F238E27FC236}">
                      <a16:creationId xmlns:a16="http://schemas.microsoft.com/office/drawing/2014/main" id="{3BC59EFC-6B99-847C-11A4-FF17E2539E61}"/>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2" name="Freeform 1128">
                  <a:extLst>
                    <a:ext uri="{FF2B5EF4-FFF2-40B4-BE49-F238E27FC236}">
                      <a16:creationId xmlns:a16="http://schemas.microsoft.com/office/drawing/2014/main" id="{701C2BE8-B6C7-8997-32ED-6EB938D14CC2}"/>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3" name="Freeform 1129">
                  <a:extLst>
                    <a:ext uri="{FF2B5EF4-FFF2-40B4-BE49-F238E27FC236}">
                      <a16:creationId xmlns:a16="http://schemas.microsoft.com/office/drawing/2014/main" id="{A72D7DBE-FB89-A612-CC0A-3D6B768A21BB}"/>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4" name="Freeform 1130">
                  <a:extLst>
                    <a:ext uri="{FF2B5EF4-FFF2-40B4-BE49-F238E27FC236}">
                      <a16:creationId xmlns:a16="http://schemas.microsoft.com/office/drawing/2014/main" id="{8B4863F4-99AF-E5B2-8C97-A52CBDF4F143}"/>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5" name="Freeform 1131">
                  <a:extLst>
                    <a:ext uri="{FF2B5EF4-FFF2-40B4-BE49-F238E27FC236}">
                      <a16:creationId xmlns:a16="http://schemas.microsoft.com/office/drawing/2014/main" id="{46FE0174-A20B-B9CE-BE64-24206B101CC1}"/>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614" name="Freeform 1132">
                <a:extLst>
                  <a:ext uri="{FF2B5EF4-FFF2-40B4-BE49-F238E27FC236}">
                    <a16:creationId xmlns:a16="http://schemas.microsoft.com/office/drawing/2014/main" id="{C7FD14BC-6187-8EDE-B813-C536611579A9}"/>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5" name="Freeform 1133">
                <a:extLst>
                  <a:ext uri="{FF2B5EF4-FFF2-40B4-BE49-F238E27FC236}">
                    <a16:creationId xmlns:a16="http://schemas.microsoft.com/office/drawing/2014/main" id="{F0994ADC-69B6-8DC7-EAB2-7C2D7422AF0B}"/>
                  </a:ext>
                </a:extLst>
              </p:cNvPr>
              <p:cNvSpPr>
                <a:spLocks/>
              </p:cNvSpPr>
              <p:nvPr/>
            </p:nvSpPr>
            <p:spPr bwMode="auto">
              <a:xfrm>
                <a:off x="1010" y="3084"/>
                <a:ext cx="1571" cy="469"/>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6" name="Freeform 1134">
                <a:extLst>
                  <a:ext uri="{FF2B5EF4-FFF2-40B4-BE49-F238E27FC236}">
                    <a16:creationId xmlns:a16="http://schemas.microsoft.com/office/drawing/2014/main" id="{82952872-5936-017B-521E-2CC615968ABF}"/>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7" name="Freeform 1135">
                <a:extLst>
                  <a:ext uri="{FF2B5EF4-FFF2-40B4-BE49-F238E27FC236}">
                    <a16:creationId xmlns:a16="http://schemas.microsoft.com/office/drawing/2014/main" id="{7FA71654-B72E-A3FE-9326-D96C4CD7CCC9}"/>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8" name="Freeform 1136">
                <a:extLst>
                  <a:ext uri="{FF2B5EF4-FFF2-40B4-BE49-F238E27FC236}">
                    <a16:creationId xmlns:a16="http://schemas.microsoft.com/office/drawing/2014/main" id="{8211EB32-AAD5-18FC-F8B1-67874094E146}"/>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9" name="Freeform 1137">
                <a:extLst>
                  <a:ext uri="{FF2B5EF4-FFF2-40B4-BE49-F238E27FC236}">
                    <a16:creationId xmlns:a16="http://schemas.microsoft.com/office/drawing/2014/main" id="{690FC072-403D-871C-B988-FBBEFCD436E7}"/>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576" name="Group 1139">
              <a:extLst>
                <a:ext uri="{FF2B5EF4-FFF2-40B4-BE49-F238E27FC236}">
                  <a16:creationId xmlns:a16="http://schemas.microsoft.com/office/drawing/2014/main" id="{FDC13080-6A0E-3BDD-1DE1-08733BCD4E3A}"/>
                </a:ext>
              </a:extLst>
            </p:cNvPr>
            <p:cNvGrpSpPr>
              <a:grpSpLocks/>
            </p:cNvGrpSpPr>
            <p:nvPr/>
          </p:nvGrpSpPr>
          <p:grpSpPr bwMode="auto">
            <a:xfrm flipH="1">
              <a:off x="5940425" y="3222625"/>
              <a:ext cx="414337" cy="373063"/>
              <a:chOff x="2839" y="3501"/>
              <a:chExt cx="755" cy="803"/>
            </a:xfrm>
          </p:grpSpPr>
          <p:pic>
            <p:nvPicPr>
              <p:cNvPr id="18601" name="Picture 1140" descr="desktop_computer_stylized_medium">
                <a:extLst>
                  <a:ext uri="{FF2B5EF4-FFF2-40B4-BE49-F238E27FC236}">
                    <a16:creationId xmlns:a16="http://schemas.microsoft.com/office/drawing/2014/main" id="{A28FEF37-9645-F2F3-79CD-D198DCB74A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02" name="Freeform 1141">
                <a:extLst>
                  <a:ext uri="{FF2B5EF4-FFF2-40B4-BE49-F238E27FC236}">
                    <a16:creationId xmlns:a16="http://schemas.microsoft.com/office/drawing/2014/main" id="{9340C469-FC55-BA26-6D7F-080D9F69292B}"/>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grpSp>
          <p:nvGrpSpPr>
            <p:cNvPr id="18577" name="Group 1142">
              <a:extLst>
                <a:ext uri="{FF2B5EF4-FFF2-40B4-BE49-F238E27FC236}">
                  <a16:creationId xmlns:a16="http://schemas.microsoft.com/office/drawing/2014/main" id="{842170E0-5F58-0278-FC9B-9D95FD192F27}"/>
                </a:ext>
              </a:extLst>
            </p:cNvPr>
            <p:cNvGrpSpPr>
              <a:grpSpLocks/>
            </p:cNvGrpSpPr>
            <p:nvPr/>
          </p:nvGrpSpPr>
          <p:grpSpPr bwMode="auto">
            <a:xfrm>
              <a:off x="7307263" y="5422900"/>
              <a:ext cx="474662" cy="407988"/>
              <a:chOff x="877" y="1008"/>
              <a:chExt cx="2747" cy="2591"/>
            </a:xfrm>
          </p:grpSpPr>
          <p:pic>
            <p:nvPicPr>
              <p:cNvPr id="18578" name="Picture 1143" descr="antenna_stylized">
                <a:extLst>
                  <a:ext uri="{FF2B5EF4-FFF2-40B4-BE49-F238E27FC236}">
                    <a16:creationId xmlns:a16="http://schemas.microsoft.com/office/drawing/2014/main" id="{6FB3760A-601D-83B7-F778-3803C2513E1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79" name="Picture 1144" descr="laptop_keyboard">
                <a:extLst>
                  <a:ext uri="{FF2B5EF4-FFF2-40B4-BE49-F238E27FC236}">
                    <a16:creationId xmlns:a16="http://schemas.microsoft.com/office/drawing/2014/main" id="{B0D60D61-90D1-ECE3-827D-DB33DF01DC9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80" name="Freeform 1145">
                <a:extLst>
                  <a:ext uri="{FF2B5EF4-FFF2-40B4-BE49-F238E27FC236}">
                    <a16:creationId xmlns:a16="http://schemas.microsoft.com/office/drawing/2014/main" id="{C2F6FFE6-9DCE-AC81-1405-15528FCA68FB}"/>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18581" name="Picture 1146" descr="screen">
                <a:extLst>
                  <a:ext uri="{FF2B5EF4-FFF2-40B4-BE49-F238E27FC236}">
                    <a16:creationId xmlns:a16="http://schemas.microsoft.com/office/drawing/2014/main" id="{70E91B10-BAA9-2A54-8190-A2E1B4F902B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82" name="Freeform 1147">
                <a:extLst>
                  <a:ext uri="{FF2B5EF4-FFF2-40B4-BE49-F238E27FC236}">
                    <a16:creationId xmlns:a16="http://schemas.microsoft.com/office/drawing/2014/main" id="{E0AAD42B-1FF1-56CD-96F3-48D6CC5F1ECF}"/>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3" name="Freeform 1148">
                <a:extLst>
                  <a:ext uri="{FF2B5EF4-FFF2-40B4-BE49-F238E27FC236}">
                    <a16:creationId xmlns:a16="http://schemas.microsoft.com/office/drawing/2014/main" id="{AF492218-B533-212D-746B-5FA09F94DFA0}"/>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4" name="Freeform 1149">
                <a:extLst>
                  <a:ext uri="{FF2B5EF4-FFF2-40B4-BE49-F238E27FC236}">
                    <a16:creationId xmlns:a16="http://schemas.microsoft.com/office/drawing/2014/main" id="{0FA6C544-E070-547F-3F01-636DF4537E3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5" name="Freeform 1150">
                <a:extLst>
                  <a:ext uri="{FF2B5EF4-FFF2-40B4-BE49-F238E27FC236}">
                    <a16:creationId xmlns:a16="http://schemas.microsoft.com/office/drawing/2014/main" id="{33271197-C23A-BC39-2AD1-B6FDE00B5B77}"/>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6" name="Freeform 1151">
                <a:extLst>
                  <a:ext uri="{FF2B5EF4-FFF2-40B4-BE49-F238E27FC236}">
                    <a16:creationId xmlns:a16="http://schemas.microsoft.com/office/drawing/2014/main" id="{B8BA326C-1FF5-16C3-183D-2391EB99FFE3}"/>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 h 1659"/>
                  <a:gd name="T6" fmla="*/ 0 w 637"/>
                  <a:gd name="T7" fmla="*/ 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7" name="Freeform 1152">
                <a:extLst>
                  <a:ext uri="{FF2B5EF4-FFF2-40B4-BE49-F238E27FC236}">
                    <a16:creationId xmlns:a16="http://schemas.microsoft.com/office/drawing/2014/main" id="{E2100A09-AE07-F91B-835C-EDE7BD4AFB44}"/>
                  </a:ext>
                </a:extLst>
              </p:cNvPr>
              <p:cNvSpPr>
                <a:spLocks/>
              </p:cNvSpPr>
              <p:nvPr/>
            </p:nvSpPr>
            <p:spPr bwMode="auto">
              <a:xfrm>
                <a:off x="1734" y="2587"/>
                <a:ext cx="1494" cy="394"/>
              </a:xfrm>
              <a:custGeom>
                <a:avLst/>
                <a:gdLst>
                  <a:gd name="T0" fmla="*/ 0 w 2216"/>
                  <a:gd name="T1" fmla="*/ 0 h 550"/>
                  <a:gd name="T2" fmla="*/ 1 w 2216"/>
                  <a:gd name="T3" fmla="*/ 1 h 550"/>
                  <a:gd name="T4" fmla="*/ 1 w 2216"/>
                  <a:gd name="T5" fmla="*/ 1 h 550"/>
                  <a:gd name="T6" fmla="*/ 1 w 2216"/>
                  <a:gd name="T7" fmla="*/ 1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588" name="Group 1153">
                <a:extLst>
                  <a:ext uri="{FF2B5EF4-FFF2-40B4-BE49-F238E27FC236}">
                    <a16:creationId xmlns:a16="http://schemas.microsoft.com/office/drawing/2014/main" id="{E8626FD2-A21E-1498-A3E9-FE59C780FC0E}"/>
                  </a:ext>
                </a:extLst>
              </p:cNvPr>
              <p:cNvGrpSpPr>
                <a:grpSpLocks/>
              </p:cNvGrpSpPr>
              <p:nvPr/>
            </p:nvGrpSpPr>
            <p:grpSpPr bwMode="auto">
              <a:xfrm>
                <a:off x="1709" y="3008"/>
                <a:ext cx="507" cy="234"/>
                <a:chOff x="1740" y="2642"/>
                <a:chExt cx="752" cy="327"/>
              </a:xfrm>
            </p:grpSpPr>
            <p:sp>
              <p:nvSpPr>
                <p:cNvPr id="18595" name="Freeform 1154">
                  <a:extLst>
                    <a:ext uri="{FF2B5EF4-FFF2-40B4-BE49-F238E27FC236}">
                      <a16:creationId xmlns:a16="http://schemas.microsoft.com/office/drawing/2014/main" id="{7863C797-6540-E1CF-45FC-10964DAA27BF}"/>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6" name="Freeform 1155">
                  <a:extLst>
                    <a:ext uri="{FF2B5EF4-FFF2-40B4-BE49-F238E27FC236}">
                      <a16:creationId xmlns:a16="http://schemas.microsoft.com/office/drawing/2014/main" id="{EDD9785D-1D9C-1D01-79D2-A3ED2F090CA2}"/>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7" name="Freeform 1156">
                  <a:extLst>
                    <a:ext uri="{FF2B5EF4-FFF2-40B4-BE49-F238E27FC236}">
                      <a16:creationId xmlns:a16="http://schemas.microsoft.com/office/drawing/2014/main" id="{82FF7AC6-5E13-DBB7-CE52-74C0137574EC}"/>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8" name="Freeform 1157">
                  <a:extLst>
                    <a:ext uri="{FF2B5EF4-FFF2-40B4-BE49-F238E27FC236}">
                      <a16:creationId xmlns:a16="http://schemas.microsoft.com/office/drawing/2014/main" id="{150A4E5C-CD3A-A3D4-1D6D-508F8373E4A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9" name="Freeform 1158">
                  <a:extLst>
                    <a:ext uri="{FF2B5EF4-FFF2-40B4-BE49-F238E27FC236}">
                      <a16:creationId xmlns:a16="http://schemas.microsoft.com/office/drawing/2014/main" id="{4F706BE6-A0B6-7352-0A4F-EAC565E6D6E1}"/>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0" name="Freeform 1159">
                  <a:extLst>
                    <a:ext uri="{FF2B5EF4-FFF2-40B4-BE49-F238E27FC236}">
                      <a16:creationId xmlns:a16="http://schemas.microsoft.com/office/drawing/2014/main" id="{70E3E186-E124-6CA5-8EA9-6BAAF4DF506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589" name="Freeform 1160">
                <a:extLst>
                  <a:ext uri="{FF2B5EF4-FFF2-40B4-BE49-F238E27FC236}">
                    <a16:creationId xmlns:a16="http://schemas.microsoft.com/office/drawing/2014/main" id="{918C5578-BCAA-6689-B84C-C0EBD63E8162}"/>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0" name="Freeform 1161">
                <a:extLst>
                  <a:ext uri="{FF2B5EF4-FFF2-40B4-BE49-F238E27FC236}">
                    <a16:creationId xmlns:a16="http://schemas.microsoft.com/office/drawing/2014/main" id="{AC8CFC73-BDA7-898C-B588-370E23B5BD50}"/>
                  </a:ext>
                </a:extLst>
              </p:cNvPr>
              <p:cNvSpPr>
                <a:spLocks/>
              </p:cNvSpPr>
              <p:nvPr/>
            </p:nvSpPr>
            <p:spPr bwMode="auto">
              <a:xfrm>
                <a:off x="1010" y="3084"/>
                <a:ext cx="1571" cy="469"/>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1" name="Freeform 1162">
                <a:extLst>
                  <a:ext uri="{FF2B5EF4-FFF2-40B4-BE49-F238E27FC236}">
                    <a16:creationId xmlns:a16="http://schemas.microsoft.com/office/drawing/2014/main" id="{226C49DF-22F0-907D-704E-A4989BA1CA51}"/>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2" name="Freeform 1163">
                <a:extLst>
                  <a:ext uri="{FF2B5EF4-FFF2-40B4-BE49-F238E27FC236}">
                    <a16:creationId xmlns:a16="http://schemas.microsoft.com/office/drawing/2014/main" id="{E26C1199-2927-249C-A1FF-12710102859B}"/>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3" name="Freeform 1164">
                <a:extLst>
                  <a:ext uri="{FF2B5EF4-FFF2-40B4-BE49-F238E27FC236}">
                    <a16:creationId xmlns:a16="http://schemas.microsoft.com/office/drawing/2014/main" id="{D0A71CF8-20A4-D7C0-CD9A-9518AD0D92D7}"/>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4" name="Freeform 1165">
                <a:extLst>
                  <a:ext uri="{FF2B5EF4-FFF2-40B4-BE49-F238E27FC236}">
                    <a16:creationId xmlns:a16="http://schemas.microsoft.com/office/drawing/2014/main" id="{DF5B9B59-CBEF-53ED-8AFC-A555B56E3727}"/>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748" name="Group 1201">
            <a:extLst>
              <a:ext uri="{FF2B5EF4-FFF2-40B4-BE49-F238E27FC236}">
                <a16:creationId xmlns:a16="http://schemas.microsoft.com/office/drawing/2014/main" id="{BF45CF90-5310-4101-B293-2D3963BAC37D}"/>
              </a:ext>
            </a:extLst>
          </p:cNvPr>
          <p:cNvGrpSpPr>
            <a:grpSpLocks/>
          </p:cNvGrpSpPr>
          <p:nvPr/>
        </p:nvGrpSpPr>
        <p:grpSpPr bwMode="auto">
          <a:xfrm>
            <a:off x="333375" y="1322388"/>
            <a:ext cx="1555750" cy="1622425"/>
            <a:chOff x="210" y="833"/>
            <a:chExt cx="980" cy="1022"/>
          </a:xfrm>
        </p:grpSpPr>
        <p:sp>
          <p:nvSpPr>
            <p:cNvPr id="18444" name="Text Box 667">
              <a:extLst>
                <a:ext uri="{FF2B5EF4-FFF2-40B4-BE49-F238E27FC236}">
                  <a16:creationId xmlns:a16="http://schemas.microsoft.com/office/drawing/2014/main" id="{262C91D8-EF10-F7A3-FED6-FEAD0D2D5DD4}"/>
                </a:ext>
              </a:extLst>
            </p:cNvPr>
            <p:cNvSpPr txBox="1">
              <a:spLocks noChangeArrowheads="1"/>
            </p:cNvSpPr>
            <p:nvPr/>
          </p:nvSpPr>
          <p:spPr bwMode="auto">
            <a:xfrm>
              <a:off x="479" y="1667"/>
              <a:ext cx="71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75000"/>
                </a:lnSpc>
                <a:spcBef>
                  <a:spcPct val="0"/>
                </a:spcBef>
                <a:buClrTx/>
                <a:buSzTx/>
                <a:buFontTx/>
                <a:buNone/>
              </a:pPr>
              <a:r>
                <a:rPr kumimoji="0" lang="en-US" altLang="zh-CN" sz="1400">
                  <a:latin typeface="Arial" panose="020B0604020202020204" pitchFamily="34" charset="0"/>
                  <a:ea typeface="ＭＳ Ｐゴシック" panose="020B0600070205080204" pitchFamily="34" charset="-128"/>
                </a:rPr>
                <a:t>smartphone</a:t>
              </a:r>
            </a:p>
          </p:txBody>
        </p:sp>
        <p:sp>
          <p:nvSpPr>
            <p:cNvPr id="18445" name="Text Box 663">
              <a:extLst>
                <a:ext uri="{FF2B5EF4-FFF2-40B4-BE49-F238E27FC236}">
                  <a16:creationId xmlns:a16="http://schemas.microsoft.com/office/drawing/2014/main" id="{0F07FAD9-48C5-4340-147C-D4FDED5DC212}"/>
                </a:ext>
              </a:extLst>
            </p:cNvPr>
            <p:cNvSpPr txBox="1">
              <a:spLocks noChangeArrowheads="1"/>
            </p:cNvSpPr>
            <p:nvPr/>
          </p:nvSpPr>
          <p:spPr bwMode="auto">
            <a:xfrm>
              <a:off x="487" y="872"/>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400">
                  <a:latin typeface="Arial" panose="020B0604020202020204" pitchFamily="34" charset="0"/>
                  <a:ea typeface="ＭＳ Ｐゴシック" panose="020B0600070205080204" pitchFamily="34" charset="-128"/>
                </a:rPr>
                <a:t>PC</a:t>
              </a:r>
            </a:p>
          </p:txBody>
        </p:sp>
        <p:sp>
          <p:nvSpPr>
            <p:cNvPr id="18446" name="Text Box 664">
              <a:extLst>
                <a:ext uri="{FF2B5EF4-FFF2-40B4-BE49-F238E27FC236}">
                  <a16:creationId xmlns:a16="http://schemas.microsoft.com/office/drawing/2014/main" id="{5E6F170B-3426-ADBC-472D-A34D1C354159}"/>
                </a:ext>
              </a:extLst>
            </p:cNvPr>
            <p:cNvSpPr txBox="1">
              <a:spLocks noChangeArrowheads="1"/>
            </p:cNvSpPr>
            <p:nvPr/>
          </p:nvSpPr>
          <p:spPr bwMode="auto">
            <a:xfrm>
              <a:off x="488" y="109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400">
                  <a:latin typeface="Arial" panose="020B0604020202020204" pitchFamily="34" charset="0"/>
                  <a:ea typeface="ＭＳ Ｐゴシック" panose="020B0600070205080204" pitchFamily="34" charset="-128"/>
                </a:rPr>
                <a:t>server</a:t>
              </a:r>
            </a:p>
          </p:txBody>
        </p:sp>
        <p:sp>
          <p:nvSpPr>
            <p:cNvPr id="18447" name="Text Box 665">
              <a:extLst>
                <a:ext uri="{FF2B5EF4-FFF2-40B4-BE49-F238E27FC236}">
                  <a16:creationId xmlns:a16="http://schemas.microsoft.com/office/drawing/2014/main" id="{6F83B0CE-F861-EDA7-C8B9-E715714BE11C}"/>
                </a:ext>
              </a:extLst>
            </p:cNvPr>
            <p:cNvSpPr txBox="1">
              <a:spLocks noChangeArrowheads="1"/>
            </p:cNvSpPr>
            <p:nvPr/>
          </p:nvSpPr>
          <p:spPr bwMode="auto">
            <a:xfrm>
              <a:off x="493" y="1390"/>
              <a:ext cx="52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75000"/>
                </a:lnSpc>
                <a:spcBef>
                  <a:spcPct val="0"/>
                </a:spcBef>
                <a:buClrTx/>
                <a:buSzTx/>
                <a:buFontTx/>
                <a:buNone/>
              </a:pPr>
              <a:r>
                <a:rPr kumimoji="0" lang="en-US" altLang="zh-CN" sz="1400">
                  <a:latin typeface="Arial" panose="020B0604020202020204" pitchFamily="34" charset="0"/>
                  <a:ea typeface="ＭＳ Ｐゴシック" panose="020B0600070205080204" pitchFamily="34" charset="-128"/>
                </a:rPr>
                <a:t>wireless</a:t>
              </a:r>
            </a:p>
            <a:p>
              <a:pPr>
                <a:lnSpc>
                  <a:spcPct val="75000"/>
                </a:lnSpc>
                <a:spcBef>
                  <a:spcPct val="0"/>
                </a:spcBef>
                <a:buClrTx/>
                <a:buSzTx/>
                <a:buFontTx/>
                <a:buNone/>
              </a:pPr>
              <a:r>
                <a:rPr kumimoji="0" lang="en-US" altLang="zh-CN" sz="1400">
                  <a:latin typeface="Arial" panose="020B0604020202020204" pitchFamily="34" charset="0"/>
                  <a:ea typeface="ＭＳ Ｐゴシック" panose="020B0600070205080204" pitchFamily="34" charset="-128"/>
                </a:rPr>
                <a:t>laptop</a:t>
              </a:r>
            </a:p>
          </p:txBody>
        </p:sp>
        <p:grpSp>
          <p:nvGrpSpPr>
            <p:cNvPr id="18448" name="Group 805">
              <a:extLst>
                <a:ext uri="{FF2B5EF4-FFF2-40B4-BE49-F238E27FC236}">
                  <a16:creationId xmlns:a16="http://schemas.microsoft.com/office/drawing/2014/main" id="{305C39F5-5A3D-CB1A-4CD8-D11700F3C43E}"/>
                </a:ext>
              </a:extLst>
            </p:cNvPr>
            <p:cNvGrpSpPr>
              <a:grpSpLocks/>
            </p:cNvGrpSpPr>
            <p:nvPr/>
          </p:nvGrpSpPr>
          <p:grpSpPr bwMode="auto">
            <a:xfrm flipH="1">
              <a:off x="244" y="833"/>
              <a:ext cx="261" cy="235"/>
              <a:chOff x="2839" y="3501"/>
              <a:chExt cx="755" cy="803"/>
            </a:xfrm>
          </p:grpSpPr>
          <p:pic>
            <p:nvPicPr>
              <p:cNvPr id="18509" name="Picture 806" descr="desktop_computer_stylized_medium">
                <a:extLst>
                  <a:ext uri="{FF2B5EF4-FFF2-40B4-BE49-F238E27FC236}">
                    <a16:creationId xmlns:a16="http://schemas.microsoft.com/office/drawing/2014/main" id="{4FB574E2-1BF2-51EC-E904-356B766495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0" name="Freeform 807">
                <a:extLst>
                  <a:ext uri="{FF2B5EF4-FFF2-40B4-BE49-F238E27FC236}">
                    <a16:creationId xmlns:a16="http://schemas.microsoft.com/office/drawing/2014/main" id="{0DCFD3F7-C44D-F856-1A86-FEA6AC50856D}"/>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grpSp>
          <p:nvGrpSpPr>
            <p:cNvPr id="18449" name="Group 808">
              <a:extLst>
                <a:ext uri="{FF2B5EF4-FFF2-40B4-BE49-F238E27FC236}">
                  <a16:creationId xmlns:a16="http://schemas.microsoft.com/office/drawing/2014/main" id="{9613A4E2-4E79-41F4-3236-3148C6BB14B9}"/>
                </a:ext>
              </a:extLst>
            </p:cNvPr>
            <p:cNvGrpSpPr>
              <a:grpSpLocks/>
            </p:cNvGrpSpPr>
            <p:nvPr/>
          </p:nvGrpSpPr>
          <p:grpSpPr bwMode="auto">
            <a:xfrm>
              <a:off x="298" y="1682"/>
              <a:ext cx="234" cy="173"/>
              <a:chOff x="2751" y="1851"/>
              <a:chExt cx="462" cy="478"/>
            </a:xfrm>
          </p:grpSpPr>
          <p:pic>
            <p:nvPicPr>
              <p:cNvPr id="18507" name="Picture 809" descr="iphone_stylized_small">
                <a:extLst>
                  <a:ext uri="{FF2B5EF4-FFF2-40B4-BE49-F238E27FC236}">
                    <a16:creationId xmlns:a16="http://schemas.microsoft.com/office/drawing/2014/main" id="{F95BF8A6-2963-DB43-92C6-F8D85E1CF1C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08" name="Picture 810" descr="antenna_radiation_stylized">
                <a:extLst>
                  <a:ext uri="{FF2B5EF4-FFF2-40B4-BE49-F238E27FC236}">
                    <a16:creationId xmlns:a16="http://schemas.microsoft.com/office/drawing/2014/main" id="{7B1CF45B-A7F1-11C0-74A3-C6BD41A3347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50" name="Group 1088">
              <a:extLst>
                <a:ext uri="{FF2B5EF4-FFF2-40B4-BE49-F238E27FC236}">
                  <a16:creationId xmlns:a16="http://schemas.microsoft.com/office/drawing/2014/main" id="{0170FFC0-1BC2-84BE-9944-42BE70C7F9A7}"/>
                </a:ext>
              </a:extLst>
            </p:cNvPr>
            <p:cNvGrpSpPr>
              <a:grpSpLocks/>
            </p:cNvGrpSpPr>
            <p:nvPr/>
          </p:nvGrpSpPr>
          <p:grpSpPr bwMode="auto">
            <a:xfrm>
              <a:off x="210" y="1368"/>
              <a:ext cx="301" cy="236"/>
              <a:chOff x="877" y="1008"/>
              <a:chExt cx="2747" cy="2591"/>
            </a:xfrm>
          </p:grpSpPr>
          <p:pic>
            <p:nvPicPr>
              <p:cNvPr id="18484" name="Picture 1089" descr="antenna_stylized">
                <a:extLst>
                  <a:ext uri="{FF2B5EF4-FFF2-40B4-BE49-F238E27FC236}">
                    <a16:creationId xmlns:a16="http://schemas.microsoft.com/office/drawing/2014/main" id="{650798FB-BC8D-6EB4-7B8A-20D184FFBAC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5" name="Picture 1090" descr="laptop_keyboard">
                <a:extLst>
                  <a:ext uri="{FF2B5EF4-FFF2-40B4-BE49-F238E27FC236}">
                    <a16:creationId xmlns:a16="http://schemas.microsoft.com/office/drawing/2014/main" id="{D5235129-0240-1E2B-359E-1919D59E160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6" name="Freeform 1091">
                <a:extLst>
                  <a:ext uri="{FF2B5EF4-FFF2-40B4-BE49-F238E27FC236}">
                    <a16:creationId xmlns:a16="http://schemas.microsoft.com/office/drawing/2014/main" id="{3D183D5A-8F23-A5A3-8797-AFD0416C13F9}"/>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18487" name="Picture 1092" descr="screen">
                <a:extLst>
                  <a:ext uri="{FF2B5EF4-FFF2-40B4-BE49-F238E27FC236}">
                    <a16:creationId xmlns:a16="http://schemas.microsoft.com/office/drawing/2014/main" id="{B8C885B2-EE66-95B9-74DB-146CF076FA0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8" name="Freeform 1093">
                <a:extLst>
                  <a:ext uri="{FF2B5EF4-FFF2-40B4-BE49-F238E27FC236}">
                    <a16:creationId xmlns:a16="http://schemas.microsoft.com/office/drawing/2014/main" id="{A8B07D3D-21E3-929A-A886-F256ABE8C0D1}"/>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9" name="Freeform 1094">
                <a:extLst>
                  <a:ext uri="{FF2B5EF4-FFF2-40B4-BE49-F238E27FC236}">
                    <a16:creationId xmlns:a16="http://schemas.microsoft.com/office/drawing/2014/main" id="{542988FC-58E0-A3CB-D87A-489CD0BC921F}"/>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0" name="Freeform 1095">
                <a:extLst>
                  <a:ext uri="{FF2B5EF4-FFF2-40B4-BE49-F238E27FC236}">
                    <a16:creationId xmlns:a16="http://schemas.microsoft.com/office/drawing/2014/main" id="{42F89836-80FF-9B66-B033-4F5E4883A0B4}"/>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1" name="Freeform 1096">
                <a:extLst>
                  <a:ext uri="{FF2B5EF4-FFF2-40B4-BE49-F238E27FC236}">
                    <a16:creationId xmlns:a16="http://schemas.microsoft.com/office/drawing/2014/main" id="{49118FA9-F21D-08CB-86D8-8D20C733E22C}"/>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2" name="Freeform 1097">
                <a:extLst>
                  <a:ext uri="{FF2B5EF4-FFF2-40B4-BE49-F238E27FC236}">
                    <a16:creationId xmlns:a16="http://schemas.microsoft.com/office/drawing/2014/main" id="{BC62B139-EE27-16FA-B187-55BBC90E853C}"/>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 h 1659"/>
                  <a:gd name="T6" fmla="*/ 0 w 637"/>
                  <a:gd name="T7" fmla="*/ 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3" name="Freeform 1098">
                <a:extLst>
                  <a:ext uri="{FF2B5EF4-FFF2-40B4-BE49-F238E27FC236}">
                    <a16:creationId xmlns:a16="http://schemas.microsoft.com/office/drawing/2014/main" id="{4A3E5716-202C-932D-5214-C954709A20F8}"/>
                  </a:ext>
                </a:extLst>
              </p:cNvPr>
              <p:cNvSpPr>
                <a:spLocks/>
              </p:cNvSpPr>
              <p:nvPr/>
            </p:nvSpPr>
            <p:spPr bwMode="auto">
              <a:xfrm>
                <a:off x="1734" y="2587"/>
                <a:ext cx="1494" cy="394"/>
              </a:xfrm>
              <a:custGeom>
                <a:avLst/>
                <a:gdLst>
                  <a:gd name="T0" fmla="*/ 0 w 2216"/>
                  <a:gd name="T1" fmla="*/ 0 h 550"/>
                  <a:gd name="T2" fmla="*/ 1 w 2216"/>
                  <a:gd name="T3" fmla="*/ 1 h 550"/>
                  <a:gd name="T4" fmla="*/ 1 w 2216"/>
                  <a:gd name="T5" fmla="*/ 1 h 550"/>
                  <a:gd name="T6" fmla="*/ 1 w 2216"/>
                  <a:gd name="T7" fmla="*/ 1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494" name="Group 1099">
                <a:extLst>
                  <a:ext uri="{FF2B5EF4-FFF2-40B4-BE49-F238E27FC236}">
                    <a16:creationId xmlns:a16="http://schemas.microsoft.com/office/drawing/2014/main" id="{CA50A506-E83F-4ACF-F900-14AC421F97A6}"/>
                  </a:ext>
                </a:extLst>
              </p:cNvPr>
              <p:cNvGrpSpPr>
                <a:grpSpLocks/>
              </p:cNvGrpSpPr>
              <p:nvPr/>
            </p:nvGrpSpPr>
            <p:grpSpPr bwMode="auto">
              <a:xfrm>
                <a:off x="1709" y="3008"/>
                <a:ext cx="507" cy="234"/>
                <a:chOff x="1740" y="2642"/>
                <a:chExt cx="752" cy="327"/>
              </a:xfrm>
            </p:grpSpPr>
            <p:sp>
              <p:nvSpPr>
                <p:cNvPr id="18501" name="Freeform 1100">
                  <a:extLst>
                    <a:ext uri="{FF2B5EF4-FFF2-40B4-BE49-F238E27FC236}">
                      <a16:creationId xmlns:a16="http://schemas.microsoft.com/office/drawing/2014/main" id="{F0966174-AECA-C44D-9581-6B82AC1CB6BF}"/>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2" name="Freeform 1101">
                  <a:extLst>
                    <a:ext uri="{FF2B5EF4-FFF2-40B4-BE49-F238E27FC236}">
                      <a16:creationId xmlns:a16="http://schemas.microsoft.com/office/drawing/2014/main" id="{4F4C7038-261C-882C-D42C-BAC2DF6DB1ED}"/>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3" name="Freeform 1102">
                  <a:extLst>
                    <a:ext uri="{FF2B5EF4-FFF2-40B4-BE49-F238E27FC236}">
                      <a16:creationId xmlns:a16="http://schemas.microsoft.com/office/drawing/2014/main" id="{44BA1B89-C2B9-A19E-27A0-FABAAAB5220B}"/>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4" name="Freeform 1103">
                  <a:extLst>
                    <a:ext uri="{FF2B5EF4-FFF2-40B4-BE49-F238E27FC236}">
                      <a16:creationId xmlns:a16="http://schemas.microsoft.com/office/drawing/2014/main" id="{06F59F80-1635-0E89-E5F2-FD055A0CB63E}"/>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5" name="Freeform 1104">
                  <a:extLst>
                    <a:ext uri="{FF2B5EF4-FFF2-40B4-BE49-F238E27FC236}">
                      <a16:creationId xmlns:a16="http://schemas.microsoft.com/office/drawing/2014/main" id="{6D3E9EF5-CB3C-02FA-E7B1-464026111B66}"/>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6" name="Freeform 1105">
                  <a:extLst>
                    <a:ext uri="{FF2B5EF4-FFF2-40B4-BE49-F238E27FC236}">
                      <a16:creationId xmlns:a16="http://schemas.microsoft.com/office/drawing/2014/main" id="{C93F7863-7E92-7820-38EB-C59A29B75D2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95" name="Freeform 1106">
                <a:extLst>
                  <a:ext uri="{FF2B5EF4-FFF2-40B4-BE49-F238E27FC236}">
                    <a16:creationId xmlns:a16="http://schemas.microsoft.com/office/drawing/2014/main" id="{B76BBB09-1C95-72EB-A61C-6EA2E2DFCEE4}"/>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6" name="Freeform 1107">
                <a:extLst>
                  <a:ext uri="{FF2B5EF4-FFF2-40B4-BE49-F238E27FC236}">
                    <a16:creationId xmlns:a16="http://schemas.microsoft.com/office/drawing/2014/main" id="{3B081464-5A47-2AC0-F041-17A3B4F4D72B}"/>
                  </a:ext>
                </a:extLst>
              </p:cNvPr>
              <p:cNvSpPr>
                <a:spLocks/>
              </p:cNvSpPr>
              <p:nvPr/>
            </p:nvSpPr>
            <p:spPr bwMode="auto">
              <a:xfrm>
                <a:off x="1010" y="3084"/>
                <a:ext cx="1571" cy="469"/>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7" name="Freeform 1108">
                <a:extLst>
                  <a:ext uri="{FF2B5EF4-FFF2-40B4-BE49-F238E27FC236}">
                    <a16:creationId xmlns:a16="http://schemas.microsoft.com/office/drawing/2014/main" id="{B95D05B2-6430-381B-46BA-15692858214B}"/>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8" name="Freeform 1109">
                <a:extLst>
                  <a:ext uri="{FF2B5EF4-FFF2-40B4-BE49-F238E27FC236}">
                    <a16:creationId xmlns:a16="http://schemas.microsoft.com/office/drawing/2014/main" id="{4E5F3A4C-CE4E-ED0E-AF81-56B3A3CEB5AD}"/>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9" name="Freeform 1110">
                <a:extLst>
                  <a:ext uri="{FF2B5EF4-FFF2-40B4-BE49-F238E27FC236}">
                    <a16:creationId xmlns:a16="http://schemas.microsoft.com/office/drawing/2014/main" id="{52B231D4-3029-6625-7636-601EC7EB36F2}"/>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0" name="Freeform 1111">
                <a:extLst>
                  <a:ext uri="{FF2B5EF4-FFF2-40B4-BE49-F238E27FC236}">
                    <a16:creationId xmlns:a16="http://schemas.microsoft.com/office/drawing/2014/main" id="{C072374F-E090-BAD5-E426-314DEECA14DE}"/>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51" name="Group 1168">
              <a:extLst>
                <a:ext uri="{FF2B5EF4-FFF2-40B4-BE49-F238E27FC236}">
                  <a16:creationId xmlns:a16="http://schemas.microsoft.com/office/drawing/2014/main" id="{F35DB699-17A4-D3D9-6E47-5F9C843AC9AB}"/>
                </a:ext>
              </a:extLst>
            </p:cNvPr>
            <p:cNvGrpSpPr>
              <a:grpSpLocks/>
            </p:cNvGrpSpPr>
            <p:nvPr/>
          </p:nvGrpSpPr>
          <p:grpSpPr bwMode="auto">
            <a:xfrm>
              <a:off x="340" y="1097"/>
              <a:ext cx="157" cy="256"/>
              <a:chOff x="4140" y="429"/>
              <a:chExt cx="1425" cy="2396"/>
            </a:xfrm>
          </p:grpSpPr>
          <p:sp>
            <p:nvSpPr>
              <p:cNvPr id="18452" name="Freeform 1169">
                <a:extLst>
                  <a:ext uri="{FF2B5EF4-FFF2-40B4-BE49-F238E27FC236}">
                    <a16:creationId xmlns:a16="http://schemas.microsoft.com/office/drawing/2014/main" id="{E0A8F94A-4ABB-65BD-91BE-A5F34BA6E78E}"/>
                  </a:ext>
                </a:extLst>
              </p:cNvPr>
              <p:cNvSpPr>
                <a:spLocks/>
              </p:cNvSpPr>
              <p:nvPr/>
            </p:nvSpPr>
            <p:spPr bwMode="auto">
              <a:xfrm>
                <a:off x="5268" y="433"/>
                <a:ext cx="283" cy="2286"/>
              </a:xfrm>
              <a:custGeom>
                <a:avLst/>
                <a:gdLst>
                  <a:gd name="T0" fmla="*/ 2 w 354"/>
                  <a:gd name="T1" fmla="*/ 0 h 2742"/>
                  <a:gd name="T2" fmla="*/ 2 w 354"/>
                  <a:gd name="T3" fmla="*/ 3 h 2742"/>
                  <a:gd name="T4" fmla="*/ 2 w 354"/>
                  <a:gd name="T5" fmla="*/ 3 h 2742"/>
                  <a:gd name="T6" fmla="*/ 0 w 354"/>
                  <a:gd name="T7" fmla="*/ 3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Rectangle 1170">
                <a:extLst>
                  <a:ext uri="{FF2B5EF4-FFF2-40B4-BE49-F238E27FC236}">
                    <a16:creationId xmlns:a16="http://schemas.microsoft.com/office/drawing/2014/main" id="{6444F5C6-BC63-802F-2879-D731079733C4}"/>
                  </a:ext>
                </a:extLst>
              </p:cNvPr>
              <p:cNvSpPr>
                <a:spLocks noChangeArrowheads="1"/>
              </p:cNvSpPr>
              <p:nvPr/>
            </p:nvSpPr>
            <p:spPr bwMode="auto">
              <a:xfrm>
                <a:off x="4204" y="429"/>
                <a:ext cx="1053"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454" name="Freeform 1171">
                <a:extLst>
                  <a:ext uri="{FF2B5EF4-FFF2-40B4-BE49-F238E27FC236}">
                    <a16:creationId xmlns:a16="http://schemas.microsoft.com/office/drawing/2014/main" id="{BB9D03BD-4FAA-A34F-5E5D-D1C93ADFE0F0}"/>
                  </a:ext>
                </a:extLst>
              </p:cNvPr>
              <p:cNvSpPr>
                <a:spLocks/>
              </p:cNvSpPr>
              <p:nvPr/>
            </p:nvSpPr>
            <p:spPr bwMode="auto">
              <a:xfrm>
                <a:off x="5321" y="570"/>
                <a:ext cx="169" cy="2115"/>
              </a:xfrm>
              <a:custGeom>
                <a:avLst/>
                <a:gdLst>
                  <a:gd name="T0" fmla="*/ 2 w 211"/>
                  <a:gd name="T1" fmla="*/ 0 h 2537"/>
                  <a:gd name="T2" fmla="*/ 2 w 211"/>
                  <a:gd name="T3" fmla="*/ 3 h 2537"/>
                  <a:gd name="T4" fmla="*/ 2 w 211"/>
                  <a:gd name="T5" fmla="*/ 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5" name="Freeform 1172">
                <a:extLst>
                  <a:ext uri="{FF2B5EF4-FFF2-40B4-BE49-F238E27FC236}">
                    <a16:creationId xmlns:a16="http://schemas.microsoft.com/office/drawing/2014/main" id="{37D314A9-5AF4-98B4-EB86-8BD7364CE981}"/>
                  </a:ext>
                </a:extLst>
              </p:cNvPr>
              <p:cNvSpPr>
                <a:spLocks/>
              </p:cNvSpPr>
              <p:nvPr/>
            </p:nvSpPr>
            <p:spPr bwMode="auto">
              <a:xfrm>
                <a:off x="5284" y="1640"/>
                <a:ext cx="263" cy="189"/>
              </a:xfrm>
              <a:custGeom>
                <a:avLst/>
                <a:gdLst>
                  <a:gd name="T0" fmla="*/ 2 w 328"/>
                  <a:gd name="T1" fmla="*/ 0 h 226"/>
                  <a:gd name="T2" fmla="*/ 2 w 328"/>
                  <a:gd name="T3" fmla="*/ 3 h 226"/>
                  <a:gd name="T4" fmla="*/ 2 w 328"/>
                  <a:gd name="T5" fmla="*/ 3 h 226"/>
                  <a:gd name="T6" fmla="*/ 0 w 328"/>
                  <a:gd name="T7" fmla="*/ 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6" name="Rectangle 1173">
                <a:extLst>
                  <a:ext uri="{FF2B5EF4-FFF2-40B4-BE49-F238E27FC236}">
                    <a16:creationId xmlns:a16="http://schemas.microsoft.com/office/drawing/2014/main" id="{19A71F3A-085A-13DB-DE58-3F45224D6912}"/>
                  </a:ext>
                </a:extLst>
              </p:cNvPr>
              <p:cNvSpPr>
                <a:spLocks noChangeArrowheads="1"/>
              </p:cNvSpPr>
              <p:nvPr/>
            </p:nvSpPr>
            <p:spPr bwMode="auto">
              <a:xfrm>
                <a:off x="4213" y="691"/>
                <a:ext cx="599"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18457" name="Group 1174">
                <a:extLst>
                  <a:ext uri="{FF2B5EF4-FFF2-40B4-BE49-F238E27FC236}">
                    <a16:creationId xmlns:a16="http://schemas.microsoft.com/office/drawing/2014/main" id="{807C011D-6C9B-07FD-D792-33DE91F505D4}"/>
                  </a:ext>
                </a:extLst>
              </p:cNvPr>
              <p:cNvGrpSpPr>
                <a:grpSpLocks/>
              </p:cNvGrpSpPr>
              <p:nvPr/>
            </p:nvGrpSpPr>
            <p:grpSpPr bwMode="auto">
              <a:xfrm>
                <a:off x="4749" y="668"/>
                <a:ext cx="581" cy="145"/>
                <a:chOff x="614" y="2568"/>
                <a:chExt cx="725" cy="139"/>
              </a:xfrm>
            </p:grpSpPr>
            <p:sp>
              <p:nvSpPr>
                <p:cNvPr id="18482" name="AutoShape 1175">
                  <a:extLst>
                    <a:ext uri="{FF2B5EF4-FFF2-40B4-BE49-F238E27FC236}">
                      <a16:creationId xmlns:a16="http://schemas.microsoft.com/office/drawing/2014/main" id="{8741DA9C-99D2-4324-8561-8EA9363F439E}"/>
                    </a:ext>
                  </a:extLst>
                </p:cNvPr>
                <p:cNvSpPr>
                  <a:spLocks noChangeArrowheads="1"/>
                </p:cNvSpPr>
                <p:nvPr/>
              </p:nvSpPr>
              <p:spPr bwMode="auto">
                <a:xfrm>
                  <a:off x="613" y="2572"/>
                  <a:ext cx="725" cy="135"/>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483" name="AutoShape 1176">
                  <a:extLst>
                    <a:ext uri="{FF2B5EF4-FFF2-40B4-BE49-F238E27FC236}">
                      <a16:creationId xmlns:a16="http://schemas.microsoft.com/office/drawing/2014/main" id="{FCD2758C-7780-0E93-E208-BD2AF3D042A5}"/>
                    </a:ext>
                  </a:extLst>
                </p:cNvPr>
                <p:cNvSpPr>
                  <a:spLocks noChangeArrowheads="1"/>
                </p:cNvSpPr>
                <p:nvPr/>
              </p:nvSpPr>
              <p:spPr bwMode="auto">
                <a:xfrm>
                  <a:off x="624" y="2590"/>
                  <a:ext cx="691" cy="9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18458" name="Rectangle 1177">
                <a:extLst>
                  <a:ext uri="{FF2B5EF4-FFF2-40B4-BE49-F238E27FC236}">
                    <a16:creationId xmlns:a16="http://schemas.microsoft.com/office/drawing/2014/main" id="{FEC31CCF-4BB0-E36E-14E8-98EB8E38E84D}"/>
                  </a:ext>
                </a:extLst>
              </p:cNvPr>
              <p:cNvSpPr>
                <a:spLocks noChangeArrowheads="1"/>
              </p:cNvSpPr>
              <p:nvPr/>
            </p:nvSpPr>
            <p:spPr bwMode="auto">
              <a:xfrm>
                <a:off x="4222" y="1019"/>
                <a:ext cx="599"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18459" name="Group 1178">
                <a:extLst>
                  <a:ext uri="{FF2B5EF4-FFF2-40B4-BE49-F238E27FC236}">
                    <a16:creationId xmlns:a16="http://schemas.microsoft.com/office/drawing/2014/main" id="{CCB1CC2C-F347-974B-C3C9-65850AA28581}"/>
                  </a:ext>
                </a:extLst>
              </p:cNvPr>
              <p:cNvGrpSpPr>
                <a:grpSpLocks/>
              </p:cNvGrpSpPr>
              <p:nvPr/>
            </p:nvGrpSpPr>
            <p:grpSpPr bwMode="auto">
              <a:xfrm>
                <a:off x="4747" y="994"/>
                <a:ext cx="581" cy="134"/>
                <a:chOff x="614" y="2568"/>
                <a:chExt cx="725" cy="139"/>
              </a:xfrm>
            </p:grpSpPr>
            <p:sp>
              <p:nvSpPr>
                <p:cNvPr id="18480" name="AutoShape 1179">
                  <a:extLst>
                    <a:ext uri="{FF2B5EF4-FFF2-40B4-BE49-F238E27FC236}">
                      <a16:creationId xmlns:a16="http://schemas.microsoft.com/office/drawing/2014/main" id="{7A33FC22-9813-2F53-8195-FC8628C468DF}"/>
                    </a:ext>
                  </a:extLst>
                </p:cNvPr>
                <p:cNvSpPr>
                  <a:spLocks noChangeArrowheads="1"/>
                </p:cNvSpPr>
                <p:nvPr/>
              </p:nvSpPr>
              <p:spPr bwMode="auto">
                <a:xfrm>
                  <a:off x="615" y="2564"/>
                  <a:ext cx="725" cy="146"/>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481" name="AutoShape 1180">
                  <a:extLst>
                    <a:ext uri="{FF2B5EF4-FFF2-40B4-BE49-F238E27FC236}">
                      <a16:creationId xmlns:a16="http://schemas.microsoft.com/office/drawing/2014/main" id="{0601063E-FBC3-9314-E1F0-4224383C6FBB}"/>
                    </a:ext>
                  </a:extLst>
                </p:cNvPr>
                <p:cNvSpPr>
                  <a:spLocks noChangeArrowheads="1"/>
                </p:cNvSpPr>
                <p:nvPr/>
              </p:nvSpPr>
              <p:spPr bwMode="auto">
                <a:xfrm>
                  <a:off x="627" y="2584"/>
                  <a:ext cx="691"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18460" name="Rectangle 1181">
                <a:extLst>
                  <a:ext uri="{FF2B5EF4-FFF2-40B4-BE49-F238E27FC236}">
                    <a16:creationId xmlns:a16="http://schemas.microsoft.com/office/drawing/2014/main" id="{557A1067-C13D-6FA3-B1AF-D194FB6FFA74}"/>
                  </a:ext>
                </a:extLst>
              </p:cNvPr>
              <p:cNvSpPr>
                <a:spLocks noChangeArrowheads="1"/>
              </p:cNvSpPr>
              <p:nvPr/>
            </p:nvSpPr>
            <p:spPr bwMode="auto">
              <a:xfrm>
                <a:off x="4213" y="1356"/>
                <a:ext cx="599"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461" name="Rectangle 1182">
                <a:extLst>
                  <a:ext uri="{FF2B5EF4-FFF2-40B4-BE49-F238E27FC236}">
                    <a16:creationId xmlns:a16="http://schemas.microsoft.com/office/drawing/2014/main" id="{5494C6CA-94D4-8AD2-AE72-0365A9E69FED}"/>
                  </a:ext>
                </a:extLst>
              </p:cNvPr>
              <p:cNvSpPr>
                <a:spLocks noChangeArrowheads="1"/>
              </p:cNvSpPr>
              <p:nvPr/>
            </p:nvSpPr>
            <p:spPr bwMode="auto">
              <a:xfrm>
                <a:off x="4231" y="1655"/>
                <a:ext cx="590"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18462" name="Group 1183">
                <a:extLst>
                  <a:ext uri="{FF2B5EF4-FFF2-40B4-BE49-F238E27FC236}">
                    <a16:creationId xmlns:a16="http://schemas.microsoft.com/office/drawing/2014/main" id="{36FFC07D-6880-BCF1-D4D3-D470DC0D7B40}"/>
                  </a:ext>
                </a:extLst>
              </p:cNvPr>
              <p:cNvGrpSpPr>
                <a:grpSpLocks/>
              </p:cNvGrpSpPr>
              <p:nvPr/>
            </p:nvGrpSpPr>
            <p:grpSpPr bwMode="auto">
              <a:xfrm>
                <a:off x="4735" y="1627"/>
                <a:ext cx="582" cy="151"/>
                <a:chOff x="614" y="2568"/>
                <a:chExt cx="725" cy="139"/>
              </a:xfrm>
            </p:grpSpPr>
            <p:sp>
              <p:nvSpPr>
                <p:cNvPr id="18478" name="AutoShape 1184">
                  <a:extLst>
                    <a:ext uri="{FF2B5EF4-FFF2-40B4-BE49-F238E27FC236}">
                      <a16:creationId xmlns:a16="http://schemas.microsoft.com/office/drawing/2014/main" id="{C9B3B5FF-742F-8AB7-F674-406099C97EC9}"/>
                    </a:ext>
                  </a:extLst>
                </p:cNvPr>
                <p:cNvSpPr>
                  <a:spLocks noChangeArrowheads="1"/>
                </p:cNvSpPr>
                <p:nvPr/>
              </p:nvSpPr>
              <p:spPr bwMode="auto">
                <a:xfrm>
                  <a:off x="619" y="2568"/>
                  <a:ext cx="724"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479" name="AutoShape 1185">
                  <a:extLst>
                    <a:ext uri="{FF2B5EF4-FFF2-40B4-BE49-F238E27FC236}">
                      <a16:creationId xmlns:a16="http://schemas.microsoft.com/office/drawing/2014/main" id="{C56EAA72-615F-B1A0-B3C7-2E08D20CB3DF}"/>
                    </a:ext>
                  </a:extLst>
                </p:cNvPr>
                <p:cNvSpPr>
                  <a:spLocks noChangeArrowheads="1"/>
                </p:cNvSpPr>
                <p:nvPr/>
              </p:nvSpPr>
              <p:spPr bwMode="auto">
                <a:xfrm>
                  <a:off x="630" y="2585"/>
                  <a:ext cx="69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18463" name="Freeform 1186">
                <a:extLst>
                  <a:ext uri="{FF2B5EF4-FFF2-40B4-BE49-F238E27FC236}">
                    <a16:creationId xmlns:a16="http://schemas.microsoft.com/office/drawing/2014/main" id="{0BCBBC6F-7DC5-4182-C737-0649B4787622}"/>
                  </a:ext>
                </a:extLst>
              </p:cNvPr>
              <p:cNvSpPr>
                <a:spLocks/>
              </p:cNvSpPr>
              <p:nvPr/>
            </p:nvSpPr>
            <p:spPr bwMode="auto">
              <a:xfrm>
                <a:off x="5288" y="1354"/>
                <a:ext cx="263" cy="188"/>
              </a:xfrm>
              <a:custGeom>
                <a:avLst/>
                <a:gdLst>
                  <a:gd name="T0" fmla="*/ 2 w 328"/>
                  <a:gd name="T1" fmla="*/ 0 h 226"/>
                  <a:gd name="T2" fmla="*/ 2 w 328"/>
                  <a:gd name="T3" fmla="*/ 2 h 226"/>
                  <a:gd name="T4" fmla="*/ 2 w 328"/>
                  <a:gd name="T5" fmla="*/ 2 h 226"/>
                  <a:gd name="T6" fmla="*/ 0 w 328"/>
                  <a:gd name="T7" fmla="*/ 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464" name="Group 1187">
                <a:extLst>
                  <a:ext uri="{FF2B5EF4-FFF2-40B4-BE49-F238E27FC236}">
                    <a16:creationId xmlns:a16="http://schemas.microsoft.com/office/drawing/2014/main" id="{583AB956-6218-DC69-4966-691340D14066}"/>
                  </a:ext>
                </a:extLst>
              </p:cNvPr>
              <p:cNvGrpSpPr>
                <a:grpSpLocks/>
              </p:cNvGrpSpPr>
              <p:nvPr/>
            </p:nvGrpSpPr>
            <p:grpSpPr bwMode="auto">
              <a:xfrm>
                <a:off x="4739" y="1327"/>
                <a:ext cx="582" cy="139"/>
                <a:chOff x="614" y="2568"/>
                <a:chExt cx="725" cy="139"/>
              </a:xfrm>
            </p:grpSpPr>
            <p:sp>
              <p:nvSpPr>
                <p:cNvPr id="18476" name="AutoShape 1188">
                  <a:extLst>
                    <a:ext uri="{FF2B5EF4-FFF2-40B4-BE49-F238E27FC236}">
                      <a16:creationId xmlns:a16="http://schemas.microsoft.com/office/drawing/2014/main" id="{56C078B3-5687-3DE8-8B6B-BFBE7BD4B802}"/>
                    </a:ext>
                  </a:extLst>
                </p:cNvPr>
                <p:cNvSpPr>
                  <a:spLocks noChangeArrowheads="1"/>
                </p:cNvSpPr>
                <p:nvPr/>
              </p:nvSpPr>
              <p:spPr bwMode="auto">
                <a:xfrm>
                  <a:off x="614" y="2569"/>
                  <a:ext cx="724"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477" name="AutoShape 1189">
                  <a:extLst>
                    <a:ext uri="{FF2B5EF4-FFF2-40B4-BE49-F238E27FC236}">
                      <a16:creationId xmlns:a16="http://schemas.microsoft.com/office/drawing/2014/main" id="{E3375DA5-3CCC-9C25-6740-5FD79238D51A}"/>
                    </a:ext>
                  </a:extLst>
                </p:cNvPr>
                <p:cNvSpPr>
                  <a:spLocks noChangeArrowheads="1"/>
                </p:cNvSpPr>
                <p:nvPr/>
              </p:nvSpPr>
              <p:spPr bwMode="auto">
                <a:xfrm>
                  <a:off x="625" y="2587"/>
                  <a:ext cx="69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18465" name="Rectangle 1190">
                <a:extLst>
                  <a:ext uri="{FF2B5EF4-FFF2-40B4-BE49-F238E27FC236}">
                    <a16:creationId xmlns:a16="http://schemas.microsoft.com/office/drawing/2014/main" id="{1CD6E226-B596-291E-E7E8-3EBCEBF17CB8}"/>
                  </a:ext>
                </a:extLst>
              </p:cNvPr>
              <p:cNvSpPr>
                <a:spLocks noChangeArrowheads="1"/>
              </p:cNvSpPr>
              <p:nvPr/>
            </p:nvSpPr>
            <p:spPr bwMode="auto">
              <a:xfrm>
                <a:off x="5247" y="429"/>
                <a:ext cx="73" cy="2293"/>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466" name="Freeform 1191">
                <a:extLst>
                  <a:ext uri="{FF2B5EF4-FFF2-40B4-BE49-F238E27FC236}">
                    <a16:creationId xmlns:a16="http://schemas.microsoft.com/office/drawing/2014/main" id="{1B9951BC-D628-6B7B-C163-76AF0FE9A99A}"/>
                  </a:ext>
                </a:extLst>
              </p:cNvPr>
              <p:cNvSpPr>
                <a:spLocks/>
              </p:cNvSpPr>
              <p:nvPr/>
            </p:nvSpPr>
            <p:spPr bwMode="auto">
              <a:xfrm>
                <a:off x="5312" y="1007"/>
                <a:ext cx="237" cy="213"/>
              </a:xfrm>
              <a:custGeom>
                <a:avLst/>
                <a:gdLst>
                  <a:gd name="T0" fmla="*/ 2 w 296"/>
                  <a:gd name="T1" fmla="*/ 0 h 256"/>
                  <a:gd name="T2" fmla="*/ 2 w 296"/>
                  <a:gd name="T3" fmla="*/ 2 h 256"/>
                  <a:gd name="T4" fmla="*/ 2 w 296"/>
                  <a:gd name="T5" fmla="*/ 2 h 256"/>
                  <a:gd name="T6" fmla="*/ 0 w 296"/>
                  <a:gd name="T7" fmla="*/ 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1192">
                <a:extLst>
                  <a:ext uri="{FF2B5EF4-FFF2-40B4-BE49-F238E27FC236}">
                    <a16:creationId xmlns:a16="http://schemas.microsoft.com/office/drawing/2014/main" id="{89DDC6C9-4531-D7FF-B1FD-DEE53F7E9985}"/>
                  </a:ext>
                </a:extLst>
              </p:cNvPr>
              <p:cNvSpPr>
                <a:spLocks/>
              </p:cNvSpPr>
              <p:nvPr/>
            </p:nvSpPr>
            <p:spPr bwMode="auto">
              <a:xfrm>
                <a:off x="5315" y="680"/>
                <a:ext cx="244" cy="240"/>
              </a:xfrm>
              <a:custGeom>
                <a:avLst/>
                <a:gdLst>
                  <a:gd name="T0" fmla="*/ 0 w 304"/>
                  <a:gd name="T1" fmla="*/ 0 h 288"/>
                  <a:gd name="T2" fmla="*/ 2 w 304"/>
                  <a:gd name="T3" fmla="*/ 3 h 288"/>
                  <a:gd name="T4" fmla="*/ 2 w 304"/>
                  <a:gd name="T5" fmla="*/ 3 h 288"/>
                  <a:gd name="T6" fmla="*/ 2 w 304"/>
                  <a:gd name="T7" fmla="*/ 3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8" name="Oval 1193">
                <a:extLst>
                  <a:ext uri="{FF2B5EF4-FFF2-40B4-BE49-F238E27FC236}">
                    <a16:creationId xmlns:a16="http://schemas.microsoft.com/office/drawing/2014/main" id="{86497CA9-7312-E711-1791-EC97B925A501}"/>
                  </a:ext>
                </a:extLst>
              </p:cNvPr>
              <p:cNvSpPr>
                <a:spLocks noChangeArrowheads="1"/>
              </p:cNvSpPr>
              <p:nvPr/>
            </p:nvSpPr>
            <p:spPr bwMode="auto">
              <a:xfrm>
                <a:off x="5520" y="2610"/>
                <a:ext cx="45" cy="94"/>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469" name="Freeform 1194">
                <a:extLst>
                  <a:ext uri="{FF2B5EF4-FFF2-40B4-BE49-F238E27FC236}">
                    <a16:creationId xmlns:a16="http://schemas.microsoft.com/office/drawing/2014/main" id="{C586A594-4E1C-72E5-02EF-E54A79C8AE5E}"/>
                  </a:ext>
                </a:extLst>
              </p:cNvPr>
              <p:cNvSpPr>
                <a:spLocks/>
              </p:cNvSpPr>
              <p:nvPr/>
            </p:nvSpPr>
            <p:spPr bwMode="auto">
              <a:xfrm>
                <a:off x="5302" y="2614"/>
                <a:ext cx="245" cy="200"/>
              </a:xfrm>
              <a:custGeom>
                <a:avLst/>
                <a:gdLst>
                  <a:gd name="T0" fmla="*/ 0 w 306"/>
                  <a:gd name="T1" fmla="*/ 3 h 240"/>
                  <a:gd name="T2" fmla="*/ 2 w 306"/>
                  <a:gd name="T3" fmla="*/ 3 h 240"/>
                  <a:gd name="T4" fmla="*/ 2 w 306"/>
                  <a:gd name="T5" fmla="*/ 3 h 240"/>
                  <a:gd name="T6" fmla="*/ 2 w 306"/>
                  <a:gd name="T7" fmla="*/ 0 h 240"/>
                  <a:gd name="T8" fmla="*/ 0 w 306"/>
                  <a:gd name="T9" fmla="*/ 3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AutoShape 1195">
                <a:extLst>
                  <a:ext uri="{FF2B5EF4-FFF2-40B4-BE49-F238E27FC236}">
                    <a16:creationId xmlns:a16="http://schemas.microsoft.com/office/drawing/2014/main" id="{C27FEA86-0E80-AE90-99FB-834CD3284C63}"/>
                  </a:ext>
                </a:extLst>
              </p:cNvPr>
              <p:cNvSpPr>
                <a:spLocks noChangeArrowheads="1"/>
              </p:cNvSpPr>
              <p:nvPr/>
            </p:nvSpPr>
            <p:spPr bwMode="auto">
              <a:xfrm>
                <a:off x="4140" y="2675"/>
                <a:ext cx="1198"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471" name="AutoShape 1196">
                <a:extLst>
                  <a:ext uri="{FF2B5EF4-FFF2-40B4-BE49-F238E27FC236}">
                    <a16:creationId xmlns:a16="http://schemas.microsoft.com/office/drawing/2014/main" id="{FEED6434-9C30-0C84-2697-C82485215C9F}"/>
                  </a:ext>
                </a:extLst>
              </p:cNvPr>
              <p:cNvSpPr>
                <a:spLocks noChangeArrowheads="1"/>
              </p:cNvSpPr>
              <p:nvPr/>
            </p:nvSpPr>
            <p:spPr bwMode="auto">
              <a:xfrm>
                <a:off x="4204" y="2713"/>
                <a:ext cx="1071" cy="84"/>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472" name="Oval 1197">
                <a:extLst>
                  <a:ext uri="{FF2B5EF4-FFF2-40B4-BE49-F238E27FC236}">
                    <a16:creationId xmlns:a16="http://schemas.microsoft.com/office/drawing/2014/main" id="{57328002-E6FF-FC5D-704E-BDD2BB32948C}"/>
                  </a:ext>
                </a:extLst>
              </p:cNvPr>
              <p:cNvSpPr>
                <a:spLocks noChangeArrowheads="1"/>
              </p:cNvSpPr>
              <p:nvPr/>
            </p:nvSpPr>
            <p:spPr bwMode="auto">
              <a:xfrm>
                <a:off x="4312" y="2385"/>
                <a:ext cx="154"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473" name="Oval 1198">
                <a:extLst>
                  <a:ext uri="{FF2B5EF4-FFF2-40B4-BE49-F238E27FC236}">
                    <a16:creationId xmlns:a16="http://schemas.microsoft.com/office/drawing/2014/main" id="{965E96E3-36C3-07F1-3D5D-0A6DAF6E83FF}"/>
                  </a:ext>
                </a:extLst>
              </p:cNvPr>
              <p:cNvSpPr>
                <a:spLocks noChangeArrowheads="1"/>
              </p:cNvSpPr>
              <p:nvPr/>
            </p:nvSpPr>
            <p:spPr bwMode="auto">
              <a:xfrm>
                <a:off x="4485" y="2385"/>
                <a:ext cx="163" cy="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SzTx/>
                  <a:buFontTx/>
                  <a:buNone/>
                </a:pPr>
                <a:endParaRPr kumimoji="0" lang="zh-CN" altLang="en-US" sz="1800">
                  <a:solidFill>
                    <a:srgbClr val="FF0000"/>
                  </a:solidFill>
                  <a:latin typeface="Arial" panose="020B0604020202020204" pitchFamily="34" charset="0"/>
                  <a:ea typeface="ＭＳ Ｐゴシック" panose="020B0600070205080204" pitchFamily="34" charset="-128"/>
                </a:endParaRPr>
              </a:p>
            </p:txBody>
          </p:sp>
          <p:sp>
            <p:nvSpPr>
              <p:cNvPr id="18474" name="Oval 1199">
                <a:extLst>
                  <a:ext uri="{FF2B5EF4-FFF2-40B4-BE49-F238E27FC236}">
                    <a16:creationId xmlns:a16="http://schemas.microsoft.com/office/drawing/2014/main" id="{8DF9034C-F903-1592-0487-64B3369A5507}"/>
                  </a:ext>
                </a:extLst>
              </p:cNvPr>
              <p:cNvSpPr>
                <a:spLocks noChangeArrowheads="1"/>
              </p:cNvSpPr>
              <p:nvPr/>
            </p:nvSpPr>
            <p:spPr bwMode="auto">
              <a:xfrm>
                <a:off x="4666" y="2385"/>
                <a:ext cx="154"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18475" name="Rectangle 1200">
                <a:extLst>
                  <a:ext uri="{FF2B5EF4-FFF2-40B4-BE49-F238E27FC236}">
                    <a16:creationId xmlns:a16="http://schemas.microsoft.com/office/drawing/2014/main" id="{85C72AB0-83B3-B5ED-18DD-0BF51B97885A}"/>
                  </a:ext>
                </a:extLst>
              </p:cNvPr>
              <p:cNvSpPr>
                <a:spLocks noChangeArrowheads="1"/>
              </p:cNvSpPr>
              <p:nvPr/>
            </p:nvSpPr>
            <p:spPr bwMode="auto">
              <a:xfrm>
                <a:off x="5066" y="1833"/>
                <a:ext cx="82" cy="767"/>
              </a:xfrm>
              <a:prstGeom prst="rect">
                <a:avLst/>
              </a:prstGeom>
              <a:solidFill>
                <a:srgbClr val="292929"/>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grpSp>
      <p:sp>
        <p:nvSpPr>
          <p:cNvPr id="18443" name="Slide Number Placeholder 3">
            <a:extLst>
              <a:ext uri="{FF2B5EF4-FFF2-40B4-BE49-F238E27FC236}">
                <a16:creationId xmlns:a16="http://schemas.microsoft.com/office/drawing/2014/main" id="{DC3590C6-F69D-EA5D-D9BE-BB5CCA8AE6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Tahoma" panose="020B0604030504040204" pitchFamily="34" charset="0"/>
                <a:ea typeface="ＭＳ Ｐゴシック" panose="020B0600070205080204" pitchFamily="34" charset="-128"/>
              </a:rPr>
              <a:t>1-</a:t>
            </a:r>
            <a:fld id="{3FC0C762-95D5-AE48-A388-3D69BB7559EA}" type="slidenum">
              <a:rPr kumimoji="0" lang="en-US" altLang="zh-CN" sz="1200" smtClean="0">
                <a:latin typeface="Tahoma" panose="020B0604030504040204" pitchFamily="34" charset="0"/>
                <a:ea typeface="ＭＳ Ｐゴシック" panose="020B0600070205080204" pitchFamily="34" charset="-128"/>
              </a:rPr>
              <a:pPr>
                <a:lnSpc>
                  <a:spcPct val="100000"/>
                </a:lnSpc>
                <a:spcBef>
                  <a:spcPct val="0"/>
                </a:spcBef>
                <a:buClrTx/>
                <a:buSzTx/>
                <a:buFontTx/>
                <a:buNone/>
              </a:pPr>
              <a:t>2</a:t>
            </a:fld>
            <a:endParaRPr kumimoji="0" lang="en-US" altLang="zh-CN" sz="1200">
              <a:latin typeface="Tahoma" panose="020B060403050404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4748"/>
                                        </p:tgtEl>
                                        <p:attrNameLst>
                                          <p:attrName>style.visibility</p:attrName>
                                        </p:attrNameLst>
                                      </p:cBhvr>
                                      <p:to>
                                        <p:strVal val="visible"/>
                                      </p:to>
                                    </p:set>
                                    <p:animEffect transition="in" filter="dissolve">
                                      <p:cBhvr>
                                        <p:cTn id="9" dur="500"/>
                                        <p:tgtEl>
                                          <p:spTgt spid="47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766"/>
                                        </p:tgtEl>
                                        <p:attrNameLst>
                                          <p:attrName>style.visibility</p:attrName>
                                        </p:attrNameLst>
                                      </p:cBhvr>
                                      <p:to>
                                        <p:strVal val="visible"/>
                                      </p:to>
                                    </p:set>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767"/>
                                        </p:tgtEl>
                                        <p:attrNameLst>
                                          <p:attrName>style.visibility</p:attrName>
                                        </p:attrNameLst>
                                      </p:cBhvr>
                                      <p:to>
                                        <p:strVal val="visible"/>
                                      </p:to>
                                    </p:set>
                                  </p:childTnLst>
                                </p:cTn>
                              </p:par>
                              <p:par>
                                <p:cTn id="21" presetID="9"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766" grpId="0"/>
      <p:bldP spid="47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3D8704BA-B648-6A04-91AE-16FC6D383ADF}"/>
              </a:ext>
            </a:extLst>
          </p:cNvPr>
          <p:cNvSpPr>
            <a:spLocks noGrp="1" noChangeArrowheads="1"/>
          </p:cNvSpPr>
          <p:nvPr>
            <p:ph type="title" idx="4294967295"/>
          </p:nvPr>
        </p:nvSpPr>
        <p:spPr>
          <a:xfrm>
            <a:off x="304800" y="169863"/>
            <a:ext cx="8382000" cy="846137"/>
          </a:xfrm>
        </p:spPr>
        <p:txBody>
          <a:bodyPr/>
          <a:lstStyle/>
          <a:p>
            <a:pPr eaLnBrk="1" hangingPunct="1"/>
            <a:r>
              <a:rPr kumimoji="0" lang="en-US" altLang="zh-CN" sz="3600">
                <a:ea typeface="宋体" panose="02010600030101010101" pitchFamily="2" charset="-122"/>
              </a:rPr>
              <a:t>What</a:t>
            </a:r>
            <a:r>
              <a:rPr kumimoji="0" lang="ja-JP" altLang="en-US" sz="3600">
                <a:ea typeface="宋体" panose="02010600030101010101" pitchFamily="2" charset="-122"/>
              </a:rPr>
              <a:t>’</a:t>
            </a:r>
            <a:r>
              <a:rPr kumimoji="0" lang="en-US" altLang="ja-JP" sz="3600">
                <a:ea typeface="宋体" panose="02010600030101010101" pitchFamily="2" charset="-122"/>
              </a:rPr>
              <a:t>s the Internet: a service view</a:t>
            </a:r>
            <a:endParaRPr kumimoji="0" lang="en-US" altLang="zh-CN">
              <a:ea typeface="宋体" panose="02010600030101010101" pitchFamily="2" charset="-122"/>
            </a:endParaRPr>
          </a:p>
        </p:txBody>
      </p:sp>
      <p:sp>
        <p:nvSpPr>
          <p:cNvPr id="20482" name="Rectangle 3">
            <a:extLst>
              <a:ext uri="{FF2B5EF4-FFF2-40B4-BE49-F238E27FC236}">
                <a16:creationId xmlns:a16="http://schemas.microsoft.com/office/drawing/2014/main" id="{4F276E69-16FA-E336-16E8-75E01DF3B8CB}"/>
              </a:ext>
            </a:extLst>
          </p:cNvPr>
          <p:cNvSpPr>
            <a:spLocks noGrp="1" noChangeArrowheads="1"/>
          </p:cNvSpPr>
          <p:nvPr>
            <p:ph type="body" sz="half" idx="4294967295"/>
          </p:nvPr>
        </p:nvSpPr>
        <p:spPr>
          <a:xfrm>
            <a:off x="374650" y="1655763"/>
            <a:ext cx="4435475" cy="4105275"/>
          </a:xfrm>
        </p:spPr>
        <p:txBody>
          <a:bodyPr/>
          <a:lstStyle/>
          <a:p>
            <a:pPr eaLnBrk="1" hangingPunct="1">
              <a:buSzPct val="75000"/>
            </a:pPr>
            <a:r>
              <a:rPr kumimoji="0" lang="en-US" altLang="zh-CN" i="1">
                <a:solidFill>
                  <a:srgbClr val="CC0000"/>
                </a:solidFill>
                <a:ea typeface="宋体" panose="02010600030101010101" pitchFamily="2" charset="-122"/>
              </a:rPr>
              <a:t>Infrastructure that provides services to applications:</a:t>
            </a:r>
            <a:endParaRPr kumimoji="0" lang="en-US" altLang="zh-CN" sz="2400">
              <a:ea typeface="宋体" panose="02010600030101010101" pitchFamily="2" charset="-122"/>
            </a:endParaRPr>
          </a:p>
          <a:p>
            <a:pPr lvl="1" eaLnBrk="1" hangingPunct="1"/>
            <a:r>
              <a:rPr kumimoji="0" lang="en-US" altLang="zh-CN">
                <a:ea typeface="Arial" panose="020B0604020202020204" pitchFamily="34" charset="0"/>
              </a:rPr>
              <a:t>Web, VoIP, email, games, e-commerce, social nets, …</a:t>
            </a:r>
          </a:p>
          <a:p>
            <a:pPr eaLnBrk="1" hangingPunct="1">
              <a:buSzPct val="75000"/>
            </a:pPr>
            <a:r>
              <a:rPr kumimoji="0" lang="en-US" altLang="zh-CN" i="1">
                <a:solidFill>
                  <a:srgbClr val="CC0000"/>
                </a:solidFill>
                <a:ea typeface="宋体" panose="02010600030101010101" pitchFamily="2" charset="-122"/>
              </a:rPr>
              <a:t>provides programming interface to apps</a:t>
            </a:r>
          </a:p>
          <a:p>
            <a:pPr lvl="1" eaLnBrk="1" hangingPunct="1"/>
            <a:r>
              <a:rPr kumimoji="0" lang="en-US" altLang="zh-CN">
                <a:ea typeface="Arial" panose="020B0604020202020204" pitchFamily="34" charset="0"/>
              </a:rPr>
              <a:t>hooks that allow sending and receiving  app programs to </a:t>
            </a:r>
            <a:r>
              <a:rPr kumimoji="0" lang="ja-JP" altLang="en-US">
                <a:ea typeface="Arial" panose="020B0604020202020204" pitchFamily="34" charset="0"/>
              </a:rPr>
              <a:t>“</a:t>
            </a:r>
            <a:r>
              <a:rPr kumimoji="0" lang="en-US" altLang="ja-JP">
                <a:ea typeface="Arial" panose="020B0604020202020204" pitchFamily="34" charset="0"/>
              </a:rPr>
              <a:t>connect</a:t>
            </a:r>
            <a:r>
              <a:rPr kumimoji="0" lang="ja-JP" altLang="en-US">
                <a:ea typeface="Arial" panose="020B0604020202020204" pitchFamily="34" charset="0"/>
              </a:rPr>
              <a:t>”</a:t>
            </a:r>
            <a:r>
              <a:rPr kumimoji="0" lang="en-US" altLang="ja-JP">
                <a:ea typeface="Arial" panose="020B0604020202020204" pitchFamily="34" charset="0"/>
              </a:rPr>
              <a:t> to Internet</a:t>
            </a:r>
          </a:p>
          <a:p>
            <a:pPr lvl="1" eaLnBrk="1" hangingPunct="1"/>
            <a:r>
              <a:rPr kumimoji="0" lang="en-US" altLang="zh-CN">
                <a:ea typeface="Arial" panose="020B0604020202020204" pitchFamily="34" charset="0"/>
              </a:rPr>
              <a:t>provides service options, analogous to postal service</a:t>
            </a:r>
          </a:p>
        </p:txBody>
      </p:sp>
      <p:pic>
        <p:nvPicPr>
          <p:cNvPr id="20483" name="Picture 645" descr="underline_base">
            <a:extLst>
              <a:ext uri="{FF2B5EF4-FFF2-40B4-BE49-F238E27FC236}">
                <a16:creationId xmlns:a16="http://schemas.microsoft.com/office/drawing/2014/main" id="{FE7A0F6C-149C-0D05-5CAC-B649EF5F866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782638"/>
            <a:ext cx="654843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4" name="Group 725">
            <a:extLst>
              <a:ext uri="{FF2B5EF4-FFF2-40B4-BE49-F238E27FC236}">
                <a16:creationId xmlns:a16="http://schemas.microsoft.com/office/drawing/2014/main" id="{8527C4E2-1A63-4743-8B78-1DC83FB0CAAD}"/>
              </a:ext>
            </a:extLst>
          </p:cNvPr>
          <p:cNvGrpSpPr>
            <a:grpSpLocks/>
          </p:cNvGrpSpPr>
          <p:nvPr/>
        </p:nvGrpSpPr>
        <p:grpSpPr bwMode="auto">
          <a:xfrm>
            <a:off x="5167313" y="1395413"/>
            <a:ext cx="3551237" cy="4743450"/>
            <a:chOff x="5202238" y="1384300"/>
            <a:chExt cx="3551237" cy="4743450"/>
          </a:xfrm>
        </p:grpSpPr>
        <p:sp>
          <p:nvSpPr>
            <p:cNvPr id="20487" name="Freeform 415">
              <a:extLst>
                <a:ext uri="{FF2B5EF4-FFF2-40B4-BE49-F238E27FC236}">
                  <a16:creationId xmlns:a16="http://schemas.microsoft.com/office/drawing/2014/main" id="{70721666-B8C9-29A6-998E-FC33D2061A4F}"/>
                </a:ext>
              </a:extLst>
            </p:cNvPr>
            <p:cNvSpPr>
              <a:spLocks/>
            </p:cNvSpPr>
            <p:nvPr/>
          </p:nvSpPr>
          <p:spPr bwMode="auto">
            <a:xfrm>
              <a:off x="7004050" y="3527425"/>
              <a:ext cx="1314450" cy="674688"/>
            </a:xfrm>
            <a:custGeom>
              <a:avLst/>
              <a:gdLst>
                <a:gd name="T0" fmla="*/ 2147483646 w 828"/>
                <a:gd name="T1" fmla="*/ 2147483646 h 425"/>
                <a:gd name="T2" fmla="*/ 2147483646 w 828"/>
                <a:gd name="T3" fmla="*/ 2147483646 h 425"/>
                <a:gd name="T4" fmla="*/ 2147483646 w 828"/>
                <a:gd name="T5" fmla="*/ 2147483646 h 425"/>
                <a:gd name="T6" fmla="*/ 2147483646 w 828"/>
                <a:gd name="T7" fmla="*/ 2147483646 h 425"/>
                <a:gd name="T8" fmla="*/ 2147483646 w 828"/>
                <a:gd name="T9" fmla="*/ 2147483646 h 425"/>
                <a:gd name="T10" fmla="*/ 2147483646 w 828"/>
                <a:gd name="T11" fmla="*/ 2147483646 h 425"/>
                <a:gd name="T12" fmla="*/ 2147483646 w 828"/>
                <a:gd name="T13" fmla="*/ 2147483646 h 425"/>
                <a:gd name="T14" fmla="*/ 2147483646 w 828"/>
                <a:gd name="T15" fmla="*/ 2147483646 h 425"/>
                <a:gd name="T16" fmla="*/ 2147483646 w 828"/>
                <a:gd name="T17" fmla="*/ 2147483646 h 425"/>
                <a:gd name="T18" fmla="*/ 2147483646 w 828"/>
                <a:gd name="T19" fmla="*/ 2147483646 h 425"/>
                <a:gd name="T20" fmla="*/ 2147483646 w 828"/>
                <a:gd name="T21" fmla="*/ 2147483646 h 425"/>
                <a:gd name="T22" fmla="*/ 2147483646 w 828"/>
                <a:gd name="T23" fmla="*/ 2147483646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8" name="Freeform 416">
              <a:extLst>
                <a:ext uri="{FF2B5EF4-FFF2-40B4-BE49-F238E27FC236}">
                  <a16:creationId xmlns:a16="http://schemas.microsoft.com/office/drawing/2014/main" id="{3866B4F7-080F-AA8F-43E5-05735A780547}"/>
                </a:ext>
              </a:extLst>
            </p:cNvPr>
            <p:cNvSpPr>
              <a:spLocks/>
            </p:cNvSpPr>
            <p:nvPr/>
          </p:nvSpPr>
          <p:spPr bwMode="auto">
            <a:xfrm>
              <a:off x="7023100" y="2001838"/>
              <a:ext cx="1730375" cy="1125538"/>
            </a:xfrm>
            <a:custGeom>
              <a:avLst/>
              <a:gdLst>
                <a:gd name="T0" fmla="*/ 2147483646 w 765"/>
                <a:gd name="T1" fmla="*/ 2147483646 h 459"/>
                <a:gd name="T2" fmla="*/ 2147483646 w 765"/>
                <a:gd name="T3" fmla="*/ 2147483646 h 459"/>
                <a:gd name="T4" fmla="*/ 2147483646 w 765"/>
                <a:gd name="T5" fmla="*/ 2147483646 h 459"/>
                <a:gd name="T6" fmla="*/ 2147483646 w 765"/>
                <a:gd name="T7" fmla="*/ 2147483646 h 459"/>
                <a:gd name="T8" fmla="*/ 2147483646 w 765"/>
                <a:gd name="T9" fmla="*/ 2147483646 h 459"/>
                <a:gd name="T10" fmla="*/ 2147483646 w 765"/>
                <a:gd name="T11" fmla="*/ 2147483646 h 459"/>
                <a:gd name="T12" fmla="*/ 2147483646 w 765"/>
                <a:gd name="T13" fmla="*/ 2147483646 h 459"/>
                <a:gd name="T14" fmla="*/ 2147483646 w 765"/>
                <a:gd name="T15" fmla="*/ 2147483646 h 459"/>
                <a:gd name="T16" fmla="*/ 2147483646 w 765"/>
                <a:gd name="T17" fmla="*/ 2147483646 h 459"/>
                <a:gd name="T18" fmla="*/ 2147483646 w 765"/>
                <a:gd name="T19" fmla="*/ 2147483646 h 459"/>
                <a:gd name="T20" fmla="*/ 2147483646 w 765"/>
                <a:gd name="T21" fmla="*/ 2147483646 h 459"/>
                <a:gd name="T22" fmla="*/ 2147483646 w 765"/>
                <a:gd name="T23" fmla="*/ 2147483646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9" name="Freeform 417">
              <a:extLst>
                <a:ext uri="{FF2B5EF4-FFF2-40B4-BE49-F238E27FC236}">
                  <a16:creationId xmlns:a16="http://schemas.microsoft.com/office/drawing/2014/main" id="{B389265D-0C13-2B48-0C4E-181D402A1116}"/>
                </a:ext>
              </a:extLst>
            </p:cNvPr>
            <p:cNvSpPr>
              <a:spLocks/>
            </p:cNvSpPr>
            <p:nvPr/>
          </p:nvSpPr>
          <p:spPr bwMode="auto">
            <a:xfrm>
              <a:off x="5202238" y="1709738"/>
              <a:ext cx="1736725" cy="107156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490" name="Group 418">
              <a:extLst>
                <a:ext uri="{FF2B5EF4-FFF2-40B4-BE49-F238E27FC236}">
                  <a16:creationId xmlns:a16="http://schemas.microsoft.com/office/drawing/2014/main" id="{2929B624-CD15-F304-826C-3AD23F134C4B}"/>
                </a:ext>
              </a:extLst>
            </p:cNvPr>
            <p:cNvGrpSpPr>
              <a:grpSpLocks/>
            </p:cNvGrpSpPr>
            <p:nvPr/>
          </p:nvGrpSpPr>
          <p:grpSpPr bwMode="auto">
            <a:xfrm>
              <a:off x="5278438" y="2974975"/>
              <a:ext cx="1458912" cy="933450"/>
              <a:chOff x="2889" y="1631"/>
              <a:chExt cx="980" cy="743"/>
            </a:xfrm>
          </p:grpSpPr>
          <p:sp>
            <p:nvSpPr>
              <p:cNvPr id="20840" name="Rectangle 419">
                <a:extLst>
                  <a:ext uri="{FF2B5EF4-FFF2-40B4-BE49-F238E27FC236}">
                    <a16:creationId xmlns:a16="http://schemas.microsoft.com/office/drawing/2014/main" id="{A8BBA32B-9C70-B3F7-1B15-12508C95DB9D}"/>
                  </a:ext>
                </a:extLst>
              </p:cNvPr>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841" name="AutoShape 420">
                <a:extLst>
                  <a:ext uri="{FF2B5EF4-FFF2-40B4-BE49-F238E27FC236}">
                    <a16:creationId xmlns:a16="http://schemas.microsoft.com/office/drawing/2014/main" id="{B8D6E58F-DF82-231F-3D0A-8265480756E6}"/>
                  </a:ext>
                </a:extLst>
              </p:cNvPr>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solidFill>
                    <a:srgbClr val="00CCFF"/>
                  </a:solidFill>
                  <a:latin typeface="Arial" panose="020B0604020202020204" pitchFamily="34" charset="0"/>
                  <a:ea typeface="ＭＳ Ｐゴシック" panose="020B0600070205080204" pitchFamily="34" charset="-128"/>
                </a:endParaRPr>
              </a:p>
            </p:txBody>
          </p:sp>
        </p:grpSp>
        <p:sp>
          <p:nvSpPr>
            <p:cNvPr id="20491" name="Line 421">
              <a:extLst>
                <a:ext uri="{FF2B5EF4-FFF2-40B4-BE49-F238E27FC236}">
                  <a16:creationId xmlns:a16="http://schemas.microsoft.com/office/drawing/2014/main" id="{0B4F0C5F-2D03-7E9E-2421-1EE828DA3D49}"/>
                </a:ext>
              </a:extLst>
            </p:cNvPr>
            <p:cNvSpPr>
              <a:spLocks noChangeShapeType="1"/>
            </p:cNvSpPr>
            <p:nvPr/>
          </p:nvSpPr>
          <p:spPr bwMode="auto">
            <a:xfrm>
              <a:off x="7396163" y="3813175"/>
              <a:ext cx="163512" cy="120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Line 422">
              <a:extLst>
                <a:ext uri="{FF2B5EF4-FFF2-40B4-BE49-F238E27FC236}">
                  <a16:creationId xmlns:a16="http://schemas.microsoft.com/office/drawing/2014/main" id="{09AE3482-F7ED-6508-0881-0E598C063001}"/>
                </a:ext>
              </a:extLst>
            </p:cNvPr>
            <p:cNvSpPr>
              <a:spLocks noChangeShapeType="1"/>
            </p:cNvSpPr>
            <p:nvPr/>
          </p:nvSpPr>
          <p:spPr bwMode="auto">
            <a:xfrm>
              <a:off x="7493000" y="3733800"/>
              <a:ext cx="27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Line 423">
              <a:extLst>
                <a:ext uri="{FF2B5EF4-FFF2-40B4-BE49-F238E27FC236}">
                  <a16:creationId xmlns:a16="http://schemas.microsoft.com/office/drawing/2014/main" id="{FED241AA-63DB-3FC5-5B21-C265C26C3188}"/>
                </a:ext>
              </a:extLst>
            </p:cNvPr>
            <p:cNvSpPr>
              <a:spLocks noChangeShapeType="1"/>
            </p:cNvSpPr>
            <p:nvPr/>
          </p:nvSpPr>
          <p:spPr bwMode="auto">
            <a:xfrm flipV="1">
              <a:off x="7729538" y="3819525"/>
              <a:ext cx="134937"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424">
              <a:extLst>
                <a:ext uri="{FF2B5EF4-FFF2-40B4-BE49-F238E27FC236}">
                  <a16:creationId xmlns:a16="http://schemas.microsoft.com/office/drawing/2014/main" id="{EF17AA09-1B0C-7209-74C4-BAE75040FDDA}"/>
                </a:ext>
              </a:extLst>
            </p:cNvPr>
            <p:cNvSpPr>
              <a:spLocks noChangeShapeType="1"/>
            </p:cNvSpPr>
            <p:nvPr/>
          </p:nvSpPr>
          <p:spPr bwMode="auto">
            <a:xfrm>
              <a:off x="6427788" y="3740150"/>
              <a:ext cx="679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425">
              <a:extLst>
                <a:ext uri="{FF2B5EF4-FFF2-40B4-BE49-F238E27FC236}">
                  <a16:creationId xmlns:a16="http://schemas.microsoft.com/office/drawing/2014/main" id="{48612C4B-7C61-ED3A-F5A4-01614FC672CD}"/>
                </a:ext>
              </a:extLst>
            </p:cNvPr>
            <p:cNvSpPr>
              <a:spLocks noChangeShapeType="1"/>
            </p:cNvSpPr>
            <p:nvPr/>
          </p:nvSpPr>
          <p:spPr bwMode="auto">
            <a:xfrm>
              <a:off x="6723063" y="2587625"/>
              <a:ext cx="509587"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Line 426">
              <a:extLst>
                <a:ext uri="{FF2B5EF4-FFF2-40B4-BE49-F238E27FC236}">
                  <a16:creationId xmlns:a16="http://schemas.microsoft.com/office/drawing/2014/main" id="{385F77C1-F4F6-56D9-6482-EFD0BA9AC2CE}"/>
                </a:ext>
              </a:extLst>
            </p:cNvPr>
            <p:cNvSpPr>
              <a:spLocks noChangeShapeType="1"/>
            </p:cNvSpPr>
            <p:nvPr/>
          </p:nvSpPr>
          <p:spPr bwMode="auto">
            <a:xfrm>
              <a:off x="6289675" y="2403475"/>
              <a:ext cx="152400" cy="9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Freeform 427">
              <a:extLst>
                <a:ext uri="{FF2B5EF4-FFF2-40B4-BE49-F238E27FC236}">
                  <a16:creationId xmlns:a16="http://schemas.microsoft.com/office/drawing/2014/main" id="{5916AD89-6DE6-584D-7B33-3BB981946B8A}"/>
                </a:ext>
              </a:extLst>
            </p:cNvPr>
            <p:cNvSpPr>
              <a:spLocks/>
            </p:cNvSpPr>
            <p:nvPr/>
          </p:nvSpPr>
          <p:spPr bwMode="auto">
            <a:xfrm>
              <a:off x="5497513" y="4378325"/>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8" name="Line 428">
              <a:extLst>
                <a:ext uri="{FF2B5EF4-FFF2-40B4-BE49-F238E27FC236}">
                  <a16:creationId xmlns:a16="http://schemas.microsoft.com/office/drawing/2014/main" id="{44991158-F43E-826F-F4C2-3E0A72A0B86E}"/>
                </a:ext>
              </a:extLst>
            </p:cNvPr>
            <p:cNvSpPr>
              <a:spLocks noChangeShapeType="1"/>
            </p:cNvSpPr>
            <p:nvPr/>
          </p:nvSpPr>
          <p:spPr bwMode="auto">
            <a:xfrm rot="-5400000">
              <a:off x="7845425" y="5159375"/>
              <a:ext cx="523875" cy="139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9" name="Line 429">
              <a:extLst>
                <a:ext uri="{FF2B5EF4-FFF2-40B4-BE49-F238E27FC236}">
                  <a16:creationId xmlns:a16="http://schemas.microsoft.com/office/drawing/2014/main" id="{0FD6459C-BA6E-B58F-08CB-D4E801089E79}"/>
                </a:ext>
              </a:extLst>
            </p:cNvPr>
            <p:cNvSpPr>
              <a:spLocks noChangeShapeType="1"/>
            </p:cNvSpPr>
            <p:nvPr/>
          </p:nvSpPr>
          <p:spPr bwMode="auto">
            <a:xfrm rot="5400000" flipV="1">
              <a:off x="7991475" y="5440362"/>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0" name="Line 430">
              <a:extLst>
                <a:ext uri="{FF2B5EF4-FFF2-40B4-BE49-F238E27FC236}">
                  <a16:creationId xmlns:a16="http://schemas.microsoft.com/office/drawing/2014/main" id="{BD896961-A2C2-8469-C0C9-7EA2244535B8}"/>
                </a:ext>
              </a:extLst>
            </p:cNvPr>
            <p:cNvSpPr>
              <a:spLocks noChangeShapeType="1"/>
            </p:cNvSpPr>
            <p:nvPr/>
          </p:nvSpPr>
          <p:spPr bwMode="auto">
            <a:xfrm rot="-5400000">
              <a:off x="8177213" y="5116512"/>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1" name="Line 431">
              <a:extLst>
                <a:ext uri="{FF2B5EF4-FFF2-40B4-BE49-F238E27FC236}">
                  <a16:creationId xmlns:a16="http://schemas.microsoft.com/office/drawing/2014/main" id="{71DF2756-5418-3385-57BA-530F217BB583}"/>
                </a:ext>
              </a:extLst>
            </p:cNvPr>
            <p:cNvSpPr>
              <a:spLocks noChangeShapeType="1"/>
            </p:cNvSpPr>
            <p:nvPr/>
          </p:nvSpPr>
          <p:spPr bwMode="auto">
            <a:xfrm>
              <a:off x="7358063" y="4697412"/>
              <a:ext cx="390525" cy="18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Line 432">
              <a:extLst>
                <a:ext uri="{FF2B5EF4-FFF2-40B4-BE49-F238E27FC236}">
                  <a16:creationId xmlns:a16="http://schemas.microsoft.com/office/drawing/2014/main" id="{96A3C621-D40B-5B71-F83E-4F6B0B8EA8E5}"/>
                </a:ext>
              </a:extLst>
            </p:cNvPr>
            <p:cNvSpPr>
              <a:spLocks noChangeShapeType="1"/>
            </p:cNvSpPr>
            <p:nvPr/>
          </p:nvSpPr>
          <p:spPr bwMode="auto">
            <a:xfrm flipV="1">
              <a:off x="6737350" y="4684712"/>
              <a:ext cx="322263" cy="198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3" name="Line 433">
              <a:extLst>
                <a:ext uri="{FF2B5EF4-FFF2-40B4-BE49-F238E27FC236}">
                  <a16:creationId xmlns:a16="http://schemas.microsoft.com/office/drawing/2014/main" id="{7A8B7BD3-4E8F-5890-09FD-18D807FD75FE}"/>
                </a:ext>
              </a:extLst>
            </p:cNvPr>
            <p:cNvSpPr>
              <a:spLocks noChangeShapeType="1"/>
            </p:cNvSpPr>
            <p:nvPr/>
          </p:nvSpPr>
          <p:spPr bwMode="auto">
            <a:xfrm flipV="1">
              <a:off x="6780213" y="4976812"/>
              <a:ext cx="971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Line 435">
              <a:extLst>
                <a:ext uri="{FF2B5EF4-FFF2-40B4-BE49-F238E27FC236}">
                  <a16:creationId xmlns:a16="http://schemas.microsoft.com/office/drawing/2014/main" id="{5CCA9EE9-6EB2-E65D-C3EA-B3E25A364941}"/>
                </a:ext>
              </a:extLst>
            </p:cNvPr>
            <p:cNvSpPr>
              <a:spLocks noChangeShapeType="1"/>
            </p:cNvSpPr>
            <p:nvPr/>
          </p:nvSpPr>
          <p:spPr bwMode="auto">
            <a:xfrm>
              <a:off x="6100763" y="4773612"/>
              <a:ext cx="263525" cy="85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5" name="Line 436">
              <a:extLst>
                <a:ext uri="{FF2B5EF4-FFF2-40B4-BE49-F238E27FC236}">
                  <a16:creationId xmlns:a16="http://schemas.microsoft.com/office/drawing/2014/main" id="{20FE3D57-E584-080C-4DBF-69BF71B449A0}"/>
                </a:ext>
              </a:extLst>
            </p:cNvPr>
            <p:cNvSpPr>
              <a:spLocks noChangeShapeType="1"/>
            </p:cNvSpPr>
            <p:nvPr/>
          </p:nvSpPr>
          <p:spPr bwMode="auto">
            <a:xfrm flipV="1">
              <a:off x="5842000" y="4983162"/>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Line 439">
              <a:extLst>
                <a:ext uri="{FF2B5EF4-FFF2-40B4-BE49-F238E27FC236}">
                  <a16:creationId xmlns:a16="http://schemas.microsoft.com/office/drawing/2014/main" id="{98BC9B3A-0228-56BC-44AB-D1B0031D944C}"/>
                </a:ext>
              </a:extLst>
            </p:cNvPr>
            <p:cNvSpPr>
              <a:spLocks noChangeShapeType="1"/>
            </p:cNvSpPr>
            <p:nvPr/>
          </p:nvSpPr>
          <p:spPr bwMode="auto">
            <a:xfrm flipH="1">
              <a:off x="6267450" y="5070475"/>
              <a:ext cx="142875"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7" name="Line 440">
              <a:extLst>
                <a:ext uri="{FF2B5EF4-FFF2-40B4-BE49-F238E27FC236}">
                  <a16:creationId xmlns:a16="http://schemas.microsoft.com/office/drawing/2014/main" id="{CB6D4F66-62D8-F891-0E79-A6523EC71371}"/>
                </a:ext>
              </a:extLst>
            </p:cNvPr>
            <p:cNvSpPr>
              <a:spLocks noChangeShapeType="1"/>
            </p:cNvSpPr>
            <p:nvPr/>
          </p:nvSpPr>
          <p:spPr bwMode="auto">
            <a:xfrm flipH="1" flipV="1">
              <a:off x="6588125" y="5097462"/>
              <a:ext cx="74613"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Line 441">
              <a:extLst>
                <a:ext uri="{FF2B5EF4-FFF2-40B4-BE49-F238E27FC236}">
                  <a16:creationId xmlns:a16="http://schemas.microsoft.com/office/drawing/2014/main" id="{A3BEFD0F-7DC6-C80B-DBE7-27A1F504C8ED}"/>
                </a:ext>
              </a:extLst>
            </p:cNvPr>
            <p:cNvSpPr>
              <a:spLocks noChangeShapeType="1"/>
            </p:cNvSpPr>
            <p:nvPr/>
          </p:nvSpPr>
          <p:spPr bwMode="auto">
            <a:xfrm>
              <a:off x="6743700" y="5053012"/>
              <a:ext cx="503238" cy="269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9" name="Line 443">
              <a:extLst>
                <a:ext uri="{FF2B5EF4-FFF2-40B4-BE49-F238E27FC236}">
                  <a16:creationId xmlns:a16="http://schemas.microsoft.com/office/drawing/2014/main" id="{97176C02-DA1D-9EB1-6E62-24210DD1E93D}"/>
                </a:ext>
              </a:extLst>
            </p:cNvPr>
            <p:cNvSpPr>
              <a:spLocks noChangeShapeType="1"/>
            </p:cNvSpPr>
            <p:nvPr/>
          </p:nvSpPr>
          <p:spPr bwMode="auto">
            <a:xfrm>
              <a:off x="6281738" y="3522662"/>
              <a:ext cx="0" cy="131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0" name="Line 444">
              <a:extLst>
                <a:ext uri="{FF2B5EF4-FFF2-40B4-BE49-F238E27FC236}">
                  <a16:creationId xmlns:a16="http://schemas.microsoft.com/office/drawing/2014/main" id="{DC50EE8F-F620-2BE8-C353-E5452E9CE089}"/>
                </a:ext>
              </a:extLst>
            </p:cNvPr>
            <p:cNvSpPr>
              <a:spLocks noChangeShapeType="1"/>
            </p:cNvSpPr>
            <p:nvPr/>
          </p:nvSpPr>
          <p:spPr bwMode="auto">
            <a:xfrm flipV="1">
              <a:off x="7577138" y="2492375"/>
              <a:ext cx="123825" cy="87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1" name="Line 445">
              <a:extLst>
                <a:ext uri="{FF2B5EF4-FFF2-40B4-BE49-F238E27FC236}">
                  <a16:creationId xmlns:a16="http://schemas.microsoft.com/office/drawing/2014/main" id="{FF7F7F0F-BAAE-7CF2-DF7D-4DDADBB00C30}"/>
                </a:ext>
              </a:extLst>
            </p:cNvPr>
            <p:cNvSpPr>
              <a:spLocks noChangeShapeType="1"/>
            </p:cNvSpPr>
            <p:nvPr/>
          </p:nvSpPr>
          <p:spPr bwMode="auto">
            <a:xfrm>
              <a:off x="7405688" y="2665412"/>
              <a:ext cx="0" cy="82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2" name="Line 446">
              <a:extLst>
                <a:ext uri="{FF2B5EF4-FFF2-40B4-BE49-F238E27FC236}">
                  <a16:creationId xmlns:a16="http://schemas.microsoft.com/office/drawing/2014/main" id="{1E35D375-9335-C873-B485-1DC3C01156BF}"/>
                </a:ext>
              </a:extLst>
            </p:cNvPr>
            <p:cNvSpPr>
              <a:spLocks noChangeShapeType="1"/>
            </p:cNvSpPr>
            <p:nvPr/>
          </p:nvSpPr>
          <p:spPr bwMode="auto">
            <a:xfrm flipV="1">
              <a:off x="7577138" y="2562225"/>
              <a:ext cx="263525"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3" name="Line 447">
              <a:extLst>
                <a:ext uri="{FF2B5EF4-FFF2-40B4-BE49-F238E27FC236}">
                  <a16:creationId xmlns:a16="http://schemas.microsoft.com/office/drawing/2014/main" id="{24562807-4347-B30A-72FE-FB6D3B129A1F}"/>
                </a:ext>
              </a:extLst>
            </p:cNvPr>
            <p:cNvSpPr>
              <a:spLocks noChangeShapeType="1"/>
            </p:cNvSpPr>
            <p:nvPr/>
          </p:nvSpPr>
          <p:spPr bwMode="auto">
            <a:xfrm>
              <a:off x="7942263" y="2560637"/>
              <a:ext cx="0" cy="196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4" name="Line 448">
              <a:extLst>
                <a:ext uri="{FF2B5EF4-FFF2-40B4-BE49-F238E27FC236}">
                  <a16:creationId xmlns:a16="http://schemas.microsoft.com/office/drawing/2014/main" id="{1EE71376-1356-ADE4-2C9C-34083EA3019B}"/>
                </a:ext>
              </a:extLst>
            </p:cNvPr>
            <p:cNvSpPr>
              <a:spLocks noChangeShapeType="1"/>
            </p:cNvSpPr>
            <p:nvPr/>
          </p:nvSpPr>
          <p:spPr bwMode="auto">
            <a:xfrm>
              <a:off x="7596188" y="2867025"/>
              <a:ext cx="188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5" name="Line 449">
              <a:extLst>
                <a:ext uri="{FF2B5EF4-FFF2-40B4-BE49-F238E27FC236}">
                  <a16:creationId xmlns:a16="http://schemas.microsoft.com/office/drawing/2014/main" id="{9D7C7F54-4FBD-C9A9-1880-D98ADED0306E}"/>
                </a:ext>
              </a:extLst>
            </p:cNvPr>
            <p:cNvSpPr>
              <a:spLocks noChangeShapeType="1"/>
            </p:cNvSpPr>
            <p:nvPr/>
          </p:nvSpPr>
          <p:spPr bwMode="auto">
            <a:xfrm flipV="1">
              <a:off x="5891213" y="373380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6" name="Line 450">
              <a:extLst>
                <a:ext uri="{FF2B5EF4-FFF2-40B4-BE49-F238E27FC236}">
                  <a16:creationId xmlns:a16="http://schemas.microsoft.com/office/drawing/2014/main" id="{F49E3FB2-6D37-B41C-EC90-862774E9DA6E}"/>
                </a:ext>
              </a:extLst>
            </p:cNvPr>
            <p:cNvSpPr>
              <a:spLocks noChangeShapeType="1"/>
            </p:cNvSpPr>
            <p:nvPr/>
          </p:nvSpPr>
          <p:spPr bwMode="auto">
            <a:xfrm>
              <a:off x="8150225" y="2857500"/>
              <a:ext cx="17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7" name="Line 451">
              <a:extLst>
                <a:ext uri="{FF2B5EF4-FFF2-40B4-BE49-F238E27FC236}">
                  <a16:creationId xmlns:a16="http://schemas.microsoft.com/office/drawing/2014/main" id="{B25D981E-DD92-4D04-4CED-0186FE97CCF6}"/>
                </a:ext>
              </a:extLst>
            </p:cNvPr>
            <p:cNvSpPr>
              <a:spLocks noChangeShapeType="1"/>
            </p:cNvSpPr>
            <p:nvPr/>
          </p:nvSpPr>
          <p:spPr bwMode="auto">
            <a:xfrm flipH="1">
              <a:off x="7296150" y="2933700"/>
              <a:ext cx="98425" cy="704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8" name="Line 452">
              <a:extLst>
                <a:ext uri="{FF2B5EF4-FFF2-40B4-BE49-F238E27FC236}">
                  <a16:creationId xmlns:a16="http://schemas.microsoft.com/office/drawing/2014/main" id="{FF872BF7-6DB1-8DAA-4313-8B1340AD9631}"/>
                </a:ext>
              </a:extLst>
            </p:cNvPr>
            <p:cNvSpPr>
              <a:spLocks noChangeShapeType="1"/>
            </p:cNvSpPr>
            <p:nvPr/>
          </p:nvSpPr>
          <p:spPr bwMode="auto">
            <a:xfrm flipH="1">
              <a:off x="7888288" y="2933700"/>
              <a:ext cx="111125" cy="727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9" name="Line 541">
              <a:extLst>
                <a:ext uri="{FF2B5EF4-FFF2-40B4-BE49-F238E27FC236}">
                  <a16:creationId xmlns:a16="http://schemas.microsoft.com/office/drawing/2014/main" id="{D995A16C-F611-DE3C-4D7F-BE19791897DA}"/>
                </a:ext>
              </a:extLst>
            </p:cNvPr>
            <p:cNvSpPr>
              <a:spLocks noChangeShapeType="1"/>
            </p:cNvSpPr>
            <p:nvPr/>
          </p:nvSpPr>
          <p:spPr bwMode="auto">
            <a:xfrm flipV="1">
              <a:off x="7272338" y="4075112"/>
              <a:ext cx="227012" cy="436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520" name="Group 590">
              <a:extLst>
                <a:ext uri="{FF2B5EF4-FFF2-40B4-BE49-F238E27FC236}">
                  <a16:creationId xmlns:a16="http://schemas.microsoft.com/office/drawing/2014/main" id="{34754F23-3862-2A78-0105-5C38B81ABABE}"/>
                </a:ext>
              </a:extLst>
            </p:cNvPr>
            <p:cNvGrpSpPr>
              <a:grpSpLocks/>
            </p:cNvGrpSpPr>
            <p:nvPr/>
          </p:nvGrpSpPr>
          <p:grpSpPr bwMode="auto">
            <a:xfrm flipH="1">
              <a:off x="5775325" y="4533900"/>
              <a:ext cx="414337" cy="373063"/>
              <a:chOff x="2839" y="3501"/>
              <a:chExt cx="755" cy="803"/>
            </a:xfrm>
          </p:grpSpPr>
          <p:pic>
            <p:nvPicPr>
              <p:cNvPr id="20838" name="Picture 591" descr="desktop_computer_stylized_medium">
                <a:extLst>
                  <a:ext uri="{FF2B5EF4-FFF2-40B4-BE49-F238E27FC236}">
                    <a16:creationId xmlns:a16="http://schemas.microsoft.com/office/drawing/2014/main" id="{05C714CF-66AF-DBA8-B942-A7B10C4A7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39" name="Freeform 592">
                <a:extLst>
                  <a:ext uri="{FF2B5EF4-FFF2-40B4-BE49-F238E27FC236}">
                    <a16:creationId xmlns:a16="http://schemas.microsoft.com/office/drawing/2014/main" id="{FC42CE1B-C352-A32F-AFD5-B6C162C739D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grpSp>
          <p:nvGrpSpPr>
            <p:cNvPr id="20521" name="Group 593">
              <a:extLst>
                <a:ext uri="{FF2B5EF4-FFF2-40B4-BE49-F238E27FC236}">
                  <a16:creationId xmlns:a16="http://schemas.microsoft.com/office/drawing/2014/main" id="{1D09933A-A4C8-3F3C-DEDE-34AA49B887DB}"/>
                </a:ext>
              </a:extLst>
            </p:cNvPr>
            <p:cNvGrpSpPr>
              <a:grpSpLocks/>
            </p:cNvGrpSpPr>
            <p:nvPr/>
          </p:nvGrpSpPr>
          <p:grpSpPr bwMode="auto">
            <a:xfrm flipH="1">
              <a:off x="5457825" y="4954588"/>
              <a:ext cx="482600" cy="406400"/>
              <a:chOff x="2839" y="3501"/>
              <a:chExt cx="755" cy="803"/>
            </a:xfrm>
          </p:grpSpPr>
          <p:pic>
            <p:nvPicPr>
              <p:cNvPr id="20836" name="Picture 594" descr="desktop_computer_stylized_medium">
                <a:extLst>
                  <a:ext uri="{FF2B5EF4-FFF2-40B4-BE49-F238E27FC236}">
                    <a16:creationId xmlns:a16="http://schemas.microsoft.com/office/drawing/2014/main" id="{01B0C8ED-828A-CC80-05D7-4BD12895E9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37" name="Freeform 595">
                <a:extLst>
                  <a:ext uri="{FF2B5EF4-FFF2-40B4-BE49-F238E27FC236}">
                    <a16:creationId xmlns:a16="http://schemas.microsoft.com/office/drawing/2014/main" id="{14C8A812-A582-6976-32BB-C93C9A20861B}"/>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grpSp>
          <p:nvGrpSpPr>
            <p:cNvPr id="20522" name="Group 596">
              <a:extLst>
                <a:ext uri="{FF2B5EF4-FFF2-40B4-BE49-F238E27FC236}">
                  <a16:creationId xmlns:a16="http://schemas.microsoft.com/office/drawing/2014/main" id="{ADA65A38-1A46-514E-564E-402BC78EBDA8}"/>
                </a:ext>
              </a:extLst>
            </p:cNvPr>
            <p:cNvGrpSpPr>
              <a:grpSpLocks/>
            </p:cNvGrpSpPr>
            <p:nvPr/>
          </p:nvGrpSpPr>
          <p:grpSpPr bwMode="auto">
            <a:xfrm flipH="1">
              <a:off x="5935663" y="5256213"/>
              <a:ext cx="427037" cy="349250"/>
              <a:chOff x="2839" y="3501"/>
              <a:chExt cx="755" cy="803"/>
            </a:xfrm>
          </p:grpSpPr>
          <p:pic>
            <p:nvPicPr>
              <p:cNvPr id="20834" name="Picture 597" descr="desktop_computer_stylized_medium">
                <a:extLst>
                  <a:ext uri="{FF2B5EF4-FFF2-40B4-BE49-F238E27FC236}">
                    <a16:creationId xmlns:a16="http://schemas.microsoft.com/office/drawing/2014/main" id="{8A2C468D-97B4-77BD-3D55-BC11217178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35" name="Freeform 598">
                <a:extLst>
                  <a:ext uri="{FF2B5EF4-FFF2-40B4-BE49-F238E27FC236}">
                    <a16:creationId xmlns:a16="http://schemas.microsoft.com/office/drawing/2014/main" id="{55D35D89-2684-911F-5DC3-7E3E5ABC21F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grpSp>
          <p:nvGrpSpPr>
            <p:cNvPr id="20523" name="Group 599">
              <a:extLst>
                <a:ext uri="{FF2B5EF4-FFF2-40B4-BE49-F238E27FC236}">
                  <a16:creationId xmlns:a16="http://schemas.microsoft.com/office/drawing/2014/main" id="{434EEE39-433F-F08B-A2BE-D01E88BA62CE}"/>
                </a:ext>
              </a:extLst>
            </p:cNvPr>
            <p:cNvGrpSpPr>
              <a:grpSpLocks/>
            </p:cNvGrpSpPr>
            <p:nvPr/>
          </p:nvGrpSpPr>
          <p:grpSpPr bwMode="auto">
            <a:xfrm>
              <a:off x="6550025" y="5238750"/>
              <a:ext cx="427037" cy="350838"/>
              <a:chOff x="2839" y="3501"/>
              <a:chExt cx="755" cy="803"/>
            </a:xfrm>
          </p:grpSpPr>
          <p:pic>
            <p:nvPicPr>
              <p:cNvPr id="20832" name="Picture 600" descr="desktop_computer_stylized_medium">
                <a:extLst>
                  <a:ext uri="{FF2B5EF4-FFF2-40B4-BE49-F238E27FC236}">
                    <a16:creationId xmlns:a16="http://schemas.microsoft.com/office/drawing/2014/main" id="{3F5566FC-F9D3-312D-4880-B093D55C30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33" name="Freeform 601">
                <a:extLst>
                  <a:ext uri="{FF2B5EF4-FFF2-40B4-BE49-F238E27FC236}">
                    <a16:creationId xmlns:a16="http://schemas.microsoft.com/office/drawing/2014/main" id="{D2E71450-78DC-ADED-04CB-A02BAD0FCAD5}"/>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pic>
          <p:nvPicPr>
            <p:cNvPr id="20524" name="Picture 603" descr="car_icon_small">
              <a:extLst>
                <a:ext uri="{FF2B5EF4-FFF2-40B4-BE49-F238E27FC236}">
                  <a16:creationId xmlns:a16="http://schemas.microsoft.com/office/drawing/2014/main" id="{CE233E49-14E0-8929-055E-9A5937BC48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2063" y="1720850"/>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25" name="Group 652">
              <a:extLst>
                <a:ext uri="{FF2B5EF4-FFF2-40B4-BE49-F238E27FC236}">
                  <a16:creationId xmlns:a16="http://schemas.microsoft.com/office/drawing/2014/main" id="{A1DC0F57-F7EF-9E62-D84D-5CB5D5FB6DD7}"/>
                </a:ext>
              </a:extLst>
            </p:cNvPr>
            <p:cNvGrpSpPr>
              <a:grpSpLocks/>
            </p:cNvGrpSpPr>
            <p:nvPr/>
          </p:nvGrpSpPr>
          <p:grpSpPr bwMode="auto">
            <a:xfrm>
              <a:off x="5613400" y="1546225"/>
              <a:ext cx="415925" cy="385763"/>
              <a:chOff x="2751" y="1851"/>
              <a:chExt cx="462" cy="478"/>
            </a:xfrm>
          </p:grpSpPr>
          <p:pic>
            <p:nvPicPr>
              <p:cNvPr id="20830" name="Picture 653" descr="iphone_stylized_small">
                <a:extLst>
                  <a:ext uri="{FF2B5EF4-FFF2-40B4-BE49-F238E27FC236}">
                    <a16:creationId xmlns:a16="http://schemas.microsoft.com/office/drawing/2014/main" id="{AF84B9BD-2633-778D-5433-F4B2D55662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1" name="Picture 654" descr="antenna_radiation_stylized">
                <a:extLst>
                  <a:ext uri="{FF2B5EF4-FFF2-40B4-BE49-F238E27FC236}">
                    <a16:creationId xmlns:a16="http://schemas.microsoft.com/office/drawing/2014/main" id="{420D7BBA-8EE9-1DE7-5132-EBE4310032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26" name="Group 665">
              <a:extLst>
                <a:ext uri="{FF2B5EF4-FFF2-40B4-BE49-F238E27FC236}">
                  <a16:creationId xmlns:a16="http://schemas.microsoft.com/office/drawing/2014/main" id="{8257F760-8CF1-F696-07DE-8D35674A3E98}"/>
                </a:ext>
              </a:extLst>
            </p:cNvPr>
            <p:cNvGrpSpPr>
              <a:grpSpLocks/>
            </p:cNvGrpSpPr>
            <p:nvPr/>
          </p:nvGrpSpPr>
          <p:grpSpPr bwMode="auto">
            <a:xfrm>
              <a:off x="7689850" y="2395538"/>
              <a:ext cx="390525" cy="169863"/>
              <a:chOff x="4650" y="1129"/>
              <a:chExt cx="246" cy="95"/>
            </a:xfrm>
          </p:grpSpPr>
          <p:sp>
            <p:nvSpPr>
              <p:cNvPr id="20822" name="Oval 407">
                <a:extLst>
                  <a:ext uri="{FF2B5EF4-FFF2-40B4-BE49-F238E27FC236}">
                    <a16:creationId xmlns:a16="http://schemas.microsoft.com/office/drawing/2014/main" id="{3E278C29-0279-035C-10B7-233C95ED1581}"/>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823" name="Rectangle 410">
                <a:extLst>
                  <a:ext uri="{FF2B5EF4-FFF2-40B4-BE49-F238E27FC236}">
                    <a16:creationId xmlns:a16="http://schemas.microsoft.com/office/drawing/2014/main" id="{243243D8-8318-9EF4-42BE-49BBCC69FD38}"/>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824" name="Oval 411">
                <a:extLst>
                  <a:ext uri="{FF2B5EF4-FFF2-40B4-BE49-F238E27FC236}">
                    <a16:creationId xmlns:a16="http://schemas.microsoft.com/office/drawing/2014/main" id="{3B53C9C5-60E6-9ACA-5841-6E2BD20B3EAB}"/>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20825" name="Group 659">
                <a:extLst>
                  <a:ext uri="{FF2B5EF4-FFF2-40B4-BE49-F238E27FC236}">
                    <a16:creationId xmlns:a16="http://schemas.microsoft.com/office/drawing/2014/main" id="{3BC24C43-8440-50AD-E381-4BED462D1677}"/>
                  </a:ext>
                </a:extLst>
              </p:cNvPr>
              <p:cNvGrpSpPr>
                <a:grpSpLocks/>
              </p:cNvGrpSpPr>
              <p:nvPr/>
            </p:nvGrpSpPr>
            <p:grpSpPr bwMode="auto">
              <a:xfrm>
                <a:off x="4699" y="1145"/>
                <a:ext cx="138" cy="29"/>
                <a:chOff x="2468" y="1332"/>
                <a:chExt cx="310" cy="60"/>
              </a:xfrm>
            </p:grpSpPr>
            <p:sp>
              <p:nvSpPr>
                <p:cNvPr id="20828" name="Freeform 660">
                  <a:extLst>
                    <a:ext uri="{FF2B5EF4-FFF2-40B4-BE49-F238E27FC236}">
                      <a16:creationId xmlns:a16="http://schemas.microsoft.com/office/drawing/2014/main" id="{986D19E8-6ACE-A161-4F53-C450364EFA3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29" name="Freeform 661">
                  <a:extLst>
                    <a:ext uri="{FF2B5EF4-FFF2-40B4-BE49-F238E27FC236}">
                      <a16:creationId xmlns:a16="http://schemas.microsoft.com/office/drawing/2014/main" id="{80C73870-AD59-6A12-29B3-9F9B3118AC6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826" name="Line 662">
                <a:extLst>
                  <a:ext uri="{FF2B5EF4-FFF2-40B4-BE49-F238E27FC236}">
                    <a16:creationId xmlns:a16="http://schemas.microsoft.com/office/drawing/2014/main" id="{0BD5AAEC-4B6D-440D-9D08-7045813D6921}"/>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27" name="Line 663">
                <a:extLst>
                  <a:ext uri="{FF2B5EF4-FFF2-40B4-BE49-F238E27FC236}">
                    <a16:creationId xmlns:a16="http://schemas.microsoft.com/office/drawing/2014/main" id="{3DA07E28-F4BC-1420-6B5F-3808F3666A7B}"/>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27" name="Group 666">
              <a:extLst>
                <a:ext uri="{FF2B5EF4-FFF2-40B4-BE49-F238E27FC236}">
                  <a16:creationId xmlns:a16="http://schemas.microsoft.com/office/drawing/2014/main" id="{C717D0B4-36A4-2986-5104-471E20BF7619}"/>
                </a:ext>
              </a:extLst>
            </p:cNvPr>
            <p:cNvGrpSpPr>
              <a:grpSpLocks/>
            </p:cNvGrpSpPr>
            <p:nvPr/>
          </p:nvGrpSpPr>
          <p:grpSpPr bwMode="auto">
            <a:xfrm>
              <a:off x="7762875" y="2757488"/>
              <a:ext cx="390525" cy="176213"/>
              <a:chOff x="4650" y="1129"/>
              <a:chExt cx="246" cy="95"/>
            </a:xfrm>
          </p:grpSpPr>
          <p:sp>
            <p:nvSpPr>
              <p:cNvPr id="20814" name="Oval 407">
                <a:extLst>
                  <a:ext uri="{FF2B5EF4-FFF2-40B4-BE49-F238E27FC236}">
                    <a16:creationId xmlns:a16="http://schemas.microsoft.com/office/drawing/2014/main" id="{8889E115-7C9A-CD14-3D4F-A76DCCDCD026}"/>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815" name="Rectangle 410">
                <a:extLst>
                  <a:ext uri="{FF2B5EF4-FFF2-40B4-BE49-F238E27FC236}">
                    <a16:creationId xmlns:a16="http://schemas.microsoft.com/office/drawing/2014/main" id="{A693DCBA-D223-EF30-0959-DC882400BBE6}"/>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816" name="Oval 411">
                <a:extLst>
                  <a:ext uri="{FF2B5EF4-FFF2-40B4-BE49-F238E27FC236}">
                    <a16:creationId xmlns:a16="http://schemas.microsoft.com/office/drawing/2014/main" id="{5175198B-D3DC-AD45-FED8-9B4EECFBB4FF}"/>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20817" name="Group 670">
                <a:extLst>
                  <a:ext uri="{FF2B5EF4-FFF2-40B4-BE49-F238E27FC236}">
                    <a16:creationId xmlns:a16="http://schemas.microsoft.com/office/drawing/2014/main" id="{00A64A43-5209-C52B-8383-C344145F50B5}"/>
                  </a:ext>
                </a:extLst>
              </p:cNvPr>
              <p:cNvGrpSpPr>
                <a:grpSpLocks/>
              </p:cNvGrpSpPr>
              <p:nvPr/>
            </p:nvGrpSpPr>
            <p:grpSpPr bwMode="auto">
              <a:xfrm>
                <a:off x="4699" y="1145"/>
                <a:ext cx="138" cy="29"/>
                <a:chOff x="2468" y="1332"/>
                <a:chExt cx="310" cy="60"/>
              </a:xfrm>
            </p:grpSpPr>
            <p:sp>
              <p:nvSpPr>
                <p:cNvPr id="20820" name="Freeform 671">
                  <a:extLst>
                    <a:ext uri="{FF2B5EF4-FFF2-40B4-BE49-F238E27FC236}">
                      <a16:creationId xmlns:a16="http://schemas.microsoft.com/office/drawing/2014/main" id="{0FDD94C9-B4E0-2A58-D62F-DFB737F3298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21" name="Freeform 672">
                  <a:extLst>
                    <a:ext uri="{FF2B5EF4-FFF2-40B4-BE49-F238E27FC236}">
                      <a16:creationId xmlns:a16="http://schemas.microsoft.com/office/drawing/2014/main" id="{51E93E79-831A-60EA-F1EB-62EBC308422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818" name="Line 673">
                <a:extLst>
                  <a:ext uri="{FF2B5EF4-FFF2-40B4-BE49-F238E27FC236}">
                    <a16:creationId xmlns:a16="http://schemas.microsoft.com/office/drawing/2014/main" id="{3B80DDEF-49C3-380A-1069-9A58A3E5B148}"/>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19" name="Line 674">
                <a:extLst>
                  <a:ext uri="{FF2B5EF4-FFF2-40B4-BE49-F238E27FC236}">
                    <a16:creationId xmlns:a16="http://schemas.microsoft.com/office/drawing/2014/main" id="{4EEEDB48-77CB-7540-64D0-64EB9CD1F7A5}"/>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28" name="Group 675">
              <a:extLst>
                <a:ext uri="{FF2B5EF4-FFF2-40B4-BE49-F238E27FC236}">
                  <a16:creationId xmlns:a16="http://schemas.microsoft.com/office/drawing/2014/main" id="{5896828D-961A-F45A-E8D8-C3F361C49B4B}"/>
                </a:ext>
              </a:extLst>
            </p:cNvPr>
            <p:cNvGrpSpPr>
              <a:grpSpLocks/>
            </p:cNvGrpSpPr>
            <p:nvPr/>
          </p:nvGrpSpPr>
          <p:grpSpPr bwMode="auto">
            <a:xfrm>
              <a:off x="7204075" y="2493963"/>
              <a:ext cx="390525" cy="169863"/>
              <a:chOff x="4650" y="1129"/>
              <a:chExt cx="246" cy="95"/>
            </a:xfrm>
          </p:grpSpPr>
          <p:sp>
            <p:nvSpPr>
              <p:cNvPr id="20806" name="Oval 407">
                <a:extLst>
                  <a:ext uri="{FF2B5EF4-FFF2-40B4-BE49-F238E27FC236}">
                    <a16:creationId xmlns:a16="http://schemas.microsoft.com/office/drawing/2014/main" id="{BCB2886A-C48E-3105-3707-F25C64D0D47A}"/>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807" name="Rectangle 410">
                <a:extLst>
                  <a:ext uri="{FF2B5EF4-FFF2-40B4-BE49-F238E27FC236}">
                    <a16:creationId xmlns:a16="http://schemas.microsoft.com/office/drawing/2014/main" id="{8DFDFAAA-0E27-65D9-74D4-56ACAB0F40B1}"/>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808" name="Oval 411">
                <a:extLst>
                  <a:ext uri="{FF2B5EF4-FFF2-40B4-BE49-F238E27FC236}">
                    <a16:creationId xmlns:a16="http://schemas.microsoft.com/office/drawing/2014/main" id="{5D72BE1A-9A42-540E-FA27-B0815485CA15}"/>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20809" name="Group 679">
                <a:extLst>
                  <a:ext uri="{FF2B5EF4-FFF2-40B4-BE49-F238E27FC236}">
                    <a16:creationId xmlns:a16="http://schemas.microsoft.com/office/drawing/2014/main" id="{D9B95C4B-E99C-DF0B-E252-917D1340B239}"/>
                  </a:ext>
                </a:extLst>
              </p:cNvPr>
              <p:cNvGrpSpPr>
                <a:grpSpLocks/>
              </p:cNvGrpSpPr>
              <p:nvPr/>
            </p:nvGrpSpPr>
            <p:grpSpPr bwMode="auto">
              <a:xfrm>
                <a:off x="4699" y="1145"/>
                <a:ext cx="138" cy="29"/>
                <a:chOff x="2468" y="1332"/>
                <a:chExt cx="310" cy="60"/>
              </a:xfrm>
            </p:grpSpPr>
            <p:sp>
              <p:nvSpPr>
                <p:cNvPr id="20812" name="Freeform 680">
                  <a:extLst>
                    <a:ext uri="{FF2B5EF4-FFF2-40B4-BE49-F238E27FC236}">
                      <a16:creationId xmlns:a16="http://schemas.microsoft.com/office/drawing/2014/main" id="{2A32FC92-C7D3-5D3A-B970-080E861D1E9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13" name="Freeform 681">
                  <a:extLst>
                    <a:ext uri="{FF2B5EF4-FFF2-40B4-BE49-F238E27FC236}">
                      <a16:creationId xmlns:a16="http://schemas.microsoft.com/office/drawing/2014/main" id="{09EBD0C7-D77A-3172-EFA2-AF771F59037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810" name="Line 682">
                <a:extLst>
                  <a:ext uri="{FF2B5EF4-FFF2-40B4-BE49-F238E27FC236}">
                    <a16:creationId xmlns:a16="http://schemas.microsoft.com/office/drawing/2014/main" id="{6FFB5436-B425-C324-965E-17813E534B92}"/>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11" name="Line 683">
                <a:extLst>
                  <a:ext uri="{FF2B5EF4-FFF2-40B4-BE49-F238E27FC236}">
                    <a16:creationId xmlns:a16="http://schemas.microsoft.com/office/drawing/2014/main" id="{2D9E1BB4-CCD7-7395-E69A-481005D752D1}"/>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29" name="Group 684">
              <a:extLst>
                <a:ext uri="{FF2B5EF4-FFF2-40B4-BE49-F238E27FC236}">
                  <a16:creationId xmlns:a16="http://schemas.microsoft.com/office/drawing/2014/main" id="{50DB3DA9-7089-F8D5-430D-7BEF3D1C9F6B}"/>
                </a:ext>
              </a:extLst>
            </p:cNvPr>
            <p:cNvGrpSpPr>
              <a:grpSpLocks/>
            </p:cNvGrpSpPr>
            <p:nvPr/>
          </p:nvGrpSpPr>
          <p:grpSpPr bwMode="auto">
            <a:xfrm>
              <a:off x="7215188" y="2757488"/>
              <a:ext cx="390525" cy="169863"/>
              <a:chOff x="4650" y="1129"/>
              <a:chExt cx="246" cy="95"/>
            </a:xfrm>
          </p:grpSpPr>
          <p:sp>
            <p:nvSpPr>
              <p:cNvPr id="20798" name="Oval 407">
                <a:extLst>
                  <a:ext uri="{FF2B5EF4-FFF2-40B4-BE49-F238E27FC236}">
                    <a16:creationId xmlns:a16="http://schemas.microsoft.com/office/drawing/2014/main" id="{8593CB2A-1783-1909-1706-A59BB3F995B6}"/>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99" name="Rectangle 410">
                <a:extLst>
                  <a:ext uri="{FF2B5EF4-FFF2-40B4-BE49-F238E27FC236}">
                    <a16:creationId xmlns:a16="http://schemas.microsoft.com/office/drawing/2014/main" id="{E0577A76-11D6-D8FD-466B-2556E0DDA733}"/>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800" name="Oval 411">
                <a:extLst>
                  <a:ext uri="{FF2B5EF4-FFF2-40B4-BE49-F238E27FC236}">
                    <a16:creationId xmlns:a16="http://schemas.microsoft.com/office/drawing/2014/main" id="{530555BD-1035-88EF-B77F-F02D4D2869D9}"/>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20801" name="Group 688">
                <a:extLst>
                  <a:ext uri="{FF2B5EF4-FFF2-40B4-BE49-F238E27FC236}">
                    <a16:creationId xmlns:a16="http://schemas.microsoft.com/office/drawing/2014/main" id="{D532D33E-0E82-5C84-6D3B-8850573B467B}"/>
                  </a:ext>
                </a:extLst>
              </p:cNvPr>
              <p:cNvGrpSpPr>
                <a:grpSpLocks/>
              </p:cNvGrpSpPr>
              <p:nvPr/>
            </p:nvGrpSpPr>
            <p:grpSpPr bwMode="auto">
              <a:xfrm>
                <a:off x="4699" y="1145"/>
                <a:ext cx="138" cy="29"/>
                <a:chOff x="2468" y="1332"/>
                <a:chExt cx="310" cy="60"/>
              </a:xfrm>
            </p:grpSpPr>
            <p:sp>
              <p:nvSpPr>
                <p:cNvPr id="20804" name="Freeform 689">
                  <a:extLst>
                    <a:ext uri="{FF2B5EF4-FFF2-40B4-BE49-F238E27FC236}">
                      <a16:creationId xmlns:a16="http://schemas.microsoft.com/office/drawing/2014/main" id="{4286FA71-8046-3939-DBF5-59F503AA695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05" name="Freeform 690">
                  <a:extLst>
                    <a:ext uri="{FF2B5EF4-FFF2-40B4-BE49-F238E27FC236}">
                      <a16:creationId xmlns:a16="http://schemas.microsoft.com/office/drawing/2014/main" id="{A60DB5D1-7E7D-4E47-11CE-A8CDABEF797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802" name="Line 691">
                <a:extLst>
                  <a:ext uri="{FF2B5EF4-FFF2-40B4-BE49-F238E27FC236}">
                    <a16:creationId xmlns:a16="http://schemas.microsoft.com/office/drawing/2014/main" id="{06CF01AC-F383-532B-467E-C8B6FD54E692}"/>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03" name="Line 692">
                <a:extLst>
                  <a:ext uri="{FF2B5EF4-FFF2-40B4-BE49-F238E27FC236}">
                    <a16:creationId xmlns:a16="http://schemas.microsoft.com/office/drawing/2014/main" id="{54A1695E-09F9-C9FE-B038-EF97216CB64F}"/>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30" name="Line 693">
              <a:extLst>
                <a:ext uri="{FF2B5EF4-FFF2-40B4-BE49-F238E27FC236}">
                  <a16:creationId xmlns:a16="http://schemas.microsoft.com/office/drawing/2014/main" id="{2D034418-0262-72ED-FDC7-3444750CF5ED}"/>
                </a:ext>
              </a:extLst>
            </p:cNvPr>
            <p:cNvSpPr>
              <a:spLocks noChangeShapeType="1"/>
            </p:cNvSpPr>
            <p:nvPr/>
          </p:nvSpPr>
          <p:spPr bwMode="auto">
            <a:xfrm>
              <a:off x="8345488" y="2855912"/>
              <a:ext cx="1778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531" name="Group 694">
              <a:extLst>
                <a:ext uri="{FF2B5EF4-FFF2-40B4-BE49-F238E27FC236}">
                  <a16:creationId xmlns:a16="http://schemas.microsoft.com/office/drawing/2014/main" id="{C1F776BD-C076-7A3E-98EF-40234D6BB583}"/>
                </a:ext>
              </a:extLst>
            </p:cNvPr>
            <p:cNvGrpSpPr>
              <a:grpSpLocks/>
            </p:cNvGrpSpPr>
            <p:nvPr/>
          </p:nvGrpSpPr>
          <p:grpSpPr bwMode="auto">
            <a:xfrm>
              <a:off x="7400925" y="3911600"/>
              <a:ext cx="485775" cy="203200"/>
              <a:chOff x="4650" y="1129"/>
              <a:chExt cx="246" cy="95"/>
            </a:xfrm>
          </p:grpSpPr>
          <p:sp>
            <p:nvSpPr>
              <p:cNvPr id="20790" name="Oval 407">
                <a:extLst>
                  <a:ext uri="{FF2B5EF4-FFF2-40B4-BE49-F238E27FC236}">
                    <a16:creationId xmlns:a16="http://schemas.microsoft.com/office/drawing/2014/main" id="{29564B49-59A0-9831-7350-827CDB30E1B6}"/>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91" name="Rectangle 410">
                <a:extLst>
                  <a:ext uri="{FF2B5EF4-FFF2-40B4-BE49-F238E27FC236}">
                    <a16:creationId xmlns:a16="http://schemas.microsoft.com/office/drawing/2014/main" id="{BFA33A6A-8F46-5931-37E6-F0FF0FDA6AF3}"/>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92" name="Oval 411">
                <a:extLst>
                  <a:ext uri="{FF2B5EF4-FFF2-40B4-BE49-F238E27FC236}">
                    <a16:creationId xmlns:a16="http://schemas.microsoft.com/office/drawing/2014/main" id="{446E2B7C-A1AC-52AD-48FF-883419DD9CC3}"/>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20793" name="Group 698">
                <a:extLst>
                  <a:ext uri="{FF2B5EF4-FFF2-40B4-BE49-F238E27FC236}">
                    <a16:creationId xmlns:a16="http://schemas.microsoft.com/office/drawing/2014/main" id="{7B19847F-5E7A-67CE-7360-3C2BF292C438}"/>
                  </a:ext>
                </a:extLst>
              </p:cNvPr>
              <p:cNvGrpSpPr>
                <a:grpSpLocks/>
              </p:cNvGrpSpPr>
              <p:nvPr/>
            </p:nvGrpSpPr>
            <p:grpSpPr bwMode="auto">
              <a:xfrm>
                <a:off x="4699" y="1145"/>
                <a:ext cx="138" cy="29"/>
                <a:chOff x="2468" y="1332"/>
                <a:chExt cx="310" cy="60"/>
              </a:xfrm>
            </p:grpSpPr>
            <p:sp>
              <p:nvSpPr>
                <p:cNvPr id="20796" name="Freeform 699">
                  <a:extLst>
                    <a:ext uri="{FF2B5EF4-FFF2-40B4-BE49-F238E27FC236}">
                      <a16:creationId xmlns:a16="http://schemas.microsoft.com/office/drawing/2014/main" id="{9BBDDB03-85B6-302C-C291-93D64163CD0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7" name="Freeform 700">
                  <a:extLst>
                    <a:ext uri="{FF2B5EF4-FFF2-40B4-BE49-F238E27FC236}">
                      <a16:creationId xmlns:a16="http://schemas.microsoft.com/office/drawing/2014/main" id="{035122AC-31A0-0615-C572-961E6DD1C08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94" name="Line 701">
                <a:extLst>
                  <a:ext uri="{FF2B5EF4-FFF2-40B4-BE49-F238E27FC236}">
                    <a16:creationId xmlns:a16="http://schemas.microsoft.com/office/drawing/2014/main" id="{D0783617-35C7-D2D2-CF4D-49A2F2F21710}"/>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5" name="Line 702">
                <a:extLst>
                  <a:ext uri="{FF2B5EF4-FFF2-40B4-BE49-F238E27FC236}">
                    <a16:creationId xmlns:a16="http://schemas.microsoft.com/office/drawing/2014/main" id="{AC457ADF-D867-1286-1753-C152C0B6FA58}"/>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32" name="Group 712">
              <a:extLst>
                <a:ext uri="{FF2B5EF4-FFF2-40B4-BE49-F238E27FC236}">
                  <a16:creationId xmlns:a16="http://schemas.microsoft.com/office/drawing/2014/main" id="{BB1F0292-7DBC-7333-CB50-036BB59FC3D6}"/>
                </a:ext>
              </a:extLst>
            </p:cNvPr>
            <p:cNvGrpSpPr>
              <a:grpSpLocks/>
            </p:cNvGrpSpPr>
            <p:nvPr/>
          </p:nvGrpSpPr>
          <p:grpSpPr bwMode="auto">
            <a:xfrm>
              <a:off x="7081838" y="3630613"/>
              <a:ext cx="485775" cy="203200"/>
              <a:chOff x="4650" y="1129"/>
              <a:chExt cx="246" cy="95"/>
            </a:xfrm>
          </p:grpSpPr>
          <p:sp>
            <p:nvSpPr>
              <p:cNvPr id="20782" name="Oval 407">
                <a:extLst>
                  <a:ext uri="{FF2B5EF4-FFF2-40B4-BE49-F238E27FC236}">
                    <a16:creationId xmlns:a16="http://schemas.microsoft.com/office/drawing/2014/main" id="{8A600EC5-0F6F-BC3D-F9E3-5D23573CED7E}"/>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83" name="Rectangle 410">
                <a:extLst>
                  <a:ext uri="{FF2B5EF4-FFF2-40B4-BE49-F238E27FC236}">
                    <a16:creationId xmlns:a16="http://schemas.microsoft.com/office/drawing/2014/main" id="{30AFF123-0938-E94C-CB0C-06AE3C092550}"/>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84" name="Oval 411">
                <a:extLst>
                  <a:ext uri="{FF2B5EF4-FFF2-40B4-BE49-F238E27FC236}">
                    <a16:creationId xmlns:a16="http://schemas.microsoft.com/office/drawing/2014/main" id="{E940D031-86C3-47AF-5496-EC76AEA46672}"/>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20785" name="Group 716">
                <a:extLst>
                  <a:ext uri="{FF2B5EF4-FFF2-40B4-BE49-F238E27FC236}">
                    <a16:creationId xmlns:a16="http://schemas.microsoft.com/office/drawing/2014/main" id="{3758AD2A-1F40-1CCB-D4CA-0E7AB8DC957D}"/>
                  </a:ext>
                </a:extLst>
              </p:cNvPr>
              <p:cNvGrpSpPr>
                <a:grpSpLocks/>
              </p:cNvGrpSpPr>
              <p:nvPr/>
            </p:nvGrpSpPr>
            <p:grpSpPr bwMode="auto">
              <a:xfrm>
                <a:off x="4699" y="1145"/>
                <a:ext cx="138" cy="29"/>
                <a:chOff x="2468" y="1332"/>
                <a:chExt cx="310" cy="60"/>
              </a:xfrm>
            </p:grpSpPr>
            <p:sp>
              <p:nvSpPr>
                <p:cNvPr id="20788" name="Freeform 717">
                  <a:extLst>
                    <a:ext uri="{FF2B5EF4-FFF2-40B4-BE49-F238E27FC236}">
                      <a16:creationId xmlns:a16="http://schemas.microsoft.com/office/drawing/2014/main" id="{02987EC6-E073-11B3-0EA1-9B6279E21DD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9" name="Freeform 718">
                  <a:extLst>
                    <a:ext uri="{FF2B5EF4-FFF2-40B4-BE49-F238E27FC236}">
                      <a16:creationId xmlns:a16="http://schemas.microsoft.com/office/drawing/2014/main" id="{53533F1F-AF57-C38E-4CBB-E25394C4D84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86" name="Line 719">
                <a:extLst>
                  <a:ext uri="{FF2B5EF4-FFF2-40B4-BE49-F238E27FC236}">
                    <a16:creationId xmlns:a16="http://schemas.microsoft.com/office/drawing/2014/main" id="{7E6BCF7A-8407-E902-E97D-8F61C070065A}"/>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87" name="Line 720">
                <a:extLst>
                  <a:ext uri="{FF2B5EF4-FFF2-40B4-BE49-F238E27FC236}">
                    <a16:creationId xmlns:a16="http://schemas.microsoft.com/office/drawing/2014/main" id="{2C3050E3-7E04-F4EF-AA4B-D36BAEDD5C20}"/>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33" name="Group 721">
              <a:extLst>
                <a:ext uri="{FF2B5EF4-FFF2-40B4-BE49-F238E27FC236}">
                  <a16:creationId xmlns:a16="http://schemas.microsoft.com/office/drawing/2014/main" id="{95C69372-F2FE-DC74-460D-1CEC114D5D10}"/>
                </a:ext>
              </a:extLst>
            </p:cNvPr>
            <p:cNvGrpSpPr>
              <a:grpSpLocks/>
            </p:cNvGrpSpPr>
            <p:nvPr/>
          </p:nvGrpSpPr>
          <p:grpSpPr bwMode="auto">
            <a:xfrm>
              <a:off x="7743825" y="3643313"/>
              <a:ext cx="485775" cy="203200"/>
              <a:chOff x="4650" y="1129"/>
              <a:chExt cx="246" cy="95"/>
            </a:xfrm>
          </p:grpSpPr>
          <p:sp>
            <p:nvSpPr>
              <p:cNvPr id="20774" name="Oval 407">
                <a:extLst>
                  <a:ext uri="{FF2B5EF4-FFF2-40B4-BE49-F238E27FC236}">
                    <a16:creationId xmlns:a16="http://schemas.microsoft.com/office/drawing/2014/main" id="{6273CCD4-21A9-96AC-67B3-E9D5FF45B4FA}"/>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75" name="Rectangle 410">
                <a:extLst>
                  <a:ext uri="{FF2B5EF4-FFF2-40B4-BE49-F238E27FC236}">
                    <a16:creationId xmlns:a16="http://schemas.microsoft.com/office/drawing/2014/main" id="{B059DA4B-F5B3-7231-2A83-5D931C084757}"/>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76" name="Oval 411">
                <a:extLst>
                  <a:ext uri="{FF2B5EF4-FFF2-40B4-BE49-F238E27FC236}">
                    <a16:creationId xmlns:a16="http://schemas.microsoft.com/office/drawing/2014/main" id="{E07F29AD-528D-31C3-9444-9FF8AB86EE60}"/>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20777" name="Group 725">
                <a:extLst>
                  <a:ext uri="{FF2B5EF4-FFF2-40B4-BE49-F238E27FC236}">
                    <a16:creationId xmlns:a16="http://schemas.microsoft.com/office/drawing/2014/main" id="{2238D4B8-9668-4AF9-18D0-1E736C503A1D}"/>
                  </a:ext>
                </a:extLst>
              </p:cNvPr>
              <p:cNvGrpSpPr>
                <a:grpSpLocks/>
              </p:cNvGrpSpPr>
              <p:nvPr/>
            </p:nvGrpSpPr>
            <p:grpSpPr bwMode="auto">
              <a:xfrm>
                <a:off x="4699" y="1145"/>
                <a:ext cx="138" cy="29"/>
                <a:chOff x="2468" y="1332"/>
                <a:chExt cx="310" cy="60"/>
              </a:xfrm>
            </p:grpSpPr>
            <p:sp>
              <p:nvSpPr>
                <p:cNvPr id="20780" name="Freeform 726">
                  <a:extLst>
                    <a:ext uri="{FF2B5EF4-FFF2-40B4-BE49-F238E27FC236}">
                      <a16:creationId xmlns:a16="http://schemas.microsoft.com/office/drawing/2014/main" id="{63C3C653-6F2B-BDD3-37F1-29A4239F35B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1" name="Freeform 727">
                  <a:extLst>
                    <a:ext uri="{FF2B5EF4-FFF2-40B4-BE49-F238E27FC236}">
                      <a16:creationId xmlns:a16="http://schemas.microsoft.com/office/drawing/2014/main" id="{3B83E51F-4A3F-30E2-A5C8-F8AC04964C8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78" name="Line 728">
                <a:extLst>
                  <a:ext uri="{FF2B5EF4-FFF2-40B4-BE49-F238E27FC236}">
                    <a16:creationId xmlns:a16="http://schemas.microsoft.com/office/drawing/2014/main" id="{3E9B4812-B352-2CEC-D308-5AE8A9512606}"/>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79" name="Line 729">
                <a:extLst>
                  <a:ext uri="{FF2B5EF4-FFF2-40B4-BE49-F238E27FC236}">
                    <a16:creationId xmlns:a16="http://schemas.microsoft.com/office/drawing/2014/main" id="{1C06C62A-9EC6-EB6D-12D4-0FAA5A209761}"/>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34" name="Group 730">
              <a:extLst>
                <a:ext uri="{FF2B5EF4-FFF2-40B4-BE49-F238E27FC236}">
                  <a16:creationId xmlns:a16="http://schemas.microsoft.com/office/drawing/2014/main" id="{396E3018-0242-23B7-30F5-794B0193989C}"/>
                </a:ext>
              </a:extLst>
            </p:cNvPr>
            <p:cNvGrpSpPr>
              <a:grpSpLocks/>
            </p:cNvGrpSpPr>
            <p:nvPr/>
          </p:nvGrpSpPr>
          <p:grpSpPr bwMode="auto">
            <a:xfrm>
              <a:off x="6962775" y="4505325"/>
              <a:ext cx="619125" cy="242888"/>
              <a:chOff x="4650" y="1129"/>
              <a:chExt cx="246" cy="95"/>
            </a:xfrm>
          </p:grpSpPr>
          <p:sp>
            <p:nvSpPr>
              <p:cNvPr id="20766" name="Oval 407">
                <a:extLst>
                  <a:ext uri="{FF2B5EF4-FFF2-40B4-BE49-F238E27FC236}">
                    <a16:creationId xmlns:a16="http://schemas.microsoft.com/office/drawing/2014/main" id="{F0013F9E-23E0-2E9F-AEAF-4C221C0A9B2B}"/>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67" name="Rectangle 410">
                <a:extLst>
                  <a:ext uri="{FF2B5EF4-FFF2-40B4-BE49-F238E27FC236}">
                    <a16:creationId xmlns:a16="http://schemas.microsoft.com/office/drawing/2014/main" id="{AC18F1D1-6E54-D720-CFA7-9CA6DD48941E}"/>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68" name="Oval 411">
                <a:extLst>
                  <a:ext uri="{FF2B5EF4-FFF2-40B4-BE49-F238E27FC236}">
                    <a16:creationId xmlns:a16="http://schemas.microsoft.com/office/drawing/2014/main" id="{88AAE66A-3C78-4AB6-BEDB-DA715F74786F}"/>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20769" name="Group 734">
                <a:extLst>
                  <a:ext uri="{FF2B5EF4-FFF2-40B4-BE49-F238E27FC236}">
                    <a16:creationId xmlns:a16="http://schemas.microsoft.com/office/drawing/2014/main" id="{4154FCAF-4BE8-5ECB-756C-CFB589D17425}"/>
                  </a:ext>
                </a:extLst>
              </p:cNvPr>
              <p:cNvGrpSpPr>
                <a:grpSpLocks/>
              </p:cNvGrpSpPr>
              <p:nvPr/>
            </p:nvGrpSpPr>
            <p:grpSpPr bwMode="auto">
              <a:xfrm>
                <a:off x="4699" y="1145"/>
                <a:ext cx="138" cy="29"/>
                <a:chOff x="2468" y="1332"/>
                <a:chExt cx="310" cy="60"/>
              </a:xfrm>
            </p:grpSpPr>
            <p:sp>
              <p:nvSpPr>
                <p:cNvPr id="20772" name="Freeform 735">
                  <a:extLst>
                    <a:ext uri="{FF2B5EF4-FFF2-40B4-BE49-F238E27FC236}">
                      <a16:creationId xmlns:a16="http://schemas.microsoft.com/office/drawing/2014/main" id="{73B6B4FA-A472-A40C-CF35-59379C02DB7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73" name="Freeform 736">
                  <a:extLst>
                    <a:ext uri="{FF2B5EF4-FFF2-40B4-BE49-F238E27FC236}">
                      <a16:creationId xmlns:a16="http://schemas.microsoft.com/office/drawing/2014/main" id="{C253CFFB-E3B0-8D86-F75A-E231F19DF49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70" name="Line 737">
                <a:extLst>
                  <a:ext uri="{FF2B5EF4-FFF2-40B4-BE49-F238E27FC236}">
                    <a16:creationId xmlns:a16="http://schemas.microsoft.com/office/drawing/2014/main" id="{DB5D440F-7484-4A5E-1F6D-2422E2C19131}"/>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71" name="Line 738">
                <a:extLst>
                  <a:ext uri="{FF2B5EF4-FFF2-40B4-BE49-F238E27FC236}">
                    <a16:creationId xmlns:a16="http://schemas.microsoft.com/office/drawing/2014/main" id="{44B0C77E-3729-FE22-8EC6-67240C4F7D89}"/>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35" name="Group 739">
              <a:extLst>
                <a:ext uri="{FF2B5EF4-FFF2-40B4-BE49-F238E27FC236}">
                  <a16:creationId xmlns:a16="http://schemas.microsoft.com/office/drawing/2014/main" id="{34E9CF96-0FFE-6ED7-BC03-4B4C7D7DDE16}"/>
                </a:ext>
              </a:extLst>
            </p:cNvPr>
            <p:cNvGrpSpPr>
              <a:grpSpLocks/>
            </p:cNvGrpSpPr>
            <p:nvPr/>
          </p:nvGrpSpPr>
          <p:grpSpPr bwMode="auto">
            <a:xfrm>
              <a:off x="7596188" y="4803775"/>
              <a:ext cx="619125" cy="242888"/>
              <a:chOff x="4650" y="1129"/>
              <a:chExt cx="246" cy="95"/>
            </a:xfrm>
          </p:grpSpPr>
          <p:sp>
            <p:nvSpPr>
              <p:cNvPr id="20758" name="Oval 407">
                <a:extLst>
                  <a:ext uri="{FF2B5EF4-FFF2-40B4-BE49-F238E27FC236}">
                    <a16:creationId xmlns:a16="http://schemas.microsoft.com/office/drawing/2014/main" id="{B2FA0628-89E4-9B4A-214C-F9535B49580F}"/>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59" name="Rectangle 410">
                <a:extLst>
                  <a:ext uri="{FF2B5EF4-FFF2-40B4-BE49-F238E27FC236}">
                    <a16:creationId xmlns:a16="http://schemas.microsoft.com/office/drawing/2014/main" id="{665F6EEE-72A9-1A8B-B9AF-897B45D94AAD}"/>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60" name="Oval 411">
                <a:extLst>
                  <a:ext uri="{FF2B5EF4-FFF2-40B4-BE49-F238E27FC236}">
                    <a16:creationId xmlns:a16="http://schemas.microsoft.com/office/drawing/2014/main" id="{82847DA6-619D-2D58-0157-67406D63880F}"/>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20761" name="Group 743">
                <a:extLst>
                  <a:ext uri="{FF2B5EF4-FFF2-40B4-BE49-F238E27FC236}">
                    <a16:creationId xmlns:a16="http://schemas.microsoft.com/office/drawing/2014/main" id="{E2B11955-7694-7B7D-D67A-251C52D599F8}"/>
                  </a:ext>
                </a:extLst>
              </p:cNvPr>
              <p:cNvGrpSpPr>
                <a:grpSpLocks/>
              </p:cNvGrpSpPr>
              <p:nvPr/>
            </p:nvGrpSpPr>
            <p:grpSpPr bwMode="auto">
              <a:xfrm>
                <a:off x="4699" y="1145"/>
                <a:ext cx="138" cy="29"/>
                <a:chOff x="2468" y="1332"/>
                <a:chExt cx="310" cy="60"/>
              </a:xfrm>
            </p:grpSpPr>
            <p:sp>
              <p:nvSpPr>
                <p:cNvPr id="20764" name="Freeform 744">
                  <a:extLst>
                    <a:ext uri="{FF2B5EF4-FFF2-40B4-BE49-F238E27FC236}">
                      <a16:creationId xmlns:a16="http://schemas.microsoft.com/office/drawing/2014/main" id="{F589B33C-D451-FEFF-4F36-2776CC18B3D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65" name="Freeform 745">
                  <a:extLst>
                    <a:ext uri="{FF2B5EF4-FFF2-40B4-BE49-F238E27FC236}">
                      <a16:creationId xmlns:a16="http://schemas.microsoft.com/office/drawing/2014/main" id="{23B2E36F-06B0-C2E2-8188-6890AD63DAA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62" name="Line 746">
                <a:extLst>
                  <a:ext uri="{FF2B5EF4-FFF2-40B4-BE49-F238E27FC236}">
                    <a16:creationId xmlns:a16="http://schemas.microsoft.com/office/drawing/2014/main" id="{BD85A846-CB1C-184A-DAF9-0F33BBFAECC3}"/>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63" name="Line 747">
                <a:extLst>
                  <a:ext uri="{FF2B5EF4-FFF2-40B4-BE49-F238E27FC236}">
                    <a16:creationId xmlns:a16="http://schemas.microsoft.com/office/drawing/2014/main" id="{0D2ED3F8-B956-F07E-9A5F-0104BAC57382}"/>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36" name="Group 748">
              <a:extLst>
                <a:ext uri="{FF2B5EF4-FFF2-40B4-BE49-F238E27FC236}">
                  <a16:creationId xmlns:a16="http://schemas.microsoft.com/office/drawing/2014/main" id="{0B699EA2-F5BD-A75A-FA77-6E94EA46CB73}"/>
                </a:ext>
              </a:extLst>
            </p:cNvPr>
            <p:cNvGrpSpPr>
              <a:grpSpLocks/>
            </p:cNvGrpSpPr>
            <p:nvPr/>
          </p:nvGrpSpPr>
          <p:grpSpPr bwMode="auto">
            <a:xfrm>
              <a:off x="6246813" y="4848225"/>
              <a:ext cx="619125" cy="242888"/>
              <a:chOff x="4650" y="1129"/>
              <a:chExt cx="246" cy="95"/>
            </a:xfrm>
          </p:grpSpPr>
          <p:sp>
            <p:nvSpPr>
              <p:cNvPr id="20750" name="Oval 407">
                <a:extLst>
                  <a:ext uri="{FF2B5EF4-FFF2-40B4-BE49-F238E27FC236}">
                    <a16:creationId xmlns:a16="http://schemas.microsoft.com/office/drawing/2014/main" id="{B1A794E9-4BDC-0B1A-D6F0-969D4A238D97}"/>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51" name="Rectangle 410">
                <a:extLst>
                  <a:ext uri="{FF2B5EF4-FFF2-40B4-BE49-F238E27FC236}">
                    <a16:creationId xmlns:a16="http://schemas.microsoft.com/office/drawing/2014/main" id="{0C069F45-24EC-052B-2C7A-6DB19779B75E}"/>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52" name="Oval 411">
                <a:extLst>
                  <a:ext uri="{FF2B5EF4-FFF2-40B4-BE49-F238E27FC236}">
                    <a16:creationId xmlns:a16="http://schemas.microsoft.com/office/drawing/2014/main" id="{2AF15E2F-0436-46C2-1DFD-36268B0D2EAD}"/>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20753" name="Group 752">
                <a:extLst>
                  <a:ext uri="{FF2B5EF4-FFF2-40B4-BE49-F238E27FC236}">
                    <a16:creationId xmlns:a16="http://schemas.microsoft.com/office/drawing/2014/main" id="{50D2C639-9687-1AF3-B5C1-2B930A43C6A9}"/>
                  </a:ext>
                </a:extLst>
              </p:cNvPr>
              <p:cNvGrpSpPr>
                <a:grpSpLocks/>
              </p:cNvGrpSpPr>
              <p:nvPr/>
            </p:nvGrpSpPr>
            <p:grpSpPr bwMode="auto">
              <a:xfrm>
                <a:off x="4699" y="1145"/>
                <a:ext cx="138" cy="29"/>
                <a:chOff x="2468" y="1332"/>
                <a:chExt cx="310" cy="60"/>
              </a:xfrm>
            </p:grpSpPr>
            <p:sp>
              <p:nvSpPr>
                <p:cNvPr id="20756" name="Freeform 753">
                  <a:extLst>
                    <a:ext uri="{FF2B5EF4-FFF2-40B4-BE49-F238E27FC236}">
                      <a16:creationId xmlns:a16="http://schemas.microsoft.com/office/drawing/2014/main" id="{6166DA2D-8712-8A5F-839A-75BDAF1E585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57" name="Freeform 754">
                  <a:extLst>
                    <a:ext uri="{FF2B5EF4-FFF2-40B4-BE49-F238E27FC236}">
                      <a16:creationId xmlns:a16="http://schemas.microsoft.com/office/drawing/2014/main" id="{69036705-BE4B-E6E5-C7F3-E456E08833D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54" name="Line 755">
                <a:extLst>
                  <a:ext uri="{FF2B5EF4-FFF2-40B4-BE49-F238E27FC236}">
                    <a16:creationId xmlns:a16="http://schemas.microsoft.com/office/drawing/2014/main" id="{94F385A0-7E28-5430-1687-E738B7085069}"/>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55" name="Line 756">
                <a:extLst>
                  <a:ext uri="{FF2B5EF4-FFF2-40B4-BE49-F238E27FC236}">
                    <a16:creationId xmlns:a16="http://schemas.microsoft.com/office/drawing/2014/main" id="{447AE99E-7FF3-4113-89C9-1ED059B5830E}"/>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37" name="Group 757">
              <a:extLst>
                <a:ext uri="{FF2B5EF4-FFF2-40B4-BE49-F238E27FC236}">
                  <a16:creationId xmlns:a16="http://schemas.microsoft.com/office/drawing/2014/main" id="{1128D3EA-4D3D-7415-6BD6-5543A78BFF66}"/>
                </a:ext>
              </a:extLst>
            </p:cNvPr>
            <p:cNvGrpSpPr>
              <a:grpSpLocks/>
            </p:cNvGrpSpPr>
            <p:nvPr/>
          </p:nvGrpSpPr>
          <p:grpSpPr bwMode="auto">
            <a:xfrm>
              <a:off x="6053138" y="3640138"/>
              <a:ext cx="390525" cy="169863"/>
              <a:chOff x="4650" y="1129"/>
              <a:chExt cx="246" cy="95"/>
            </a:xfrm>
          </p:grpSpPr>
          <p:sp>
            <p:nvSpPr>
              <p:cNvPr id="20742" name="Oval 407">
                <a:extLst>
                  <a:ext uri="{FF2B5EF4-FFF2-40B4-BE49-F238E27FC236}">
                    <a16:creationId xmlns:a16="http://schemas.microsoft.com/office/drawing/2014/main" id="{51A341EA-A454-CA7E-2FE2-6EF718C8B858}"/>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43" name="Rectangle 410">
                <a:extLst>
                  <a:ext uri="{FF2B5EF4-FFF2-40B4-BE49-F238E27FC236}">
                    <a16:creationId xmlns:a16="http://schemas.microsoft.com/office/drawing/2014/main" id="{60541175-910B-2074-6788-E481EFFC3320}"/>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44" name="Oval 411">
                <a:extLst>
                  <a:ext uri="{FF2B5EF4-FFF2-40B4-BE49-F238E27FC236}">
                    <a16:creationId xmlns:a16="http://schemas.microsoft.com/office/drawing/2014/main" id="{2845D19A-8B7C-6A45-44D0-89DD9F902957}"/>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20745" name="Group 761">
                <a:extLst>
                  <a:ext uri="{FF2B5EF4-FFF2-40B4-BE49-F238E27FC236}">
                    <a16:creationId xmlns:a16="http://schemas.microsoft.com/office/drawing/2014/main" id="{E5D3B84F-9286-B513-C286-FC7F8B56A9A3}"/>
                  </a:ext>
                </a:extLst>
              </p:cNvPr>
              <p:cNvGrpSpPr>
                <a:grpSpLocks/>
              </p:cNvGrpSpPr>
              <p:nvPr/>
            </p:nvGrpSpPr>
            <p:grpSpPr bwMode="auto">
              <a:xfrm>
                <a:off x="4699" y="1145"/>
                <a:ext cx="138" cy="29"/>
                <a:chOff x="2468" y="1332"/>
                <a:chExt cx="310" cy="60"/>
              </a:xfrm>
            </p:grpSpPr>
            <p:sp>
              <p:nvSpPr>
                <p:cNvPr id="20748" name="Freeform 762">
                  <a:extLst>
                    <a:ext uri="{FF2B5EF4-FFF2-40B4-BE49-F238E27FC236}">
                      <a16:creationId xmlns:a16="http://schemas.microsoft.com/office/drawing/2014/main" id="{0AFBB89A-7C60-DFC7-8CAD-9686961F80F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49" name="Freeform 763">
                  <a:extLst>
                    <a:ext uri="{FF2B5EF4-FFF2-40B4-BE49-F238E27FC236}">
                      <a16:creationId xmlns:a16="http://schemas.microsoft.com/office/drawing/2014/main" id="{5B892C5F-1091-64D0-5135-458E39649B6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46" name="Line 764">
                <a:extLst>
                  <a:ext uri="{FF2B5EF4-FFF2-40B4-BE49-F238E27FC236}">
                    <a16:creationId xmlns:a16="http://schemas.microsoft.com/office/drawing/2014/main" id="{C1B0C787-CD6A-8768-9A60-F5EECD034291}"/>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47" name="Line 765">
                <a:extLst>
                  <a:ext uri="{FF2B5EF4-FFF2-40B4-BE49-F238E27FC236}">
                    <a16:creationId xmlns:a16="http://schemas.microsoft.com/office/drawing/2014/main" id="{5D7D212A-D7CB-3D54-8C4F-0AA5C2D3902E}"/>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38" name="Group 767">
              <a:extLst>
                <a:ext uri="{FF2B5EF4-FFF2-40B4-BE49-F238E27FC236}">
                  <a16:creationId xmlns:a16="http://schemas.microsoft.com/office/drawing/2014/main" id="{03847484-D26E-13DB-56EA-8054C6E117E9}"/>
                </a:ext>
              </a:extLst>
            </p:cNvPr>
            <p:cNvGrpSpPr>
              <a:grpSpLocks/>
            </p:cNvGrpSpPr>
            <p:nvPr/>
          </p:nvGrpSpPr>
          <p:grpSpPr bwMode="auto">
            <a:xfrm>
              <a:off x="6353175" y="2487613"/>
              <a:ext cx="390525" cy="169863"/>
              <a:chOff x="4650" y="1129"/>
              <a:chExt cx="246" cy="95"/>
            </a:xfrm>
          </p:grpSpPr>
          <p:sp>
            <p:nvSpPr>
              <p:cNvPr id="20734" name="Oval 407">
                <a:extLst>
                  <a:ext uri="{FF2B5EF4-FFF2-40B4-BE49-F238E27FC236}">
                    <a16:creationId xmlns:a16="http://schemas.microsoft.com/office/drawing/2014/main" id="{7D3E3C1D-D925-1C52-26D3-C06508A4EAF2}"/>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35" name="Rectangle 410">
                <a:extLst>
                  <a:ext uri="{FF2B5EF4-FFF2-40B4-BE49-F238E27FC236}">
                    <a16:creationId xmlns:a16="http://schemas.microsoft.com/office/drawing/2014/main" id="{D32C074A-6D03-E3C5-4B57-8D2E8D5A7CE5}"/>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sp>
            <p:nvSpPr>
              <p:cNvPr id="20736" name="Oval 411">
                <a:extLst>
                  <a:ext uri="{FF2B5EF4-FFF2-40B4-BE49-F238E27FC236}">
                    <a16:creationId xmlns:a16="http://schemas.microsoft.com/office/drawing/2014/main" id="{BC649C5D-CAFC-AEEA-CDBF-3F833937EF36}"/>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Times New Roman" panose="02020603050405020304" pitchFamily="18" charset="0"/>
                  <a:ea typeface="ＭＳ Ｐゴシック" panose="020B0600070205080204" pitchFamily="34" charset="-128"/>
                </a:endParaRPr>
              </a:p>
            </p:txBody>
          </p:sp>
          <p:grpSp>
            <p:nvGrpSpPr>
              <p:cNvPr id="20737" name="Group 771">
                <a:extLst>
                  <a:ext uri="{FF2B5EF4-FFF2-40B4-BE49-F238E27FC236}">
                    <a16:creationId xmlns:a16="http://schemas.microsoft.com/office/drawing/2014/main" id="{AFFA4C81-BEE8-EA82-3255-25AB111BA69F}"/>
                  </a:ext>
                </a:extLst>
              </p:cNvPr>
              <p:cNvGrpSpPr>
                <a:grpSpLocks/>
              </p:cNvGrpSpPr>
              <p:nvPr/>
            </p:nvGrpSpPr>
            <p:grpSpPr bwMode="auto">
              <a:xfrm>
                <a:off x="4699" y="1145"/>
                <a:ext cx="138" cy="29"/>
                <a:chOff x="2468" y="1332"/>
                <a:chExt cx="310" cy="60"/>
              </a:xfrm>
            </p:grpSpPr>
            <p:sp>
              <p:nvSpPr>
                <p:cNvPr id="20740" name="Freeform 772">
                  <a:extLst>
                    <a:ext uri="{FF2B5EF4-FFF2-40B4-BE49-F238E27FC236}">
                      <a16:creationId xmlns:a16="http://schemas.microsoft.com/office/drawing/2014/main" id="{2566DA5D-9837-8FDA-BD3E-36C3D2ADAD9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41" name="Freeform 773">
                  <a:extLst>
                    <a:ext uri="{FF2B5EF4-FFF2-40B4-BE49-F238E27FC236}">
                      <a16:creationId xmlns:a16="http://schemas.microsoft.com/office/drawing/2014/main" id="{3E2C5E40-331C-A05F-90D8-F6699C3F49E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38" name="Line 774">
                <a:extLst>
                  <a:ext uri="{FF2B5EF4-FFF2-40B4-BE49-F238E27FC236}">
                    <a16:creationId xmlns:a16="http://schemas.microsoft.com/office/drawing/2014/main" id="{1EA8B5DE-72AC-629B-1DB9-F048623ABF22}"/>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39" name="Line 775">
                <a:extLst>
                  <a:ext uri="{FF2B5EF4-FFF2-40B4-BE49-F238E27FC236}">
                    <a16:creationId xmlns:a16="http://schemas.microsoft.com/office/drawing/2014/main" id="{E7006FD8-F113-EBC5-1150-C53D51E0093A}"/>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39" name="Group 776">
              <a:extLst>
                <a:ext uri="{FF2B5EF4-FFF2-40B4-BE49-F238E27FC236}">
                  <a16:creationId xmlns:a16="http://schemas.microsoft.com/office/drawing/2014/main" id="{AEEA0C4D-20D7-5B0C-5262-FD2204301DF6}"/>
                </a:ext>
              </a:extLst>
            </p:cNvPr>
            <p:cNvGrpSpPr>
              <a:grpSpLocks/>
            </p:cNvGrpSpPr>
            <p:nvPr/>
          </p:nvGrpSpPr>
          <p:grpSpPr bwMode="auto">
            <a:xfrm>
              <a:off x="5611813" y="3500438"/>
              <a:ext cx="506412" cy="352425"/>
              <a:chOff x="2967" y="478"/>
              <a:chExt cx="788" cy="625"/>
            </a:xfrm>
          </p:grpSpPr>
          <p:pic>
            <p:nvPicPr>
              <p:cNvPr id="20732" name="Picture 777" descr="access_point_stylized_small">
                <a:extLst>
                  <a:ext uri="{FF2B5EF4-FFF2-40B4-BE49-F238E27FC236}">
                    <a16:creationId xmlns:a16="http://schemas.microsoft.com/office/drawing/2014/main" id="{7945AE84-E600-9459-5ADF-21AC1E5C51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3" name="Picture 778" descr="antenna_radiation_stylized">
                <a:extLst>
                  <a:ext uri="{FF2B5EF4-FFF2-40B4-BE49-F238E27FC236}">
                    <a16:creationId xmlns:a16="http://schemas.microsoft.com/office/drawing/2014/main" id="{093D8F61-493B-25CE-42C6-BD31BB5283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40" name="Group 779">
              <a:extLst>
                <a:ext uri="{FF2B5EF4-FFF2-40B4-BE49-F238E27FC236}">
                  <a16:creationId xmlns:a16="http://schemas.microsoft.com/office/drawing/2014/main" id="{03851BBC-DF1B-7FFE-C2E2-CE73429D7889}"/>
                </a:ext>
              </a:extLst>
            </p:cNvPr>
            <p:cNvGrpSpPr>
              <a:grpSpLocks/>
            </p:cNvGrpSpPr>
            <p:nvPr/>
          </p:nvGrpSpPr>
          <p:grpSpPr bwMode="auto">
            <a:xfrm>
              <a:off x="7132638" y="5003800"/>
              <a:ext cx="563562" cy="420688"/>
              <a:chOff x="2967" y="478"/>
              <a:chExt cx="788" cy="625"/>
            </a:xfrm>
          </p:grpSpPr>
          <p:pic>
            <p:nvPicPr>
              <p:cNvPr id="20730" name="Picture 780" descr="access_point_stylized_small">
                <a:extLst>
                  <a:ext uri="{FF2B5EF4-FFF2-40B4-BE49-F238E27FC236}">
                    <a16:creationId xmlns:a16="http://schemas.microsoft.com/office/drawing/2014/main" id="{596FBFE7-3D7E-A3A2-49D7-B1FC46267F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1" name="Picture 781" descr="antenna_radiation_stylized">
                <a:extLst>
                  <a:ext uri="{FF2B5EF4-FFF2-40B4-BE49-F238E27FC236}">
                    <a16:creationId xmlns:a16="http://schemas.microsoft.com/office/drawing/2014/main" id="{E319572B-CE68-9DCD-DB8B-9666646FBC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41" name="Group 782">
              <a:extLst>
                <a:ext uri="{FF2B5EF4-FFF2-40B4-BE49-F238E27FC236}">
                  <a16:creationId xmlns:a16="http://schemas.microsoft.com/office/drawing/2014/main" id="{29D9B352-C913-E9BD-5590-9214D41F3C4C}"/>
                </a:ext>
              </a:extLst>
            </p:cNvPr>
            <p:cNvGrpSpPr>
              <a:grpSpLocks/>
            </p:cNvGrpSpPr>
            <p:nvPr/>
          </p:nvGrpSpPr>
          <p:grpSpPr bwMode="auto">
            <a:xfrm>
              <a:off x="6061075" y="1844675"/>
              <a:ext cx="457200" cy="631825"/>
              <a:chOff x="742" y="2409"/>
              <a:chExt cx="576" cy="881"/>
            </a:xfrm>
          </p:grpSpPr>
          <p:grpSp>
            <p:nvGrpSpPr>
              <p:cNvPr id="20712" name="Group 783">
                <a:extLst>
                  <a:ext uri="{FF2B5EF4-FFF2-40B4-BE49-F238E27FC236}">
                    <a16:creationId xmlns:a16="http://schemas.microsoft.com/office/drawing/2014/main" id="{8E2CBC10-17E5-5B0A-1503-90A943402D6D}"/>
                  </a:ext>
                </a:extLst>
              </p:cNvPr>
              <p:cNvGrpSpPr>
                <a:grpSpLocks/>
              </p:cNvGrpSpPr>
              <p:nvPr/>
            </p:nvGrpSpPr>
            <p:grpSpPr bwMode="auto">
              <a:xfrm>
                <a:off x="832" y="2643"/>
                <a:ext cx="376" cy="647"/>
                <a:chOff x="3130" y="3288"/>
                <a:chExt cx="410" cy="742"/>
              </a:xfrm>
            </p:grpSpPr>
            <p:sp>
              <p:nvSpPr>
                <p:cNvPr id="20715" name="Line 270">
                  <a:extLst>
                    <a:ext uri="{FF2B5EF4-FFF2-40B4-BE49-F238E27FC236}">
                      <a16:creationId xmlns:a16="http://schemas.microsoft.com/office/drawing/2014/main" id="{F11E76EC-5463-EF7E-0D6F-E4CA27B18159}"/>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16" name="Line 271">
                  <a:extLst>
                    <a:ext uri="{FF2B5EF4-FFF2-40B4-BE49-F238E27FC236}">
                      <a16:creationId xmlns:a16="http://schemas.microsoft.com/office/drawing/2014/main" id="{548A4789-855F-946D-7C2C-1AF297C3BE3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17" name="Line 272">
                  <a:extLst>
                    <a:ext uri="{FF2B5EF4-FFF2-40B4-BE49-F238E27FC236}">
                      <a16:creationId xmlns:a16="http://schemas.microsoft.com/office/drawing/2014/main" id="{CC6D651A-AF19-A7DE-C930-CCF80EA882C7}"/>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18" name="Line 273">
                  <a:extLst>
                    <a:ext uri="{FF2B5EF4-FFF2-40B4-BE49-F238E27FC236}">
                      <a16:creationId xmlns:a16="http://schemas.microsoft.com/office/drawing/2014/main" id="{258ECF6B-E96D-FB74-89C6-743312332BC5}"/>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19" name="Line 274">
                  <a:extLst>
                    <a:ext uri="{FF2B5EF4-FFF2-40B4-BE49-F238E27FC236}">
                      <a16:creationId xmlns:a16="http://schemas.microsoft.com/office/drawing/2014/main" id="{134BC54F-9E29-8AC6-4D3E-CC1050D9F097}"/>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20" name="Line 275">
                  <a:extLst>
                    <a:ext uri="{FF2B5EF4-FFF2-40B4-BE49-F238E27FC236}">
                      <a16:creationId xmlns:a16="http://schemas.microsoft.com/office/drawing/2014/main" id="{4BBA5D47-E4C8-6E65-6AE1-C84A0BF29CA7}"/>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21" name="Line 276">
                  <a:extLst>
                    <a:ext uri="{FF2B5EF4-FFF2-40B4-BE49-F238E27FC236}">
                      <a16:creationId xmlns:a16="http://schemas.microsoft.com/office/drawing/2014/main" id="{6A50F50C-9C62-75A1-E822-B3260448733C}"/>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22" name="Line 277">
                  <a:extLst>
                    <a:ext uri="{FF2B5EF4-FFF2-40B4-BE49-F238E27FC236}">
                      <a16:creationId xmlns:a16="http://schemas.microsoft.com/office/drawing/2014/main" id="{464EC5B2-A6E0-4CE6-D11A-DC8BD874D4AF}"/>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23" name="Line 278">
                  <a:extLst>
                    <a:ext uri="{FF2B5EF4-FFF2-40B4-BE49-F238E27FC236}">
                      <a16:creationId xmlns:a16="http://schemas.microsoft.com/office/drawing/2014/main" id="{5BE63653-6359-5491-6FD9-AE4F6F90DF8F}"/>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24" name="Line 279">
                  <a:extLst>
                    <a:ext uri="{FF2B5EF4-FFF2-40B4-BE49-F238E27FC236}">
                      <a16:creationId xmlns:a16="http://schemas.microsoft.com/office/drawing/2014/main" id="{7C81DE2A-9904-7955-7DCB-EBC2D22EB68C}"/>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25" name="Line 280">
                  <a:extLst>
                    <a:ext uri="{FF2B5EF4-FFF2-40B4-BE49-F238E27FC236}">
                      <a16:creationId xmlns:a16="http://schemas.microsoft.com/office/drawing/2014/main" id="{84C5A594-E03B-BBC7-7D84-35B2F8F84D7B}"/>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26" name="Line 281">
                  <a:extLst>
                    <a:ext uri="{FF2B5EF4-FFF2-40B4-BE49-F238E27FC236}">
                      <a16:creationId xmlns:a16="http://schemas.microsoft.com/office/drawing/2014/main" id="{41F62A19-EA65-A01E-BE07-660CDFC53EB6}"/>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27" name="Line 282">
                  <a:extLst>
                    <a:ext uri="{FF2B5EF4-FFF2-40B4-BE49-F238E27FC236}">
                      <a16:creationId xmlns:a16="http://schemas.microsoft.com/office/drawing/2014/main" id="{82F8088F-F950-7B7C-A8CF-CFEE0D7FCA9E}"/>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28" name="Line 283">
                  <a:extLst>
                    <a:ext uri="{FF2B5EF4-FFF2-40B4-BE49-F238E27FC236}">
                      <a16:creationId xmlns:a16="http://schemas.microsoft.com/office/drawing/2014/main" id="{989BB3A9-D6A5-B15A-7DA3-D4F3F98A0560}"/>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29" name="Line 284">
                  <a:extLst>
                    <a:ext uri="{FF2B5EF4-FFF2-40B4-BE49-F238E27FC236}">
                      <a16:creationId xmlns:a16="http://schemas.microsoft.com/office/drawing/2014/main" id="{C48599CB-1841-A70A-BF44-D48C1DCE3609}"/>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pic>
            <p:nvPicPr>
              <p:cNvPr id="20713" name="Picture 799" descr="cell_tower_radiation copy">
                <a:extLst>
                  <a:ext uri="{FF2B5EF4-FFF2-40B4-BE49-F238E27FC236}">
                    <a16:creationId xmlns:a16="http://schemas.microsoft.com/office/drawing/2014/main" id="{31F236BD-417B-AE90-9AC8-9240F2CB00C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2" y="2409"/>
                <a:ext cx="57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4" name="Oval 800">
                <a:extLst>
                  <a:ext uri="{FF2B5EF4-FFF2-40B4-BE49-F238E27FC236}">
                    <a16:creationId xmlns:a16="http://schemas.microsoft.com/office/drawing/2014/main" id="{F053D03D-317E-F9BC-CFCC-AEA03BA73289}"/>
                  </a:ext>
                </a:extLst>
              </p:cNvPr>
              <p:cNvSpPr>
                <a:spLocks noChangeArrowheads="1"/>
              </p:cNvSpPr>
              <p:nvPr/>
            </p:nvSpPr>
            <p:spPr bwMode="auto">
              <a:xfrm>
                <a:off x="986" y="2597"/>
                <a:ext cx="66" cy="69"/>
              </a:xfrm>
              <a:prstGeom prst="ellipse">
                <a:avLst/>
              </a:prstGeom>
              <a:solidFill>
                <a:schemeClr val="tx2"/>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20542" name="Text Box 580">
              <a:extLst>
                <a:ext uri="{FF2B5EF4-FFF2-40B4-BE49-F238E27FC236}">
                  <a16:creationId xmlns:a16="http://schemas.microsoft.com/office/drawing/2014/main" id="{B0343387-D805-CB35-A5AA-4F505A0DA263}"/>
                </a:ext>
              </a:extLst>
            </p:cNvPr>
            <p:cNvSpPr txBox="1">
              <a:spLocks noChangeArrowheads="1"/>
            </p:cNvSpPr>
            <p:nvPr/>
          </p:nvSpPr>
          <p:spPr bwMode="auto">
            <a:xfrm>
              <a:off x="5957888" y="1384300"/>
              <a:ext cx="154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mobile network</a:t>
              </a:r>
            </a:p>
          </p:txBody>
        </p:sp>
        <p:sp>
          <p:nvSpPr>
            <p:cNvPr id="20543" name="Text Box 580">
              <a:extLst>
                <a:ext uri="{FF2B5EF4-FFF2-40B4-BE49-F238E27FC236}">
                  <a16:creationId xmlns:a16="http://schemas.microsoft.com/office/drawing/2014/main" id="{112CE16E-10AC-BF2A-34AA-65D514B974FB}"/>
                </a:ext>
              </a:extLst>
            </p:cNvPr>
            <p:cNvSpPr txBox="1">
              <a:spLocks noChangeArrowheads="1"/>
            </p:cNvSpPr>
            <p:nvPr/>
          </p:nvSpPr>
          <p:spPr bwMode="auto">
            <a:xfrm>
              <a:off x="7561263" y="2071688"/>
              <a:ext cx="1108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global ISP</a:t>
              </a:r>
            </a:p>
          </p:txBody>
        </p:sp>
        <p:sp>
          <p:nvSpPr>
            <p:cNvPr id="20544" name="Text Box 580">
              <a:extLst>
                <a:ext uri="{FF2B5EF4-FFF2-40B4-BE49-F238E27FC236}">
                  <a16:creationId xmlns:a16="http://schemas.microsoft.com/office/drawing/2014/main" id="{CD94231A-F587-CB3E-D330-840CCA489598}"/>
                </a:ext>
              </a:extLst>
            </p:cNvPr>
            <p:cNvSpPr txBox="1">
              <a:spLocks noChangeArrowheads="1"/>
            </p:cNvSpPr>
            <p:nvPr/>
          </p:nvSpPr>
          <p:spPr bwMode="auto">
            <a:xfrm>
              <a:off x="7337425" y="3298825"/>
              <a:ext cx="128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regional ISP</a:t>
              </a:r>
            </a:p>
          </p:txBody>
        </p:sp>
        <p:sp>
          <p:nvSpPr>
            <p:cNvPr id="20545" name="Text Box 580">
              <a:extLst>
                <a:ext uri="{FF2B5EF4-FFF2-40B4-BE49-F238E27FC236}">
                  <a16:creationId xmlns:a16="http://schemas.microsoft.com/office/drawing/2014/main" id="{4335DD81-ADC8-CBD9-EF6A-A10BC8C8126E}"/>
                </a:ext>
              </a:extLst>
            </p:cNvPr>
            <p:cNvSpPr txBox="1">
              <a:spLocks noChangeArrowheads="1"/>
            </p:cNvSpPr>
            <p:nvPr/>
          </p:nvSpPr>
          <p:spPr bwMode="auto">
            <a:xfrm>
              <a:off x="6324600" y="2963863"/>
              <a:ext cx="8953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8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home </a:t>
              </a:r>
            </a:p>
            <a:p>
              <a:pPr>
                <a:lnSpc>
                  <a:spcPct val="8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network</a:t>
              </a:r>
            </a:p>
          </p:txBody>
        </p:sp>
        <p:sp>
          <p:nvSpPr>
            <p:cNvPr id="20546" name="Text Box 580">
              <a:extLst>
                <a:ext uri="{FF2B5EF4-FFF2-40B4-BE49-F238E27FC236}">
                  <a16:creationId xmlns:a16="http://schemas.microsoft.com/office/drawing/2014/main" id="{B2D157A6-829F-1BF7-B5C0-DC1929DB2856}"/>
                </a:ext>
              </a:extLst>
            </p:cNvPr>
            <p:cNvSpPr txBox="1">
              <a:spLocks noChangeArrowheads="1"/>
            </p:cNvSpPr>
            <p:nvPr/>
          </p:nvSpPr>
          <p:spPr bwMode="auto">
            <a:xfrm>
              <a:off x="5584825" y="5645150"/>
              <a:ext cx="1295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8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institutional</a:t>
              </a:r>
            </a:p>
            <a:p>
              <a:pPr>
                <a:lnSpc>
                  <a:spcPct val="80000"/>
                </a:lnSpc>
                <a:spcBef>
                  <a:spcPct val="0"/>
                </a:spcBef>
                <a:buClrTx/>
                <a:buSzTx/>
                <a:buFontTx/>
                <a:buNone/>
              </a:pPr>
              <a:r>
                <a:rPr kumimoji="0" lang="en-US" altLang="zh-CN" sz="1600">
                  <a:latin typeface="Arial" panose="020B0604020202020204" pitchFamily="34" charset="0"/>
                  <a:ea typeface="ＭＳ Ｐゴシック" panose="020B0600070205080204" pitchFamily="34" charset="-128"/>
                </a:rPr>
                <a:t>       network</a:t>
              </a:r>
            </a:p>
          </p:txBody>
        </p:sp>
        <p:grpSp>
          <p:nvGrpSpPr>
            <p:cNvPr id="20547" name="Group 950">
              <a:extLst>
                <a:ext uri="{FF2B5EF4-FFF2-40B4-BE49-F238E27FC236}">
                  <a16:creationId xmlns:a16="http://schemas.microsoft.com/office/drawing/2014/main" id="{2469CDBA-21A6-EDE0-8B26-CBFDA743384E}"/>
                </a:ext>
              </a:extLst>
            </p:cNvPr>
            <p:cNvGrpSpPr>
              <a:grpSpLocks/>
            </p:cNvGrpSpPr>
            <p:nvPr/>
          </p:nvGrpSpPr>
          <p:grpSpPr bwMode="auto">
            <a:xfrm>
              <a:off x="8240713" y="5002213"/>
              <a:ext cx="227012" cy="481013"/>
              <a:chOff x="4140" y="429"/>
              <a:chExt cx="1425" cy="2396"/>
            </a:xfrm>
          </p:grpSpPr>
          <p:sp>
            <p:nvSpPr>
              <p:cNvPr id="20680" name="Freeform 951">
                <a:extLst>
                  <a:ext uri="{FF2B5EF4-FFF2-40B4-BE49-F238E27FC236}">
                    <a16:creationId xmlns:a16="http://schemas.microsoft.com/office/drawing/2014/main" id="{0F5742C5-3E03-B362-6006-6498A1F3710B}"/>
                  </a:ext>
                </a:extLst>
              </p:cNvPr>
              <p:cNvSpPr>
                <a:spLocks/>
              </p:cNvSpPr>
              <p:nvPr/>
            </p:nvSpPr>
            <p:spPr bwMode="auto">
              <a:xfrm>
                <a:off x="5268" y="433"/>
                <a:ext cx="283" cy="2286"/>
              </a:xfrm>
              <a:custGeom>
                <a:avLst/>
                <a:gdLst>
                  <a:gd name="T0" fmla="*/ 2 w 354"/>
                  <a:gd name="T1" fmla="*/ 0 h 2742"/>
                  <a:gd name="T2" fmla="*/ 2 w 354"/>
                  <a:gd name="T3" fmla="*/ 3 h 2742"/>
                  <a:gd name="T4" fmla="*/ 2 w 354"/>
                  <a:gd name="T5" fmla="*/ 3 h 2742"/>
                  <a:gd name="T6" fmla="*/ 0 w 354"/>
                  <a:gd name="T7" fmla="*/ 3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1" name="Rectangle 952">
                <a:extLst>
                  <a:ext uri="{FF2B5EF4-FFF2-40B4-BE49-F238E27FC236}">
                    <a16:creationId xmlns:a16="http://schemas.microsoft.com/office/drawing/2014/main" id="{E8298A6B-982D-7735-6E0E-09E43CCC0720}"/>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82" name="Freeform 953">
                <a:extLst>
                  <a:ext uri="{FF2B5EF4-FFF2-40B4-BE49-F238E27FC236}">
                    <a16:creationId xmlns:a16="http://schemas.microsoft.com/office/drawing/2014/main" id="{276E2671-D973-EBA9-8323-ECD0C30F5AEC}"/>
                  </a:ext>
                </a:extLst>
              </p:cNvPr>
              <p:cNvSpPr>
                <a:spLocks/>
              </p:cNvSpPr>
              <p:nvPr/>
            </p:nvSpPr>
            <p:spPr bwMode="auto">
              <a:xfrm>
                <a:off x="5321" y="570"/>
                <a:ext cx="169" cy="2115"/>
              </a:xfrm>
              <a:custGeom>
                <a:avLst/>
                <a:gdLst>
                  <a:gd name="T0" fmla="*/ 2 w 211"/>
                  <a:gd name="T1" fmla="*/ 0 h 2537"/>
                  <a:gd name="T2" fmla="*/ 2 w 211"/>
                  <a:gd name="T3" fmla="*/ 3 h 2537"/>
                  <a:gd name="T4" fmla="*/ 2 w 211"/>
                  <a:gd name="T5" fmla="*/ 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3" name="Freeform 954">
                <a:extLst>
                  <a:ext uri="{FF2B5EF4-FFF2-40B4-BE49-F238E27FC236}">
                    <a16:creationId xmlns:a16="http://schemas.microsoft.com/office/drawing/2014/main" id="{9B361D79-9232-0917-73CE-37DAD2FE6F18}"/>
                  </a:ext>
                </a:extLst>
              </p:cNvPr>
              <p:cNvSpPr>
                <a:spLocks/>
              </p:cNvSpPr>
              <p:nvPr/>
            </p:nvSpPr>
            <p:spPr bwMode="auto">
              <a:xfrm>
                <a:off x="5284" y="1640"/>
                <a:ext cx="263" cy="189"/>
              </a:xfrm>
              <a:custGeom>
                <a:avLst/>
                <a:gdLst>
                  <a:gd name="T0" fmla="*/ 2 w 328"/>
                  <a:gd name="T1" fmla="*/ 0 h 226"/>
                  <a:gd name="T2" fmla="*/ 2 w 328"/>
                  <a:gd name="T3" fmla="*/ 3 h 226"/>
                  <a:gd name="T4" fmla="*/ 2 w 328"/>
                  <a:gd name="T5" fmla="*/ 3 h 226"/>
                  <a:gd name="T6" fmla="*/ 0 w 328"/>
                  <a:gd name="T7" fmla="*/ 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4" name="Rectangle 955">
                <a:extLst>
                  <a:ext uri="{FF2B5EF4-FFF2-40B4-BE49-F238E27FC236}">
                    <a16:creationId xmlns:a16="http://schemas.microsoft.com/office/drawing/2014/main" id="{69DCEA3B-ABEC-E64D-4DCE-8541A43CB6A1}"/>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20685" name="Group 956">
                <a:extLst>
                  <a:ext uri="{FF2B5EF4-FFF2-40B4-BE49-F238E27FC236}">
                    <a16:creationId xmlns:a16="http://schemas.microsoft.com/office/drawing/2014/main" id="{53BE0E03-9929-3743-3004-59973A35AAF0}"/>
                  </a:ext>
                </a:extLst>
              </p:cNvPr>
              <p:cNvGrpSpPr>
                <a:grpSpLocks/>
              </p:cNvGrpSpPr>
              <p:nvPr/>
            </p:nvGrpSpPr>
            <p:grpSpPr bwMode="auto">
              <a:xfrm>
                <a:off x="4749" y="668"/>
                <a:ext cx="581" cy="145"/>
                <a:chOff x="614" y="2568"/>
                <a:chExt cx="725" cy="139"/>
              </a:xfrm>
            </p:grpSpPr>
            <p:sp>
              <p:nvSpPr>
                <p:cNvPr id="20710" name="AutoShape 957">
                  <a:extLst>
                    <a:ext uri="{FF2B5EF4-FFF2-40B4-BE49-F238E27FC236}">
                      <a16:creationId xmlns:a16="http://schemas.microsoft.com/office/drawing/2014/main" id="{5F216B62-9BEA-6EA5-C128-B087464FF46E}"/>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711" name="AutoShape 958">
                  <a:extLst>
                    <a:ext uri="{FF2B5EF4-FFF2-40B4-BE49-F238E27FC236}">
                      <a16:creationId xmlns:a16="http://schemas.microsoft.com/office/drawing/2014/main" id="{BB9D8997-AD1C-16EF-1AA4-F61CFE7366C0}"/>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20686" name="Rectangle 959">
                <a:extLst>
                  <a:ext uri="{FF2B5EF4-FFF2-40B4-BE49-F238E27FC236}">
                    <a16:creationId xmlns:a16="http://schemas.microsoft.com/office/drawing/2014/main" id="{54C4511D-F2A2-E9FD-0AFA-C78C947DBFA7}"/>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20687" name="Group 960">
                <a:extLst>
                  <a:ext uri="{FF2B5EF4-FFF2-40B4-BE49-F238E27FC236}">
                    <a16:creationId xmlns:a16="http://schemas.microsoft.com/office/drawing/2014/main" id="{948957BD-A115-2DCF-A987-BB29894D1A31}"/>
                  </a:ext>
                </a:extLst>
              </p:cNvPr>
              <p:cNvGrpSpPr>
                <a:grpSpLocks/>
              </p:cNvGrpSpPr>
              <p:nvPr/>
            </p:nvGrpSpPr>
            <p:grpSpPr bwMode="auto">
              <a:xfrm>
                <a:off x="4747" y="994"/>
                <a:ext cx="581" cy="134"/>
                <a:chOff x="614" y="2568"/>
                <a:chExt cx="725" cy="139"/>
              </a:xfrm>
            </p:grpSpPr>
            <p:sp>
              <p:nvSpPr>
                <p:cNvPr id="20708" name="AutoShape 961">
                  <a:extLst>
                    <a:ext uri="{FF2B5EF4-FFF2-40B4-BE49-F238E27FC236}">
                      <a16:creationId xmlns:a16="http://schemas.microsoft.com/office/drawing/2014/main" id="{C5639848-4347-7EC9-605E-46F7B73DEB1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709" name="AutoShape 962">
                  <a:extLst>
                    <a:ext uri="{FF2B5EF4-FFF2-40B4-BE49-F238E27FC236}">
                      <a16:creationId xmlns:a16="http://schemas.microsoft.com/office/drawing/2014/main" id="{4F27A93D-6E4E-7754-DBA2-D6AD4B2B5591}"/>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20688" name="Rectangle 963">
                <a:extLst>
                  <a:ext uri="{FF2B5EF4-FFF2-40B4-BE49-F238E27FC236}">
                    <a16:creationId xmlns:a16="http://schemas.microsoft.com/office/drawing/2014/main" id="{BA23B969-022A-B7CC-319A-FF3AACEFC9F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89" name="Rectangle 964">
                <a:extLst>
                  <a:ext uri="{FF2B5EF4-FFF2-40B4-BE49-F238E27FC236}">
                    <a16:creationId xmlns:a16="http://schemas.microsoft.com/office/drawing/2014/main" id="{A6A6BCDE-D8DB-400E-1724-5FD5D978D5D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20690" name="Group 965">
                <a:extLst>
                  <a:ext uri="{FF2B5EF4-FFF2-40B4-BE49-F238E27FC236}">
                    <a16:creationId xmlns:a16="http://schemas.microsoft.com/office/drawing/2014/main" id="{E341549D-8CF2-130E-877A-BD341A684231}"/>
                  </a:ext>
                </a:extLst>
              </p:cNvPr>
              <p:cNvGrpSpPr>
                <a:grpSpLocks/>
              </p:cNvGrpSpPr>
              <p:nvPr/>
            </p:nvGrpSpPr>
            <p:grpSpPr bwMode="auto">
              <a:xfrm>
                <a:off x="4735" y="1627"/>
                <a:ext cx="582" cy="151"/>
                <a:chOff x="614" y="2568"/>
                <a:chExt cx="725" cy="139"/>
              </a:xfrm>
            </p:grpSpPr>
            <p:sp>
              <p:nvSpPr>
                <p:cNvPr id="20706" name="AutoShape 966">
                  <a:extLst>
                    <a:ext uri="{FF2B5EF4-FFF2-40B4-BE49-F238E27FC236}">
                      <a16:creationId xmlns:a16="http://schemas.microsoft.com/office/drawing/2014/main" id="{9B2771D9-541E-3871-8753-2240FD49582F}"/>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707" name="AutoShape 967">
                  <a:extLst>
                    <a:ext uri="{FF2B5EF4-FFF2-40B4-BE49-F238E27FC236}">
                      <a16:creationId xmlns:a16="http://schemas.microsoft.com/office/drawing/2014/main" id="{181DF417-A3FE-5CFB-63C3-EBDE991343F7}"/>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20691" name="Freeform 968">
                <a:extLst>
                  <a:ext uri="{FF2B5EF4-FFF2-40B4-BE49-F238E27FC236}">
                    <a16:creationId xmlns:a16="http://schemas.microsoft.com/office/drawing/2014/main" id="{A107DFBA-71C2-047A-FE66-4AC304E9900E}"/>
                  </a:ext>
                </a:extLst>
              </p:cNvPr>
              <p:cNvSpPr>
                <a:spLocks/>
              </p:cNvSpPr>
              <p:nvPr/>
            </p:nvSpPr>
            <p:spPr bwMode="auto">
              <a:xfrm>
                <a:off x="5288" y="1354"/>
                <a:ext cx="263" cy="188"/>
              </a:xfrm>
              <a:custGeom>
                <a:avLst/>
                <a:gdLst>
                  <a:gd name="T0" fmla="*/ 2 w 328"/>
                  <a:gd name="T1" fmla="*/ 0 h 226"/>
                  <a:gd name="T2" fmla="*/ 2 w 328"/>
                  <a:gd name="T3" fmla="*/ 2 h 226"/>
                  <a:gd name="T4" fmla="*/ 2 w 328"/>
                  <a:gd name="T5" fmla="*/ 2 h 226"/>
                  <a:gd name="T6" fmla="*/ 0 w 328"/>
                  <a:gd name="T7" fmla="*/ 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692" name="Group 969">
                <a:extLst>
                  <a:ext uri="{FF2B5EF4-FFF2-40B4-BE49-F238E27FC236}">
                    <a16:creationId xmlns:a16="http://schemas.microsoft.com/office/drawing/2014/main" id="{70801E58-B078-5109-8FFD-FD2A0632AEA7}"/>
                  </a:ext>
                </a:extLst>
              </p:cNvPr>
              <p:cNvGrpSpPr>
                <a:grpSpLocks/>
              </p:cNvGrpSpPr>
              <p:nvPr/>
            </p:nvGrpSpPr>
            <p:grpSpPr bwMode="auto">
              <a:xfrm>
                <a:off x="4739" y="1327"/>
                <a:ext cx="582" cy="139"/>
                <a:chOff x="614" y="2568"/>
                <a:chExt cx="725" cy="139"/>
              </a:xfrm>
            </p:grpSpPr>
            <p:sp>
              <p:nvSpPr>
                <p:cNvPr id="20704" name="AutoShape 970">
                  <a:extLst>
                    <a:ext uri="{FF2B5EF4-FFF2-40B4-BE49-F238E27FC236}">
                      <a16:creationId xmlns:a16="http://schemas.microsoft.com/office/drawing/2014/main" id="{63762A14-085E-44C2-5291-57CE7342306B}"/>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705" name="AutoShape 971">
                  <a:extLst>
                    <a:ext uri="{FF2B5EF4-FFF2-40B4-BE49-F238E27FC236}">
                      <a16:creationId xmlns:a16="http://schemas.microsoft.com/office/drawing/2014/main" id="{38711C04-67FE-9B91-1B20-8617D37706EE}"/>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20693" name="Rectangle 972">
                <a:extLst>
                  <a:ext uri="{FF2B5EF4-FFF2-40B4-BE49-F238E27FC236}">
                    <a16:creationId xmlns:a16="http://schemas.microsoft.com/office/drawing/2014/main" id="{DF8EDF7B-7B4E-A33C-B2C1-02F4A57371BC}"/>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94" name="Freeform 973">
                <a:extLst>
                  <a:ext uri="{FF2B5EF4-FFF2-40B4-BE49-F238E27FC236}">
                    <a16:creationId xmlns:a16="http://schemas.microsoft.com/office/drawing/2014/main" id="{D0432AE7-EB4A-E9CB-2349-0A383D4C393E}"/>
                  </a:ext>
                </a:extLst>
              </p:cNvPr>
              <p:cNvSpPr>
                <a:spLocks/>
              </p:cNvSpPr>
              <p:nvPr/>
            </p:nvSpPr>
            <p:spPr bwMode="auto">
              <a:xfrm>
                <a:off x="5312" y="1007"/>
                <a:ext cx="237" cy="213"/>
              </a:xfrm>
              <a:custGeom>
                <a:avLst/>
                <a:gdLst>
                  <a:gd name="T0" fmla="*/ 2 w 296"/>
                  <a:gd name="T1" fmla="*/ 0 h 256"/>
                  <a:gd name="T2" fmla="*/ 2 w 296"/>
                  <a:gd name="T3" fmla="*/ 2 h 256"/>
                  <a:gd name="T4" fmla="*/ 2 w 296"/>
                  <a:gd name="T5" fmla="*/ 2 h 256"/>
                  <a:gd name="T6" fmla="*/ 0 w 296"/>
                  <a:gd name="T7" fmla="*/ 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5" name="Freeform 974">
                <a:extLst>
                  <a:ext uri="{FF2B5EF4-FFF2-40B4-BE49-F238E27FC236}">
                    <a16:creationId xmlns:a16="http://schemas.microsoft.com/office/drawing/2014/main" id="{3BE12826-4A90-13DC-FDCC-F2BCDB582BEF}"/>
                  </a:ext>
                </a:extLst>
              </p:cNvPr>
              <p:cNvSpPr>
                <a:spLocks/>
              </p:cNvSpPr>
              <p:nvPr/>
            </p:nvSpPr>
            <p:spPr bwMode="auto">
              <a:xfrm>
                <a:off x="5315" y="680"/>
                <a:ext cx="244" cy="240"/>
              </a:xfrm>
              <a:custGeom>
                <a:avLst/>
                <a:gdLst>
                  <a:gd name="T0" fmla="*/ 0 w 304"/>
                  <a:gd name="T1" fmla="*/ 0 h 288"/>
                  <a:gd name="T2" fmla="*/ 2 w 304"/>
                  <a:gd name="T3" fmla="*/ 3 h 288"/>
                  <a:gd name="T4" fmla="*/ 2 w 304"/>
                  <a:gd name="T5" fmla="*/ 3 h 288"/>
                  <a:gd name="T6" fmla="*/ 2 w 304"/>
                  <a:gd name="T7" fmla="*/ 3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6" name="Oval 975">
                <a:extLst>
                  <a:ext uri="{FF2B5EF4-FFF2-40B4-BE49-F238E27FC236}">
                    <a16:creationId xmlns:a16="http://schemas.microsoft.com/office/drawing/2014/main" id="{D23C83A8-9097-5E85-2FA2-872CA6DF864A}"/>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97" name="Freeform 976">
                <a:extLst>
                  <a:ext uri="{FF2B5EF4-FFF2-40B4-BE49-F238E27FC236}">
                    <a16:creationId xmlns:a16="http://schemas.microsoft.com/office/drawing/2014/main" id="{3EA807EA-00D8-30E0-5C91-3D5CE2872242}"/>
                  </a:ext>
                </a:extLst>
              </p:cNvPr>
              <p:cNvSpPr>
                <a:spLocks/>
              </p:cNvSpPr>
              <p:nvPr/>
            </p:nvSpPr>
            <p:spPr bwMode="auto">
              <a:xfrm>
                <a:off x="5302" y="2614"/>
                <a:ext cx="245" cy="200"/>
              </a:xfrm>
              <a:custGeom>
                <a:avLst/>
                <a:gdLst>
                  <a:gd name="T0" fmla="*/ 0 w 306"/>
                  <a:gd name="T1" fmla="*/ 3 h 240"/>
                  <a:gd name="T2" fmla="*/ 2 w 306"/>
                  <a:gd name="T3" fmla="*/ 3 h 240"/>
                  <a:gd name="T4" fmla="*/ 2 w 306"/>
                  <a:gd name="T5" fmla="*/ 3 h 240"/>
                  <a:gd name="T6" fmla="*/ 2 w 306"/>
                  <a:gd name="T7" fmla="*/ 0 h 240"/>
                  <a:gd name="T8" fmla="*/ 0 w 306"/>
                  <a:gd name="T9" fmla="*/ 3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8" name="AutoShape 977">
                <a:extLst>
                  <a:ext uri="{FF2B5EF4-FFF2-40B4-BE49-F238E27FC236}">
                    <a16:creationId xmlns:a16="http://schemas.microsoft.com/office/drawing/2014/main" id="{DA11F0B6-9921-BA95-6F1E-964C5565A4E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99" name="AutoShape 978">
                <a:extLst>
                  <a:ext uri="{FF2B5EF4-FFF2-40B4-BE49-F238E27FC236}">
                    <a16:creationId xmlns:a16="http://schemas.microsoft.com/office/drawing/2014/main" id="{5F71924C-6188-0A34-282C-5AF08BC95D07}"/>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700" name="Oval 979">
                <a:extLst>
                  <a:ext uri="{FF2B5EF4-FFF2-40B4-BE49-F238E27FC236}">
                    <a16:creationId xmlns:a16="http://schemas.microsoft.com/office/drawing/2014/main" id="{0224CAB0-5640-17B2-CB63-23243BA12E00}"/>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701" name="Oval 980">
                <a:extLst>
                  <a:ext uri="{FF2B5EF4-FFF2-40B4-BE49-F238E27FC236}">
                    <a16:creationId xmlns:a16="http://schemas.microsoft.com/office/drawing/2014/main" id="{2FB767A5-6C76-DB94-8E98-40232EE3B929}"/>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SzTx/>
                  <a:buFontTx/>
                  <a:buNone/>
                </a:pPr>
                <a:endParaRPr kumimoji="0" lang="zh-CN" altLang="en-US" sz="1800">
                  <a:solidFill>
                    <a:srgbClr val="FF0000"/>
                  </a:solidFill>
                  <a:latin typeface="Arial" panose="020B0604020202020204" pitchFamily="34" charset="0"/>
                  <a:ea typeface="ＭＳ Ｐゴシック" panose="020B0600070205080204" pitchFamily="34" charset="-128"/>
                </a:endParaRPr>
              </a:p>
            </p:txBody>
          </p:sp>
          <p:sp>
            <p:nvSpPr>
              <p:cNvPr id="20702" name="Oval 981">
                <a:extLst>
                  <a:ext uri="{FF2B5EF4-FFF2-40B4-BE49-F238E27FC236}">
                    <a16:creationId xmlns:a16="http://schemas.microsoft.com/office/drawing/2014/main" id="{6DF2B6FC-D540-DD9F-DDB8-CCD2DFC2B7E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703" name="Rectangle 982">
                <a:extLst>
                  <a:ext uri="{FF2B5EF4-FFF2-40B4-BE49-F238E27FC236}">
                    <a16:creationId xmlns:a16="http://schemas.microsoft.com/office/drawing/2014/main" id="{8094FDB0-62A1-649A-94DB-FC594E7B46DD}"/>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grpSp>
          <p:nvGrpSpPr>
            <p:cNvPr id="20548" name="Group 983">
              <a:extLst>
                <a:ext uri="{FF2B5EF4-FFF2-40B4-BE49-F238E27FC236}">
                  <a16:creationId xmlns:a16="http://schemas.microsoft.com/office/drawing/2014/main" id="{26C9D166-4DBE-9AEC-43FF-C7BBE8607702}"/>
                </a:ext>
              </a:extLst>
            </p:cNvPr>
            <p:cNvGrpSpPr>
              <a:grpSpLocks/>
            </p:cNvGrpSpPr>
            <p:nvPr/>
          </p:nvGrpSpPr>
          <p:grpSpPr bwMode="auto">
            <a:xfrm>
              <a:off x="7924800" y="5303838"/>
              <a:ext cx="227012" cy="481013"/>
              <a:chOff x="4140" y="429"/>
              <a:chExt cx="1425" cy="2396"/>
            </a:xfrm>
          </p:grpSpPr>
          <p:sp>
            <p:nvSpPr>
              <p:cNvPr id="20648" name="Freeform 984">
                <a:extLst>
                  <a:ext uri="{FF2B5EF4-FFF2-40B4-BE49-F238E27FC236}">
                    <a16:creationId xmlns:a16="http://schemas.microsoft.com/office/drawing/2014/main" id="{1C3CB98F-547B-E288-1B4D-DC005F4C968A}"/>
                  </a:ext>
                </a:extLst>
              </p:cNvPr>
              <p:cNvSpPr>
                <a:spLocks/>
              </p:cNvSpPr>
              <p:nvPr/>
            </p:nvSpPr>
            <p:spPr bwMode="auto">
              <a:xfrm>
                <a:off x="5268" y="433"/>
                <a:ext cx="283" cy="2286"/>
              </a:xfrm>
              <a:custGeom>
                <a:avLst/>
                <a:gdLst>
                  <a:gd name="T0" fmla="*/ 2 w 354"/>
                  <a:gd name="T1" fmla="*/ 0 h 2742"/>
                  <a:gd name="T2" fmla="*/ 2 w 354"/>
                  <a:gd name="T3" fmla="*/ 3 h 2742"/>
                  <a:gd name="T4" fmla="*/ 2 w 354"/>
                  <a:gd name="T5" fmla="*/ 3 h 2742"/>
                  <a:gd name="T6" fmla="*/ 0 w 354"/>
                  <a:gd name="T7" fmla="*/ 3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9" name="Rectangle 985">
                <a:extLst>
                  <a:ext uri="{FF2B5EF4-FFF2-40B4-BE49-F238E27FC236}">
                    <a16:creationId xmlns:a16="http://schemas.microsoft.com/office/drawing/2014/main" id="{489ABC3F-E4B5-9C03-0091-935C376A7181}"/>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50" name="Freeform 986">
                <a:extLst>
                  <a:ext uri="{FF2B5EF4-FFF2-40B4-BE49-F238E27FC236}">
                    <a16:creationId xmlns:a16="http://schemas.microsoft.com/office/drawing/2014/main" id="{7244D9D6-75F3-1043-3B3B-B6F8819ABD6F}"/>
                  </a:ext>
                </a:extLst>
              </p:cNvPr>
              <p:cNvSpPr>
                <a:spLocks/>
              </p:cNvSpPr>
              <p:nvPr/>
            </p:nvSpPr>
            <p:spPr bwMode="auto">
              <a:xfrm>
                <a:off x="5321" y="570"/>
                <a:ext cx="169" cy="2115"/>
              </a:xfrm>
              <a:custGeom>
                <a:avLst/>
                <a:gdLst>
                  <a:gd name="T0" fmla="*/ 2 w 211"/>
                  <a:gd name="T1" fmla="*/ 0 h 2537"/>
                  <a:gd name="T2" fmla="*/ 2 w 211"/>
                  <a:gd name="T3" fmla="*/ 3 h 2537"/>
                  <a:gd name="T4" fmla="*/ 2 w 211"/>
                  <a:gd name="T5" fmla="*/ 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1" name="Freeform 987">
                <a:extLst>
                  <a:ext uri="{FF2B5EF4-FFF2-40B4-BE49-F238E27FC236}">
                    <a16:creationId xmlns:a16="http://schemas.microsoft.com/office/drawing/2014/main" id="{5BF72D52-3016-90B8-8CAA-ADE3DD1D82EE}"/>
                  </a:ext>
                </a:extLst>
              </p:cNvPr>
              <p:cNvSpPr>
                <a:spLocks/>
              </p:cNvSpPr>
              <p:nvPr/>
            </p:nvSpPr>
            <p:spPr bwMode="auto">
              <a:xfrm>
                <a:off x="5284" y="1640"/>
                <a:ext cx="263" cy="189"/>
              </a:xfrm>
              <a:custGeom>
                <a:avLst/>
                <a:gdLst>
                  <a:gd name="T0" fmla="*/ 2 w 328"/>
                  <a:gd name="T1" fmla="*/ 0 h 226"/>
                  <a:gd name="T2" fmla="*/ 2 w 328"/>
                  <a:gd name="T3" fmla="*/ 3 h 226"/>
                  <a:gd name="T4" fmla="*/ 2 w 328"/>
                  <a:gd name="T5" fmla="*/ 3 h 226"/>
                  <a:gd name="T6" fmla="*/ 0 w 328"/>
                  <a:gd name="T7" fmla="*/ 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2" name="Rectangle 988">
                <a:extLst>
                  <a:ext uri="{FF2B5EF4-FFF2-40B4-BE49-F238E27FC236}">
                    <a16:creationId xmlns:a16="http://schemas.microsoft.com/office/drawing/2014/main" id="{20BADDB0-C18C-2EE3-5992-C03313CA971B}"/>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20653" name="Group 989">
                <a:extLst>
                  <a:ext uri="{FF2B5EF4-FFF2-40B4-BE49-F238E27FC236}">
                    <a16:creationId xmlns:a16="http://schemas.microsoft.com/office/drawing/2014/main" id="{EDAF3B3C-38A9-83B1-F280-55F8660C6989}"/>
                  </a:ext>
                </a:extLst>
              </p:cNvPr>
              <p:cNvGrpSpPr>
                <a:grpSpLocks/>
              </p:cNvGrpSpPr>
              <p:nvPr/>
            </p:nvGrpSpPr>
            <p:grpSpPr bwMode="auto">
              <a:xfrm>
                <a:off x="4749" y="668"/>
                <a:ext cx="581" cy="145"/>
                <a:chOff x="614" y="2568"/>
                <a:chExt cx="725" cy="139"/>
              </a:xfrm>
            </p:grpSpPr>
            <p:sp>
              <p:nvSpPr>
                <p:cNvPr id="20678" name="AutoShape 990">
                  <a:extLst>
                    <a:ext uri="{FF2B5EF4-FFF2-40B4-BE49-F238E27FC236}">
                      <a16:creationId xmlns:a16="http://schemas.microsoft.com/office/drawing/2014/main" id="{449434B9-D196-0F91-7865-5162666C6D0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79" name="AutoShape 991">
                  <a:extLst>
                    <a:ext uri="{FF2B5EF4-FFF2-40B4-BE49-F238E27FC236}">
                      <a16:creationId xmlns:a16="http://schemas.microsoft.com/office/drawing/2014/main" id="{B4640F1F-1C0B-6E6E-38E5-001B79EDEB9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20654" name="Rectangle 992">
                <a:extLst>
                  <a:ext uri="{FF2B5EF4-FFF2-40B4-BE49-F238E27FC236}">
                    <a16:creationId xmlns:a16="http://schemas.microsoft.com/office/drawing/2014/main" id="{54647336-EE9B-9119-7EBE-C9D58DB5BDA3}"/>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20655" name="Group 993">
                <a:extLst>
                  <a:ext uri="{FF2B5EF4-FFF2-40B4-BE49-F238E27FC236}">
                    <a16:creationId xmlns:a16="http://schemas.microsoft.com/office/drawing/2014/main" id="{D127CCF3-2BE4-93D3-1162-A0504FD59EB3}"/>
                  </a:ext>
                </a:extLst>
              </p:cNvPr>
              <p:cNvGrpSpPr>
                <a:grpSpLocks/>
              </p:cNvGrpSpPr>
              <p:nvPr/>
            </p:nvGrpSpPr>
            <p:grpSpPr bwMode="auto">
              <a:xfrm>
                <a:off x="4747" y="994"/>
                <a:ext cx="581" cy="134"/>
                <a:chOff x="614" y="2568"/>
                <a:chExt cx="725" cy="139"/>
              </a:xfrm>
            </p:grpSpPr>
            <p:sp>
              <p:nvSpPr>
                <p:cNvPr id="20676" name="AutoShape 994">
                  <a:extLst>
                    <a:ext uri="{FF2B5EF4-FFF2-40B4-BE49-F238E27FC236}">
                      <a16:creationId xmlns:a16="http://schemas.microsoft.com/office/drawing/2014/main" id="{2B5CDB77-C946-BBC6-AD43-4C03856C451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77" name="AutoShape 995">
                  <a:extLst>
                    <a:ext uri="{FF2B5EF4-FFF2-40B4-BE49-F238E27FC236}">
                      <a16:creationId xmlns:a16="http://schemas.microsoft.com/office/drawing/2014/main" id="{D1F084E9-4500-F8D0-9A82-1A1D598B7A04}"/>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20656" name="Rectangle 996">
                <a:extLst>
                  <a:ext uri="{FF2B5EF4-FFF2-40B4-BE49-F238E27FC236}">
                    <a16:creationId xmlns:a16="http://schemas.microsoft.com/office/drawing/2014/main" id="{DAAB2D4C-B039-0811-9A79-C6E6BA0B350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57" name="Rectangle 997">
                <a:extLst>
                  <a:ext uri="{FF2B5EF4-FFF2-40B4-BE49-F238E27FC236}">
                    <a16:creationId xmlns:a16="http://schemas.microsoft.com/office/drawing/2014/main" id="{1DFE7009-98A7-EBE2-30A8-CA28B88AB22C}"/>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nvGrpSpPr>
              <p:cNvPr id="20658" name="Group 998">
                <a:extLst>
                  <a:ext uri="{FF2B5EF4-FFF2-40B4-BE49-F238E27FC236}">
                    <a16:creationId xmlns:a16="http://schemas.microsoft.com/office/drawing/2014/main" id="{7E35A98B-3D5C-B706-67B1-0458F5260190}"/>
                  </a:ext>
                </a:extLst>
              </p:cNvPr>
              <p:cNvGrpSpPr>
                <a:grpSpLocks/>
              </p:cNvGrpSpPr>
              <p:nvPr/>
            </p:nvGrpSpPr>
            <p:grpSpPr bwMode="auto">
              <a:xfrm>
                <a:off x="4735" y="1627"/>
                <a:ext cx="582" cy="151"/>
                <a:chOff x="614" y="2568"/>
                <a:chExt cx="725" cy="139"/>
              </a:xfrm>
            </p:grpSpPr>
            <p:sp>
              <p:nvSpPr>
                <p:cNvPr id="20674" name="AutoShape 999">
                  <a:extLst>
                    <a:ext uri="{FF2B5EF4-FFF2-40B4-BE49-F238E27FC236}">
                      <a16:creationId xmlns:a16="http://schemas.microsoft.com/office/drawing/2014/main" id="{59C29E8F-B4DA-58A6-DA5F-C1869EC7E63F}"/>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75" name="AutoShape 1000">
                  <a:extLst>
                    <a:ext uri="{FF2B5EF4-FFF2-40B4-BE49-F238E27FC236}">
                      <a16:creationId xmlns:a16="http://schemas.microsoft.com/office/drawing/2014/main" id="{79B1DAED-2006-03DB-411E-76C79219E261}"/>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20659" name="Freeform 1001">
                <a:extLst>
                  <a:ext uri="{FF2B5EF4-FFF2-40B4-BE49-F238E27FC236}">
                    <a16:creationId xmlns:a16="http://schemas.microsoft.com/office/drawing/2014/main" id="{47EEACED-63C1-8152-63D0-7F3CF561561C}"/>
                  </a:ext>
                </a:extLst>
              </p:cNvPr>
              <p:cNvSpPr>
                <a:spLocks/>
              </p:cNvSpPr>
              <p:nvPr/>
            </p:nvSpPr>
            <p:spPr bwMode="auto">
              <a:xfrm>
                <a:off x="5288" y="1354"/>
                <a:ext cx="263" cy="188"/>
              </a:xfrm>
              <a:custGeom>
                <a:avLst/>
                <a:gdLst>
                  <a:gd name="T0" fmla="*/ 2 w 328"/>
                  <a:gd name="T1" fmla="*/ 0 h 226"/>
                  <a:gd name="T2" fmla="*/ 2 w 328"/>
                  <a:gd name="T3" fmla="*/ 2 h 226"/>
                  <a:gd name="T4" fmla="*/ 2 w 328"/>
                  <a:gd name="T5" fmla="*/ 2 h 226"/>
                  <a:gd name="T6" fmla="*/ 0 w 328"/>
                  <a:gd name="T7" fmla="*/ 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660" name="Group 1002">
                <a:extLst>
                  <a:ext uri="{FF2B5EF4-FFF2-40B4-BE49-F238E27FC236}">
                    <a16:creationId xmlns:a16="http://schemas.microsoft.com/office/drawing/2014/main" id="{E4BC5E9B-66CC-6A25-9939-919C760F1E6D}"/>
                  </a:ext>
                </a:extLst>
              </p:cNvPr>
              <p:cNvGrpSpPr>
                <a:grpSpLocks/>
              </p:cNvGrpSpPr>
              <p:nvPr/>
            </p:nvGrpSpPr>
            <p:grpSpPr bwMode="auto">
              <a:xfrm>
                <a:off x="4739" y="1327"/>
                <a:ext cx="582" cy="139"/>
                <a:chOff x="614" y="2568"/>
                <a:chExt cx="725" cy="139"/>
              </a:xfrm>
            </p:grpSpPr>
            <p:sp>
              <p:nvSpPr>
                <p:cNvPr id="20672" name="AutoShape 1003">
                  <a:extLst>
                    <a:ext uri="{FF2B5EF4-FFF2-40B4-BE49-F238E27FC236}">
                      <a16:creationId xmlns:a16="http://schemas.microsoft.com/office/drawing/2014/main" id="{3D55FB72-1525-7D83-FC72-F7DE03C5EFDD}"/>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73" name="AutoShape 1004">
                  <a:extLst>
                    <a:ext uri="{FF2B5EF4-FFF2-40B4-BE49-F238E27FC236}">
                      <a16:creationId xmlns:a16="http://schemas.microsoft.com/office/drawing/2014/main" id="{276EEBC9-515B-1AB5-BE5D-48DB3FE73655}"/>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sp>
            <p:nvSpPr>
              <p:cNvPr id="20661" name="Rectangle 1005">
                <a:extLst>
                  <a:ext uri="{FF2B5EF4-FFF2-40B4-BE49-F238E27FC236}">
                    <a16:creationId xmlns:a16="http://schemas.microsoft.com/office/drawing/2014/main" id="{BA0F41AD-99C5-8072-0440-40A55D776C14}"/>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62" name="Freeform 1006">
                <a:extLst>
                  <a:ext uri="{FF2B5EF4-FFF2-40B4-BE49-F238E27FC236}">
                    <a16:creationId xmlns:a16="http://schemas.microsoft.com/office/drawing/2014/main" id="{CB0C3F1D-C68F-BC86-1958-1F41660E5EC5}"/>
                  </a:ext>
                </a:extLst>
              </p:cNvPr>
              <p:cNvSpPr>
                <a:spLocks/>
              </p:cNvSpPr>
              <p:nvPr/>
            </p:nvSpPr>
            <p:spPr bwMode="auto">
              <a:xfrm>
                <a:off x="5312" y="1007"/>
                <a:ext cx="237" cy="213"/>
              </a:xfrm>
              <a:custGeom>
                <a:avLst/>
                <a:gdLst>
                  <a:gd name="T0" fmla="*/ 2 w 296"/>
                  <a:gd name="T1" fmla="*/ 0 h 256"/>
                  <a:gd name="T2" fmla="*/ 2 w 296"/>
                  <a:gd name="T3" fmla="*/ 2 h 256"/>
                  <a:gd name="T4" fmla="*/ 2 w 296"/>
                  <a:gd name="T5" fmla="*/ 2 h 256"/>
                  <a:gd name="T6" fmla="*/ 0 w 296"/>
                  <a:gd name="T7" fmla="*/ 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3" name="Freeform 1007">
                <a:extLst>
                  <a:ext uri="{FF2B5EF4-FFF2-40B4-BE49-F238E27FC236}">
                    <a16:creationId xmlns:a16="http://schemas.microsoft.com/office/drawing/2014/main" id="{ED2A0F39-EB7A-553C-FF97-3E89C0FA98C8}"/>
                  </a:ext>
                </a:extLst>
              </p:cNvPr>
              <p:cNvSpPr>
                <a:spLocks/>
              </p:cNvSpPr>
              <p:nvPr/>
            </p:nvSpPr>
            <p:spPr bwMode="auto">
              <a:xfrm>
                <a:off x="5315" y="680"/>
                <a:ext cx="244" cy="240"/>
              </a:xfrm>
              <a:custGeom>
                <a:avLst/>
                <a:gdLst>
                  <a:gd name="T0" fmla="*/ 0 w 304"/>
                  <a:gd name="T1" fmla="*/ 0 h 288"/>
                  <a:gd name="T2" fmla="*/ 2 w 304"/>
                  <a:gd name="T3" fmla="*/ 3 h 288"/>
                  <a:gd name="T4" fmla="*/ 2 w 304"/>
                  <a:gd name="T5" fmla="*/ 3 h 288"/>
                  <a:gd name="T6" fmla="*/ 2 w 304"/>
                  <a:gd name="T7" fmla="*/ 3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4" name="Oval 1008">
                <a:extLst>
                  <a:ext uri="{FF2B5EF4-FFF2-40B4-BE49-F238E27FC236}">
                    <a16:creationId xmlns:a16="http://schemas.microsoft.com/office/drawing/2014/main" id="{D89177BA-B443-80EB-D3D0-EFC235E877B5}"/>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65" name="Freeform 1009">
                <a:extLst>
                  <a:ext uri="{FF2B5EF4-FFF2-40B4-BE49-F238E27FC236}">
                    <a16:creationId xmlns:a16="http://schemas.microsoft.com/office/drawing/2014/main" id="{8A0C5C30-0D4B-8D78-9140-B8E385315CAD}"/>
                  </a:ext>
                </a:extLst>
              </p:cNvPr>
              <p:cNvSpPr>
                <a:spLocks/>
              </p:cNvSpPr>
              <p:nvPr/>
            </p:nvSpPr>
            <p:spPr bwMode="auto">
              <a:xfrm>
                <a:off x="5302" y="2614"/>
                <a:ext cx="245" cy="200"/>
              </a:xfrm>
              <a:custGeom>
                <a:avLst/>
                <a:gdLst>
                  <a:gd name="T0" fmla="*/ 0 w 306"/>
                  <a:gd name="T1" fmla="*/ 3 h 240"/>
                  <a:gd name="T2" fmla="*/ 2 w 306"/>
                  <a:gd name="T3" fmla="*/ 3 h 240"/>
                  <a:gd name="T4" fmla="*/ 2 w 306"/>
                  <a:gd name="T5" fmla="*/ 3 h 240"/>
                  <a:gd name="T6" fmla="*/ 2 w 306"/>
                  <a:gd name="T7" fmla="*/ 0 h 240"/>
                  <a:gd name="T8" fmla="*/ 0 w 306"/>
                  <a:gd name="T9" fmla="*/ 3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6" name="AutoShape 1010">
                <a:extLst>
                  <a:ext uri="{FF2B5EF4-FFF2-40B4-BE49-F238E27FC236}">
                    <a16:creationId xmlns:a16="http://schemas.microsoft.com/office/drawing/2014/main" id="{0FD2F6C5-B726-3562-1A27-85571AAF6758}"/>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67" name="AutoShape 1011">
                <a:extLst>
                  <a:ext uri="{FF2B5EF4-FFF2-40B4-BE49-F238E27FC236}">
                    <a16:creationId xmlns:a16="http://schemas.microsoft.com/office/drawing/2014/main" id="{B5ECA8F0-1791-3C66-74CC-E960BADE6ECA}"/>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68" name="Oval 1012">
                <a:extLst>
                  <a:ext uri="{FF2B5EF4-FFF2-40B4-BE49-F238E27FC236}">
                    <a16:creationId xmlns:a16="http://schemas.microsoft.com/office/drawing/2014/main" id="{7B3A7A5F-2F3C-6B70-4E42-CF57D7EB27FE}"/>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69" name="Oval 1013">
                <a:extLst>
                  <a:ext uri="{FF2B5EF4-FFF2-40B4-BE49-F238E27FC236}">
                    <a16:creationId xmlns:a16="http://schemas.microsoft.com/office/drawing/2014/main" id="{E5420EE3-0AD6-8DC4-8F5E-7EA8E335F587}"/>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SzTx/>
                  <a:buFontTx/>
                  <a:buNone/>
                </a:pPr>
                <a:endParaRPr kumimoji="0" lang="zh-CN" altLang="en-US" sz="1800">
                  <a:solidFill>
                    <a:srgbClr val="FF0000"/>
                  </a:solidFill>
                  <a:latin typeface="Arial" panose="020B0604020202020204" pitchFamily="34" charset="0"/>
                  <a:ea typeface="ＭＳ Ｐゴシック" panose="020B0600070205080204" pitchFamily="34" charset="-128"/>
                </a:endParaRPr>
              </a:p>
            </p:txBody>
          </p:sp>
          <p:sp>
            <p:nvSpPr>
              <p:cNvPr id="20670" name="Oval 1014">
                <a:extLst>
                  <a:ext uri="{FF2B5EF4-FFF2-40B4-BE49-F238E27FC236}">
                    <a16:creationId xmlns:a16="http://schemas.microsoft.com/office/drawing/2014/main" id="{828CDE5B-27AA-812A-16B8-FD45474A43B7}"/>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sp>
            <p:nvSpPr>
              <p:cNvPr id="20671" name="Rectangle 1015">
                <a:extLst>
                  <a:ext uri="{FF2B5EF4-FFF2-40B4-BE49-F238E27FC236}">
                    <a16:creationId xmlns:a16="http://schemas.microsoft.com/office/drawing/2014/main" id="{4E0A06B2-F87D-2B2B-EEC4-452462F4A4F9}"/>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endParaRPr kumimoji="0" lang="zh-CN" altLang="en-US" sz="2400">
                  <a:latin typeface="Arial" panose="020B0604020202020204" pitchFamily="34" charset="0"/>
                  <a:ea typeface="ＭＳ Ｐゴシック" panose="020B0600070205080204" pitchFamily="34" charset="-128"/>
                </a:endParaRPr>
              </a:p>
            </p:txBody>
          </p:sp>
        </p:grpSp>
        <p:grpSp>
          <p:nvGrpSpPr>
            <p:cNvPr id="20549" name="Group 1016">
              <a:extLst>
                <a:ext uri="{FF2B5EF4-FFF2-40B4-BE49-F238E27FC236}">
                  <a16:creationId xmlns:a16="http://schemas.microsoft.com/office/drawing/2014/main" id="{52A1D44A-1A1E-FE46-F022-0D8B079559E1}"/>
                </a:ext>
              </a:extLst>
            </p:cNvPr>
            <p:cNvGrpSpPr>
              <a:grpSpLocks/>
            </p:cNvGrpSpPr>
            <p:nvPr/>
          </p:nvGrpSpPr>
          <p:grpSpPr bwMode="auto">
            <a:xfrm>
              <a:off x="5302250" y="2043113"/>
              <a:ext cx="534987" cy="407988"/>
              <a:chOff x="877" y="1008"/>
              <a:chExt cx="2747" cy="2591"/>
            </a:xfrm>
          </p:grpSpPr>
          <p:pic>
            <p:nvPicPr>
              <p:cNvPr id="20625" name="Picture 1017" descr="antenna_stylized">
                <a:extLst>
                  <a:ext uri="{FF2B5EF4-FFF2-40B4-BE49-F238E27FC236}">
                    <a16:creationId xmlns:a16="http://schemas.microsoft.com/office/drawing/2014/main" id="{50FB51DE-6ADA-8CC5-4678-6587F7200F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6" name="Picture 1018" descr="laptop_keyboard">
                <a:extLst>
                  <a:ext uri="{FF2B5EF4-FFF2-40B4-BE49-F238E27FC236}">
                    <a16:creationId xmlns:a16="http://schemas.microsoft.com/office/drawing/2014/main" id="{D0FEEE93-C346-FB00-9EBC-F53F22DADC5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7" name="Freeform 1019">
                <a:extLst>
                  <a:ext uri="{FF2B5EF4-FFF2-40B4-BE49-F238E27FC236}">
                    <a16:creationId xmlns:a16="http://schemas.microsoft.com/office/drawing/2014/main" id="{B4708F95-FADC-3B23-BDF1-A18213AA90F8}"/>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20628" name="Picture 1020" descr="screen">
                <a:extLst>
                  <a:ext uri="{FF2B5EF4-FFF2-40B4-BE49-F238E27FC236}">
                    <a16:creationId xmlns:a16="http://schemas.microsoft.com/office/drawing/2014/main" id="{8C138429-143C-338D-88F7-FA8CC3E9139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9" name="Freeform 1021">
                <a:extLst>
                  <a:ext uri="{FF2B5EF4-FFF2-40B4-BE49-F238E27FC236}">
                    <a16:creationId xmlns:a16="http://schemas.microsoft.com/office/drawing/2014/main" id="{E74674C0-F067-6725-C5E2-84F87D36C888}"/>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0" name="Freeform 1022">
                <a:extLst>
                  <a:ext uri="{FF2B5EF4-FFF2-40B4-BE49-F238E27FC236}">
                    <a16:creationId xmlns:a16="http://schemas.microsoft.com/office/drawing/2014/main" id="{C1A285F1-78B2-601A-4D50-19BAFC6296D6}"/>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1" name="Freeform 1023">
                <a:extLst>
                  <a:ext uri="{FF2B5EF4-FFF2-40B4-BE49-F238E27FC236}">
                    <a16:creationId xmlns:a16="http://schemas.microsoft.com/office/drawing/2014/main" id="{5EAEB277-B4A2-1ED4-2DD9-5940919CDA2C}"/>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2" name="Freeform 1024">
                <a:extLst>
                  <a:ext uri="{FF2B5EF4-FFF2-40B4-BE49-F238E27FC236}">
                    <a16:creationId xmlns:a16="http://schemas.microsoft.com/office/drawing/2014/main" id="{3555C538-F165-AFA8-448F-C7432E3361AD}"/>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3" name="Freeform 1025">
                <a:extLst>
                  <a:ext uri="{FF2B5EF4-FFF2-40B4-BE49-F238E27FC236}">
                    <a16:creationId xmlns:a16="http://schemas.microsoft.com/office/drawing/2014/main" id="{5020733E-D8A4-DD81-6BE8-7E4228ED6907}"/>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 h 1659"/>
                  <a:gd name="T6" fmla="*/ 0 w 637"/>
                  <a:gd name="T7" fmla="*/ 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4" name="Freeform 1026">
                <a:extLst>
                  <a:ext uri="{FF2B5EF4-FFF2-40B4-BE49-F238E27FC236}">
                    <a16:creationId xmlns:a16="http://schemas.microsoft.com/office/drawing/2014/main" id="{72C9D51D-CFF5-1866-DA9E-BF80DAE88E65}"/>
                  </a:ext>
                </a:extLst>
              </p:cNvPr>
              <p:cNvSpPr>
                <a:spLocks/>
              </p:cNvSpPr>
              <p:nvPr/>
            </p:nvSpPr>
            <p:spPr bwMode="auto">
              <a:xfrm>
                <a:off x="1734" y="2587"/>
                <a:ext cx="1494" cy="394"/>
              </a:xfrm>
              <a:custGeom>
                <a:avLst/>
                <a:gdLst>
                  <a:gd name="T0" fmla="*/ 0 w 2216"/>
                  <a:gd name="T1" fmla="*/ 0 h 550"/>
                  <a:gd name="T2" fmla="*/ 1 w 2216"/>
                  <a:gd name="T3" fmla="*/ 1 h 550"/>
                  <a:gd name="T4" fmla="*/ 1 w 2216"/>
                  <a:gd name="T5" fmla="*/ 1 h 550"/>
                  <a:gd name="T6" fmla="*/ 1 w 2216"/>
                  <a:gd name="T7" fmla="*/ 1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635" name="Group 1027">
                <a:extLst>
                  <a:ext uri="{FF2B5EF4-FFF2-40B4-BE49-F238E27FC236}">
                    <a16:creationId xmlns:a16="http://schemas.microsoft.com/office/drawing/2014/main" id="{6259563C-DE6B-67E1-CF1A-C5B22B2BB37E}"/>
                  </a:ext>
                </a:extLst>
              </p:cNvPr>
              <p:cNvGrpSpPr>
                <a:grpSpLocks/>
              </p:cNvGrpSpPr>
              <p:nvPr/>
            </p:nvGrpSpPr>
            <p:grpSpPr bwMode="auto">
              <a:xfrm>
                <a:off x="1709" y="3008"/>
                <a:ext cx="507" cy="234"/>
                <a:chOff x="1740" y="2642"/>
                <a:chExt cx="752" cy="327"/>
              </a:xfrm>
            </p:grpSpPr>
            <p:sp>
              <p:nvSpPr>
                <p:cNvPr id="20642" name="Freeform 1028">
                  <a:extLst>
                    <a:ext uri="{FF2B5EF4-FFF2-40B4-BE49-F238E27FC236}">
                      <a16:creationId xmlns:a16="http://schemas.microsoft.com/office/drawing/2014/main" id="{AE84CF31-7C9D-2889-B344-0E1C5FFE178A}"/>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3" name="Freeform 1029">
                  <a:extLst>
                    <a:ext uri="{FF2B5EF4-FFF2-40B4-BE49-F238E27FC236}">
                      <a16:creationId xmlns:a16="http://schemas.microsoft.com/office/drawing/2014/main" id="{653CBDD1-EE0E-F58F-44CA-14AD85330DE1}"/>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4" name="Freeform 1030">
                  <a:extLst>
                    <a:ext uri="{FF2B5EF4-FFF2-40B4-BE49-F238E27FC236}">
                      <a16:creationId xmlns:a16="http://schemas.microsoft.com/office/drawing/2014/main" id="{F5ABE46C-DB18-EC92-95C5-7C2FBEEBFD69}"/>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5" name="Freeform 1031">
                  <a:extLst>
                    <a:ext uri="{FF2B5EF4-FFF2-40B4-BE49-F238E27FC236}">
                      <a16:creationId xmlns:a16="http://schemas.microsoft.com/office/drawing/2014/main" id="{86356E85-F713-C001-3A7D-DFAA075C5A2A}"/>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6" name="Freeform 1032">
                  <a:extLst>
                    <a:ext uri="{FF2B5EF4-FFF2-40B4-BE49-F238E27FC236}">
                      <a16:creationId xmlns:a16="http://schemas.microsoft.com/office/drawing/2014/main" id="{37F120F7-EDC5-814A-B8CD-6094415368FF}"/>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7" name="Freeform 1033">
                  <a:extLst>
                    <a:ext uri="{FF2B5EF4-FFF2-40B4-BE49-F238E27FC236}">
                      <a16:creationId xmlns:a16="http://schemas.microsoft.com/office/drawing/2014/main" id="{95A68244-CBC3-398E-2571-0D2CB0735AF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636" name="Freeform 1034">
                <a:extLst>
                  <a:ext uri="{FF2B5EF4-FFF2-40B4-BE49-F238E27FC236}">
                    <a16:creationId xmlns:a16="http://schemas.microsoft.com/office/drawing/2014/main" id="{0FFAED1E-E550-8B23-B4CB-1E9493644326}"/>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7" name="Freeform 1035">
                <a:extLst>
                  <a:ext uri="{FF2B5EF4-FFF2-40B4-BE49-F238E27FC236}">
                    <a16:creationId xmlns:a16="http://schemas.microsoft.com/office/drawing/2014/main" id="{BD9DFB12-25DA-A8CF-587C-5C267C6C2D80}"/>
                  </a:ext>
                </a:extLst>
              </p:cNvPr>
              <p:cNvSpPr>
                <a:spLocks/>
              </p:cNvSpPr>
              <p:nvPr/>
            </p:nvSpPr>
            <p:spPr bwMode="auto">
              <a:xfrm>
                <a:off x="1010" y="3084"/>
                <a:ext cx="1571" cy="469"/>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8" name="Freeform 1036">
                <a:extLst>
                  <a:ext uri="{FF2B5EF4-FFF2-40B4-BE49-F238E27FC236}">
                    <a16:creationId xmlns:a16="http://schemas.microsoft.com/office/drawing/2014/main" id="{34EE8D1D-388A-E057-405C-94A0016843C6}"/>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9" name="Freeform 1037">
                <a:extLst>
                  <a:ext uri="{FF2B5EF4-FFF2-40B4-BE49-F238E27FC236}">
                    <a16:creationId xmlns:a16="http://schemas.microsoft.com/office/drawing/2014/main" id="{D4D62B9A-FF13-0ED6-0578-A3FF30A87030}"/>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0" name="Freeform 1038">
                <a:extLst>
                  <a:ext uri="{FF2B5EF4-FFF2-40B4-BE49-F238E27FC236}">
                    <a16:creationId xmlns:a16="http://schemas.microsoft.com/office/drawing/2014/main" id="{AAB25A61-213D-60B6-7418-860D0E934B0D}"/>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1" name="Freeform 1039">
                <a:extLst>
                  <a:ext uri="{FF2B5EF4-FFF2-40B4-BE49-F238E27FC236}">
                    <a16:creationId xmlns:a16="http://schemas.microsoft.com/office/drawing/2014/main" id="{8430A3E5-CBDF-9ADF-3753-44CACCDDD0BA}"/>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50" name="Group 1064">
              <a:extLst>
                <a:ext uri="{FF2B5EF4-FFF2-40B4-BE49-F238E27FC236}">
                  <a16:creationId xmlns:a16="http://schemas.microsoft.com/office/drawing/2014/main" id="{1F2FA8D7-B267-C5C4-F7E2-6E7378C49C5F}"/>
                </a:ext>
              </a:extLst>
            </p:cNvPr>
            <p:cNvGrpSpPr>
              <a:grpSpLocks/>
            </p:cNvGrpSpPr>
            <p:nvPr/>
          </p:nvGrpSpPr>
          <p:grpSpPr bwMode="auto">
            <a:xfrm>
              <a:off x="6872288" y="5486400"/>
              <a:ext cx="474662" cy="407988"/>
              <a:chOff x="877" y="1008"/>
              <a:chExt cx="2747" cy="2591"/>
            </a:xfrm>
          </p:grpSpPr>
          <p:pic>
            <p:nvPicPr>
              <p:cNvPr id="20602" name="Picture 1065" descr="antenna_stylized">
                <a:extLst>
                  <a:ext uri="{FF2B5EF4-FFF2-40B4-BE49-F238E27FC236}">
                    <a16:creationId xmlns:a16="http://schemas.microsoft.com/office/drawing/2014/main" id="{906FE97F-1F1A-F90A-AF8A-50E827F61FE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3" name="Picture 1066" descr="laptop_keyboard">
                <a:extLst>
                  <a:ext uri="{FF2B5EF4-FFF2-40B4-BE49-F238E27FC236}">
                    <a16:creationId xmlns:a16="http://schemas.microsoft.com/office/drawing/2014/main" id="{AC515BCB-A27A-848D-B2AC-014D16822DC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4" name="Freeform 1067">
                <a:extLst>
                  <a:ext uri="{FF2B5EF4-FFF2-40B4-BE49-F238E27FC236}">
                    <a16:creationId xmlns:a16="http://schemas.microsoft.com/office/drawing/2014/main" id="{9836C133-79E2-1C1C-948E-7DEF0ACF9FDC}"/>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20605" name="Picture 1068" descr="screen">
                <a:extLst>
                  <a:ext uri="{FF2B5EF4-FFF2-40B4-BE49-F238E27FC236}">
                    <a16:creationId xmlns:a16="http://schemas.microsoft.com/office/drawing/2014/main" id="{CE043FA0-C5F7-44F9-E959-C8C66AA410A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6" name="Freeform 1069">
                <a:extLst>
                  <a:ext uri="{FF2B5EF4-FFF2-40B4-BE49-F238E27FC236}">
                    <a16:creationId xmlns:a16="http://schemas.microsoft.com/office/drawing/2014/main" id="{38371DCF-FB75-1C36-CC1C-5F208F3F0A5A}"/>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7" name="Freeform 1070">
                <a:extLst>
                  <a:ext uri="{FF2B5EF4-FFF2-40B4-BE49-F238E27FC236}">
                    <a16:creationId xmlns:a16="http://schemas.microsoft.com/office/drawing/2014/main" id="{10DB44E3-8C40-7B4D-9B02-BF5891729349}"/>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8" name="Freeform 1071">
                <a:extLst>
                  <a:ext uri="{FF2B5EF4-FFF2-40B4-BE49-F238E27FC236}">
                    <a16:creationId xmlns:a16="http://schemas.microsoft.com/office/drawing/2014/main" id="{B1AB6D01-3F7D-5768-FBF7-DCEA3F531CD3}"/>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9" name="Freeform 1072">
                <a:extLst>
                  <a:ext uri="{FF2B5EF4-FFF2-40B4-BE49-F238E27FC236}">
                    <a16:creationId xmlns:a16="http://schemas.microsoft.com/office/drawing/2014/main" id="{D6E5D841-C08A-8325-6FE5-47D505CCB0CA}"/>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0" name="Freeform 1073">
                <a:extLst>
                  <a:ext uri="{FF2B5EF4-FFF2-40B4-BE49-F238E27FC236}">
                    <a16:creationId xmlns:a16="http://schemas.microsoft.com/office/drawing/2014/main" id="{38E403E9-29AF-496D-A68B-55ADAF31CBE7}"/>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 h 1659"/>
                  <a:gd name="T6" fmla="*/ 0 w 637"/>
                  <a:gd name="T7" fmla="*/ 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1" name="Freeform 1074">
                <a:extLst>
                  <a:ext uri="{FF2B5EF4-FFF2-40B4-BE49-F238E27FC236}">
                    <a16:creationId xmlns:a16="http://schemas.microsoft.com/office/drawing/2014/main" id="{212FE691-3150-F7FD-7A20-D269DEC541FD}"/>
                  </a:ext>
                </a:extLst>
              </p:cNvPr>
              <p:cNvSpPr>
                <a:spLocks/>
              </p:cNvSpPr>
              <p:nvPr/>
            </p:nvSpPr>
            <p:spPr bwMode="auto">
              <a:xfrm>
                <a:off x="1734" y="2587"/>
                <a:ext cx="1494" cy="394"/>
              </a:xfrm>
              <a:custGeom>
                <a:avLst/>
                <a:gdLst>
                  <a:gd name="T0" fmla="*/ 0 w 2216"/>
                  <a:gd name="T1" fmla="*/ 0 h 550"/>
                  <a:gd name="T2" fmla="*/ 1 w 2216"/>
                  <a:gd name="T3" fmla="*/ 1 h 550"/>
                  <a:gd name="T4" fmla="*/ 1 w 2216"/>
                  <a:gd name="T5" fmla="*/ 1 h 550"/>
                  <a:gd name="T6" fmla="*/ 1 w 2216"/>
                  <a:gd name="T7" fmla="*/ 1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612" name="Group 1075">
                <a:extLst>
                  <a:ext uri="{FF2B5EF4-FFF2-40B4-BE49-F238E27FC236}">
                    <a16:creationId xmlns:a16="http://schemas.microsoft.com/office/drawing/2014/main" id="{2FCFCB63-7BC0-3086-6762-0A02F0DA4CC9}"/>
                  </a:ext>
                </a:extLst>
              </p:cNvPr>
              <p:cNvGrpSpPr>
                <a:grpSpLocks/>
              </p:cNvGrpSpPr>
              <p:nvPr/>
            </p:nvGrpSpPr>
            <p:grpSpPr bwMode="auto">
              <a:xfrm>
                <a:off x="1709" y="3008"/>
                <a:ext cx="507" cy="234"/>
                <a:chOff x="1740" y="2642"/>
                <a:chExt cx="752" cy="327"/>
              </a:xfrm>
            </p:grpSpPr>
            <p:sp>
              <p:nvSpPr>
                <p:cNvPr id="20619" name="Freeform 1076">
                  <a:extLst>
                    <a:ext uri="{FF2B5EF4-FFF2-40B4-BE49-F238E27FC236}">
                      <a16:creationId xmlns:a16="http://schemas.microsoft.com/office/drawing/2014/main" id="{79D8E199-9FDD-7842-CB47-6F66B92CD4C5}"/>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0" name="Freeform 1077">
                  <a:extLst>
                    <a:ext uri="{FF2B5EF4-FFF2-40B4-BE49-F238E27FC236}">
                      <a16:creationId xmlns:a16="http://schemas.microsoft.com/office/drawing/2014/main" id="{298B11AA-420F-EE72-8E15-71AEE4CC5DEC}"/>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1" name="Freeform 1078">
                  <a:extLst>
                    <a:ext uri="{FF2B5EF4-FFF2-40B4-BE49-F238E27FC236}">
                      <a16:creationId xmlns:a16="http://schemas.microsoft.com/office/drawing/2014/main" id="{E638CA18-7C43-7E60-452E-86BBA7A2E65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2" name="Freeform 1079">
                  <a:extLst>
                    <a:ext uri="{FF2B5EF4-FFF2-40B4-BE49-F238E27FC236}">
                      <a16:creationId xmlns:a16="http://schemas.microsoft.com/office/drawing/2014/main" id="{4D1E3ED6-E23C-4278-2142-C7F336A96126}"/>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3" name="Freeform 1080">
                  <a:extLst>
                    <a:ext uri="{FF2B5EF4-FFF2-40B4-BE49-F238E27FC236}">
                      <a16:creationId xmlns:a16="http://schemas.microsoft.com/office/drawing/2014/main" id="{857881BB-9AD3-A81E-1462-DBBD12B18106}"/>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4" name="Freeform 1081">
                  <a:extLst>
                    <a:ext uri="{FF2B5EF4-FFF2-40B4-BE49-F238E27FC236}">
                      <a16:creationId xmlns:a16="http://schemas.microsoft.com/office/drawing/2014/main" id="{B1372D6A-F3CD-77AC-8251-B84784ADD5D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613" name="Freeform 1082">
                <a:extLst>
                  <a:ext uri="{FF2B5EF4-FFF2-40B4-BE49-F238E27FC236}">
                    <a16:creationId xmlns:a16="http://schemas.microsoft.com/office/drawing/2014/main" id="{1911E04D-741C-E5B4-C66E-5D5C3AAD9C7E}"/>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4" name="Freeform 1083">
                <a:extLst>
                  <a:ext uri="{FF2B5EF4-FFF2-40B4-BE49-F238E27FC236}">
                    <a16:creationId xmlns:a16="http://schemas.microsoft.com/office/drawing/2014/main" id="{1BD3C023-CF4A-4E5E-CC77-F1B6B127EAC0}"/>
                  </a:ext>
                </a:extLst>
              </p:cNvPr>
              <p:cNvSpPr>
                <a:spLocks/>
              </p:cNvSpPr>
              <p:nvPr/>
            </p:nvSpPr>
            <p:spPr bwMode="auto">
              <a:xfrm>
                <a:off x="1010" y="3084"/>
                <a:ext cx="1571" cy="469"/>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5" name="Freeform 1084">
                <a:extLst>
                  <a:ext uri="{FF2B5EF4-FFF2-40B4-BE49-F238E27FC236}">
                    <a16:creationId xmlns:a16="http://schemas.microsoft.com/office/drawing/2014/main" id="{1940B1E0-8F42-5631-A832-1F9E909AD9E2}"/>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6" name="Freeform 1085">
                <a:extLst>
                  <a:ext uri="{FF2B5EF4-FFF2-40B4-BE49-F238E27FC236}">
                    <a16:creationId xmlns:a16="http://schemas.microsoft.com/office/drawing/2014/main" id="{5F8D9CB0-C3FE-DCDE-B615-7C69C96A1EB4}"/>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7" name="Freeform 1086">
                <a:extLst>
                  <a:ext uri="{FF2B5EF4-FFF2-40B4-BE49-F238E27FC236}">
                    <a16:creationId xmlns:a16="http://schemas.microsoft.com/office/drawing/2014/main" id="{5D2D9780-0379-B426-9605-279724C8C216}"/>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8" name="Freeform 1087">
                <a:extLst>
                  <a:ext uri="{FF2B5EF4-FFF2-40B4-BE49-F238E27FC236}">
                    <a16:creationId xmlns:a16="http://schemas.microsoft.com/office/drawing/2014/main" id="{FA1FB41D-DB42-A636-7F4A-C68A1BB5BE38}"/>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51" name="Group 1114">
              <a:extLst>
                <a:ext uri="{FF2B5EF4-FFF2-40B4-BE49-F238E27FC236}">
                  <a16:creationId xmlns:a16="http://schemas.microsoft.com/office/drawing/2014/main" id="{C4203FC3-C670-2474-F4FF-7C3E9ADFD844}"/>
                </a:ext>
              </a:extLst>
            </p:cNvPr>
            <p:cNvGrpSpPr>
              <a:grpSpLocks/>
            </p:cNvGrpSpPr>
            <p:nvPr/>
          </p:nvGrpSpPr>
          <p:grpSpPr bwMode="auto">
            <a:xfrm>
              <a:off x="5561013" y="3041650"/>
              <a:ext cx="444500" cy="407988"/>
              <a:chOff x="877" y="1008"/>
              <a:chExt cx="2747" cy="2591"/>
            </a:xfrm>
          </p:grpSpPr>
          <p:pic>
            <p:nvPicPr>
              <p:cNvPr id="20579" name="Picture 1115" descr="antenna_stylized">
                <a:extLst>
                  <a:ext uri="{FF2B5EF4-FFF2-40B4-BE49-F238E27FC236}">
                    <a16:creationId xmlns:a16="http://schemas.microsoft.com/office/drawing/2014/main" id="{5BC8E5EB-C5E7-F75D-9576-B4CE160BB7B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0" name="Picture 1116" descr="laptop_keyboard">
                <a:extLst>
                  <a:ext uri="{FF2B5EF4-FFF2-40B4-BE49-F238E27FC236}">
                    <a16:creationId xmlns:a16="http://schemas.microsoft.com/office/drawing/2014/main" id="{13E34DFD-0F38-9901-9E71-3758C1A5B5E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1" name="Freeform 1117">
                <a:extLst>
                  <a:ext uri="{FF2B5EF4-FFF2-40B4-BE49-F238E27FC236}">
                    <a16:creationId xmlns:a16="http://schemas.microsoft.com/office/drawing/2014/main" id="{755EF465-8ECB-86A6-10FC-919397BD444D}"/>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20582" name="Picture 1118" descr="screen">
                <a:extLst>
                  <a:ext uri="{FF2B5EF4-FFF2-40B4-BE49-F238E27FC236}">
                    <a16:creationId xmlns:a16="http://schemas.microsoft.com/office/drawing/2014/main" id="{A94F5633-BA3E-A1BF-003F-6E20793EE9A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 name="Freeform 1119">
                <a:extLst>
                  <a:ext uri="{FF2B5EF4-FFF2-40B4-BE49-F238E27FC236}">
                    <a16:creationId xmlns:a16="http://schemas.microsoft.com/office/drawing/2014/main" id="{2F08BFB3-EF19-5EE2-4DFB-DAEA73C38C09}"/>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4" name="Freeform 1120">
                <a:extLst>
                  <a:ext uri="{FF2B5EF4-FFF2-40B4-BE49-F238E27FC236}">
                    <a16:creationId xmlns:a16="http://schemas.microsoft.com/office/drawing/2014/main" id="{9F0A291F-E154-D101-2784-0605B1591E86}"/>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5" name="Freeform 1121">
                <a:extLst>
                  <a:ext uri="{FF2B5EF4-FFF2-40B4-BE49-F238E27FC236}">
                    <a16:creationId xmlns:a16="http://schemas.microsoft.com/office/drawing/2014/main" id="{9CF728D7-8782-993C-6A28-5DDD275D775B}"/>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6" name="Freeform 1122">
                <a:extLst>
                  <a:ext uri="{FF2B5EF4-FFF2-40B4-BE49-F238E27FC236}">
                    <a16:creationId xmlns:a16="http://schemas.microsoft.com/office/drawing/2014/main" id="{9F0C43D9-8BFA-3D33-1EA8-1FD5001A231C}"/>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7" name="Freeform 1123">
                <a:extLst>
                  <a:ext uri="{FF2B5EF4-FFF2-40B4-BE49-F238E27FC236}">
                    <a16:creationId xmlns:a16="http://schemas.microsoft.com/office/drawing/2014/main" id="{29E63D6E-FE68-BC1F-4869-177B3E93E99F}"/>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 h 1659"/>
                  <a:gd name="T6" fmla="*/ 0 w 637"/>
                  <a:gd name="T7" fmla="*/ 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8" name="Freeform 1124">
                <a:extLst>
                  <a:ext uri="{FF2B5EF4-FFF2-40B4-BE49-F238E27FC236}">
                    <a16:creationId xmlns:a16="http://schemas.microsoft.com/office/drawing/2014/main" id="{C30CD486-027A-386E-7E60-86A00047DA27}"/>
                  </a:ext>
                </a:extLst>
              </p:cNvPr>
              <p:cNvSpPr>
                <a:spLocks/>
              </p:cNvSpPr>
              <p:nvPr/>
            </p:nvSpPr>
            <p:spPr bwMode="auto">
              <a:xfrm>
                <a:off x="1734" y="2587"/>
                <a:ext cx="1494" cy="394"/>
              </a:xfrm>
              <a:custGeom>
                <a:avLst/>
                <a:gdLst>
                  <a:gd name="T0" fmla="*/ 0 w 2216"/>
                  <a:gd name="T1" fmla="*/ 0 h 550"/>
                  <a:gd name="T2" fmla="*/ 1 w 2216"/>
                  <a:gd name="T3" fmla="*/ 1 h 550"/>
                  <a:gd name="T4" fmla="*/ 1 w 2216"/>
                  <a:gd name="T5" fmla="*/ 1 h 550"/>
                  <a:gd name="T6" fmla="*/ 1 w 2216"/>
                  <a:gd name="T7" fmla="*/ 1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89" name="Group 1125">
                <a:extLst>
                  <a:ext uri="{FF2B5EF4-FFF2-40B4-BE49-F238E27FC236}">
                    <a16:creationId xmlns:a16="http://schemas.microsoft.com/office/drawing/2014/main" id="{7C9B5D4A-DE1B-AA97-86FF-9DFA059CF020}"/>
                  </a:ext>
                </a:extLst>
              </p:cNvPr>
              <p:cNvGrpSpPr>
                <a:grpSpLocks/>
              </p:cNvGrpSpPr>
              <p:nvPr/>
            </p:nvGrpSpPr>
            <p:grpSpPr bwMode="auto">
              <a:xfrm>
                <a:off x="1709" y="3008"/>
                <a:ext cx="507" cy="234"/>
                <a:chOff x="1740" y="2642"/>
                <a:chExt cx="752" cy="327"/>
              </a:xfrm>
            </p:grpSpPr>
            <p:sp>
              <p:nvSpPr>
                <p:cNvPr id="20596" name="Freeform 1126">
                  <a:extLst>
                    <a:ext uri="{FF2B5EF4-FFF2-40B4-BE49-F238E27FC236}">
                      <a16:creationId xmlns:a16="http://schemas.microsoft.com/office/drawing/2014/main" id="{404F73E0-6F5F-4196-7BC8-9FECF813B40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7" name="Freeform 1127">
                  <a:extLst>
                    <a:ext uri="{FF2B5EF4-FFF2-40B4-BE49-F238E27FC236}">
                      <a16:creationId xmlns:a16="http://schemas.microsoft.com/office/drawing/2014/main" id="{5BCD3C74-D563-379C-D10E-A115A27C1E29}"/>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8" name="Freeform 1128">
                  <a:extLst>
                    <a:ext uri="{FF2B5EF4-FFF2-40B4-BE49-F238E27FC236}">
                      <a16:creationId xmlns:a16="http://schemas.microsoft.com/office/drawing/2014/main" id="{91EF6EED-36C0-395A-F111-0E053B8BCD82}"/>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9" name="Freeform 1129">
                  <a:extLst>
                    <a:ext uri="{FF2B5EF4-FFF2-40B4-BE49-F238E27FC236}">
                      <a16:creationId xmlns:a16="http://schemas.microsoft.com/office/drawing/2014/main" id="{0ED8444E-0BE9-08F7-AF79-EC425518378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0" name="Freeform 1130">
                  <a:extLst>
                    <a:ext uri="{FF2B5EF4-FFF2-40B4-BE49-F238E27FC236}">
                      <a16:creationId xmlns:a16="http://schemas.microsoft.com/office/drawing/2014/main" id="{6FE55F11-E800-18A2-A9DF-B530120A8436}"/>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1" name="Freeform 1131">
                  <a:extLst>
                    <a:ext uri="{FF2B5EF4-FFF2-40B4-BE49-F238E27FC236}">
                      <a16:creationId xmlns:a16="http://schemas.microsoft.com/office/drawing/2014/main" id="{68AC867E-FA56-5516-432E-559FAA3423A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90" name="Freeform 1132">
                <a:extLst>
                  <a:ext uri="{FF2B5EF4-FFF2-40B4-BE49-F238E27FC236}">
                    <a16:creationId xmlns:a16="http://schemas.microsoft.com/office/drawing/2014/main" id="{D91D84F3-9418-D0B8-BDEE-ED7D7EA1A721}"/>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1" name="Freeform 1133">
                <a:extLst>
                  <a:ext uri="{FF2B5EF4-FFF2-40B4-BE49-F238E27FC236}">
                    <a16:creationId xmlns:a16="http://schemas.microsoft.com/office/drawing/2014/main" id="{FD0B65F0-C50C-AF10-392B-8B8FCD06D59C}"/>
                  </a:ext>
                </a:extLst>
              </p:cNvPr>
              <p:cNvSpPr>
                <a:spLocks/>
              </p:cNvSpPr>
              <p:nvPr/>
            </p:nvSpPr>
            <p:spPr bwMode="auto">
              <a:xfrm>
                <a:off x="1010" y="3084"/>
                <a:ext cx="1571" cy="469"/>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2" name="Freeform 1134">
                <a:extLst>
                  <a:ext uri="{FF2B5EF4-FFF2-40B4-BE49-F238E27FC236}">
                    <a16:creationId xmlns:a16="http://schemas.microsoft.com/office/drawing/2014/main" id="{AA7FCA65-84EB-CB4F-AE86-543C1B51F390}"/>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3" name="Freeform 1135">
                <a:extLst>
                  <a:ext uri="{FF2B5EF4-FFF2-40B4-BE49-F238E27FC236}">
                    <a16:creationId xmlns:a16="http://schemas.microsoft.com/office/drawing/2014/main" id="{713D4BD6-A0EE-CE75-248E-09EE2A0CE664}"/>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4" name="Freeform 1136">
                <a:extLst>
                  <a:ext uri="{FF2B5EF4-FFF2-40B4-BE49-F238E27FC236}">
                    <a16:creationId xmlns:a16="http://schemas.microsoft.com/office/drawing/2014/main" id="{69D47C31-44C9-35ED-114E-C432B644D4D1}"/>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5" name="Freeform 1137">
                <a:extLst>
                  <a:ext uri="{FF2B5EF4-FFF2-40B4-BE49-F238E27FC236}">
                    <a16:creationId xmlns:a16="http://schemas.microsoft.com/office/drawing/2014/main" id="{9DC17DBD-F534-5494-1BEA-3A2AFE555DF6}"/>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52" name="Group 1139">
              <a:extLst>
                <a:ext uri="{FF2B5EF4-FFF2-40B4-BE49-F238E27FC236}">
                  <a16:creationId xmlns:a16="http://schemas.microsoft.com/office/drawing/2014/main" id="{F1B18C62-0E02-828A-B1B3-741BC7CEE712}"/>
                </a:ext>
              </a:extLst>
            </p:cNvPr>
            <p:cNvGrpSpPr>
              <a:grpSpLocks/>
            </p:cNvGrpSpPr>
            <p:nvPr/>
          </p:nvGrpSpPr>
          <p:grpSpPr bwMode="auto">
            <a:xfrm flipH="1">
              <a:off x="5940425" y="3222625"/>
              <a:ext cx="414337" cy="373063"/>
              <a:chOff x="2839" y="3501"/>
              <a:chExt cx="755" cy="803"/>
            </a:xfrm>
          </p:grpSpPr>
          <p:pic>
            <p:nvPicPr>
              <p:cNvPr id="20577" name="Picture 1140" descr="desktop_computer_stylized_medium">
                <a:extLst>
                  <a:ext uri="{FF2B5EF4-FFF2-40B4-BE49-F238E27FC236}">
                    <a16:creationId xmlns:a16="http://schemas.microsoft.com/office/drawing/2014/main" id="{F60C651D-6600-0BEC-0846-409F9D905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8" name="Freeform 1141">
                <a:extLst>
                  <a:ext uri="{FF2B5EF4-FFF2-40B4-BE49-F238E27FC236}">
                    <a16:creationId xmlns:a16="http://schemas.microsoft.com/office/drawing/2014/main" id="{62741E2D-81A5-4BFF-A9D4-1984B11503B6}"/>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grpSp>
          <p:nvGrpSpPr>
            <p:cNvPr id="20553" name="Group 1142">
              <a:extLst>
                <a:ext uri="{FF2B5EF4-FFF2-40B4-BE49-F238E27FC236}">
                  <a16:creationId xmlns:a16="http://schemas.microsoft.com/office/drawing/2014/main" id="{7C429244-8D5E-EFBB-6A28-94D9B7E7EFAD}"/>
                </a:ext>
              </a:extLst>
            </p:cNvPr>
            <p:cNvGrpSpPr>
              <a:grpSpLocks/>
            </p:cNvGrpSpPr>
            <p:nvPr/>
          </p:nvGrpSpPr>
          <p:grpSpPr bwMode="auto">
            <a:xfrm>
              <a:off x="7307263" y="5422900"/>
              <a:ext cx="474662" cy="407988"/>
              <a:chOff x="877" y="1008"/>
              <a:chExt cx="2747" cy="2591"/>
            </a:xfrm>
          </p:grpSpPr>
          <p:pic>
            <p:nvPicPr>
              <p:cNvPr id="20554" name="Picture 1143" descr="antenna_stylized">
                <a:extLst>
                  <a:ext uri="{FF2B5EF4-FFF2-40B4-BE49-F238E27FC236}">
                    <a16:creationId xmlns:a16="http://schemas.microsoft.com/office/drawing/2014/main" id="{E5449E39-817A-92BD-D733-A6563294EBA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5" name="Picture 1144" descr="laptop_keyboard">
                <a:extLst>
                  <a:ext uri="{FF2B5EF4-FFF2-40B4-BE49-F238E27FC236}">
                    <a16:creationId xmlns:a16="http://schemas.microsoft.com/office/drawing/2014/main" id="{76C5E7D2-267E-D97A-DF07-D5B80183E78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6" name="Freeform 1145">
                <a:extLst>
                  <a:ext uri="{FF2B5EF4-FFF2-40B4-BE49-F238E27FC236}">
                    <a16:creationId xmlns:a16="http://schemas.microsoft.com/office/drawing/2014/main" id="{B672D2DC-A0E5-A9DE-029D-2D382DE24D0F}"/>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20557" name="Picture 1146" descr="screen">
                <a:extLst>
                  <a:ext uri="{FF2B5EF4-FFF2-40B4-BE49-F238E27FC236}">
                    <a16:creationId xmlns:a16="http://schemas.microsoft.com/office/drawing/2014/main" id="{63C3395C-CA06-8EC4-C303-2AADED3FE7D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8" name="Freeform 1147">
                <a:extLst>
                  <a:ext uri="{FF2B5EF4-FFF2-40B4-BE49-F238E27FC236}">
                    <a16:creationId xmlns:a16="http://schemas.microsoft.com/office/drawing/2014/main" id="{04310394-FC18-4755-5629-50360E4D6259}"/>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9" name="Freeform 1148">
                <a:extLst>
                  <a:ext uri="{FF2B5EF4-FFF2-40B4-BE49-F238E27FC236}">
                    <a16:creationId xmlns:a16="http://schemas.microsoft.com/office/drawing/2014/main" id="{277D84E5-1AE7-5971-E90E-85B224A6FEB8}"/>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0" name="Freeform 1149">
                <a:extLst>
                  <a:ext uri="{FF2B5EF4-FFF2-40B4-BE49-F238E27FC236}">
                    <a16:creationId xmlns:a16="http://schemas.microsoft.com/office/drawing/2014/main" id="{0D981807-ADD5-D61A-6354-2AD36830FA6B}"/>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1" name="Freeform 1150">
                <a:extLst>
                  <a:ext uri="{FF2B5EF4-FFF2-40B4-BE49-F238E27FC236}">
                    <a16:creationId xmlns:a16="http://schemas.microsoft.com/office/drawing/2014/main" id="{99830714-9BAC-DC47-F282-D029CC8D52FE}"/>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2" name="Freeform 1151">
                <a:extLst>
                  <a:ext uri="{FF2B5EF4-FFF2-40B4-BE49-F238E27FC236}">
                    <a16:creationId xmlns:a16="http://schemas.microsoft.com/office/drawing/2014/main" id="{EADA580E-63FE-0668-530F-1A560C87316C}"/>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 h 1659"/>
                  <a:gd name="T6" fmla="*/ 0 w 637"/>
                  <a:gd name="T7" fmla="*/ 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3" name="Freeform 1152">
                <a:extLst>
                  <a:ext uri="{FF2B5EF4-FFF2-40B4-BE49-F238E27FC236}">
                    <a16:creationId xmlns:a16="http://schemas.microsoft.com/office/drawing/2014/main" id="{64815D82-3C35-FDC8-D85B-6EDE0BBACA13}"/>
                  </a:ext>
                </a:extLst>
              </p:cNvPr>
              <p:cNvSpPr>
                <a:spLocks/>
              </p:cNvSpPr>
              <p:nvPr/>
            </p:nvSpPr>
            <p:spPr bwMode="auto">
              <a:xfrm>
                <a:off x="1734" y="2587"/>
                <a:ext cx="1494" cy="394"/>
              </a:xfrm>
              <a:custGeom>
                <a:avLst/>
                <a:gdLst>
                  <a:gd name="T0" fmla="*/ 0 w 2216"/>
                  <a:gd name="T1" fmla="*/ 0 h 550"/>
                  <a:gd name="T2" fmla="*/ 1 w 2216"/>
                  <a:gd name="T3" fmla="*/ 1 h 550"/>
                  <a:gd name="T4" fmla="*/ 1 w 2216"/>
                  <a:gd name="T5" fmla="*/ 1 h 550"/>
                  <a:gd name="T6" fmla="*/ 1 w 2216"/>
                  <a:gd name="T7" fmla="*/ 1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64" name="Group 1153">
                <a:extLst>
                  <a:ext uri="{FF2B5EF4-FFF2-40B4-BE49-F238E27FC236}">
                    <a16:creationId xmlns:a16="http://schemas.microsoft.com/office/drawing/2014/main" id="{7E4F017B-635D-9A90-B815-81F03216EB46}"/>
                  </a:ext>
                </a:extLst>
              </p:cNvPr>
              <p:cNvGrpSpPr>
                <a:grpSpLocks/>
              </p:cNvGrpSpPr>
              <p:nvPr/>
            </p:nvGrpSpPr>
            <p:grpSpPr bwMode="auto">
              <a:xfrm>
                <a:off x="1709" y="3008"/>
                <a:ext cx="507" cy="234"/>
                <a:chOff x="1740" y="2642"/>
                <a:chExt cx="752" cy="327"/>
              </a:xfrm>
            </p:grpSpPr>
            <p:sp>
              <p:nvSpPr>
                <p:cNvPr id="20571" name="Freeform 1154">
                  <a:extLst>
                    <a:ext uri="{FF2B5EF4-FFF2-40B4-BE49-F238E27FC236}">
                      <a16:creationId xmlns:a16="http://schemas.microsoft.com/office/drawing/2014/main" id="{7B556F9E-658D-C6C5-959F-2F972ED792E9}"/>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2" name="Freeform 1155">
                  <a:extLst>
                    <a:ext uri="{FF2B5EF4-FFF2-40B4-BE49-F238E27FC236}">
                      <a16:creationId xmlns:a16="http://schemas.microsoft.com/office/drawing/2014/main" id="{88D8A39B-FDC5-8B48-3549-88E32CA975D4}"/>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3" name="Freeform 1156">
                  <a:extLst>
                    <a:ext uri="{FF2B5EF4-FFF2-40B4-BE49-F238E27FC236}">
                      <a16:creationId xmlns:a16="http://schemas.microsoft.com/office/drawing/2014/main" id="{6A78EB6D-6D77-8883-BDDD-787FD1CCFFB2}"/>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4" name="Freeform 1157">
                  <a:extLst>
                    <a:ext uri="{FF2B5EF4-FFF2-40B4-BE49-F238E27FC236}">
                      <a16:creationId xmlns:a16="http://schemas.microsoft.com/office/drawing/2014/main" id="{B9A766C2-97FA-1E10-4BA6-03DA1E29FAFC}"/>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5" name="Freeform 1158">
                  <a:extLst>
                    <a:ext uri="{FF2B5EF4-FFF2-40B4-BE49-F238E27FC236}">
                      <a16:creationId xmlns:a16="http://schemas.microsoft.com/office/drawing/2014/main" id="{9553EDB7-D28C-B455-1598-120CDA155D5B}"/>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6" name="Freeform 1159">
                  <a:extLst>
                    <a:ext uri="{FF2B5EF4-FFF2-40B4-BE49-F238E27FC236}">
                      <a16:creationId xmlns:a16="http://schemas.microsoft.com/office/drawing/2014/main" id="{667257D3-36A6-6066-2842-0365B40E114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65" name="Freeform 1160">
                <a:extLst>
                  <a:ext uri="{FF2B5EF4-FFF2-40B4-BE49-F238E27FC236}">
                    <a16:creationId xmlns:a16="http://schemas.microsoft.com/office/drawing/2014/main" id="{A76C1308-F48C-24FE-53E0-A057875CDBFD}"/>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6" name="Freeform 1161">
                <a:extLst>
                  <a:ext uri="{FF2B5EF4-FFF2-40B4-BE49-F238E27FC236}">
                    <a16:creationId xmlns:a16="http://schemas.microsoft.com/office/drawing/2014/main" id="{8279D6D5-C8AD-F28A-4B8F-A7CB1838E054}"/>
                  </a:ext>
                </a:extLst>
              </p:cNvPr>
              <p:cNvSpPr>
                <a:spLocks/>
              </p:cNvSpPr>
              <p:nvPr/>
            </p:nvSpPr>
            <p:spPr bwMode="auto">
              <a:xfrm>
                <a:off x="1010" y="3084"/>
                <a:ext cx="1571" cy="469"/>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7" name="Freeform 1162">
                <a:extLst>
                  <a:ext uri="{FF2B5EF4-FFF2-40B4-BE49-F238E27FC236}">
                    <a16:creationId xmlns:a16="http://schemas.microsoft.com/office/drawing/2014/main" id="{519347EF-EBCD-3C45-1530-766CFC8A3D33}"/>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8" name="Freeform 1163">
                <a:extLst>
                  <a:ext uri="{FF2B5EF4-FFF2-40B4-BE49-F238E27FC236}">
                    <a16:creationId xmlns:a16="http://schemas.microsoft.com/office/drawing/2014/main" id="{C35EE83D-EF7D-FA24-9A99-5022DAF5626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9" name="Freeform 1164">
                <a:extLst>
                  <a:ext uri="{FF2B5EF4-FFF2-40B4-BE49-F238E27FC236}">
                    <a16:creationId xmlns:a16="http://schemas.microsoft.com/office/drawing/2014/main" id="{ED039622-13E0-4E99-EEDA-DBA69A7E93F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0" name="Freeform 1165">
                <a:extLst>
                  <a:ext uri="{FF2B5EF4-FFF2-40B4-BE49-F238E27FC236}">
                    <a16:creationId xmlns:a16="http://schemas.microsoft.com/office/drawing/2014/main" id="{09463E67-DB08-F95B-D3E6-93833BFC3477}"/>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0485" name="Footer Placeholder 2">
            <a:extLst>
              <a:ext uri="{FF2B5EF4-FFF2-40B4-BE49-F238E27FC236}">
                <a16:creationId xmlns:a16="http://schemas.microsoft.com/office/drawing/2014/main" id="{4A2552FF-B580-F591-7711-73CE4A83D5B0}"/>
              </a:ext>
            </a:extLst>
          </p:cNvPr>
          <p:cNvSpPr>
            <a:spLocks noGrp="1"/>
          </p:cNvSpPr>
          <p:nvPr>
            <p:ph type="ftr" sz="quarter" idx="11"/>
          </p:nvPr>
        </p:nvSpPr>
        <p:spPr>
          <a:xfrm>
            <a:off x="7373938" y="6467475"/>
            <a:ext cx="1098550" cy="28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Tahoma" panose="020B0604030504040204" pitchFamily="34" charset="0"/>
                <a:ea typeface="ＭＳ Ｐゴシック" panose="020B0600070205080204" pitchFamily="34" charset="-128"/>
              </a:rPr>
              <a:t>Introduction</a:t>
            </a:r>
          </a:p>
        </p:txBody>
      </p:sp>
      <p:sp>
        <p:nvSpPr>
          <p:cNvPr id="20486" name="Slide Number Placeholder 3">
            <a:extLst>
              <a:ext uri="{FF2B5EF4-FFF2-40B4-BE49-F238E27FC236}">
                <a16:creationId xmlns:a16="http://schemas.microsoft.com/office/drawing/2014/main" id="{471A140D-6B9B-58FC-40EE-A78C60D117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Tahoma" panose="020B0604030504040204" pitchFamily="34" charset="0"/>
                <a:ea typeface="ＭＳ Ｐゴシック" panose="020B0600070205080204" pitchFamily="34" charset="-128"/>
              </a:rPr>
              <a:t>1-</a:t>
            </a:r>
            <a:fld id="{0D98826F-1918-954D-9DA7-3ADC80BCA5F5}" type="slidenum">
              <a:rPr kumimoji="0" lang="en-US" altLang="zh-CN" sz="1200" smtClean="0">
                <a:latin typeface="Tahoma" panose="020B0604030504040204" pitchFamily="34" charset="0"/>
                <a:ea typeface="ＭＳ Ｐゴシック" panose="020B0600070205080204" pitchFamily="34" charset="-128"/>
              </a:rPr>
              <a:pPr>
                <a:lnSpc>
                  <a:spcPct val="100000"/>
                </a:lnSpc>
                <a:spcBef>
                  <a:spcPct val="0"/>
                </a:spcBef>
                <a:buClrTx/>
                <a:buSzTx/>
                <a:buFontTx/>
                <a:buNone/>
              </a:pPr>
              <a:t>3</a:t>
            </a:fld>
            <a:endParaRPr kumimoji="0" lang="en-US" altLang="zh-CN" sz="1200">
              <a:latin typeface="Tahoma" panose="020B0604030504040204" pitchFamily="34" charset="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1">
            <a:extLst>
              <a:ext uri="{FF2B5EF4-FFF2-40B4-BE49-F238E27FC236}">
                <a16:creationId xmlns:a16="http://schemas.microsoft.com/office/drawing/2014/main" id="{B8BBA24A-A466-25B8-864E-AC61ECCECA5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Tahoma" panose="020B0604030504040204" pitchFamily="34" charset="0"/>
                <a:ea typeface="ＭＳ Ｐゴシック" panose="020B0600070205080204" pitchFamily="34" charset="-128"/>
              </a:rPr>
              <a:t>Introduction</a:t>
            </a:r>
          </a:p>
        </p:txBody>
      </p:sp>
      <p:sp>
        <p:nvSpPr>
          <p:cNvPr id="22530" name="Slide Number Placeholder 2">
            <a:extLst>
              <a:ext uri="{FF2B5EF4-FFF2-40B4-BE49-F238E27FC236}">
                <a16:creationId xmlns:a16="http://schemas.microsoft.com/office/drawing/2014/main" id="{378B968E-655D-DFDA-0A37-C842F4DBD1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Tahoma" panose="020B0604030504040204" pitchFamily="34" charset="0"/>
              </a:rPr>
              <a:t>1-</a:t>
            </a:r>
            <a:fld id="{ACE762EA-20F9-0946-932A-2FE90E9D74B9}" type="slidenum">
              <a:rPr kumimoji="0" lang="en-US" altLang="zh-CN" sz="1200" smtClean="0">
                <a:latin typeface="Tahoma" panose="020B0604030504040204" pitchFamily="34" charset="0"/>
              </a:rPr>
              <a:pPr>
                <a:lnSpc>
                  <a:spcPct val="100000"/>
                </a:lnSpc>
                <a:spcBef>
                  <a:spcPct val="0"/>
                </a:spcBef>
                <a:buClrTx/>
                <a:buSzTx/>
                <a:buFontTx/>
                <a:buNone/>
              </a:pPr>
              <a:t>4</a:t>
            </a:fld>
            <a:endParaRPr kumimoji="0" lang="en-US" altLang="zh-CN" sz="1200">
              <a:latin typeface="Tahoma" panose="020B0604030504040204" pitchFamily="34" charset="0"/>
            </a:endParaRPr>
          </a:p>
        </p:txBody>
      </p:sp>
      <p:pic>
        <p:nvPicPr>
          <p:cNvPr id="22531" name="Picture 3">
            <a:extLst>
              <a:ext uri="{FF2B5EF4-FFF2-40B4-BE49-F238E27FC236}">
                <a16:creationId xmlns:a16="http://schemas.microsoft.com/office/drawing/2014/main" id="{CCCB57EE-F90D-3279-CE47-BF4E40E56D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0450"/>
            <a:ext cx="9144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Experience (</a:t>
            </a:r>
            <a:r>
              <a:rPr lang="en-US" dirty="0" err="1"/>
              <a:t>QoE</a:t>
            </a:r>
            <a:r>
              <a:rPr lang="en-US" dirty="0"/>
              <a:t>) today is not ideal</a:t>
            </a: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B6B9362C-1164-7D46-8745-C64826505731}" type="slidenum">
              <a:rPr lang="en-US">
                <a:solidFill>
                  <a:prstClr val="black">
                    <a:tint val="75000"/>
                  </a:prstClr>
                </a:solidFill>
                <a:latin typeface="Calibri" panose="020F0502020204030204"/>
                <a:cs typeface="+mn-cs"/>
              </a:rPr>
              <a:pPr defTabSz="685800" eaLnBrk="1" fontAlgn="auto" hangingPunct="1">
                <a:spcBef>
                  <a:spcPts val="0"/>
                </a:spcBef>
                <a:spcAft>
                  <a:spcPts val="0"/>
                </a:spcAft>
              </a:pPr>
              <a:t>5</a:t>
            </a:fld>
            <a:endParaRPr lang="en-US">
              <a:solidFill>
                <a:prstClr val="black">
                  <a:tint val="75000"/>
                </a:prstClr>
              </a:solidFill>
              <a:latin typeface="Calibri" panose="020F0502020204030204"/>
              <a:cs typeface="+mn-cs"/>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1425" y="2085854"/>
            <a:ext cx="760118" cy="750735"/>
          </a:xfrm>
          <a:prstGeom prst="rect">
            <a:avLst/>
          </a:prstGeom>
        </p:spPr>
      </p:pic>
      <p:pic>
        <p:nvPicPr>
          <p:cNvPr id="12" name="Picture 11"/>
          <p:cNvPicPr>
            <a:picLocks noChangeAspect="1"/>
          </p:cNvPicPr>
          <p:nvPr/>
        </p:nvPicPr>
        <p:blipFill rotWithShape="1">
          <a:blip r:embed="rId5" cstate="print">
            <a:alphaModFix/>
            <a:extLst>
              <a:ext uri="{28A0092B-C50C-407E-A947-70E740481C1C}">
                <a14:useLocalDpi xmlns:a14="http://schemas.microsoft.com/office/drawing/2010/main"/>
              </a:ext>
            </a:extLst>
          </a:blip>
          <a:srcRect/>
          <a:stretch/>
        </p:blipFill>
        <p:spPr>
          <a:xfrm>
            <a:off x="1837858" y="2168935"/>
            <a:ext cx="5276072" cy="2878889"/>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58072" y="3463242"/>
            <a:ext cx="835643" cy="835639"/>
          </a:xfrm>
          <a:prstGeom prst="rect">
            <a:avLst/>
          </a:prstGeom>
        </p:spPr>
      </p:pic>
      <p:pic>
        <p:nvPicPr>
          <p:cNvPr id="19" name="Picture 18"/>
          <p:cNvPicPr>
            <a:picLocks noChangeAspect="1"/>
          </p:cNvPicPr>
          <p:nvPr/>
        </p:nvPicPr>
        <p:blipFill rotWithShape="1">
          <a:blip r:embed="rId5" cstate="print">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37858" y="2154994"/>
            <a:ext cx="5276072" cy="2878889"/>
          </a:xfrm>
          <a:prstGeom prst="rect">
            <a:avLst/>
          </a:prstGeom>
        </p:spPr>
      </p:pic>
    </p:spTree>
    <p:custDataLst>
      <p:tags r:id="rId1"/>
    </p:custDataLst>
    <p:extLst>
      <p:ext uri="{BB962C8B-B14F-4D97-AF65-F5344CB8AC3E}">
        <p14:creationId xmlns:p14="http://schemas.microsoft.com/office/powerpoint/2010/main" val="1645509825"/>
      </p:ext>
    </p:extLst>
  </p:cSld>
  <p:clrMapOvr>
    <a:masterClrMapping/>
  </p:clrMapOvr>
  <mc:AlternateContent xmlns:mc="http://schemas.openxmlformats.org/markup-compatibility/2006" xmlns:p14="http://schemas.microsoft.com/office/powerpoint/2010/main">
    <mc:Choice Requires="p14">
      <p:transition spd="slow" p14:dur="2000" advTm="22944"/>
    </mc:Choice>
    <mc:Fallback xmlns="">
      <p:transition spd="slow" advTm="229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la_luna_clip">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860194" y="1189114"/>
            <a:ext cx="7431075" cy="4179979"/>
          </a:xfrm>
          <a:prstGeom prst="rect">
            <a:avLst/>
          </a:prstGeom>
        </p:spPr>
      </p:pic>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15417" y="2322519"/>
            <a:ext cx="1913166" cy="1913166"/>
          </a:xfrm>
          <a:prstGeom prst="rect">
            <a:avLst/>
          </a:prstGeom>
        </p:spPr>
      </p:pic>
      <p:sp>
        <p:nvSpPr>
          <p:cNvPr id="8" name="TextBox 7"/>
          <p:cNvSpPr txBox="1"/>
          <p:nvPr/>
        </p:nvSpPr>
        <p:spPr>
          <a:xfrm>
            <a:off x="-59961" y="5759858"/>
            <a:ext cx="7994923" cy="276999"/>
          </a:xfrm>
          <a:prstGeom prst="rect">
            <a:avLst/>
          </a:prstGeom>
          <a:noFill/>
        </p:spPr>
        <p:txBody>
          <a:bodyPr wrap="square" rtlCol="0">
            <a:spAutoFit/>
          </a:bodyPr>
          <a:lstStyle/>
          <a:p>
            <a:r>
              <a:rPr lang="en-US" sz="600" dirty="0">
                <a:solidFill>
                  <a:schemeClr val="tx1">
                    <a:lumMod val="65000"/>
                    <a:lumOff val="35000"/>
                  </a:schemeClr>
                </a:solidFill>
              </a:rPr>
              <a:t>https://</a:t>
            </a:r>
            <a:r>
              <a:rPr lang="en-US" sz="600" dirty="0" err="1">
                <a:solidFill>
                  <a:schemeClr val="tx1">
                    <a:lumMod val="65000"/>
                    <a:lumOff val="35000"/>
                  </a:schemeClr>
                </a:solidFill>
              </a:rPr>
              <a:t>gigaom.com</a:t>
            </a:r>
            <a:r>
              <a:rPr lang="en-US" sz="600" dirty="0">
                <a:solidFill>
                  <a:schemeClr val="tx1">
                    <a:lumMod val="65000"/>
                    <a:lumOff val="35000"/>
                  </a:schemeClr>
                </a:solidFill>
              </a:rPr>
              <a:t>/2012/11/09/online-viewers-start-leaving-if-video-doesnt-play-in-2-seconds-says-study/</a:t>
            </a:r>
          </a:p>
          <a:p>
            <a:r>
              <a:rPr lang="en-US" sz="600" dirty="0">
                <a:solidFill>
                  <a:schemeClr val="tx1">
                    <a:lumMod val="65000"/>
                    <a:lumOff val="35000"/>
                  </a:schemeClr>
                </a:solidFill>
              </a:rPr>
              <a:t>Video: La Luna (Pixar 2011)</a:t>
            </a:r>
          </a:p>
        </p:txBody>
      </p:sp>
      <p:sp>
        <p:nvSpPr>
          <p:cNvPr id="9" name="Rectangle 8"/>
          <p:cNvSpPr/>
          <p:nvPr/>
        </p:nvSpPr>
        <p:spPr>
          <a:xfrm>
            <a:off x="0" y="4572001"/>
            <a:ext cx="9144000" cy="1008207"/>
          </a:xfrm>
          <a:prstGeom prst="rect">
            <a:avLst/>
          </a:prstGeom>
          <a:solidFill>
            <a:srgbClr val="CB4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Users </a:t>
            </a:r>
            <a:r>
              <a:rPr lang="en-US" sz="2800" dirty="0">
                <a:solidFill>
                  <a:schemeClr val="bg1"/>
                </a:solidFill>
              </a:rPr>
              <a:t>start leaving if video doesn’t play in </a:t>
            </a:r>
            <a:r>
              <a:rPr lang="en-US" sz="2800">
                <a:solidFill>
                  <a:schemeClr val="bg1"/>
                </a:solidFill>
              </a:rPr>
              <a:t>2 seconds</a:t>
            </a:r>
            <a:endParaRPr lang="en-US" sz="2800" dirty="0">
              <a:solidFill>
                <a:schemeClr val="bg1"/>
              </a:solidFill>
            </a:endParaRPr>
          </a:p>
        </p:txBody>
      </p:sp>
      <p:sp>
        <p:nvSpPr>
          <p:cNvPr id="3" name="Slide Number Placeholder 2"/>
          <p:cNvSpPr>
            <a:spLocks noGrp="1"/>
          </p:cNvSpPr>
          <p:nvPr>
            <p:ph type="sldNum" sz="quarter" idx="12"/>
          </p:nvPr>
        </p:nvSpPr>
        <p:spPr/>
        <p:txBody>
          <a:bodyPr/>
          <a:lstStyle/>
          <a:p>
            <a:fld id="{81D68F6D-792F-C840-8BAC-1A964D3CE3FA}" type="slidenum">
              <a:rPr lang="en-US" smtClean="0"/>
              <a:t>6</a:t>
            </a:fld>
            <a:endParaRPr lang="en-US"/>
          </a:p>
        </p:txBody>
      </p:sp>
      <p:pic>
        <p:nvPicPr>
          <p:cNvPr id="2" name="Picture 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615417" y="2317985"/>
            <a:ext cx="1905000" cy="1917700"/>
          </a:xfrm>
          <a:prstGeom prst="rect">
            <a:avLst/>
          </a:prstGeom>
        </p:spPr>
      </p:pic>
    </p:spTree>
    <p:custDataLst>
      <p:tags r:id="rId1"/>
    </p:custDataLst>
    <p:extLst>
      <p:ext uri="{BB962C8B-B14F-4D97-AF65-F5344CB8AC3E}">
        <p14:creationId xmlns:p14="http://schemas.microsoft.com/office/powerpoint/2010/main" val="1394675311"/>
      </p:ext>
    </p:extLst>
  </p:cSld>
  <p:clrMapOvr>
    <a:masterClrMapping/>
  </p:clrMapOvr>
  <mc:AlternateContent xmlns:mc="http://schemas.openxmlformats.org/markup-compatibility/2006" xmlns:p14="http://schemas.microsoft.com/office/powerpoint/2010/main">
    <mc:Choice Requires="p14">
      <p:transition spd="slow" p14:dur="2000" advTm="26968"/>
    </mc:Choice>
    <mc:Fallback xmlns="">
      <p:transition spd="slow" advTm="26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00" fill="hold"/>
                                        <p:tgtEl>
                                          <p:spTgt spid="6"/>
                                        </p:tgtEl>
                                      </p:cBhvr>
                                    </p:cmd>
                                  </p:childTnLst>
                                </p:cTn>
                              </p:par>
                            </p:childTnLst>
                          </p:cTn>
                        </p:par>
                        <p:par>
                          <p:cTn id="7" fill="hold">
                            <p:stCondLst>
                              <p:cond delay="350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6"/>
                                        </p:tgtEl>
                                      </p:cBhvr>
                                    </p:cmd>
                                  </p:childTnLst>
                                </p:cTn>
                              </p:par>
                            </p:childTnLst>
                          </p:cTn>
                        </p:par>
                      </p:childTnLst>
                    </p:cTn>
                  </p:par>
                </p:childTnLst>
              </p:cTn>
              <p:nextCondLst>
                <p:cond evt="onClick" delay="0">
                  <p:tgtEl>
                    <p:spTgt spid="6"/>
                  </p:tgtEl>
                </p:cond>
              </p:nextCondLst>
            </p:seq>
            <p:video>
              <p:cMediaNode vol="80000">
                <p:cTn id="25" fill="hold" display="0">
                  <p:stCondLst>
                    <p:cond delay="indefinite"/>
                  </p:stCondLst>
                </p:cTn>
                <p:tgtEl>
                  <p:spTgt spid="6"/>
                </p:tgtEl>
              </p:cMediaNode>
            </p:video>
          </p:childTnLst>
        </p:cTn>
      </p:par>
    </p:tnLst>
    <p:bldLst>
      <p:bldP spid="8" grpId="0"/>
      <p:bldP spid="9" grpId="0" animBg="1"/>
    </p:bldLst>
  </p:timing>
  <p:extLst>
    <p:ext uri="{E180D4A7-C9FB-4DFB-919C-405C955672EB}">
      <p14:showEvtLst xmlns:p14="http://schemas.microsoft.com/office/powerpoint/2010/main">
        <p14:playEvt time="16" objId="6"/>
        <p14:stopEvt time="3654"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a:extLst>
              <a:ext uri="{FF2B5EF4-FFF2-40B4-BE49-F238E27FC236}">
                <a16:creationId xmlns:a16="http://schemas.microsoft.com/office/drawing/2014/main" id="{B6028DEC-D079-09EE-0727-8EA54FB2A262}"/>
              </a:ext>
            </a:extLst>
          </p:cNvPr>
          <p:cNvSpPr>
            <a:spLocks noGrp="1" noChangeArrowheads="1"/>
          </p:cNvSpPr>
          <p:nvPr>
            <p:ph type="body" sz="half" idx="1"/>
          </p:nvPr>
        </p:nvSpPr>
        <p:spPr>
          <a:xfrm>
            <a:off x="385763" y="1339850"/>
            <a:ext cx="3957637" cy="4908550"/>
          </a:xfrm>
        </p:spPr>
        <p:txBody>
          <a:bodyPr/>
          <a:lstStyle/>
          <a:p>
            <a:r>
              <a:rPr kumimoji="0" lang="en-US" altLang="en-US" sz="2400">
                <a:ea typeface="ＭＳ Ｐゴシック" panose="020B0600070205080204" pitchFamily="34" charset="-128"/>
              </a:rPr>
              <a:t>video: sequence of images displayed at constant rate</a:t>
            </a:r>
          </a:p>
          <a:p>
            <a:pPr lvl="1"/>
            <a:r>
              <a:rPr kumimoji="0" lang="en-US" altLang="en-US">
                <a:ea typeface="ＭＳ Ｐゴシック" panose="020B0600070205080204" pitchFamily="34" charset="-128"/>
              </a:rPr>
              <a:t>e.g. 24 images/sec</a:t>
            </a:r>
          </a:p>
          <a:p>
            <a:r>
              <a:rPr kumimoji="0" lang="en-US" altLang="en-US" sz="2400">
                <a:ea typeface="ＭＳ Ｐゴシック" panose="020B0600070205080204" pitchFamily="34" charset="-128"/>
              </a:rPr>
              <a:t>digital image: array of pixels</a:t>
            </a:r>
          </a:p>
          <a:p>
            <a:pPr lvl="1"/>
            <a:r>
              <a:rPr kumimoji="0" lang="en-US" altLang="en-US">
                <a:ea typeface="ＭＳ Ｐゴシック" panose="020B0600070205080204" pitchFamily="34" charset="-128"/>
              </a:rPr>
              <a:t>each pixel represented by bits</a:t>
            </a:r>
          </a:p>
          <a:p>
            <a:r>
              <a:rPr kumimoji="0" lang="en-US" altLang="en-US" sz="2400">
                <a:ea typeface="ＭＳ Ｐゴシック" panose="020B0600070205080204" pitchFamily="34" charset="-128"/>
              </a:rPr>
              <a:t>coding: use redundancy </a:t>
            </a:r>
            <a:r>
              <a:rPr kumimoji="0" lang="en-US" altLang="en-US" sz="2400" i="1">
                <a:solidFill>
                  <a:srgbClr val="CC0000"/>
                </a:solidFill>
                <a:ea typeface="ＭＳ Ｐゴシック" panose="020B0600070205080204" pitchFamily="34" charset="-128"/>
              </a:rPr>
              <a:t>within</a:t>
            </a:r>
            <a:r>
              <a:rPr kumimoji="0" lang="en-US" altLang="en-US" sz="2400">
                <a:ea typeface="ＭＳ Ｐゴシック" panose="020B0600070205080204" pitchFamily="34" charset="-128"/>
              </a:rPr>
              <a:t> and </a:t>
            </a:r>
            <a:r>
              <a:rPr kumimoji="0" lang="en-US" altLang="en-US" sz="2400" i="1">
                <a:solidFill>
                  <a:srgbClr val="CC0000"/>
                </a:solidFill>
                <a:ea typeface="ＭＳ Ｐゴシック" panose="020B0600070205080204" pitchFamily="34" charset="-128"/>
              </a:rPr>
              <a:t>between</a:t>
            </a:r>
            <a:r>
              <a:rPr kumimoji="0" lang="en-US" altLang="en-US" sz="2400">
                <a:solidFill>
                  <a:srgbClr val="CC0000"/>
                </a:solidFill>
                <a:ea typeface="ＭＳ Ｐゴシック" panose="020B0600070205080204" pitchFamily="34" charset="-128"/>
              </a:rPr>
              <a:t> </a:t>
            </a:r>
            <a:r>
              <a:rPr kumimoji="0" lang="en-US" altLang="en-US" sz="2400">
                <a:ea typeface="ＭＳ Ｐゴシック" panose="020B0600070205080204" pitchFamily="34" charset="-128"/>
              </a:rPr>
              <a:t>images to decrease # bits used to encode image</a:t>
            </a:r>
          </a:p>
          <a:p>
            <a:pPr lvl="1"/>
            <a:r>
              <a:rPr kumimoji="0" lang="en-US" altLang="en-US">
                <a:ea typeface="ＭＳ Ｐゴシック" panose="020B0600070205080204" pitchFamily="34" charset="-128"/>
              </a:rPr>
              <a:t>spatial (within image)</a:t>
            </a:r>
          </a:p>
          <a:p>
            <a:pPr lvl="1"/>
            <a:r>
              <a:rPr kumimoji="0" lang="en-US" altLang="en-US">
                <a:ea typeface="ＭＳ Ｐゴシック" panose="020B0600070205080204" pitchFamily="34" charset="-128"/>
              </a:rPr>
              <a:t>temporal (from one image to next)</a:t>
            </a:r>
          </a:p>
        </p:txBody>
      </p:sp>
      <p:sp>
        <p:nvSpPr>
          <p:cNvPr id="23554" name="Footer Placeholder 3">
            <a:extLst>
              <a:ext uri="{FF2B5EF4-FFF2-40B4-BE49-F238E27FC236}">
                <a16:creationId xmlns:a16="http://schemas.microsoft.com/office/drawing/2014/main" id="{FD63E2DA-E2EE-FD0F-E6DF-35884C78655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200">
                <a:latin typeface="Tahoma" panose="020B0604030504040204" pitchFamily="34" charset="0"/>
                <a:ea typeface="ＭＳ Ｐゴシック" panose="020B0600070205080204" pitchFamily="34" charset="-128"/>
              </a:rPr>
              <a:t>Multmedia Networking</a:t>
            </a:r>
          </a:p>
        </p:txBody>
      </p:sp>
      <p:sp>
        <p:nvSpPr>
          <p:cNvPr id="23555" name="Slide Number Placeholder 6">
            <a:extLst>
              <a:ext uri="{FF2B5EF4-FFF2-40B4-BE49-F238E27FC236}">
                <a16:creationId xmlns:a16="http://schemas.microsoft.com/office/drawing/2014/main" id="{78B0825D-6DA9-6649-9BB1-650966A632AF}"/>
              </a:ext>
            </a:extLst>
          </p:cNvPr>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Arial" panose="020B0604020202020204" pitchFamily="34" charset="0"/>
                <a:ea typeface="ＭＳ Ｐゴシック" panose="020B0600070205080204" pitchFamily="34" charset="-128"/>
              </a:rPr>
              <a:t>7-</a:t>
            </a:r>
            <a:fld id="{B91A8C0D-6F1B-DC40-86C4-0D81EDFB2A7C}" type="slidenum">
              <a:rPr kumimoji="0" lang="en-US" altLang="zh-CN" sz="1200" smtClean="0">
                <a:latin typeface="Arial" panose="020B0604020202020204" pitchFamily="34" charset="0"/>
                <a:ea typeface="ＭＳ Ｐゴシック" panose="020B0600070205080204" pitchFamily="34" charset="-128"/>
              </a:rPr>
              <a:pPr>
                <a:lnSpc>
                  <a:spcPct val="100000"/>
                </a:lnSpc>
                <a:spcBef>
                  <a:spcPct val="0"/>
                </a:spcBef>
                <a:buClrTx/>
                <a:buSzTx/>
                <a:buFontTx/>
                <a:buNone/>
              </a:pPr>
              <a:t>7</a:t>
            </a:fld>
            <a:endParaRPr kumimoji="0" lang="en-US" altLang="zh-CN" sz="1200">
              <a:latin typeface="Arial" panose="020B0604020202020204" pitchFamily="34" charset="0"/>
              <a:ea typeface="ＭＳ Ｐゴシック" panose="020B0600070205080204" pitchFamily="34" charset="-128"/>
            </a:endParaRPr>
          </a:p>
        </p:txBody>
      </p:sp>
      <p:sp>
        <p:nvSpPr>
          <p:cNvPr id="23556" name="Rectangle 2">
            <a:extLst>
              <a:ext uri="{FF2B5EF4-FFF2-40B4-BE49-F238E27FC236}">
                <a16:creationId xmlns:a16="http://schemas.microsoft.com/office/drawing/2014/main" id="{E4E81DAA-8B63-FBCC-ABBD-1008779995CC}"/>
              </a:ext>
            </a:extLst>
          </p:cNvPr>
          <p:cNvSpPr>
            <a:spLocks noGrp="1" noChangeArrowheads="1"/>
          </p:cNvSpPr>
          <p:nvPr>
            <p:ph type="title"/>
          </p:nvPr>
        </p:nvSpPr>
        <p:spPr>
          <a:xfrm>
            <a:off x="533400" y="106363"/>
            <a:ext cx="4975225" cy="1143000"/>
          </a:xfrm>
        </p:spPr>
        <p:txBody>
          <a:bodyPr/>
          <a:lstStyle/>
          <a:p>
            <a:r>
              <a:rPr kumimoji="0" lang="en-US" altLang="en-US">
                <a:ea typeface="宋体" panose="02010600030101010101" pitchFamily="2" charset="-122"/>
              </a:rPr>
              <a:t>Multimedia: video</a:t>
            </a:r>
          </a:p>
        </p:txBody>
      </p:sp>
      <p:pic>
        <p:nvPicPr>
          <p:cNvPr id="23557" name="Picture 23" descr="underline_base">
            <a:extLst>
              <a:ext uri="{FF2B5EF4-FFF2-40B4-BE49-F238E27FC236}">
                <a16:creationId xmlns:a16="http://schemas.microsoft.com/office/drawing/2014/main" id="{695A5E70-1166-AF22-4BFB-E9295F27083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974725"/>
            <a:ext cx="41132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a:extLst>
              <a:ext uri="{FF2B5EF4-FFF2-40B4-BE49-F238E27FC236}">
                <a16:creationId xmlns:a16="http://schemas.microsoft.com/office/drawing/2014/main" id="{9156D612-7189-3F07-0242-4B1637FA40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7975" y="1749425"/>
            <a:ext cx="1917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B19057C0-5EFB-D4BA-1B9B-872ED73442C4}"/>
              </a:ext>
            </a:extLst>
          </p:cNvPr>
          <p:cNvGrpSpPr>
            <a:grpSpLocks/>
          </p:cNvGrpSpPr>
          <p:nvPr/>
        </p:nvGrpSpPr>
        <p:grpSpPr bwMode="auto">
          <a:xfrm>
            <a:off x="5345113" y="295275"/>
            <a:ext cx="3275012" cy="1730375"/>
            <a:chOff x="5345311" y="524250"/>
            <a:chExt cx="3274238" cy="1730242"/>
          </a:xfrm>
        </p:grpSpPr>
        <p:sp>
          <p:nvSpPr>
            <p:cNvPr id="23565" name="TextBox 5">
              <a:extLst>
                <a:ext uri="{FF2B5EF4-FFF2-40B4-BE49-F238E27FC236}">
                  <a16:creationId xmlns:a16="http://schemas.microsoft.com/office/drawing/2014/main" id="{5E19EFE5-F361-E419-8FB7-B7D629135E7B}"/>
                </a:ext>
              </a:extLst>
            </p:cNvPr>
            <p:cNvSpPr txBox="1">
              <a:spLocks noChangeArrowheads="1"/>
            </p:cNvSpPr>
            <p:nvPr/>
          </p:nvSpPr>
          <p:spPr bwMode="auto">
            <a:xfrm>
              <a:off x="5345311" y="1789936"/>
              <a:ext cx="2045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r>
                <a:rPr kumimoji="0" lang="en-US" altLang="zh-CN" sz="1800">
                  <a:solidFill>
                    <a:srgbClr val="CC0000"/>
                  </a:solidFill>
                  <a:latin typeface="Arial Narrow" panose="020B0604020202020204" pitchFamily="34" charset="0"/>
                  <a:ea typeface="ＭＳ Ｐゴシック" panose="020B0600070205080204" pitchFamily="34" charset="-128"/>
                </a:rPr>
                <a:t>……………………...…</a:t>
              </a:r>
            </a:p>
          </p:txBody>
        </p:sp>
        <p:sp>
          <p:nvSpPr>
            <p:cNvPr id="23566" name="TextBox 8">
              <a:extLst>
                <a:ext uri="{FF2B5EF4-FFF2-40B4-BE49-F238E27FC236}">
                  <a16:creationId xmlns:a16="http://schemas.microsoft.com/office/drawing/2014/main" id="{F75EEE59-71CE-D85C-D22F-879780BFE028}"/>
                </a:ext>
              </a:extLst>
            </p:cNvPr>
            <p:cNvSpPr txBox="1">
              <a:spLocks noChangeArrowheads="1"/>
            </p:cNvSpPr>
            <p:nvPr/>
          </p:nvSpPr>
          <p:spPr bwMode="auto">
            <a:xfrm>
              <a:off x="5808125" y="524250"/>
              <a:ext cx="281142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r>
                <a:rPr kumimoji="0" lang="en-US" altLang="zh-CN" sz="1400" i="1">
                  <a:solidFill>
                    <a:srgbClr val="CC0000"/>
                  </a:solidFill>
                  <a:latin typeface="Arial" panose="020B0604020202020204" pitchFamily="34" charset="0"/>
                  <a:ea typeface="ＭＳ Ｐゴシック" panose="020B0600070205080204" pitchFamily="34" charset="-128"/>
                </a:rPr>
                <a:t>spatial coding example: </a:t>
              </a:r>
              <a:r>
                <a:rPr kumimoji="0" lang="en-US" altLang="zh-CN" sz="1400">
                  <a:latin typeface="Arial" panose="020B0604020202020204" pitchFamily="34" charset="0"/>
                  <a:ea typeface="ＭＳ Ｐゴシック" panose="020B0600070205080204" pitchFamily="34" charset="-128"/>
                </a:rPr>
                <a:t>instead of sending</a:t>
              </a:r>
              <a:r>
                <a:rPr kumimoji="0" lang="en-US" altLang="zh-CN" sz="1400" i="1">
                  <a:latin typeface="Arial" panose="020B0604020202020204" pitchFamily="34" charset="0"/>
                  <a:ea typeface="ＭＳ Ｐゴシック" panose="020B0600070205080204" pitchFamily="34" charset="-128"/>
                </a:rPr>
                <a:t> N </a:t>
              </a:r>
              <a:r>
                <a:rPr kumimoji="0" lang="en-US" altLang="zh-CN" sz="1400">
                  <a:latin typeface="Arial" panose="020B0604020202020204" pitchFamily="34" charset="0"/>
                  <a:ea typeface="ＭＳ Ｐゴシック" panose="020B0600070205080204" pitchFamily="34" charset="-128"/>
                </a:rPr>
                <a:t>values of same color (all purple), send only two values: color  value (</a:t>
              </a:r>
              <a:r>
                <a:rPr kumimoji="0" lang="en-US" altLang="zh-CN" sz="1400" i="1">
                  <a:latin typeface="Arial" panose="020B0604020202020204" pitchFamily="34" charset="0"/>
                  <a:ea typeface="ＭＳ Ｐゴシック" panose="020B0600070205080204" pitchFamily="34" charset="-128"/>
                </a:rPr>
                <a:t>purple)  and number of repeated values (</a:t>
              </a:r>
              <a:r>
                <a:rPr kumimoji="0" lang="en-US" altLang="zh-CN" sz="1400">
                  <a:latin typeface="Arial" panose="020B0604020202020204" pitchFamily="34" charset="0"/>
                  <a:ea typeface="ＭＳ Ｐゴシック" panose="020B0600070205080204" pitchFamily="34" charset="-128"/>
                </a:rPr>
                <a:t>N)</a:t>
              </a:r>
            </a:p>
          </p:txBody>
        </p:sp>
        <p:sp>
          <p:nvSpPr>
            <p:cNvPr id="23567" name="TextBox 13">
              <a:extLst>
                <a:ext uri="{FF2B5EF4-FFF2-40B4-BE49-F238E27FC236}">
                  <a16:creationId xmlns:a16="http://schemas.microsoft.com/office/drawing/2014/main" id="{9E5CE496-14D8-FC9C-931E-8D32C49876FF}"/>
                </a:ext>
              </a:extLst>
            </p:cNvPr>
            <p:cNvSpPr txBox="1">
              <a:spLocks noChangeArrowheads="1"/>
            </p:cNvSpPr>
            <p:nvPr/>
          </p:nvSpPr>
          <p:spPr bwMode="auto">
            <a:xfrm>
              <a:off x="5354771" y="1885160"/>
              <a:ext cx="2045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r>
                <a:rPr kumimoji="0" lang="en-US" altLang="zh-CN" sz="1800">
                  <a:solidFill>
                    <a:srgbClr val="CC0000"/>
                  </a:solidFill>
                  <a:latin typeface="Arial Narrow" panose="020B0604020202020204" pitchFamily="34" charset="0"/>
                  <a:ea typeface="ＭＳ Ｐゴシック" panose="020B0600070205080204" pitchFamily="34" charset="-128"/>
                </a:rPr>
                <a:t>……………………...…</a:t>
              </a:r>
            </a:p>
          </p:txBody>
        </p:sp>
        <p:cxnSp>
          <p:nvCxnSpPr>
            <p:cNvPr id="23568" name="Straight Connector 10">
              <a:extLst>
                <a:ext uri="{FF2B5EF4-FFF2-40B4-BE49-F238E27FC236}">
                  <a16:creationId xmlns:a16="http://schemas.microsoft.com/office/drawing/2014/main" id="{43D85002-C993-ADFB-3726-44644E9C97F0}"/>
                </a:ext>
              </a:extLst>
            </p:cNvPr>
            <p:cNvCxnSpPr>
              <a:cxnSpLocks noChangeShapeType="1"/>
            </p:cNvCxnSpPr>
            <p:nvPr/>
          </p:nvCxnSpPr>
          <p:spPr bwMode="auto">
            <a:xfrm flipH="1">
              <a:off x="5565603" y="756253"/>
              <a:ext cx="313958" cy="1155782"/>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1" name="Picture 20">
            <a:extLst>
              <a:ext uri="{FF2B5EF4-FFF2-40B4-BE49-F238E27FC236}">
                <a16:creationId xmlns:a16="http://schemas.microsoft.com/office/drawing/2014/main" id="{822D4CDA-3E87-CBDD-1F6B-68291DC75D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1788" y="4100513"/>
            <a:ext cx="1917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DBE9A7DF-B355-F426-7AA1-8ABD5560EF65}"/>
              </a:ext>
            </a:extLst>
          </p:cNvPr>
          <p:cNvSpPr txBox="1">
            <a:spLocks noChangeArrowheads="1"/>
          </p:cNvSpPr>
          <p:nvPr/>
        </p:nvSpPr>
        <p:spPr bwMode="auto">
          <a:xfrm>
            <a:off x="5308600" y="3881438"/>
            <a:ext cx="933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r>
              <a:rPr kumimoji="0" lang="en-US" altLang="zh-CN" sz="1800">
                <a:solidFill>
                  <a:srgbClr val="CC0000"/>
                </a:solidFill>
                <a:latin typeface="Arial" panose="020B0604020202020204" pitchFamily="34" charset="0"/>
                <a:ea typeface="ＭＳ Ｐゴシック" panose="020B0600070205080204" pitchFamily="34" charset="-128"/>
              </a:rPr>
              <a:t>frame</a:t>
            </a:r>
            <a:r>
              <a:rPr kumimoji="0" lang="en-US" altLang="zh-CN" sz="1800" i="1">
                <a:solidFill>
                  <a:srgbClr val="CC0000"/>
                </a:solidFill>
                <a:latin typeface="Arial" panose="020B0604020202020204" pitchFamily="34" charset="0"/>
                <a:ea typeface="ＭＳ Ｐゴシック" panose="020B0600070205080204" pitchFamily="34" charset="-128"/>
              </a:rPr>
              <a:t> i</a:t>
            </a:r>
          </a:p>
        </p:txBody>
      </p:sp>
      <p:sp>
        <p:nvSpPr>
          <p:cNvPr id="24" name="TextBox 23">
            <a:extLst>
              <a:ext uri="{FF2B5EF4-FFF2-40B4-BE49-F238E27FC236}">
                <a16:creationId xmlns:a16="http://schemas.microsoft.com/office/drawing/2014/main" id="{CF94BAA5-5D48-9EDE-9A0C-491454DB9042}"/>
              </a:ext>
            </a:extLst>
          </p:cNvPr>
          <p:cNvSpPr txBox="1">
            <a:spLocks noChangeArrowheads="1"/>
          </p:cNvSpPr>
          <p:nvPr/>
        </p:nvSpPr>
        <p:spPr bwMode="auto">
          <a:xfrm>
            <a:off x="6673850" y="6230938"/>
            <a:ext cx="119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r>
              <a:rPr kumimoji="0" lang="en-US" altLang="zh-CN" sz="1800">
                <a:solidFill>
                  <a:srgbClr val="CC0000"/>
                </a:solidFill>
                <a:latin typeface="Arial" panose="020B0604020202020204" pitchFamily="34" charset="0"/>
                <a:ea typeface="ＭＳ Ｐゴシック" panose="020B0600070205080204" pitchFamily="34" charset="-128"/>
              </a:rPr>
              <a:t>frame</a:t>
            </a:r>
            <a:r>
              <a:rPr kumimoji="0" lang="en-US" altLang="zh-CN" sz="1800" i="1">
                <a:solidFill>
                  <a:srgbClr val="CC0000"/>
                </a:solidFill>
                <a:latin typeface="Arial" panose="020B0604020202020204" pitchFamily="34" charset="0"/>
                <a:ea typeface="ＭＳ Ｐゴシック" panose="020B0600070205080204" pitchFamily="34" charset="-128"/>
              </a:rPr>
              <a:t> i+1</a:t>
            </a:r>
          </a:p>
        </p:txBody>
      </p:sp>
      <p:sp>
        <p:nvSpPr>
          <p:cNvPr id="27" name="TextBox 26">
            <a:extLst>
              <a:ext uri="{FF2B5EF4-FFF2-40B4-BE49-F238E27FC236}">
                <a16:creationId xmlns:a16="http://schemas.microsoft.com/office/drawing/2014/main" id="{B7A8794D-DAFC-F79F-0D40-CC56FE605DC8}"/>
              </a:ext>
            </a:extLst>
          </p:cNvPr>
          <p:cNvSpPr txBox="1">
            <a:spLocks noChangeArrowheads="1"/>
          </p:cNvSpPr>
          <p:nvPr/>
        </p:nvSpPr>
        <p:spPr bwMode="auto">
          <a:xfrm>
            <a:off x="4338638" y="4857750"/>
            <a:ext cx="22780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r>
              <a:rPr kumimoji="0" lang="en-US" altLang="zh-CN" sz="1400" i="1">
                <a:solidFill>
                  <a:srgbClr val="CC0000"/>
                </a:solidFill>
                <a:latin typeface="Arial" panose="020B0604020202020204" pitchFamily="34" charset="0"/>
                <a:ea typeface="ＭＳ Ｐゴシック" panose="020B0600070205080204" pitchFamily="34" charset="-128"/>
              </a:rPr>
              <a:t>temporal coding example: </a:t>
            </a:r>
            <a:r>
              <a:rPr kumimoji="0" lang="en-US" altLang="zh-CN" sz="1400">
                <a:latin typeface="Arial" panose="020B0604020202020204" pitchFamily="34" charset="0"/>
                <a:ea typeface="ＭＳ Ｐゴシック" panose="020B0600070205080204" pitchFamily="34" charset="-128"/>
              </a:rPr>
              <a:t>instead of sending complete frame at i+1, send only differences from frame i</a:t>
            </a:r>
          </a:p>
        </p:txBody>
      </p:sp>
      <p:cxnSp>
        <p:nvCxnSpPr>
          <p:cNvPr id="29" name="Straight Connector 28">
            <a:extLst>
              <a:ext uri="{FF2B5EF4-FFF2-40B4-BE49-F238E27FC236}">
                <a16:creationId xmlns:a16="http://schemas.microsoft.com/office/drawing/2014/main" id="{B163BABF-AF53-5BCB-B0D4-635167941381}"/>
              </a:ext>
            </a:extLst>
          </p:cNvPr>
          <p:cNvCxnSpPr>
            <a:cxnSpLocks noChangeShapeType="1"/>
          </p:cNvCxnSpPr>
          <p:nvPr/>
        </p:nvCxnSpPr>
        <p:spPr bwMode="auto">
          <a:xfrm>
            <a:off x="6149975" y="4181475"/>
            <a:ext cx="942975" cy="2168525"/>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9"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500"/>
                                        <p:tgtEl>
                                          <p:spTgt spid="29"/>
                                        </p:tgtEl>
                                      </p:cBhvr>
                                    </p:animEffect>
                                  </p:childTnLst>
                                </p:cTn>
                              </p:par>
                              <p:par>
                                <p:cTn id="24" presetID="9"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dissolv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249">
            <a:extLst>
              <a:ext uri="{FF2B5EF4-FFF2-40B4-BE49-F238E27FC236}">
                <a16:creationId xmlns:a16="http://schemas.microsoft.com/office/drawing/2014/main" id="{207AAE95-FC14-B21C-1262-064E0859D209}"/>
              </a:ext>
            </a:extLst>
          </p:cNvPr>
          <p:cNvGrpSpPr>
            <a:grpSpLocks/>
          </p:cNvGrpSpPr>
          <p:nvPr/>
        </p:nvGrpSpPr>
        <p:grpSpPr bwMode="auto">
          <a:xfrm>
            <a:off x="3230563" y="4929188"/>
            <a:ext cx="427037" cy="785812"/>
            <a:chOff x="4140" y="429"/>
            <a:chExt cx="1425" cy="2396"/>
          </a:xfrm>
        </p:grpSpPr>
        <p:sp>
          <p:nvSpPr>
            <p:cNvPr id="25760" name="Freeform 250">
              <a:extLst>
                <a:ext uri="{FF2B5EF4-FFF2-40B4-BE49-F238E27FC236}">
                  <a16:creationId xmlns:a16="http://schemas.microsoft.com/office/drawing/2014/main" id="{37E3A046-49BA-AC82-F86E-52BF923FD3C9}"/>
                </a:ext>
              </a:extLst>
            </p:cNvPr>
            <p:cNvSpPr>
              <a:spLocks/>
            </p:cNvSpPr>
            <p:nvPr/>
          </p:nvSpPr>
          <p:spPr bwMode="auto">
            <a:xfrm>
              <a:off x="5268" y="433"/>
              <a:ext cx="283" cy="2286"/>
            </a:xfrm>
            <a:custGeom>
              <a:avLst/>
              <a:gdLst>
                <a:gd name="T0" fmla="*/ 2 w 354"/>
                <a:gd name="T1" fmla="*/ 0 h 2742"/>
                <a:gd name="T2" fmla="*/ 2 w 354"/>
                <a:gd name="T3" fmla="*/ 3 h 2742"/>
                <a:gd name="T4" fmla="*/ 2 w 354"/>
                <a:gd name="T5" fmla="*/ 19 h 2742"/>
                <a:gd name="T6" fmla="*/ 0 w 354"/>
                <a:gd name="T7" fmla="*/ 20 h 2742"/>
                <a:gd name="T8" fmla="*/ 2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61" name="Rectangle 251">
              <a:extLst>
                <a:ext uri="{FF2B5EF4-FFF2-40B4-BE49-F238E27FC236}">
                  <a16:creationId xmlns:a16="http://schemas.microsoft.com/office/drawing/2014/main" id="{1C1B55BC-3FDF-32D2-33C6-1A640DE0E2A0}"/>
                </a:ext>
              </a:extLst>
            </p:cNvPr>
            <p:cNvSpPr>
              <a:spLocks noChangeArrowheads="1"/>
            </p:cNvSpPr>
            <p:nvPr/>
          </p:nvSpPr>
          <p:spPr bwMode="auto">
            <a:xfrm>
              <a:off x="4204" y="429"/>
              <a:ext cx="1049"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762" name="Freeform 252">
              <a:extLst>
                <a:ext uri="{FF2B5EF4-FFF2-40B4-BE49-F238E27FC236}">
                  <a16:creationId xmlns:a16="http://schemas.microsoft.com/office/drawing/2014/main" id="{AEF9FE5B-109F-931A-7A1A-90B484DCBB5D}"/>
                </a:ext>
              </a:extLst>
            </p:cNvPr>
            <p:cNvSpPr>
              <a:spLocks/>
            </p:cNvSpPr>
            <p:nvPr/>
          </p:nvSpPr>
          <p:spPr bwMode="auto">
            <a:xfrm>
              <a:off x="5321" y="570"/>
              <a:ext cx="169" cy="2115"/>
            </a:xfrm>
            <a:custGeom>
              <a:avLst/>
              <a:gdLst>
                <a:gd name="T0" fmla="*/ 2 w 211"/>
                <a:gd name="T1" fmla="*/ 0 h 2537"/>
                <a:gd name="T2" fmla="*/ 2 w 211"/>
                <a:gd name="T3" fmla="*/ 3 h 2537"/>
                <a:gd name="T4" fmla="*/ 2 w 211"/>
                <a:gd name="T5" fmla="*/ 19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63" name="Freeform 253">
              <a:extLst>
                <a:ext uri="{FF2B5EF4-FFF2-40B4-BE49-F238E27FC236}">
                  <a16:creationId xmlns:a16="http://schemas.microsoft.com/office/drawing/2014/main" id="{B1C11F07-B20A-A2FE-1CA4-DE9D3E699F13}"/>
                </a:ext>
              </a:extLst>
            </p:cNvPr>
            <p:cNvSpPr>
              <a:spLocks/>
            </p:cNvSpPr>
            <p:nvPr/>
          </p:nvSpPr>
          <p:spPr bwMode="auto">
            <a:xfrm>
              <a:off x="5284" y="1640"/>
              <a:ext cx="263" cy="189"/>
            </a:xfrm>
            <a:custGeom>
              <a:avLst/>
              <a:gdLst>
                <a:gd name="T0" fmla="*/ 2 w 328"/>
                <a:gd name="T1" fmla="*/ 0 h 226"/>
                <a:gd name="T2" fmla="*/ 2 w 328"/>
                <a:gd name="T3" fmla="*/ 3 h 226"/>
                <a:gd name="T4" fmla="*/ 2 w 328"/>
                <a:gd name="T5" fmla="*/ 3 h 226"/>
                <a:gd name="T6" fmla="*/ 0 w 328"/>
                <a:gd name="T7" fmla="*/ 3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64" name="Rectangle 254">
              <a:extLst>
                <a:ext uri="{FF2B5EF4-FFF2-40B4-BE49-F238E27FC236}">
                  <a16:creationId xmlns:a16="http://schemas.microsoft.com/office/drawing/2014/main" id="{DF84ECBF-85CA-009C-BFCA-BDF362BC9201}"/>
                </a:ext>
              </a:extLst>
            </p:cNvPr>
            <p:cNvSpPr>
              <a:spLocks noChangeArrowheads="1"/>
            </p:cNvSpPr>
            <p:nvPr/>
          </p:nvSpPr>
          <p:spPr bwMode="auto">
            <a:xfrm>
              <a:off x="4214" y="695"/>
              <a:ext cx="593" cy="44"/>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nvGrpSpPr>
            <p:cNvPr id="25765" name="Group 255">
              <a:extLst>
                <a:ext uri="{FF2B5EF4-FFF2-40B4-BE49-F238E27FC236}">
                  <a16:creationId xmlns:a16="http://schemas.microsoft.com/office/drawing/2014/main" id="{9A9A3AFA-7977-8EE4-A59B-40DA3580C803}"/>
                </a:ext>
              </a:extLst>
            </p:cNvPr>
            <p:cNvGrpSpPr>
              <a:grpSpLocks/>
            </p:cNvGrpSpPr>
            <p:nvPr/>
          </p:nvGrpSpPr>
          <p:grpSpPr bwMode="auto">
            <a:xfrm>
              <a:off x="4749" y="668"/>
              <a:ext cx="581" cy="145"/>
              <a:chOff x="614" y="2568"/>
              <a:chExt cx="725" cy="139"/>
            </a:xfrm>
          </p:grpSpPr>
          <p:sp>
            <p:nvSpPr>
              <p:cNvPr id="25790" name="AutoShape 256">
                <a:extLst>
                  <a:ext uri="{FF2B5EF4-FFF2-40B4-BE49-F238E27FC236}">
                    <a16:creationId xmlns:a16="http://schemas.microsoft.com/office/drawing/2014/main" id="{2609D060-EC2A-AF0F-B315-49EA9E13CC09}"/>
                  </a:ext>
                </a:extLst>
              </p:cNvPr>
              <p:cNvSpPr>
                <a:spLocks noChangeArrowheads="1"/>
              </p:cNvSpPr>
              <p:nvPr/>
            </p:nvSpPr>
            <p:spPr bwMode="auto">
              <a:xfrm>
                <a:off x="614" y="2566"/>
                <a:ext cx="727"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791" name="AutoShape 257">
                <a:extLst>
                  <a:ext uri="{FF2B5EF4-FFF2-40B4-BE49-F238E27FC236}">
                    <a16:creationId xmlns:a16="http://schemas.microsoft.com/office/drawing/2014/main" id="{C27BE8C5-FB83-80B7-7E56-7908773F7C73}"/>
                  </a:ext>
                </a:extLst>
              </p:cNvPr>
              <p:cNvSpPr>
                <a:spLocks noChangeArrowheads="1"/>
              </p:cNvSpPr>
              <p:nvPr/>
            </p:nvSpPr>
            <p:spPr bwMode="auto">
              <a:xfrm>
                <a:off x="627" y="2580"/>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sp>
          <p:nvSpPr>
            <p:cNvPr id="25766" name="Rectangle 258">
              <a:extLst>
                <a:ext uri="{FF2B5EF4-FFF2-40B4-BE49-F238E27FC236}">
                  <a16:creationId xmlns:a16="http://schemas.microsoft.com/office/drawing/2014/main" id="{9C241F0B-A838-9F4A-BA15-F954D594F198}"/>
                </a:ext>
              </a:extLst>
            </p:cNvPr>
            <p:cNvSpPr>
              <a:spLocks noChangeArrowheads="1"/>
            </p:cNvSpPr>
            <p:nvPr/>
          </p:nvSpPr>
          <p:spPr bwMode="auto">
            <a:xfrm>
              <a:off x="4225" y="1020"/>
              <a:ext cx="593" cy="48"/>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nvGrpSpPr>
            <p:cNvPr id="25767" name="Group 259">
              <a:extLst>
                <a:ext uri="{FF2B5EF4-FFF2-40B4-BE49-F238E27FC236}">
                  <a16:creationId xmlns:a16="http://schemas.microsoft.com/office/drawing/2014/main" id="{CA966BAA-2587-1A56-D5FC-20DC662F1A85}"/>
                </a:ext>
              </a:extLst>
            </p:cNvPr>
            <p:cNvGrpSpPr>
              <a:grpSpLocks/>
            </p:cNvGrpSpPr>
            <p:nvPr/>
          </p:nvGrpSpPr>
          <p:grpSpPr bwMode="auto">
            <a:xfrm>
              <a:off x="4747" y="994"/>
              <a:ext cx="581" cy="134"/>
              <a:chOff x="614" y="2568"/>
              <a:chExt cx="725" cy="139"/>
            </a:xfrm>
          </p:grpSpPr>
          <p:sp>
            <p:nvSpPr>
              <p:cNvPr id="25788" name="AutoShape 260">
                <a:extLst>
                  <a:ext uri="{FF2B5EF4-FFF2-40B4-BE49-F238E27FC236}">
                    <a16:creationId xmlns:a16="http://schemas.microsoft.com/office/drawing/2014/main" id="{3853640F-3D4B-1C96-D9EA-318C71C69339}"/>
                  </a:ext>
                </a:extLst>
              </p:cNvPr>
              <p:cNvSpPr>
                <a:spLocks noChangeArrowheads="1"/>
              </p:cNvSpPr>
              <p:nvPr/>
            </p:nvSpPr>
            <p:spPr bwMode="auto">
              <a:xfrm>
                <a:off x="617" y="2569"/>
                <a:ext cx="721" cy="136"/>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789" name="AutoShape 261">
                <a:extLst>
                  <a:ext uri="{FF2B5EF4-FFF2-40B4-BE49-F238E27FC236}">
                    <a16:creationId xmlns:a16="http://schemas.microsoft.com/office/drawing/2014/main" id="{BB198228-A491-8BFA-4849-93FEB49A5DDA}"/>
                  </a:ext>
                </a:extLst>
              </p:cNvPr>
              <p:cNvSpPr>
                <a:spLocks noChangeArrowheads="1"/>
              </p:cNvSpPr>
              <p:nvPr/>
            </p:nvSpPr>
            <p:spPr bwMode="auto">
              <a:xfrm>
                <a:off x="630" y="2584"/>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sp>
          <p:nvSpPr>
            <p:cNvPr id="25768" name="Rectangle 262">
              <a:extLst>
                <a:ext uri="{FF2B5EF4-FFF2-40B4-BE49-F238E27FC236}">
                  <a16:creationId xmlns:a16="http://schemas.microsoft.com/office/drawing/2014/main" id="{8498F7E3-F2AA-6035-D4E9-2230EDC9A2AE}"/>
                </a:ext>
              </a:extLst>
            </p:cNvPr>
            <p:cNvSpPr>
              <a:spLocks noChangeArrowheads="1"/>
            </p:cNvSpPr>
            <p:nvPr/>
          </p:nvSpPr>
          <p:spPr bwMode="auto">
            <a:xfrm>
              <a:off x="4219" y="1358"/>
              <a:ext cx="593" cy="44"/>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769" name="Rectangle 263">
              <a:extLst>
                <a:ext uri="{FF2B5EF4-FFF2-40B4-BE49-F238E27FC236}">
                  <a16:creationId xmlns:a16="http://schemas.microsoft.com/office/drawing/2014/main" id="{8B9EC0D0-74A1-66FF-7AEF-680786F87B3F}"/>
                </a:ext>
              </a:extLst>
            </p:cNvPr>
            <p:cNvSpPr>
              <a:spLocks noChangeArrowheads="1"/>
            </p:cNvSpPr>
            <p:nvPr/>
          </p:nvSpPr>
          <p:spPr bwMode="auto">
            <a:xfrm>
              <a:off x="4225" y="1654"/>
              <a:ext cx="599" cy="48"/>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nvGrpSpPr>
            <p:cNvPr id="25770" name="Group 264">
              <a:extLst>
                <a:ext uri="{FF2B5EF4-FFF2-40B4-BE49-F238E27FC236}">
                  <a16:creationId xmlns:a16="http://schemas.microsoft.com/office/drawing/2014/main" id="{031AFDE2-2EB9-CECD-037E-B636E8310E43}"/>
                </a:ext>
              </a:extLst>
            </p:cNvPr>
            <p:cNvGrpSpPr>
              <a:grpSpLocks/>
            </p:cNvGrpSpPr>
            <p:nvPr/>
          </p:nvGrpSpPr>
          <p:grpSpPr bwMode="auto">
            <a:xfrm>
              <a:off x="4735" y="1627"/>
              <a:ext cx="582" cy="151"/>
              <a:chOff x="614" y="2568"/>
              <a:chExt cx="725" cy="139"/>
            </a:xfrm>
          </p:grpSpPr>
          <p:sp>
            <p:nvSpPr>
              <p:cNvPr id="25786" name="AutoShape 265">
                <a:extLst>
                  <a:ext uri="{FF2B5EF4-FFF2-40B4-BE49-F238E27FC236}">
                    <a16:creationId xmlns:a16="http://schemas.microsoft.com/office/drawing/2014/main" id="{3256E03E-EC6D-996D-EF3A-8D67EB5E1B0D}"/>
                  </a:ext>
                </a:extLst>
              </p:cNvPr>
              <p:cNvSpPr>
                <a:spLocks noChangeArrowheads="1"/>
              </p:cNvSpPr>
              <p:nvPr/>
            </p:nvSpPr>
            <p:spPr bwMode="auto">
              <a:xfrm>
                <a:off x="612" y="2570"/>
                <a:ext cx="719"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787" name="AutoShape 266">
                <a:extLst>
                  <a:ext uri="{FF2B5EF4-FFF2-40B4-BE49-F238E27FC236}">
                    <a16:creationId xmlns:a16="http://schemas.microsoft.com/office/drawing/2014/main" id="{7D4A06D6-4FE0-FAB6-2D33-496B6DF8E322}"/>
                  </a:ext>
                </a:extLst>
              </p:cNvPr>
              <p:cNvSpPr>
                <a:spLocks noChangeArrowheads="1"/>
              </p:cNvSpPr>
              <p:nvPr/>
            </p:nvSpPr>
            <p:spPr bwMode="auto">
              <a:xfrm>
                <a:off x="625" y="2588"/>
                <a:ext cx="693"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sp>
          <p:nvSpPr>
            <p:cNvPr id="25771" name="Freeform 267">
              <a:extLst>
                <a:ext uri="{FF2B5EF4-FFF2-40B4-BE49-F238E27FC236}">
                  <a16:creationId xmlns:a16="http://schemas.microsoft.com/office/drawing/2014/main" id="{B4F0728B-E40C-0A82-84B0-A5EA071B8B32}"/>
                </a:ext>
              </a:extLst>
            </p:cNvPr>
            <p:cNvSpPr>
              <a:spLocks/>
            </p:cNvSpPr>
            <p:nvPr/>
          </p:nvSpPr>
          <p:spPr bwMode="auto">
            <a:xfrm>
              <a:off x="5288" y="1354"/>
              <a:ext cx="263" cy="188"/>
            </a:xfrm>
            <a:custGeom>
              <a:avLst/>
              <a:gdLst>
                <a:gd name="T0" fmla="*/ 2 w 328"/>
                <a:gd name="T1" fmla="*/ 0 h 226"/>
                <a:gd name="T2" fmla="*/ 2 w 328"/>
                <a:gd name="T3" fmla="*/ 2 h 226"/>
                <a:gd name="T4" fmla="*/ 2 w 328"/>
                <a:gd name="T5" fmla="*/ 2 h 226"/>
                <a:gd name="T6" fmla="*/ 0 w 328"/>
                <a:gd name="T7" fmla="*/ 2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5772" name="Group 268">
              <a:extLst>
                <a:ext uri="{FF2B5EF4-FFF2-40B4-BE49-F238E27FC236}">
                  <a16:creationId xmlns:a16="http://schemas.microsoft.com/office/drawing/2014/main" id="{3E4DF13C-7AFC-0A70-9916-EFA50ED7DD57}"/>
                </a:ext>
              </a:extLst>
            </p:cNvPr>
            <p:cNvGrpSpPr>
              <a:grpSpLocks/>
            </p:cNvGrpSpPr>
            <p:nvPr/>
          </p:nvGrpSpPr>
          <p:grpSpPr bwMode="auto">
            <a:xfrm>
              <a:off x="4739" y="1327"/>
              <a:ext cx="582" cy="139"/>
              <a:chOff x="614" y="2568"/>
              <a:chExt cx="725" cy="139"/>
            </a:xfrm>
          </p:grpSpPr>
          <p:sp>
            <p:nvSpPr>
              <p:cNvPr id="25784" name="AutoShape 269">
                <a:extLst>
                  <a:ext uri="{FF2B5EF4-FFF2-40B4-BE49-F238E27FC236}">
                    <a16:creationId xmlns:a16="http://schemas.microsoft.com/office/drawing/2014/main" id="{51C342AA-5DB9-EAB9-78D4-940392186480}"/>
                  </a:ext>
                </a:extLst>
              </p:cNvPr>
              <p:cNvSpPr>
                <a:spLocks noChangeArrowheads="1"/>
              </p:cNvSpPr>
              <p:nvPr/>
            </p:nvSpPr>
            <p:spPr bwMode="auto">
              <a:xfrm>
                <a:off x="614" y="2570"/>
                <a:ext cx="726" cy="136"/>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785" name="AutoShape 270">
                <a:extLst>
                  <a:ext uri="{FF2B5EF4-FFF2-40B4-BE49-F238E27FC236}">
                    <a16:creationId xmlns:a16="http://schemas.microsoft.com/office/drawing/2014/main" id="{F89C03F3-AE83-3C9C-0F61-344A70CC0009}"/>
                  </a:ext>
                </a:extLst>
              </p:cNvPr>
              <p:cNvSpPr>
                <a:spLocks noChangeArrowheads="1"/>
              </p:cNvSpPr>
              <p:nvPr/>
            </p:nvSpPr>
            <p:spPr bwMode="auto">
              <a:xfrm>
                <a:off x="627" y="2585"/>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sp>
          <p:nvSpPr>
            <p:cNvPr id="25773" name="Rectangle 271">
              <a:extLst>
                <a:ext uri="{FF2B5EF4-FFF2-40B4-BE49-F238E27FC236}">
                  <a16:creationId xmlns:a16="http://schemas.microsoft.com/office/drawing/2014/main" id="{D2CBFD2B-7125-84AF-C08C-B92E360FBF2C}"/>
                </a:ext>
              </a:extLst>
            </p:cNvPr>
            <p:cNvSpPr>
              <a:spLocks noChangeArrowheads="1"/>
            </p:cNvSpPr>
            <p:nvPr/>
          </p:nvSpPr>
          <p:spPr bwMode="auto">
            <a:xfrm>
              <a:off x="5252" y="429"/>
              <a:ext cx="64"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774" name="Freeform 272">
              <a:extLst>
                <a:ext uri="{FF2B5EF4-FFF2-40B4-BE49-F238E27FC236}">
                  <a16:creationId xmlns:a16="http://schemas.microsoft.com/office/drawing/2014/main" id="{D66F1D51-B999-785C-DF68-2A8916B77B12}"/>
                </a:ext>
              </a:extLst>
            </p:cNvPr>
            <p:cNvSpPr>
              <a:spLocks/>
            </p:cNvSpPr>
            <p:nvPr/>
          </p:nvSpPr>
          <p:spPr bwMode="auto">
            <a:xfrm>
              <a:off x="5312" y="1007"/>
              <a:ext cx="237" cy="213"/>
            </a:xfrm>
            <a:custGeom>
              <a:avLst/>
              <a:gdLst>
                <a:gd name="T0" fmla="*/ 2 w 296"/>
                <a:gd name="T1" fmla="*/ 0 h 256"/>
                <a:gd name="T2" fmla="*/ 2 w 296"/>
                <a:gd name="T3" fmla="*/ 2 h 256"/>
                <a:gd name="T4" fmla="*/ 2 w 296"/>
                <a:gd name="T5" fmla="*/ 2 h 256"/>
                <a:gd name="T6" fmla="*/ 0 w 296"/>
                <a:gd name="T7" fmla="*/ 2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75" name="Freeform 273">
              <a:extLst>
                <a:ext uri="{FF2B5EF4-FFF2-40B4-BE49-F238E27FC236}">
                  <a16:creationId xmlns:a16="http://schemas.microsoft.com/office/drawing/2014/main" id="{ED5EC261-3BD0-1DFB-0446-3E3FE172E611}"/>
                </a:ext>
              </a:extLst>
            </p:cNvPr>
            <p:cNvSpPr>
              <a:spLocks/>
            </p:cNvSpPr>
            <p:nvPr/>
          </p:nvSpPr>
          <p:spPr bwMode="auto">
            <a:xfrm>
              <a:off x="5315" y="680"/>
              <a:ext cx="244" cy="240"/>
            </a:xfrm>
            <a:custGeom>
              <a:avLst/>
              <a:gdLst>
                <a:gd name="T0" fmla="*/ 0 w 304"/>
                <a:gd name="T1" fmla="*/ 0 h 288"/>
                <a:gd name="T2" fmla="*/ 2 w 304"/>
                <a:gd name="T3" fmla="*/ 3 h 288"/>
                <a:gd name="T4" fmla="*/ 2 w 304"/>
                <a:gd name="T5" fmla="*/ 3 h 288"/>
                <a:gd name="T6" fmla="*/ 2 w 304"/>
                <a:gd name="T7" fmla="*/ 3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76" name="Oval 274">
              <a:extLst>
                <a:ext uri="{FF2B5EF4-FFF2-40B4-BE49-F238E27FC236}">
                  <a16:creationId xmlns:a16="http://schemas.microsoft.com/office/drawing/2014/main" id="{0E6298FD-90DF-9400-106E-5A81C66D2BD3}"/>
                </a:ext>
              </a:extLst>
            </p:cNvPr>
            <p:cNvSpPr>
              <a:spLocks noChangeArrowheads="1"/>
            </p:cNvSpPr>
            <p:nvPr/>
          </p:nvSpPr>
          <p:spPr bwMode="auto">
            <a:xfrm>
              <a:off x="5517" y="2612"/>
              <a:ext cx="48" cy="97"/>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777" name="Freeform 275">
              <a:extLst>
                <a:ext uri="{FF2B5EF4-FFF2-40B4-BE49-F238E27FC236}">
                  <a16:creationId xmlns:a16="http://schemas.microsoft.com/office/drawing/2014/main" id="{66040501-961D-2B76-E416-62952111604B}"/>
                </a:ext>
              </a:extLst>
            </p:cNvPr>
            <p:cNvSpPr>
              <a:spLocks/>
            </p:cNvSpPr>
            <p:nvPr/>
          </p:nvSpPr>
          <p:spPr bwMode="auto">
            <a:xfrm>
              <a:off x="5302" y="2614"/>
              <a:ext cx="245" cy="200"/>
            </a:xfrm>
            <a:custGeom>
              <a:avLst/>
              <a:gdLst>
                <a:gd name="T0" fmla="*/ 0 w 306"/>
                <a:gd name="T1" fmla="*/ 3 h 240"/>
                <a:gd name="T2" fmla="*/ 2 w 306"/>
                <a:gd name="T3" fmla="*/ 3 h 240"/>
                <a:gd name="T4" fmla="*/ 2 w 306"/>
                <a:gd name="T5" fmla="*/ 3 h 240"/>
                <a:gd name="T6" fmla="*/ 2 w 306"/>
                <a:gd name="T7" fmla="*/ 0 h 240"/>
                <a:gd name="T8" fmla="*/ 0 w 306"/>
                <a:gd name="T9" fmla="*/ 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78" name="AutoShape 276">
              <a:extLst>
                <a:ext uri="{FF2B5EF4-FFF2-40B4-BE49-F238E27FC236}">
                  <a16:creationId xmlns:a16="http://schemas.microsoft.com/office/drawing/2014/main" id="{40AC77DF-6CD4-8B2D-168C-DF916F029889}"/>
                </a:ext>
              </a:extLst>
            </p:cNvPr>
            <p:cNvSpPr>
              <a:spLocks noChangeArrowheads="1"/>
            </p:cNvSpPr>
            <p:nvPr/>
          </p:nvSpPr>
          <p:spPr bwMode="auto">
            <a:xfrm>
              <a:off x="4140" y="2680"/>
              <a:ext cx="1203" cy="1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779" name="AutoShape 277">
              <a:extLst>
                <a:ext uri="{FF2B5EF4-FFF2-40B4-BE49-F238E27FC236}">
                  <a16:creationId xmlns:a16="http://schemas.microsoft.com/office/drawing/2014/main" id="{689763C1-478B-8FB9-C8A4-4C105EA87706}"/>
                </a:ext>
              </a:extLst>
            </p:cNvPr>
            <p:cNvSpPr>
              <a:spLocks noChangeArrowheads="1"/>
            </p:cNvSpPr>
            <p:nvPr/>
          </p:nvSpPr>
          <p:spPr bwMode="auto">
            <a:xfrm>
              <a:off x="4204" y="2709"/>
              <a:ext cx="1075"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780" name="Oval 278">
              <a:extLst>
                <a:ext uri="{FF2B5EF4-FFF2-40B4-BE49-F238E27FC236}">
                  <a16:creationId xmlns:a16="http://schemas.microsoft.com/office/drawing/2014/main" id="{99267861-DCD7-F67F-B23D-3AC8BDB94D45}"/>
                </a:ext>
              </a:extLst>
            </p:cNvPr>
            <p:cNvSpPr>
              <a:spLocks noChangeArrowheads="1"/>
            </p:cNvSpPr>
            <p:nvPr/>
          </p:nvSpPr>
          <p:spPr bwMode="auto">
            <a:xfrm>
              <a:off x="4310" y="2380"/>
              <a:ext cx="159"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781" name="Oval 279">
              <a:extLst>
                <a:ext uri="{FF2B5EF4-FFF2-40B4-BE49-F238E27FC236}">
                  <a16:creationId xmlns:a16="http://schemas.microsoft.com/office/drawing/2014/main" id="{731C4565-EA89-DFCF-AE12-94D57B38F82C}"/>
                </a:ext>
              </a:extLst>
            </p:cNvPr>
            <p:cNvSpPr>
              <a:spLocks noChangeArrowheads="1"/>
            </p:cNvSpPr>
            <p:nvPr/>
          </p:nvSpPr>
          <p:spPr bwMode="auto">
            <a:xfrm>
              <a:off x="4484" y="2385"/>
              <a:ext cx="164" cy="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buClr>
                  <a:schemeClr val="accent2"/>
                </a:buClr>
                <a:buSzPct val="85000"/>
                <a:buFont typeface="ZapfDingbats" pitchFamily="82" charset="2"/>
                <a:buNone/>
              </a:pPr>
              <a:endParaRPr kumimoji="0" lang="zh-CN" altLang="en-US" sz="2000">
                <a:solidFill>
                  <a:srgbClr val="FF0000"/>
                </a:solidFill>
                <a:latin typeface="Arial" panose="020B0604020202020204" pitchFamily="34" charset="0"/>
                <a:ea typeface="ＭＳ Ｐゴシック" panose="020B0600070205080204" pitchFamily="34" charset="-128"/>
              </a:endParaRPr>
            </a:p>
          </p:txBody>
        </p:sp>
        <p:sp>
          <p:nvSpPr>
            <p:cNvPr id="25782" name="Oval 280">
              <a:extLst>
                <a:ext uri="{FF2B5EF4-FFF2-40B4-BE49-F238E27FC236}">
                  <a16:creationId xmlns:a16="http://schemas.microsoft.com/office/drawing/2014/main" id="{C2F43728-2444-5DF6-AFF4-883759F8F10A}"/>
                </a:ext>
              </a:extLst>
            </p:cNvPr>
            <p:cNvSpPr>
              <a:spLocks noChangeArrowheads="1"/>
            </p:cNvSpPr>
            <p:nvPr/>
          </p:nvSpPr>
          <p:spPr bwMode="auto">
            <a:xfrm>
              <a:off x="4664" y="2380"/>
              <a:ext cx="154"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783" name="Rectangle 281">
              <a:extLst>
                <a:ext uri="{FF2B5EF4-FFF2-40B4-BE49-F238E27FC236}">
                  <a16:creationId xmlns:a16="http://schemas.microsoft.com/office/drawing/2014/main" id="{B6D4926F-649A-8700-6BA8-14DF85B74EE8}"/>
                </a:ext>
              </a:extLst>
            </p:cNvPr>
            <p:cNvSpPr>
              <a:spLocks noChangeArrowheads="1"/>
            </p:cNvSpPr>
            <p:nvPr/>
          </p:nvSpPr>
          <p:spPr bwMode="auto">
            <a:xfrm>
              <a:off x="5062" y="1838"/>
              <a:ext cx="85" cy="760"/>
            </a:xfrm>
            <a:prstGeom prst="rect">
              <a:avLst/>
            </a:prstGeom>
            <a:solidFill>
              <a:srgbClr val="292929"/>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sp>
        <p:nvSpPr>
          <p:cNvPr id="25602" name="Rectangle 2">
            <a:extLst>
              <a:ext uri="{FF2B5EF4-FFF2-40B4-BE49-F238E27FC236}">
                <a16:creationId xmlns:a16="http://schemas.microsoft.com/office/drawing/2014/main" id="{26CF63CB-F2EB-B703-8FEA-9C02A64A76B4}"/>
              </a:ext>
            </a:extLst>
          </p:cNvPr>
          <p:cNvSpPr>
            <a:spLocks noGrp="1" noChangeArrowheads="1"/>
          </p:cNvSpPr>
          <p:nvPr>
            <p:ph type="title"/>
          </p:nvPr>
        </p:nvSpPr>
        <p:spPr>
          <a:xfrm>
            <a:off x="339725" y="117475"/>
            <a:ext cx="7772400" cy="1143000"/>
          </a:xfrm>
        </p:spPr>
        <p:txBody>
          <a:bodyPr/>
          <a:lstStyle/>
          <a:p>
            <a:r>
              <a:rPr kumimoji="0" lang="en-US" altLang="en-US">
                <a:ea typeface="ＭＳ Ｐゴシック" panose="020B0600070205080204" pitchFamily="34" charset="-128"/>
              </a:rPr>
              <a:t>Streaming stored video: </a:t>
            </a:r>
          </a:p>
        </p:txBody>
      </p:sp>
      <p:grpSp>
        <p:nvGrpSpPr>
          <p:cNvPr id="25603" name="Group 134">
            <a:extLst>
              <a:ext uri="{FF2B5EF4-FFF2-40B4-BE49-F238E27FC236}">
                <a16:creationId xmlns:a16="http://schemas.microsoft.com/office/drawing/2014/main" id="{84CB2D32-5A28-8AE9-0B9F-FA08A2114D0B}"/>
              </a:ext>
            </a:extLst>
          </p:cNvPr>
          <p:cNvGrpSpPr>
            <a:grpSpLocks/>
          </p:cNvGrpSpPr>
          <p:nvPr/>
        </p:nvGrpSpPr>
        <p:grpSpPr bwMode="auto">
          <a:xfrm>
            <a:off x="2803525" y="4560888"/>
            <a:ext cx="1281113" cy="363537"/>
            <a:chOff x="3621" y="3265"/>
            <a:chExt cx="1776" cy="744"/>
          </a:xfrm>
        </p:grpSpPr>
        <p:pic>
          <p:nvPicPr>
            <p:cNvPr id="25756" name="Picture 135" descr="reellogo">
              <a:extLst>
                <a:ext uri="{FF2B5EF4-FFF2-40B4-BE49-F238E27FC236}">
                  <a16:creationId xmlns:a16="http://schemas.microsoft.com/office/drawing/2014/main" id="{176AD4E2-58C5-904C-2193-34263741C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57" name="Freeform 136">
              <a:extLst>
                <a:ext uri="{FF2B5EF4-FFF2-40B4-BE49-F238E27FC236}">
                  <a16:creationId xmlns:a16="http://schemas.microsoft.com/office/drawing/2014/main" id="{8B1BAAE8-905B-CC00-96B1-864F347B6D1F}"/>
                </a:ext>
              </a:extLst>
            </p:cNvPr>
            <p:cNvSpPr>
              <a:spLocks/>
            </p:cNvSpPr>
            <p:nvPr/>
          </p:nvSpPr>
          <p:spPr bwMode="auto">
            <a:xfrm>
              <a:off x="3971" y="3288"/>
              <a:ext cx="1402" cy="439"/>
            </a:xfrm>
            <a:custGeom>
              <a:avLst/>
              <a:gdLst>
                <a:gd name="T0" fmla="*/ 0 w 1401"/>
                <a:gd name="T1" fmla="*/ 6 h 438"/>
                <a:gd name="T2" fmla="*/ 27 w 1401"/>
                <a:gd name="T3" fmla="*/ 402 h 438"/>
                <a:gd name="T4" fmla="*/ 114 w 1401"/>
                <a:gd name="T5" fmla="*/ 399 h 438"/>
                <a:gd name="T6" fmla="*/ 132 w 1401"/>
                <a:gd name="T7" fmla="*/ 375 h 438"/>
                <a:gd name="T8" fmla="*/ 210 w 1401"/>
                <a:gd name="T9" fmla="*/ 420 h 438"/>
                <a:gd name="T10" fmla="*/ 450 w 1401"/>
                <a:gd name="T11" fmla="*/ 402 h 438"/>
                <a:gd name="T12" fmla="*/ 486 w 1401"/>
                <a:gd name="T13" fmla="*/ 411 h 438"/>
                <a:gd name="T14" fmla="*/ 690 w 1401"/>
                <a:gd name="T15" fmla="*/ 435 h 438"/>
                <a:gd name="T16" fmla="*/ 1092 w 1401"/>
                <a:gd name="T17" fmla="*/ 456 h 438"/>
                <a:gd name="T18" fmla="*/ 1419 w 1401"/>
                <a:gd name="T19" fmla="*/ 438 h 438"/>
                <a:gd name="T20" fmla="*/ 1410 w 1401"/>
                <a:gd name="T21" fmla="*/ 165 h 438"/>
                <a:gd name="T22" fmla="*/ 291 w 1401"/>
                <a:gd name="T23" fmla="*/ 0 h 438"/>
                <a:gd name="T24" fmla="*/ 0 w 1401"/>
                <a:gd name="T25" fmla="*/ 6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p:spPr>
          <p:txBody>
            <a:bodyPr wrap="none" anchor="ctr"/>
            <a:lstStyle/>
            <a:p>
              <a:endParaRPr lang="en-US"/>
            </a:p>
          </p:txBody>
        </p:sp>
        <p:sp>
          <p:nvSpPr>
            <p:cNvPr id="25758" name="Freeform 137">
              <a:extLst>
                <a:ext uri="{FF2B5EF4-FFF2-40B4-BE49-F238E27FC236}">
                  <a16:creationId xmlns:a16="http://schemas.microsoft.com/office/drawing/2014/main" id="{87D46D81-F79E-A7B4-8FE1-A5317196A6CD}"/>
                </a:ext>
              </a:extLst>
            </p:cNvPr>
            <p:cNvSpPr>
              <a:spLocks/>
            </p:cNvSpPr>
            <p:nvPr/>
          </p:nvSpPr>
          <p:spPr bwMode="auto">
            <a:xfrm>
              <a:off x="4242" y="3860"/>
              <a:ext cx="999" cy="120"/>
            </a:xfrm>
            <a:custGeom>
              <a:avLst/>
              <a:gdLst>
                <a:gd name="T0" fmla="*/ 0 w 999"/>
                <a:gd name="T1" fmla="*/ 6 h 123"/>
                <a:gd name="T2" fmla="*/ 717 w 999"/>
                <a:gd name="T3" fmla="*/ 12 h 123"/>
                <a:gd name="T4" fmla="*/ 744 w 999"/>
                <a:gd name="T5" fmla="*/ 20 h 123"/>
                <a:gd name="T6" fmla="*/ 801 w 999"/>
                <a:gd name="T7" fmla="*/ 24 h 123"/>
                <a:gd name="T8" fmla="*/ 876 w 999"/>
                <a:gd name="T9" fmla="*/ 6 h 123"/>
                <a:gd name="T10" fmla="*/ 933 w 999"/>
                <a:gd name="T11" fmla="*/ 0 h 123"/>
                <a:gd name="T12" fmla="*/ 981 w 999"/>
                <a:gd name="T13" fmla="*/ 15 h 123"/>
                <a:gd name="T14" fmla="*/ 999 w 999"/>
                <a:gd name="T15" fmla="*/ 33 h 123"/>
                <a:gd name="T16" fmla="*/ 987 w 999"/>
                <a:gd name="T17" fmla="*/ 80 h 123"/>
                <a:gd name="T18" fmla="*/ 18 w 999"/>
                <a:gd name="T19" fmla="*/ 78 h 123"/>
                <a:gd name="T20" fmla="*/ 0 w 999"/>
                <a:gd name="T21" fmla="*/ 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p:spPr>
          <p:txBody>
            <a:bodyPr wrap="none" anchor="ctr"/>
            <a:lstStyle/>
            <a:p>
              <a:endParaRPr lang="en-US"/>
            </a:p>
          </p:txBody>
        </p:sp>
        <p:pic>
          <p:nvPicPr>
            <p:cNvPr id="25759" name="Picture 138" descr="video1">
              <a:extLst>
                <a:ext uri="{FF2B5EF4-FFF2-40B4-BE49-F238E27FC236}">
                  <a16:creationId xmlns:a16="http://schemas.microsoft.com/office/drawing/2014/main" id="{C142DCE8-F752-5A18-1C09-DA4E64EB6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Line 168">
            <a:extLst>
              <a:ext uri="{FF2B5EF4-FFF2-40B4-BE49-F238E27FC236}">
                <a16:creationId xmlns:a16="http://schemas.microsoft.com/office/drawing/2014/main" id="{E0273CDF-2EFC-A764-13E7-C9A5C6F0C1F4}"/>
              </a:ext>
            </a:extLst>
          </p:cNvPr>
          <p:cNvSpPr>
            <a:spLocks noChangeShapeType="1"/>
          </p:cNvSpPr>
          <p:nvPr/>
        </p:nvSpPr>
        <p:spPr bwMode="auto">
          <a:xfrm>
            <a:off x="838200" y="1490663"/>
            <a:ext cx="0" cy="2852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22565" name="Group 357">
            <a:extLst>
              <a:ext uri="{FF2B5EF4-FFF2-40B4-BE49-F238E27FC236}">
                <a16:creationId xmlns:a16="http://schemas.microsoft.com/office/drawing/2014/main" id="{E4D10913-A008-DF60-FD72-1B8AC99746ED}"/>
              </a:ext>
            </a:extLst>
          </p:cNvPr>
          <p:cNvGrpSpPr>
            <a:grpSpLocks/>
          </p:cNvGrpSpPr>
          <p:nvPr/>
        </p:nvGrpSpPr>
        <p:grpSpPr bwMode="auto">
          <a:xfrm>
            <a:off x="1481138" y="3467100"/>
            <a:ext cx="1662112" cy="1174750"/>
            <a:chOff x="933" y="2184"/>
            <a:chExt cx="1047" cy="740"/>
          </a:xfrm>
        </p:grpSpPr>
        <p:sp>
          <p:nvSpPr>
            <p:cNvPr id="25754" name="Freeform 207">
              <a:extLst>
                <a:ext uri="{FF2B5EF4-FFF2-40B4-BE49-F238E27FC236}">
                  <a16:creationId xmlns:a16="http://schemas.microsoft.com/office/drawing/2014/main" id="{AC3DA495-A19B-3403-A2B3-FF7900CD68E7}"/>
                </a:ext>
              </a:extLst>
            </p:cNvPr>
            <p:cNvSpPr>
              <a:spLocks/>
            </p:cNvSpPr>
            <p:nvPr/>
          </p:nvSpPr>
          <p:spPr bwMode="auto">
            <a:xfrm>
              <a:off x="1278" y="2184"/>
              <a:ext cx="660" cy="666"/>
            </a:xfrm>
            <a:custGeom>
              <a:avLst/>
              <a:gdLst>
                <a:gd name="T0" fmla="*/ 0 w 660"/>
                <a:gd name="T1" fmla="*/ 0 h 666"/>
                <a:gd name="T2" fmla="*/ 660 w 660"/>
                <a:gd name="T3" fmla="*/ 666 h 666"/>
                <a:gd name="T4" fmla="*/ 0 60000 65536"/>
                <a:gd name="T5" fmla="*/ 0 60000 65536"/>
              </a:gdLst>
              <a:ahLst/>
              <a:cxnLst>
                <a:cxn ang="T4">
                  <a:pos x="T0" y="T1"/>
                </a:cxn>
                <a:cxn ang="T5">
                  <a:pos x="T2" y="T3"/>
                </a:cxn>
              </a:cxnLst>
              <a:rect l="0" t="0" r="r" b="b"/>
              <a:pathLst>
                <a:path w="660" h="666">
                  <a:moveTo>
                    <a:pt x="0" y="0"/>
                  </a:moveTo>
                  <a:cubicBezTo>
                    <a:pt x="0" y="0"/>
                    <a:pt x="486" y="168"/>
                    <a:pt x="660" y="666"/>
                  </a:cubicBezTo>
                </a:path>
              </a:pathLst>
            </a:custGeom>
            <a:noFill/>
            <a:ln w="1905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2416" name="Text Box 208">
              <a:extLst>
                <a:ext uri="{FF2B5EF4-FFF2-40B4-BE49-F238E27FC236}">
                  <a16:creationId xmlns:a16="http://schemas.microsoft.com/office/drawing/2014/main" id="{25D3CFAA-957E-3EC7-04F3-057DE637621D}"/>
                </a:ext>
              </a:extLst>
            </p:cNvPr>
            <p:cNvSpPr txBox="1">
              <a:spLocks noChangeArrowheads="1"/>
            </p:cNvSpPr>
            <p:nvPr/>
          </p:nvSpPr>
          <p:spPr bwMode="auto">
            <a:xfrm>
              <a:off x="933" y="2370"/>
              <a:ext cx="1047" cy="554"/>
            </a:xfrm>
            <a:prstGeom prst="rect">
              <a:avLst/>
            </a:prstGeom>
            <a:noFill/>
            <a:ln>
              <a:noFill/>
            </a:ln>
            <a:effectLst/>
          </p:spPr>
          <p:txBody>
            <a:bodyPr>
              <a:spAutoFit/>
            </a:bodyPr>
            <a:lstStyle/>
            <a:p>
              <a:pPr marL="342900" indent="-342900">
                <a:spcBef>
                  <a:spcPct val="20000"/>
                </a:spcBef>
                <a:buClr>
                  <a:schemeClr val="accent2"/>
                </a:buClr>
                <a:buSzPct val="85000"/>
                <a:buFontTx/>
                <a:buAutoNum type="arabicPeriod"/>
                <a:defRPr/>
              </a:pPr>
              <a:r>
                <a:rPr lang="en-US" sz="1600" dirty="0">
                  <a:latin typeface="Arial"/>
                  <a:ea typeface="ＭＳ Ｐゴシック" charset="0"/>
                  <a:cs typeface="Arial"/>
                </a:rPr>
                <a:t>video</a:t>
              </a:r>
            </a:p>
            <a:p>
              <a:pPr>
                <a:spcBef>
                  <a:spcPct val="20000"/>
                </a:spcBef>
                <a:buClr>
                  <a:schemeClr val="accent2"/>
                </a:buClr>
                <a:buSzPct val="85000"/>
                <a:buFont typeface="ZapfDingbats" charset="0"/>
                <a:buNone/>
                <a:defRPr/>
              </a:pPr>
              <a:r>
                <a:rPr lang="en-US" sz="1600" dirty="0">
                  <a:latin typeface="Arial"/>
                  <a:ea typeface="ＭＳ Ｐゴシック" charset="0"/>
                  <a:cs typeface="Arial"/>
                </a:rPr>
                <a:t>recorded (e.g., 30 frames/sec)</a:t>
              </a:r>
            </a:p>
          </p:txBody>
        </p:sp>
      </p:grpSp>
      <p:grpSp>
        <p:nvGrpSpPr>
          <p:cNvPr id="222470" name="Group 262">
            <a:extLst>
              <a:ext uri="{FF2B5EF4-FFF2-40B4-BE49-F238E27FC236}">
                <a16:creationId xmlns:a16="http://schemas.microsoft.com/office/drawing/2014/main" id="{610F7CEF-5CE9-C544-31CF-D6D0169C9593}"/>
              </a:ext>
            </a:extLst>
          </p:cNvPr>
          <p:cNvGrpSpPr>
            <a:grpSpLocks/>
          </p:cNvGrpSpPr>
          <p:nvPr/>
        </p:nvGrpSpPr>
        <p:grpSpPr bwMode="auto">
          <a:xfrm>
            <a:off x="1028700" y="1811338"/>
            <a:ext cx="2552700" cy="2525712"/>
            <a:chOff x="648" y="1147"/>
            <a:chExt cx="1608" cy="1591"/>
          </a:xfrm>
        </p:grpSpPr>
        <p:grpSp>
          <p:nvGrpSpPr>
            <p:cNvPr id="25713" name="Group 206">
              <a:extLst>
                <a:ext uri="{FF2B5EF4-FFF2-40B4-BE49-F238E27FC236}">
                  <a16:creationId xmlns:a16="http://schemas.microsoft.com/office/drawing/2014/main" id="{75499647-28B9-7DBA-2636-61951ACECEC7}"/>
                </a:ext>
              </a:extLst>
            </p:cNvPr>
            <p:cNvGrpSpPr>
              <a:grpSpLocks/>
            </p:cNvGrpSpPr>
            <p:nvPr/>
          </p:nvGrpSpPr>
          <p:grpSpPr bwMode="auto">
            <a:xfrm>
              <a:off x="648" y="1725"/>
              <a:ext cx="1024" cy="1013"/>
              <a:chOff x="672" y="1071"/>
              <a:chExt cx="1024" cy="1013"/>
            </a:xfrm>
          </p:grpSpPr>
          <p:grpSp>
            <p:nvGrpSpPr>
              <p:cNvPr id="25729" name="Group 189">
                <a:extLst>
                  <a:ext uri="{FF2B5EF4-FFF2-40B4-BE49-F238E27FC236}">
                    <a16:creationId xmlns:a16="http://schemas.microsoft.com/office/drawing/2014/main" id="{EAE52C55-8580-BA6A-4913-4653649D27AA}"/>
                  </a:ext>
                </a:extLst>
              </p:cNvPr>
              <p:cNvGrpSpPr>
                <a:grpSpLocks/>
              </p:cNvGrpSpPr>
              <p:nvPr/>
            </p:nvGrpSpPr>
            <p:grpSpPr bwMode="auto">
              <a:xfrm>
                <a:off x="672" y="1506"/>
                <a:ext cx="583" cy="578"/>
                <a:chOff x="672" y="1486"/>
                <a:chExt cx="583" cy="578"/>
              </a:xfrm>
            </p:grpSpPr>
            <p:grpSp>
              <p:nvGrpSpPr>
                <p:cNvPr id="25740" name="Group 181">
                  <a:extLst>
                    <a:ext uri="{FF2B5EF4-FFF2-40B4-BE49-F238E27FC236}">
                      <a16:creationId xmlns:a16="http://schemas.microsoft.com/office/drawing/2014/main" id="{59CDA50C-48B1-4694-D2F7-5CE39451D275}"/>
                    </a:ext>
                  </a:extLst>
                </p:cNvPr>
                <p:cNvGrpSpPr>
                  <a:grpSpLocks/>
                </p:cNvGrpSpPr>
                <p:nvPr/>
              </p:nvGrpSpPr>
              <p:grpSpPr bwMode="auto">
                <a:xfrm>
                  <a:off x="672" y="1776"/>
                  <a:ext cx="291" cy="288"/>
                  <a:chOff x="672" y="1776"/>
                  <a:chExt cx="291" cy="288"/>
                </a:xfrm>
              </p:grpSpPr>
              <p:grpSp>
                <p:nvGrpSpPr>
                  <p:cNvPr id="25748" name="Group 177">
                    <a:extLst>
                      <a:ext uri="{FF2B5EF4-FFF2-40B4-BE49-F238E27FC236}">
                        <a16:creationId xmlns:a16="http://schemas.microsoft.com/office/drawing/2014/main" id="{E56A72D6-4B49-07C8-31BC-0DE786748C82}"/>
                      </a:ext>
                    </a:extLst>
                  </p:cNvPr>
                  <p:cNvGrpSpPr>
                    <a:grpSpLocks/>
                  </p:cNvGrpSpPr>
                  <p:nvPr/>
                </p:nvGrpSpPr>
                <p:grpSpPr bwMode="auto">
                  <a:xfrm>
                    <a:off x="672" y="1920"/>
                    <a:ext cx="145" cy="144"/>
                    <a:chOff x="672" y="1920"/>
                    <a:chExt cx="145" cy="144"/>
                  </a:xfrm>
                </p:grpSpPr>
                <p:sp>
                  <p:nvSpPr>
                    <p:cNvPr id="25752" name="Line 173">
                      <a:extLst>
                        <a:ext uri="{FF2B5EF4-FFF2-40B4-BE49-F238E27FC236}">
                          <a16:creationId xmlns:a16="http://schemas.microsoft.com/office/drawing/2014/main" id="{73557E6E-4C1C-7081-369F-10EE44B6198A}"/>
                        </a:ext>
                      </a:extLst>
                    </p:cNvPr>
                    <p:cNvSpPr>
                      <a:spLocks noChangeShapeType="1"/>
                    </p:cNvSpPr>
                    <p:nvPr/>
                  </p:nvSpPr>
                  <p:spPr bwMode="auto">
                    <a:xfrm>
                      <a:off x="672" y="192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53" name="Line 176">
                      <a:extLst>
                        <a:ext uri="{FF2B5EF4-FFF2-40B4-BE49-F238E27FC236}">
                          <a16:creationId xmlns:a16="http://schemas.microsoft.com/office/drawing/2014/main" id="{52F3D346-0F56-0BCC-9C3D-7647DEAFEB66}"/>
                        </a:ext>
                      </a:extLst>
                    </p:cNvPr>
                    <p:cNvSpPr>
                      <a:spLocks noChangeShapeType="1"/>
                    </p:cNvSpPr>
                    <p:nvPr/>
                  </p:nvSpPr>
                  <p:spPr bwMode="auto">
                    <a:xfrm rot="5400000">
                      <a:off x="745" y="184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749" name="Group 178">
                    <a:extLst>
                      <a:ext uri="{FF2B5EF4-FFF2-40B4-BE49-F238E27FC236}">
                        <a16:creationId xmlns:a16="http://schemas.microsoft.com/office/drawing/2014/main" id="{5C88A122-FE8C-8D7B-FE50-749434EA3A78}"/>
                      </a:ext>
                    </a:extLst>
                  </p:cNvPr>
                  <p:cNvGrpSpPr>
                    <a:grpSpLocks/>
                  </p:cNvGrpSpPr>
                  <p:nvPr/>
                </p:nvGrpSpPr>
                <p:grpSpPr bwMode="auto">
                  <a:xfrm>
                    <a:off x="818" y="1776"/>
                    <a:ext cx="145" cy="144"/>
                    <a:chOff x="672" y="1920"/>
                    <a:chExt cx="145" cy="144"/>
                  </a:xfrm>
                </p:grpSpPr>
                <p:sp>
                  <p:nvSpPr>
                    <p:cNvPr id="25750" name="Line 179">
                      <a:extLst>
                        <a:ext uri="{FF2B5EF4-FFF2-40B4-BE49-F238E27FC236}">
                          <a16:creationId xmlns:a16="http://schemas.microsoft.com/office/drawing/2014/main" id="{3CA0397E-4063-8AB7-95FE-61E89CD0716E}"/>
                        </a:ext>
                      </a:extLst>
                    </p:cNvPr>
                    <p:cNvSpPr>
                      <a:spLocks noChangeShapeType="1"/>
                    </p:cNvSpPr>
                    <p:nvPr/>
                  </p:nvSpPr>
                  <p:spPr bwMode="auto">
                    <a:xfrm>
                      <a:off x="672" y="192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51" name="Line 180">
                      <a:extLst>
                        <a:ext uri="{FF2B5EF4-FFF2-40B4-BE49-F238E27FC236}">
                          <a16:creationId xmlns:a16="http://schemas.microsoft.com/office/drawing/2014/main" id="{4AC4C888-037B-EE53-722C-7CF597ECB652}"/>
                        </a:ext>
                      </a:extLst>
                    </p:cNvPr>
                    <p:cNvSpPr>
                      <a:spLocks noChangeShapeType="1"/>
                    </p:cNvSpPr>
                    <p:nvPr/>
                  </p:nvSpPr>
                  <p:spPr bwMode="auto">
                    <a:xfrm rot="5400000">
                      <a:off x="745" y="184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741" name="Group 182">
                  <a:extLst>
                    <a:ext uri="{FF2B5EF4-FFF2-40B4-BE49-F238E27FC236}">
                      <a16:creationId xmlns:a16="http://schemas.microsoft.com/office/drawing/2014/main" id="{EE0DE0BE-9A86-8728-FCF7-77EF99F245C9}"/>
                    </a:ext>
                  </a:extLst>
                </p:cNvPr>
                <p:cNvGrpSpPr>
                  <a:grpSpLocks/>
                </p:cNvGrpSpPr>
                <p:nvPr/>
              </p:nvGrpSpPr>
              <p:grpSpPr bwMode="auto">
                <a:xfrm>
                  <a:off x="964" y="1486"/>
                  <a:ext cx="291" cy="288"/>
                  <a:chOff x="672" y="1776"/>
                  <a:chExt cx="291" cy="288"/>
                </a:xfrm>
              </p:grpSpPr>
              <p:grpSp>
                <p:nvGrpSpPr>
                  <p:cNvPr id="25742" name="Group 183">
                    <a:extLst>
                      <a:ext uri="{FF2B5EF4-FFF2-40B4-BE49-F238E27FC236}">
                        <a16:creationId xmlns:a16="http://schemas.microsoft.com/office/drawing/2014/main" id="{A16617BB-238A-E4F5-889B-DA256A3E017C}"/>
                      </a:ext>
                    </a:extLst>
                  </p:cNvPr>
                  <p:cNvGrpSpPr>
                    <a:grpSpLocks/>
                  </p:cNvGrpSpPr>
                  <p:nvPr/>
                </p:nvGrpSpPr>
                <p:grpSpPr bwMode="auto">
                  <a:xfrm>
                    <a:off x="672" y="1920"/>
                    <a:ext cx="145" cy="144"/>
                    <a:chOff x="672" y="1920"/>
                    <a:chExt cx="145" cy="144"/>
                  </a:xfrm>
                </p:grpSpPr>
                <p:sp>
                  <p:nvSpPr>
                    <p:cNvPr id="25746" name="Line 184">
                      <a:extLst>
                        <a:ext uri="{FF2B5EF4-FFF2-40B4-BE49-F238E27FC236}">
                          <a16:creationId xmlns:a16="http://schemas.microsoft.com/office/drawing/2014/main" id="{229878AF-E8BA-8EB5-1164-7E2FD9181787}"/>
                        </a:ext>
                      </a:extLst>
                    </p:cNvPr>
                    <p:cNvSpPr>
                      <a:spLocks noChangeShapeType="1"/>
                    </p:cNvSpPr>
                    <p:nvPr/>
                  </p:nvSpPr>
                  <p:spPr bwMode="auto">
                    <a:xfrm>
                      <a:off x="672" y="192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47" name="Line 185">
                      <a:extLst>
                        <a:ext uri="{FF2B5EF4-FFF2-40B4-BE49-F238E27FC236}">
                          <a16:creationId xmlns:a16="http://schemas.microsoft.com/office/drawing/2014/main" id="{DD0212CD-60C9-55BA-5E00-9B157DCD4FB8}"/>
                        </a:ext>
                      </a:extLst>
                    </p:cNvPr>
                    <p:cNvSpPr>
                      <a:spLocks noChangeShapeType="1"/>
                    </p:cNvSpPr>
                    <p:nvPr/>
                  </p:nvSpPr>
                  <p:spPr bwMode="auto">
                    <a:xfrm rot="5400000">
                      <a:off x="745" y="184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743" name="Group 186">
                    <a:extLst>
                      <a:ext uri="{FF2B5EF4-FFF2-40B4-BE49-F238E27FC236}">
                        <a16:creationId xmlns:a16="http://schemas.microsoft.com/office/drawing/2014/main" id="{89389CD9-5BE6-2F50-58F6-B74A0E30FE98}"/>
                      </a:ext>
                    </a:extLst>
                  </p:cNvPr>
                  <p:cNvGrpSpPr>
                    <a:grpSpLocks/>
                  </p:cNvGrpSpPr>
                  <p:nvPr/>
                </p:nvGrpSpPr>
                <p:grpSpPr bwMode="auto">
                  <a:xfrm>
                    <a:off x="818" y="1776"/>
                    <a:ext cx="145" cy="144"/>
                    <a:chOff x="672" y="1920"/>
                    <a:chExt cx="145" cy="144"/>
                  </a:xfrm>
                </p:grpSpPr>
                <p:sp>
                  <p:nvSpPr>
                    <p:cNvPr id="25744" name="Line 187">
                      <a:extLst>
                        <a:ext uri="{FF2B5EF4-FFF2-40B4-BE49-F238E27FC236}">
                          <a16:creationId xmlns:a16="http://schemas.microsoft.com/office/drawing/2014/main" id="{FBFC9B58-81BD-FFF2-ABBD-B7A123BB7123}"/>
                        </a:ext>
                      </a:extLst>
                    </p:cNvPr>
                    <p:cNvSpPr>
                      <a:spLocks noChangeShapeType="1"/>
                    </p:cNvSpPr>
                    <p:nvPr/>
                  </p:nvSpPr>
                  <p:spPr bwMode="auto">
                    <a:xfrm>
                      <a:off x="672" y="192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45" name="Line 188">
                      <a:extLst>
                        <a:ext uri="{FF2B5EF4-FFF2-40B4-BE49-F238E27FC236}">
                          <a16:creationId xmlns:a16="http://schemas.microsoft.com/office/drawing/2014/main" id="{5398646C-1223-B77B-2B14-53A6C48B3DA2}"/>
                        </a:ext>
                      </a:extLst>
                    </p:cNvPr>
                    <p:cNvSpPr>
                      <a:spLocks noChangeShapeType="1"/>
                    </p:cNvSpPr>
                    <p:nvPr/>
                  </p:nvSpPr>
                  <p:spPr bwMode="auto">
                    <a:xfrm rot="5400000">
                      <a:off x="745" y="184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25730" name="Group 191">
                <a:extLst>
                  <a:ext uri="{FF2B5EF4-FFF2-40B4-BE49-F238E27FC236}">
                    <a16:creationId xmlns:a16="http://schemas.microsoft.com/office/drawing/2014/main" id="{49F5B33D-259C-5D27-3066-D28DA159A2F0}"/>
                  </a:ext>
                </a:extLst>
              </p:cNvPr>
              <p:cNvGrpSpPr>
                <a:grpSpLocks/>
              </p:cNvGrpSpPr>
              <p:nvPr/>
            </p:nvGrpSpPr>
            <p:grpSpPr bwMode="auto">
              <a:xfrm>
                <a:off x="1259" y="1217"/>
                <a:ext cx="291" cy="288"/>
                <a:chOff x="672" y="1776"/>
                <a:chExt cx="291" cy="288"/>
              </a:xfrm>
            </p:grpSpPr>
            <p:grpSp>
              <p:nvGrpSpPr>
                <p:cNvPr id="25734" name="Group 192">
                  <a:extLst>
                    <a:ext uri="{FF2B5EF4-FFF2-40B4-BE49-F238E27FC236}">
                      <a16:creationId xmlns:a16="http://schemas.microsoft.com/office/drawing/2014/main" id="{6BD10931-EA9E-008A-A471-4EE43A3C1502}"/>
                    </a:ext>
                  </a:extLst>
                </p:cNvPr>
                <p:cNvGrpSpPr>
                  <a:grpSpLocks/>
                </p:cNvGrpSpPr>
                <p:nvPr/>
              </p:nvGrpSpPr>
              <p:grpSpPr bwMode="auto">
                <a:xfrm>
                  <a:off x="672" y="1920"/>
                  <a:ext cx="145" cy="144"/>
                  <a:chOff x="672" y="1920"/>
                  <a:chExt cx="145" cy="144"/>
                </a:xfrm>
              </p:grpSpPr>
              <p:sp>
                <p:nvSpPr>
                  <p:cNvPr id="25738" name="Line 193">
                    <a:extLst>
                      <a:ext uri="{FF2B5EF4-FFF2-40B4-BE49-F238E27FC236}">
                        <a16:creationId xmlns:a16="http://schemas.microsoft.com/office/drawing/2014/main" id="{2B290666-D438-9F0A-8873-1DBC935A1387}"/>
                      </a:ext>
                    </a:extLst>
                  </p:cNvPr>
                  <p:cNvSpPr>
                    <a:spLocks noChangeShapeType="1"/>
                  </p:cNvSpPr>
                  <p:nvPr/>
                </p:nvSpPr>
                <p:spPr bwMode="auto">
                  <a:xfrm>
                    <a:off x="672" y="192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9" name="Line 194">
                    <a:extLst>
                      <a:ext uri="{FF2B5EF4-FFF2-40B4-BE49-F238E27FC236}">
                        <a16:creationId xmlns:a16="http://schemas.microsoft.com/office/drawing/2014/main" id="{5CC4ED6E-0307-93F7-B9A4-44787C20AEC6}"/>
                      </a:ext>
                    </a:extLst>
                  </p:cNvPr>
                  <p:cNvSpPr>
                    <a:spLocks noChangeShapeType="1"/>
                  </p:cNvSpPr>
                  <p:nvPr/>
                </p:nvSpPr>
                <p:spPr bwMode="auto">
                  <a:xfrm rot="5400000">
                    <a:off x="745" y="184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735" name="Group 195">
                  <a:extLst>
                    <a:ext uri="{FF2B5EF4-FFF2-40B4-BE49-F238E27FC236}">
                      <a16:creationId xmlns:a16="http://schemas.microsoft.com/office/drawing/2014/main" id="{E68CA6FF-AFCB-A375-5D4A-B0AC8FBF9EDD}"/>
                    </a:ext>
                  </a:extLst>
                </p:cNvPr>
                <p:cNvGrpSpPr>
                  <a:grpSpLocks/>
                </p:cNvGrpSpPr>
                <p:nvPr/>
              </p:nvGrpSpPr>
              <p:grpSpPr bwMode="auto">
                <a:xfrm>
                  <a:off x="818" y="1776"/>
                  <a:ext cx="145" cy="144"/>
                  <a:chOff x="672" y="1920"/>
                  <a:chExt cx="145" cy="144"/>
                </a:xfrm>
              </p:grpSpPr>
              <p:sp>
                <p:nvSpPr>
                  <p:cNvPr id="25736" name="Line 196">
                    <a:extLst>
                      <a:ext uri="{FF2B5EF4-FFF2-40B4-BE49-F238E27FC236}">
                        <a16:creationId xmlns:a16="http://schemas.microsoft.com/office/drawing/2014/main" id="{76EE323F-8157-61CC-1FBE-5C9DF8C61FEA}"/>
                      </a:ext>
                    </a:extLst>
                  </p:cNvPr>
                  <p:cNvSpPr>
                    <a:spLocks noChangeShapeType="1"/>
                  </p:cNvSpPr>
                  <p:nvPr/>
                </p:nvSpPr>
                <p:spPr bwMode="auto">
                  <a:xfrm>
                    <a:off x="672" y="192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7" name="Line 197">
                    <a:extLst>
                      <a:ext uri="{FF2B5EF4-FFF2-40B4-BE49-F238E27FC236}">
                        <a16:creationId xmlns:a16="http://schemas.microsoft.com/office/drawing/2014/main" id="{2CB1E7C7-658A-A5E8-046C-F7F84E6C564D}"/>
                      </a:ext>
                    </a:extLst>
                  </p:cNvPr>
                  <p:cNvSpPr>
                    <a:spLocks noChangeShapeType="1"/>
                  </p:cNvSpPr>
                  <p:nvPr/>
                </p:nvSpPr>
                <p:spPr bwMode="auto">
                  <a:xfrm rot="5400000">
                    <a:off x="745" y="184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731" name="Group 199">
                <a:extLst>
                  <a:ext uri="{FF2B5EF4-FFF2-40B4-BE49-F238E27FC236}">
                    <a16:creationId xmlns:a16="http://schemas.microsoft.com/office/drawing/2014/main" id="{3EBE4430-FE55-DEA3-5A9E-9616D58AD3F6}"/>
                  </a:ext>
                </a:extLst>
              </p:cNvPr>
              <p:cNvGrpSpPr>
                <a:grpSpLocks/>
              </p:cNvGrpSpPr>
              <p:nvPr/>
            </p:nvGrpSpPr>
            <p:grpSpPr bwMode="auto">
              <a:xfrm>
                <a:off x="1551" y="1071"/>
                <a:ext cx="145" cy="144"/>
                <a:chOff x="672" y="1920"/>
                <a:chExt cx="145" cy="144"/>
              </a:xfrm>
            </p:grpSpPr>
            <p:sp>
              <p:nvSpPr>
                <p:cNvPr id="25732" name="Line 200">
                  <a:extLst>
                    <a:ext uri="{FF2B5EF4-FFF2-40B4-BE49-F238E27FC236}">
                      <a16:creationId xmlns:a16="http://schemas.microsoft.com/office/drawing/2014/main" id="{08AED336-3BC7-8469-A9B1-036CDDA422E0}"/>
                    </a:ext>
                  </a:extLst>
                </p:cNvPr>
                <p:cNvSpPr>
                  <a:spLocks noChangeShapeType="1"/>
                </p:cNvSpPr>
                <p:nvPr/>
              </p:nvSpPr>
              <p:spPr bwMode="auto">
                <a:xfrm>
                  <a:off x="672" y="192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3" name="Line 201">
                  <a:extLst>
                    <a:ext uri="{FF2B5EF4-FFF2-40B4-BE49-F238E27FC236}">
                      <a16:creationId xmlns:a16="http://schemas.microsoft.com/office/drawing/2014/main" id="{24E2DA98-ED37-46E3-7E3E-BFF981819E32}"/>
                    </a:ext>
                  </a:extLst>
                </p:cNvPr>
                <p:cNvSpPr>
                  <a:spLocks noChangeShapeType="1"/>
                </p:cNvSpPr>
                <p:nvPr/>
              </p:nvSpPr>
              <p:spPr bwMode="auto">
                <a:xfrm rot="5400000">
                  <a:off x="745" y="184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714" name="Group 237">
              <a:extLst>
                <a:ext uri="{FF2B5EF4-FFF2-40B4-BE49-F238E27FC236}">
                  <a16:creationId xmlns:a16="http://schemas.microsoft.com/office/drawing/2014/main" id="{F490C027-D0F6-D63B-F878-B8213F02D098}"/>
                </a:ext>
              </a:extLst>
            </p:cNvPr>
            <p:cNvGrpSpPr>
              <a:grpSpLocks/>
            </p:cNvGrpSpPr>
            <p:nvPr/>
          </p:nvGrpSpPr>
          <p:grpSpPr bwMode="auto">
            <a:xfrm>
              <a:off x="1673" y="1147"/>
              <a:ext cx="583" cy="578"/>
              <a:chOff x="672" y="1486"/>
              <a:chExt cx="583" cy="578"/>
            </a:xfrm>
          </p:grpSpPr>
          <p:grpSp>
            <p:nvGrpSpPr>
              <p:cNvPr id="25715" name="Group 238">
                <a:extLst>
                  <a:ext uri="{FF2B5EF4-FFF2-40B4-BE49-F238E27FC236}">
                    <a16:creationId xmlns:a16="http://schemas.microsoft.com/office/drawing/2014/main" id="{46443044-C832-8158-927C-2F85C6C4747A}"/>
                  </a:ext>
                </a:extLst>
              </p:cNvPr>
              <p:cNvGrpSpPr>
                <a:grpSpLocks/>
              </p:cNvGrpSpPr>
              <p:nvPr/>
            </p:nvGrpSpPr>
            <p:grpSpPr bwMode="auto">
              <a:xfrm>
                <a:off x="672" y="1776"/>
                <a:ext cx="291" cy="288"/>
                <a:chOff x="672" y="1776"/>
                <a:chExt cx="291" cy="288"/>
              </a:xfrm>
            </p:grpSpPr>
            <p:grpSp>
              <p:nvGrpSpPr>
                <p:cNvPr id="25723" name="Group 239">
                  <a:extLst>
                    <a:ext uri="{FF2B5EF4-FFF2-40B4-BE49-F238E27FC236}">
                      <a16:creationId xmlns:a16="http://schemas.microsoft.com/office/drawing/2014/main" id="{AFCD3731-2DF7-B397-1B8D-BE03B7592341}"/>
                    </a:ext>
                  </a:extLst>
                </p:cNvPr>
                <p:cNvGrpSpPr>
                  <a:grpSpLocks/>
                </p:cNvGrpSpPr>
                <p:nvPr/>
              </p:nvGrpSpPr>
              <p:grpSpPr bwMode="auto">
                <a:xfrm>
                  <a:off x="672" y="1920"/>
                  <a:ext cx="145" cy="144"/>
                  <a:chOff x="672" y="1920"/>
                  <a:chExt cx="145" cy="144"/>
                </a:xfrm>
              </p:grpSpPr>
              <p:sp>
                <p:nvSpPr>
                  <p:cNvPr id="25727" name="Line 240">
                    <a:extLst>
                      <a:ext uri="{FF2B5EF4-FFF2-40B4-BE49-F238E27FC236}">
                        <a16:creationId xmlns:a16="http://schemas.microsoft.com/office/drawing/2014/main" id="{DB3850E0-7102-38F3-1476-2B11FF8F0E95}"/>
                      </a:ext>
                    </a:extLst>
                  </p:cNvPr>
                  <p:cNvSpPr>
                    <a:spLocks noChangeShapeType="1"/>
                  </p:cNvSpPr>
                  <p:nvPr/>
                </p:nvSpPr>
                <p:spPr bwMode="auto">
                  <a:xfrm>
                    <a:off x="672" y="192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8" name="Line 241">
                    <a:extLst>
                      <a:ext uri="{FF2B5EF4-FFF2-40B4-BE49-F238E27FC236}">
                        <a16:creationId xmlns:a16="http://schemas.microsoft.com/office/drawing/2014/main" id="{D5A06F71-30C9-B279-F807-4422A4CEA4E0}"/>
                      </a:ext>
                    </a:extLst>
                  </p:cNvPr>
                  <p:cNvSpPr>
                    <a:spLocks noChangeShapeType="1"/>
                  </p:cNvSpPr>
                  <p:nvPr/>
                </p:nvSpPr>
                <p:spPr bwMode="auto">
                  <a:xfrm rot="5400000">
                    <a:off x="745" y="184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724" name="Group 242">
                  <a:extLst>
                    <a:ext uri="{FF2B5EF4-FFF2-40B4-BE49-F238E27FC236}">
                      <a16:creationId xmlns:a16="http://schemas.microsoft.com/office/drawing/2014/main" id="{E655B1B8-0F6F-8E3D-2EEB-5B202A2877C1}"/>
                    </a:ext>
                  </a:extLst>
                </p:cNvPr>
                <p:cNvGrpSpPr>
                  <a:grpSpLocks/>
                </p:cNvGrpSpPr>
                <p:nvPr/>
              </p:nvGrpSpPr>
              <p:grpSpPr bwMode="auto">
                <a:xfrm>
                  <a:off x="818" y="1776"/>
                  <a:ext cx="145" cy="144"/>
                  <a:chOff x="672" y="1920"/>
                  <a:chExt cx="145" cy="144"/>
                </a:xfrm>
              </p:grpSpPr>
              <p:sp>
                <p:nvSpPr>
                  <p:cNvPr id="25725" name="Line 243">
                    <a:extLst>
                      <a:ext uri="{FF2B5EF4-FFF2-40B4-BE49-F238E27FC236}">
                        <a16:creationId xmlns:a16="http://schemas.microsoft.com/office/drawing/2014/main" id="{9E2D5168-F66D-D743-4C6B-21E370423646}"/>
                      </a:ext>
                    </a:extLst>
                  </p:cNvPr>
                  <p:cNvSpPr>
                    <a:spLocks noChangeShapeType="1"/>
                  </p:cNvSpPr>
                  <p:nvPr/>
                </p:nvSpPr>
                <p:spPr bwMode="auto">
                  <a:xfrm>
                    <a:off x="672" y="192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6" name="Line 244">
                    <a:extLst>
                      <a:ext uri="{FF2B5EF4-FFF2-40B4-BE49-F238E27FC236}">
                        <a16:creationId xmlns:a16="http://schemas.microsoft.com/office/drawing/2014/main" id="{18264806-FDEA-0599-4342-4D9302213592}"/>
                      </a:ext>
                    </a:extLst>
                  </p:cNvPr>
                  <p:cNvSpPr>
                    <a:spLocks noChangeShapeType="1"/>
                  </p:cNvSpPr>
                  <p:nvPr/>
                </p:nvSpPr>
                <p:spPr bwMode="auto">
                  <a:xfrm rot="5400000">
                    <a:off x="745" y="184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716" name="Group 245">
                <a:extLst>
                  <a:ext uri="{FF2B5EF4-FFF2-40B4-BE49-F238E27FC236}">
                    <a16:creationId xmlns:a16="http://schemas.microsoft.com/office/drawing/2014/main" id="{01B9CB2A-02CC-0A3B-2FA7-93A71173FC13}"/>
                  </a:ext>
                </a:extLst>
              </p:cNvPr>
              <p:cNvGrpSpPr>
                <a:grpSpLocks/>
              </p:cNvGrpSpPr>
              <p:nvPr/>
            </p:nvGrpSpPr>
            <p:grpSpPr bwMode="auto">
              <a:xfrm>
                <a:off x="964" y="1486"/>
                <a:ext cx="291" cy="288"/>
                <a:chOff x="672" y="1776"/>
                <a:chExt cx="291" cy="288"/>
              </a:xfrm>
            </p:grpSpPr>
            <p:grpSp>
              <p:nvGrpSpPr>
                <p:cNvPr id="25717" name="Group 246">
                  <a:extLst>
                    <a:ext uri="{FF2B5EF4-FFF2-40B4-BE49-F238E27FC236}">
                      <a16:creationId xmlns:a16="http://schemas.microsoft.com/office/drawing/2014/main" id="{C55ACB87-E98B-9E5A-49AD-82E999502009}"/>
                    </a:ext>
                  </a:extLst>
                </p:cNvPr>
                <p:cNvGrpSpPr>
                  <a:grpSpLocks/>
                </p:cNvGrpSpPr>
                <p:nvPr/>
              </p:nvGrpSpPr>
              <p:grpSpPr bwMode="auto">
                <a:xfrm>
                  <a:off x="672" y="1920"/>
                  <a:ext cx="145" cy="144"/>
                  <a:chOff x="672" y="1920"/>
                  <a:chExt cx="145" cy="144"/>
                </a:xfrm>
              </p:grpSpPr>
              <p:sp>
                <p:nvSpPr>
                  <p:cNvPr id="25721" name="Line 247">
                    <a:extLst>
                      <a:ext uri="{FF2B5EF4-FFF2-40B4-BE49-F238E27FC236}">
                        <a16:creationId xmlns:a16="http://schemas.microsoft.com/office/drawing/2014/main" id="{740BBA98-2759-A586-B5E2-46F26F3C9312}"/>
                      </a:ext>
                    </a:extLst>
                  </p:cNvPr>
                  <p:cNvSpPr>
                    <a:spLocks noChangeShapeType="1"/>
                  </p:cNvSpPr>
                  <p:nvPr/>
                </p:nvSpPr>
                <p:spPr bwMode="auto">
                  <a:xfrm>
                    <a:off x="672" y="192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2" name="Line 248">
                    <a:extLst>
                      <a:ext uri="{FF2B5EF4-FFF2-40B4-BE49-F238E27FC236}">
                        <a16:creationId xmlns:a16="http://schemas.microsoft.com/office/drawing/2014/main" id="{FA0DBF1F-6835-BD4C-65FF-24722546E972}"/>
                      </a:ext>
                    </a:extLst>
                  </p:cNvPr>
                  <p:cNvSpPr>
                    <a:spLocks noChangeShapeType="1"/>
                  </p:cNvSpPr>
                  <p:nvPr/>
                </p:nvSpPr>
                <p:spPr bwMode="auto">
                  <a:xfrm rot="5400000">
                    <a:off x="745" y="184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718" name="Group 249">
                  <a:extLst>
                    <a:ext uri="{FF2B5EF4-FFF2-40B4-BE49-F238E27FC236}">
                      <a16:creationId xmlns:a16="http://schemas.microsoft.com/office/drawing/2014/main" id="{7322727C-4F2A-BE85-299B-3FC3BD896DC2}"/>
                    </a:ext>
                  </a:extLst>
                </p:cNvPr>
                <p:cNvGrpSpPr>
                  <a:grpSpLocks/>
                </p:cNvGrpSpPr>
                <p:nvPr/>
              </p:nvGrpSpPr>
              <p:grpSpPr bwMode="auto">
                <a:xfrm>
                  <a:off x="818" y="1776"/>
                  <a:ext cx="145" cy="144"/>
                  <a:chOff x="672" y="1920"/>
                  <a:chExt cx="145" cy="144"/>
                </a:xfrm>
              </p:grpSpPr>
              <p:sp>
                <p:nvSpPr>
                  <p:cNvPr id="25719" name="Line 250">
                    <a:extLst>
                      <a:ext uri="{FF2B5EF4-FFF2-40B4-BE49-F238E27FC236}">
                        <a16:creationId xmlns:a16="http://schemas.microsoft.com/office/drawing/2014/main" id="{567D84CA-9DBC-1479-5032-14074783E4CD}"/>
                      </a:ext>
                    </a:extLst>
                  </p:cNvPr>
                  <p:cNvSpPr>
                    <a:spLocks noChangeShapeType="1"/>
                  </p:cNvSpPr>
                  <p:nvPr/>
                </p:nvSpPr>
                <p:spPr bwMode="auto">
                  <a:xfrm>
                    <a:off x="672" y="192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0" name="Line 251">
                    <a:extLst>
                      <a:ext uri="{FF2B5EF4-FFF2-40B4-BE49-F238E27FC236}">
                        <a16:creationId xmlns:a16="http://schemas.microsoft.com/office/drawing/2014/main" id="{717B1005-9FBA-9AC8-2B9A-7961FE3B88F0}"/>
                      </a:ext>
                    </a:extLst>
                  </p:cNvPr>
                  <p:cNvSpPr>
                    <a:spLocks noChangeShapeType="1"/>
                  </p:cNvSpPr>
                  <p:nvPr/>
                </p:nvSpPr>
                <p:spPr bwMode="auto">
                  <a:xfrm rot="5400000">
                    <a:off x="745" y="184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grpSp>
        <p:nvGrpSpPr>
          <p:cNvPr id="222566" name="Group 358">
            <a:extLst>
              <a:ext uri="{FF2B5EF4-FFF2-40B4-BE49-F238E27FC236}">
                <a16:creationId xmlns:a16="http://schemas.microsoft.com/office/drawing/2014/main" id="{89FED6DF-266C-6EB5-96B8-940A7DED0929}"/>
              </a:ext>
            </a:extLst>
          </p:cNvPr>
          <p:cNvGrpSpPr>
            <a:grpSpLocks/>
          </p:cNvGrpSpPr>
          <p:nvPr/>
        </p:nvGrpSpPr>
        <p:grpSpPr bwMode="auto">
          <a:xfrm>
            <a:off x="3165475" y="3241675"/>
            <a:ext cx="1373188" cy="1296988"/>
            <a:chOff x="1994" y="2042"/>
            <a:chExt cx="865" cy="817"/>
          </a:xfrm>
        </p:grpSpPr>
        <p:sp>
          <p:nvSpPr>
            <p:cNvPr id="25711" name="Freeform 209">
              <a:extLst>
                <a:ext uri="{FF2B5EF4-FFF2-40B4-BE49-F238E27FC236}">
                  <a16:creationId xmlns:a16="http://schemas.microsoft.com/office/drawing/2014/main" id="{1F0F962D-3605-E1CB-0572-BB6743E8C21F}"/>
                </a:ext>
              </a:extLst>
            </p:cNvPr>
            <p:cNvSpPr>
              <a:spLocks/>
            </p:cNvSpPr>
            <p:nvPr/>
          </p:nvSpPr>
          <p:spPr bwMode="auto">
            <a:xfrm rot="-5400000">
              <a:off x="2196" y="2196"/>
              <a:ext cx="660" cy="666"/>
            </a:xfrm>
            <a:custGeom>
              <a:avLst/>
              <a:gdLst>
                <a:gd name="T0" fmla="*/ 0 w 660"/>
                <a:gd name="T1" fmla="*/ 0 h 666"/>
                <a:gd name="T2" fmla="*/ 660 w 660"/>
                <a:gd name="T3" fmla="*/ 666 h 666"/>
                <a:gd name="T4" fmla="*/ 0 60000 65536"/>
                <a:gd name="T5" fmla="*/ 0 60000 65536"/>
              </a:gdLst>
              <a:ahLst/>
              <a:cxnLst>
                <a:cxn ang="T4">
                  <a:pos x="T0" y="T1"/>
                </a:cxn>
                <a:cxn ang="T5">
                  <a:pos x="T2" y="T3"/>
                </a:cxn>
              </a:cxnLst>
              <a:rect l="0" t="0" r="r" b="b"/>
              <a:pathLst>
                <a:path w="660" h="666">
                  <a:moveTo>
                    <a:pt x="0" y="0"/>
                  </a:moveTo>
                  <a:cubicBezTo>
                    <a:pt x="0" y="0"/>
                    <a:pt x="486" y="168"/>
                    <a:pt x="660" y="666"/>
                  </a:cubicBezTo>
                </a:path>
              </a:pathLst>
            </a:custGeom>
            <a:noFill/>
            <a:ln w="19050" cap="flat" cmpd="sng">
              <a:solidFill>
                <a:srgbClr val="CC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712" name="Text Box 305">
              <a:extLst>
                <a:ext uri="{FF2B5EF4-FFF2-40B4-BE49-F238E27FC236}">
                  <a16:creationId xmlns:a16="http://schemas.microsoft.com/office/drawing/2014/main" id="{A05A0B5A-855A-8DF2-B6FA-B9DC8560E459}"/>
                </a:ext>
              </a:extLst>
            </p:cNvPr>
            <p:cNvSpPr txBox="1">
              <a:spLocks noChangeArrowheads="1"/>
            </p:cNvSpPr>
            <p:nvPr/>
          </p:nvSpPr>
          <p:spPr bwMode="auto">
            <a:xfrm>
              <a:off x="1994" y="2042"/>
              <a:ext cx="6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r>
                <a:rPr kumimoji="0" lang="en-US" altLang="en-US" sz="2000">
                  <a:solidFill>
                    <a:srgbClr val="CC0000"/>
                  </a:solidFill>
                  <a:latin typeface="Arial" panose="020B0604020202020204" pitchFamily="34" charset="0"/>
                  <a:ea typeface="ＭＳ Ｐゴシック" panose="020B0600070205080204" pitchFamily="34" charset="-128"/>
                </a:rPr>
                <a:t>2. video</a:t>
              </a:r>
            </a:p>
            <a:p>
              <a:pPr>
                <a:lnSpc>
                  <a:spcPct val="100000"/>
                </a:lnSpc>
                <a:buClr>
                  <a:schemeClr val="accent2"/>
                </a:buClr>
                <a:buSzPct val="85000"/>
                <a:buFont typeface="ZapfDingbats" pitchFamily="82" charset="2"/>
                <a:buNone/>
              </a:pPr>
              <a:r>
                <a:rPr kumimoji="0" lang="en-US" altLang="en-US" sz="2000">
                  <a:solidFill>
                    <a:srgbClr val="CC0000"/>
                  </a:solidFill>
                  <a:latin typeface="Arial" panose="020B0604020202020204" pitchFamily="34" charset="0"/>
                  <a:ea typeface="ＭＳ Ｐゴシック" panose="020B0600070205080204" pitchFamily="34" charset="-128"/>
                </a:rPr>
                <a:t>sent</a:t>
              </a:r>
            </a:p>
          </p:txBody>
        </p:sp>
      </p:grpSp>
      <p:sp>
        <p:nvSpPr>
          <p:cNvPr id="25608" name="Text Box 354">
            <a:extLst>
              <a:ext uri="{FF2B5EF4-FFF2-40B4-BE49-F238E27FC236}">
                <a16:creationId xmlns:a16="http://schemas.microsoft.com/office/drawing/2014/main" id="{072136A8-DACF-B768-7576-A0260E289BBF}"/>
              </a:ext>
            </a:extLst>
          </p:cNvPr>
          <p:cNvSpPr txBox="1">
            <a:spLocks noChangeArrowheads="1"/>
          </p:cNvSpPr>
          <p:nvPr/>
        </p:nvSpPr>
        <p:spPr bwMode="auto">
          <a:xfrm rot="-5433387">
            <a:off x="-412750" y="2638426"/>
            <a:ext cx="1957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r>
              <a:rPr kumimoji="0" lang="en-US" altLang="en-US" sz="2000">
                <a:latin typeface="Arial" panose="020B0604020202020204" pitchFamily="34" charset="0"/>
                <a:ea typeface="ＭＳ Ｐゴシック" panose="020B0600070205080204" pitchFamily="34" charset="-128"/>
              </a:rPr>
              <a:t>Cumulative data</a:t>
            </a:r>
          </a:p>
        </p:txBody>
      </p:sp>
      <p:grpSp>
        <p:nvGrpSpPr>
          <p:cNvPr id="222573" name="Group 365">
            <a:extLst>
              <a:ext uri="{FF2B5EF4-FFF2-40B4-BE49-F238E27FC236}">
                <a16:creationId xmlns:a16="http://schemas.microsoft.com/office/drawing/2014/main" id="{E609897F-A741-A119-51E3-037A71D6B495}"/>
              </a:ext>
            </a:extLst>
          </p:cNvPr>
          <p:cNvGrpSpPr>
            <a:grpSpLocks/>
          </p:cNvGrpSpPr>
          <p:nvPr/>
        </p:nvGrpSpPr>
        <p:grpSpPr bwMode="auto">
          <a:xfrm>
            <a:off x="4451350" y="1851025"/>
            <a:ext cx="3325813" cy="4540250"/>
            <a:chOff x="2804" y="1044"/>
            <a:chExt cx="2095" cy="2860"/>
          </a:xfrm>
        </p:grpSpPr>
        <p:sp>
          <p:nvSpPr>
            <p:cNvPr id="25709" name="Line 360">
              <a:extLst>
                <a:ext uri="{FF2B5EF4-FFF2-40B4-BE49-F238E27FC236}">
                  <a16:creationId xmlns:a16="http://schemas.microsoft.com/office/drawing/2014/main" id="{6816917A-73B4-8006-F9B3-8C0116E00C75}"/>
                </a:ext>
              </a:extLst>
            </p:cNvPr>
            <p:cNvSpPr>
              <a:spLocks noChangeShapeType="1"/>
            </p:cNvSpPr>
            <p:nvPr/>
          </p:nvSpPr>
          <p:spPr bwMode="auto">
            <a:xfrm>
              <a:off x="3852" y="1044"/>
              <a:ext cx="0" cy="196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10" name="Text Box 361">
              <a:extLst>
                <a:ext uri="{FF2B5EF4-FFF2-40B4-BE49-F238E27FC236}">
                  <a16:creationId xmlns:a16="http://schemas.microsoft.com/office/drawing/2014/main" id="{0FA3E02B-C490-F708-FAD9-16B53D075A66}"/>
                </a:ext>
              </a:extLst>
            </p:cNvPr>
            <p:cNvSpPr txBox="1">
              <a:spLocks noChangeArrowheads="1"/>
            </p:cNvSpPr>
            <p:nvPr/>
          </p:nvSpPr>
          <p:spPr bwMode="auto">
            <a:xfrm>
              <a:off x="2804" y="3020"/>
              <a:ext cx="2095" cy="884"/>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r>
                <a:rPr kumimoji="0" lang="en-US" altLang="en-US" sz="1800">
                  <a:solidFill>
                    <a:srgbClr val="CC0000"/>
                  </a:solidFill>
                  <a:latin typeface="Arial" panose="020B0604020202020204" pitchFamily="34" charset="0"/>
                  <a:ea typeface="ＭＳ Ｐゴシック" panose="020B0600070205080204" pitchFamily="34" charset="-128"/>
                </a:rPr>
                <a:t>streaming</a:t>
              </a:r>
              <a:r>
                <a:rPr kumimoji="0" lang="en-US" altLang="en-US" sz="1800">
                  <a:latin typeface="Arial" panose="020B0604020202020204" pitchFamily="34" charset="0"/>
                  <a:ea typeface="ＭＳ Ｐゴシック" panose="020B0600070205080204" pitchFamily="34" charset="-128"/>
                </a:rPr>
                <a:t>: at this time, client </a:t>
              </a:r>
            </a:p>
            <a:p>
              <a:pPr>
                <a:lnSpc>
                  <a:spcPct val="100000"/>
                </a:lnSpc>
                <a:buClr>
                  <a:schemeClr val="accent2"/>
                </a:buClr>
                <a:buSzPct val="85000"/>
                <a:buFont typeface="ZapfDingbats" pitchFamily="82" charset="2"/>
                <a:buNone/>
              </a:pPr>
              <a:r>
                <a:rPr kumimoji="0" lang="en-US" altLang="en-US" sz="1800">
                  <a:latin typeface="Arial" panose="020B0604020202020204" pitchFamily="34" charset="0"/>
                  <a:ea typeface="ＭＳ Ｐゴシック" panose="020B0600070205080204" pitchFamily="34" charset="-128"/>
                </a:rPr>
                <a:t>playing out early part of video, </a:t>
              </a:r>
            </a:p>
            <a:p>
              <a:pPr>
                <a:lnSpc>
                  <a:spcPct val="100000"/>
                </a:lnSpc>
                <a:buClr>
                  <a:schemeClr val="accent2"/>
                </a:buClr>
                <a:buSzPct val="85000"/>
                <a:buFont typeface="ZapfDingbats" pitchFamily="82" charset="2"/>
                <a:buNone/>
              </a:pPr>
              <a:r>
                <a:rPr kumimoji="0" lang="en-US" altLang="en-US" sz="1800">
                  <a:latin typeface="Arial" panose="020B0604020202020204" pitchFamily="34" charset="0"/>
                  <a:ea typeface="ＭＳ Ｐゴシック" panose="020B0600070205080204" pitchFamily="34" charset="-128"/>
                </a:rPr>
                <a:t>while server still sending later</a:t>
              </a:r>
            </a:p>
            <a:p>
              <a:pPr>
                <a:lnSpc>
                  <a:spcPct val="100000"/>
                </a:lnSpc>
                <a:buClr>
                  <a:schemeClr val="accent2"/>
                </a:buClr>
                <a:buSzPct val="85000"/>
                <a:buFont typeface="ZapfDingbats" pitchFamily="82" charset="2"/>
                <a:buNone/>
              </a:pPr>
              <a:r>
                <a:rPr kumimoji="0" lang="en-US" altLang="en-US" sz="1800">
                  <a:latin typeface="Arial" panose="020B0604020202020204" pitchFamily="34" charset="0"/>
                  <a:ea typeface="ＭＳ Ｐゴシック" panose="020B0600070205080204" pitchFamily="34" charset="-128"/>
                </a:rPr>
                <a:t>part of video</a:t>
              </a:r>
            </a:p>
          </p:txBody>
        </p:sp>
      </p:grpSp>
      <p:grpSp>
        <p:nvGrpSpPr>
          <p:cNvPr id="222572" name="Group 364">
            <a:extLst>
              <a:ext uri="{FF2B5EF4-FFF2-40B4-BE49-F238E27FC236}">
                <a16:creationId xmlns:a16="http://schemas.microsoft.com/office/drawing/2014/main" id="{8014447B-A8CA-D92B-D691-62D4C6A44257}"/>
              </a:ext>
            </a:extLst>
          </p:cNvPr>
          <p:cNvGrpSpPr>
            <a:grpSpLocks/>
          </p:cNvGrpSpPr>
          <p:nvPr/>
        </p:nvGrpSpPr>
        <p:grpSpPr bwMode="auto">
          <a:xfrm>
            <a:off x="3981450" y="3975100"/>
            <a:ext cx="1770063" cy="979488"/>
            <a:chOff x="2508" y="2461"/>
            <a:chExt cx="1115" cy="617"/>
          </a:xfrm>
        </p:grpSpPr>
        <p:sp>
          <p:nvSpPr>
            <p:cNvPr id="25707" name="Text Box 362">
              <a:extLst>
                <a:ext uri="{FF2B5EF4-FFF2-40B4-BE49-F238E27FC236}">
                  <a16:creationId xmlns:a16="http://schemas.microsoft.com/office/drawing/2014/main" id="{2C28175D-99A3-0EE3-3C02-FA25E267EB51}"/>
                </a:ext>
              </a:extLst>
            </p:cNvPr>
            <p:cNvSpPr txBox="1">
              <a:spLocks noChangeArrowheads="1"/>
            </p:cNvSpPr>
            <p:nvPr/>
          </p:nvSpPr>
          <p:spPr bwMode="auto">
            <a:xfrm>
              <a:off x="2580" y="2461"/>
              <a:ext cx="1043" cy="6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ctr">
                <a:lnSpc>
                  <a:spcPct val="100000"/>
                </a:lnSpc>
                <a:buClr>
                  <a:schemeClr val="accent2"/>
                </a:buClr>
                <a:buSzPct val="85000"/>
                <a:buFont typeface="ZapfDingbats" pitchFamily="82" charset="2"/>
                <a:buNone/>
              </a:pPr>
              <a:r>
                <a:rPr kumimoji="0" lang="en-US" altLang="en-US" sz="1800">
                  <a:latin typeface="Arial" panose="020B0604020202020204" pitchFamily="34" charset="0"/>
                  <a:ea typeface="ＭＳ Ｐゴシック" panose="020B0600070205080204" pitchFamily="34" charset="-128"/>
                </a:rPr>
                <a:t>network delay</a:t>
              </a:r>
            </a:p>
            <a:p>
              <a:pPr algn="ctr">
                <a:lnSpc>
                  <a:spcPct val="100000"/>
                </a:lnSpc>
                <a:buClr>
                  <a:schemeClr val="accent2"/>
                </a:buClr>
                <a:buSzPct val="85000"/>
                <a:buFont typeface="ZapfDingbats" pitchFamily="82" charset="2"/>
                <a:buNone/>
              </a:pPr>
              <a:r>
                <a:rPr kumimoji="0" lang="en-US" altLang="en-US" sz="1800">
                  <a:latin typeface="Arial" panose="020B0604020202020204" pitchFamily="34" charset="0"/>
                  <a:ea typeface="ＭＳ Ｐゴシック" panose="020B0600070205080204" pitchFamily="34" charset="-128"/>
                </a:rPr>
                <a:t>(fixed in this example)</a:t>
              </a:r>
            </a:p>
          </p:txBody>
        </p:sp>
        <p:sp>
          <p:nvSpPr>
            <p:cNvPr id="25708" name="Line 363">
              <a:extLst>
                <a:ext uri="{FF2B5EF4-FFF2-40B4-BE49-F238E27FC236}">
                  <a16:creationId xmlns:a16="http://schemas.microsoft.com/office/drawing/2014/main" id="{9A144E0A-2FAE-B273-18CA-7461AFB4BD2E}"/>
                </a:ext>
              </a:extLst>
            </p:cNvPr>
            <p:cNvSpPr>
              <a:spLocks noChangeShapeType="1"/>
            </p:cNvSpPr>
            <p:nvPr/>
          </p:nvSpPr>
          <p:spPr bwMode="auto">
            <a:xfrm>
              <a:off x="2508" y="2658"/>
              <a:ext cx="1098"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5611" name="Text Box 366">
            <a:extLst>
              <a:ext uri="{FF2B5EF4-FFF2-40B4-BE49-F238E27FC236}">
                <a16:creationId xmlns:a16="http://schemas.microsoft.com/office/drawing/2014/main" id="{16354364-C799-207E-90D4-D22E3EF3664F}"/>
              </a:ext>
            </a:extLst>
          </p:cNvPr>
          <p:cNvSpPr txBox="1">
            <a:spLocks noChangeArrowheads="1"/>
          </p:cNvSpPr>
          <p:nvPr/>
        </p:nvSpPr>
        <p:spPr bwMode="auto">
          <a:xfrm>
            <a:off x="8099425" y="4356100"/>
            <a:ext cx="62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r>
              <a:rPr kumimoji="0" lang="en-US" altLang="en-US" sz="2000">
                <a:latin typeface="Arial" panose="020B0604020202020204" pitchFamily="34" charset="0"/>
                <a:ea typeface="ＭＳ Ｐゴシック" panose="020B0600070205080204" pitchFamily="34" charset="-128"/>
              </a:rPr>
              <a:t>time</a:t>
            </a:r>
          </a:p>
        </p:txBody>
      </p:sp>
      <p:sp>
        <p:nvSpPr>
          <p:cNvPr id="25612" name="Footer Placeholder 3">
            <a:extLst>
              <a:ext uri="{FF2B5EF4-FFF2-40B4-BE49-F238E27FC236}">
                <a16:creationId xmlns:a16="http://schemas.microsoft.com/office/drawing/2014/main" id="{32CDE898-5A61-A9DE-812C-3EA86488EF5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200">
                <a:latin typeface="Tahoma" panose="020B0604030504040204" pitchFamily="34" charset="0"/>
                <a:ea typeface="ＭＳ Ｐゴシック" panose="020B0600070205080204" pitchFamily="34" charset="-128"/>
              </a:rPr>
              <a:t>Multmedia Networking</a:t>
            </a:r>
          </a:p>
        </p:txBody>
      </p:sp>
      <p:sp>
        <p:nvSpPr>
          <p:cNvPr id="25613" name="Slide Number Placeholder 4">
            <a:extLst>
              <a:ext uri="{FF2B5EF4-FFF2-40B4-BE49-F238E27FC236}">
                <a16:creationId xmlns:a16="http://schemas.microsoft.com/office/drawing/2014/main" id="{617F6280-10D1-217D-8446-C9E821EC9EB9}"/>
              </a:ext>
            </a:extLst>
          </p:cNvPr>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Arial" panose="020B0604020202020204" pitchFamily="34" charset="0"/>
                <a:ea typeface="ＭＳ Ｐゴシック" panose="020B0600070205080204" pitchFamily="34" charset="-128"/>
              </a:rPr>
              <a:t>7-</a:t>
            </a:r>
            <a:fld id="{4DBC83AF-177E-4D47-AB68-C5B20C6BA73E}" type="slidenum">
              <a:rPr kumimoji="0" lang="en-US" altLang="zh-CN" sz="1200" smtClean="0">
                <a:latin typeface="Arial" panose="020B0604020202020204" pitchFamily="34" charset="0"/>
                <a:ea typeface="ＭＳ Ｐゴシック" panose="020B0600070205080204" pitchFamily="34" charset="-128"/>
              </a:rPr>
              <a:pPr>
                <a:lnSpc>
                  <a:spcPct val="100000"/>
                </a:lnSpc>
                <a:spcBef>
                  <a:spcPct val="0"/>
                </a:spcBef>
                <a:buClrTx/>
                <a:buSzTx/>
                <a:buFontTx/>
                <a:buNone/>
              </a:pPr>
              <a:t>8</a:t>
            </a:fld>
            <a:endParaRPr kumimoji="0" lang="en-US" altLang="zh-CN" sz="1200">
              <a:latin typeface="Arial" panose="020B0604020202020204" pitchFamily="34" charset="0"/>
              <a:ea typeface="ＭＳ Ｐゴシック" panose="020B0600070205080204" pitchFamily="34" charset="-128"/>
            </a:endParaRPr>
          </a:p>
        </p:txBody>
      </p:sp>
      <p:pic>
        <p:nvPicPr>
          <p:cNvPr id="25614" name="Picture 20" descr="underline_base">
            <a:extLst>
              <a:ext uri="{FF2B5EF4-FFF2-40B4-BE49-F238E27FC236}">
                <a16:creationId xmlns:a16="http://schemas.microsoft.com/office/drawing/2014/main" id="{F6987F88-5C90-11F7-E3AC-80913B8D9C8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946150"/>
            <a:ext cx="54848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2567" name="Group 359">
            <a:extLst>
              <a:ext uri="{FF2B5EF4-FFF2-40B4-BE49-F238E27FC236}">
                <a16:creationId xmlns:a16="http://schemas.microsoft.com/office/drawing/2014/main" id="{7E5308B2-64F6-201C-7847-55577B23B750}"/>
              </a:ext>
            </a:extLst>
          </p:cNvPr>
          <p:cNvGrpSpPr>
            <a:grpSpLocks/>
          </p:cNvGrpSpPr>
          <p:nvPr/>
        </p:nvGrpSpPr>
        <p:grpSpPr bwMode="auto">
          <a:xfrm>
            <a:off x="3914775" y="1830388"/>
            <a:ext cx="4903788" cy="2916237"/>
            <a:chOff x="2466" y="1153"/>
            <a:chExt cx="3089" cy="1837"/>
          </a:xfrm>
        </p:grpSpPr>
        <p:grpSp>
          <p:nvGrpSpPr>
            <p:cNvPr id="25617" name="Group 263">
              <a:extLst>
                <a:ext uri="{FF2B5EF4-FFF2-40B4-BE49-F238E27FC236}">
                  <a16:creationId xmlns:a16="http://schemas.microsoft.com/office/drawing/2014/main" id="{30D26821-3762-5BFF-84BC-067EAFA26557}"/>
                </a:ext>
              </a:extLst>
            </p:cNvPr>
            <p:cNvGrpSpPr>
              <a:grpSpLocks/>
            </p:cNvGrpSpPr>
            <p:nvPr/>
          </p:nvGrpSpPr>
          <p:grpSpPr bwMode="auto">
            <a:xfrm>
              <a:off x="2466" y="1153"/>
              <a:ext cx="1608" cy="1591"/>
              <a:chOff x="648" y="1147"/>
              <a:chExt cx="1608" cy="1591"/>
            </a:xfrm>
          </p:grpSpPr>
          <p:grpSp>
            <p:nvGrpSpPr>
              <p:cNvPr id="25666" name="Group 264">
                <a:extLst>
                  <a:ext uri="{FF2B5EF4-FFF2-40B4-BE49-F238E27FC236}">
                    <a16:creationId xmlns:a16="http://schemas.microsoft.com/office/drawing/2014/main" id="{89E5C8B0-9432-F565-CA28-A79ED3482AA6}"/>
                  </a:ext>
                </a:extLst>
              </p:cNvPr>
              <p:cNvGrpSpPr>
                <a:grpSpLocks/>
              </p:cNvGrpSpPr>
              <p:nvPr/>
            </p:nvGrpSpPr>
            <p:grpSpPr bwMode="auto">
              <a:xfrm>
                <a:off x="648" y="1725"/>
                <a:ext cx="1024" cy="1013"/>
                <a:chOff x="672" y="1071"/>
                <a:chExt cx="1024" cy="1013"/>
              </a:xfrm>
            </p:grpSpPr>
            <p:grpSp>
              <p:nvGrpSpPr>
                <p:cNvPr id="25682" name="Group 265">
                  <a:extLst>
                    <a:ext uri="{FF2B5EF4-FFF2-40B4-BE49-F238E27FC236}">
                      <a16:creationId xmlns:a16="http://schemas.microsoft.com/office/drawing/2014/main" id="{6EC47B3C-E538-FDF9-71D3-710727878EEB}"/>
                    </a:ext>
                  </a:extLst>
                </p:cNvPr>
                <p:cNvGrpSpPr>
                  <a:grpSpLocks/>
                </p:cNvGrpSpPr>
                <p:nvPr/>
              </p:nvGrpSpPr>
              <p:grpSpPr bwMode="auto">
                <a:xfrm>
                  <a:off x="672" y="1506"/>
                  <a:ext cx="583" cy="578"/>
                  <a:chOff x="672" y="1486"/>
                  <a:chExt cx="583" cy="578"/>
                </a:xfrm>
              </p:grpSpPr>
              <p:grpSp>
                <p:nvGrpSpPr>
                  <p:cNvPr id="25693" name="Group 266">
                    <a:extLst>
                      <a:ext uri="{FF2B5EF4-FFF2-40B4-BE49-F238E27FC236}">
                        <a16:creationId xmlns:a16="http://schemas.microsoft.com/office/drawing/2014/main" id="{78E7AB78-4A34-6000-0B58-F2FB390EC400}"/>
                      </a:ext>
                    </a:extLst>
                  </p:cNvPr>
                  <p:cNvGrpSpPr>
                    <a:grpSpLocks/>
                  </p:cNvGrpSpPr>
                  <p:nvPr/>
                </p:nvGrpSpPr>
                <p:grpSpPr bwMode="auto">
                  <a:xfrm>
                    <a:off x="672" y="1776"/>
                    <a:ext cx="291" cy="288"/>
                    <a:chOff x="672" y="1776"/>
                    <a:chExt cx="291" cy="288"/>
                  </a:xfrm>
                </p:grpSpPr>
                <p:grpSp>
                  <p:nvGrpSpPr>
                    <p:cNvPr id="25701" name="Group 267">
                      <a:extLst>
                        <a:ext uri="{FF2B5EF4-FFF2-40B4-BE49-F238E27FC236}">
                          <a16:creationId xmlns:a16="http://schemas.microsoft.com/office/drawing/2014/main" id="{5602B0CA-3040-C2AE-E3A9-47C28FE7479C}"/>
                        </a:ext>
                      </a:extLst>
                    </p:cNvPr>
                    <p:cNvGrpSpPr>
                      <a:grpSpLocks/>
                    </p:cNvGrpSpPr>
                    <p:nvPr/>
                  </p:nvGrpSpPr>
                  <p:grpSpPr bwMode="auto">
                    <a:xfrm>
                      <a:off x="672" y="1920"/>
                      <a:ext cx="145" cy="144"/>
                      <a:chOff x="672" y="1920"/>
                      <a:chExt cx="145" cy="144"/>
                    </a:xfrm>
                  </p:grpSpPr>
                  <p:sp>
                    <p:nvSpPr>
                      <p:cNvPr id="25705" name="Line 268">
                        <a:extLst>
                          <a:ext uri="{FF2B5EF4-FFF2-40B4-BE49-F238E27FC236}">
                            <a16:creationId xmlns:a16="http://schemas.microsoft.com/office/drawing/2014/main" id="{0EB64632-77D4-1390-2FB7-A57410B3CDB1}"/>
                          </a:ext>
                        </a:extLst>
                      </p:cNvPr>
                      <p:cNvSpPr>
                        <a:spLocks noChangeShapeType="1"/>
                      </p:cNvSpPr>
                      <p:nvPr/>
                    </p:nvSpPr>
                    <p:spPr bwMode="auto">
                      <a:xfrm>
                        <a:off x="672" y="1920"/>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06" name="Line 269">
                        <a:extLst>
                          <a:ext uri="{FF2B5EF4-FFF2-40B4-BE49-F238E27FC236}">
                            <a16:creationId xmlns:a16="http://schemas.microsoft.com/office/drawing/2014/main" id="{4146EDD2-1878-7C32-97C4-79C2ECF45663}"/>
                          </a:ext>
                        </a:extLst>
                      </p:cNvPr>
                      <p:cNvSpPr>
                        <a:spLocks noChangeShapeType="1"/>
                      </p:cNvSpPr>
                      <p:nvPr/>
                    </p:nvSpPr>
                    <p:spPr bwMode="auto">
                      <a:xfrm rot="5400000">
                        <a:off x="745" y="1848"/>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702" name="Group 270">
                      <a:extLst>
                        <a:ext uri="{FF2B5EF4-FFF2-40B4-BE49-F238E27FC236}">
                          <a16:creationId xmlns:a16="http://schemas.microsoft.com/office/drawing/2014/main" id="{AF9465E9-4229-BFED-7A76-C6E0A9DEA677}"/>
                        </a:ext>
                      </a:extLst>
                    </p:cNvPr>
                    <p:cNvGrpSpPr>
                      <a:grpSpLocks/>
                    </p:cNvGrpSpPr>
                    <p:nvPr/>
                  </p:nvGrpSpPr>
                  <p:grpSpPr bwMode="auto">
                    <a:xfrm>
                      <a:off x="818" y="1776"/>
                      <a:ext cx="145" cy="144"/>
                      <a:chOff x="672" y="1920"/>
                      <a:chExt cx="145" cy="144"/>
                    </a:xfrm>
                  </p:grpSpPr>
                  <p:sp>
                    <p:nvSpPr>
                      <p:cNvPr id="25703" name="Line 271">
                        <a:extLst>
                          <a:ext uri="{FF2B5EF4-FFF2-40B4-BE49-F238E27FC236}">
                            <a16:creationId xmlns:a16="http://schemas.microsoft.com/office/drawing/2014/main" id="{9D45D7D6-3607-A030-0F08-9D53B45543A6}"/>
                          </a:ext>
                        </a:extLst>
                      </p:cNvPr>
                      <p:cNvSpPr>
                        <a:spLocks noChangeShapeType="1"/>
                      </p:cNvSpPr>
                      <p:nvPr/>
                    </p:nvSpPr>
                    <p:spPr bwMode="auto">
                      <a:xfrm>
                        <a:off x="672" y="1920"/>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04" name="Line 272">
                        <a:extLst>
                          <a:ext uri="{FF2B5EF4-FFF2-40B4-BE49-F238E27FC236}">
                            <a16:creationId xmlns:a16="http://schemas.microsoft.com/office/drawing/2014/main" id="{4ADF2956-414A-70D6-BC3E-A42B661EA3DF}"/>
                          </a:ext>
                        </a:extLst>
                      </p:cNvPr>
                      <p:cNvSpPr>
                        <a:spLocks noChangeShapeType="1"/>
                      </p:cNvSpPr>
                      <p:nvPr/>
                    </p:nvSpPr>
                    <p:spPr bwMode="auto">
                      <a:xfrm rot="5400000">
                        <a:off x="745" y="1848"/>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94" name="Group 273">
                    <a:extLst>
                      <a:ext uri="{FF2B5EF4-FFF2-40B4-BE49-F238E27FC236}">
                        <a16:creationId xmlns:a16="http://schemas.microsoft.com/office/drawing/2014/main" id="{CB903EC4-C9FF-9F97-6782-613D2A3F9914}"/>
                      </a:ext>
                    </a:extLst>
                  </p:cNvPr>
                  <p:cNvGrpSpPr>
                    <a:grpSpLocks/>
                  </p:cNvGrpSpPr>
                  <p:nvPr/>
                </p:nvGrpSpPr>
                <p:grpSpPr bwMode="auto">
                  <a:xfrm>
                    <a:off x="964" y="1486"/>
                    <a:ext cx="291" cy="288"/>
                    <a:chOff x="672" y="1776"/>
                    <a:chExt cx="291" cy="288"/>
                  </a:xfrm>
                </p:grpSpPr>
                <p:grpSp>
                  <p:nvGrpSpPr>
                    <p:cNvPr id="25695" name="Group 274">
                      <a:extLst>
                        <a:ext uri="{FF2B5EF4-FFF2-40B4-BE49-F238E27FC236}">
                          <a16:creationId xmlns:a16="http://schemas.microsoft.com/office/drawing/2014/main" id="{7D49B389-0140-48AE-0F7C-FBEBF81054BA}"/>
                        </a:ext>
                      </a:extLst>
                    </p:cNvPr>
                    <p:cNvGrpSpPr>
                      <a:grpSpLocks/>
                    </p:cNvGrpSpPr>
                    <p:nvPr/>
                  </p:nvGrpSpPr>
                  <p:grpSpPr bwMode="auto">
                    <a:xfrm>
                      <a:off x="672" y="1920"/>
                      <a:ext cx="145" cy="144"/>
                      <a:chOff x="672" y="1920"/>
                      <a:chExt cx="145" cy="144"/>
                    </a:xfrm>
                  </p:grpSpPr>
                  <p:sp>
                    <p:nvSpPr>
                      <p:cNvPr id="25699" name="Line 275">
                        <a:extLst>
                          <a:ext uri="{FF2B5EF4-FFF2-40B4-BE49-F238E27FC236}">
                            <a16:creationId xmlns:a16="http://schemas.microsoft.com/office/drawing/2014/main" id="{4E7EAAD7-9F6F-0745-E3C1-80236A9D2923}"/>
                          </a:ext>
                        </a:extLst>
                      </p:cNvPr>
                      <p:cNvSpPr>
                        <a:spLocks noChangeShapeType="1"/>
                      </p:cNvSpPr>
                      <p:nvPr/>
                    </p:nvSpPr>
                    <p:spPr bwMode="auto">
                      <a:xfrm>
                        <a:off x="672" y="1920"/>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00" name="Line 276">
                        <a:extLst>
                          <a:ext uri="{FF2B5EF4-FFF2-40B4-BE49-F238E27FC236}">
                            <a16:creationId xmlns:a16="http://schemas.microsoft.com/office/drawing/2014/main" id="{6260EA84-D9E6-F250-DE66-99C92FD49E07}"/>
                          </a:ext>
                        </a:extLst>
                      </p:cNvPr>
                      <p:cNvSpPr>
                        <a:spLocks noChangeShapeType="1"/>
                      </p:cNvSpPr>
                      <p:nvPr/>
                    </p:nvSpPr>
                    <p:spPr bwMode="auto">
                      <a:xfrm rot="5400000">
                        <a:off x="745" y="1848"/>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96" name="Group 277">
                      <a:extLst>
                        <a:ext uri="{FF2B5EF4-FFF2-40B4-BE49-F238E27FC236}">
                          <a16:creationId xmlns:a16="http://schemas.microsoft.com/office/drawing/2014/main" id="{BC79118D-0254-1DA2-05B0-E5D0E1F1660B}"/>
                        </a:ext>
                      </a:extLst>
                    </p:cNvPr>
                    <p:cNvGrpSpPr>
                      <a:grpSpLocks/>
                    </p:cNvGrpSpPr>
                    <p:nvPr/>
                  </p:nvGrpSpPr>
                  <p:grpSpPr bwMode="auto">
                    <a:xfrm>
                      <a:off x="818" y="1776"/>
                      <a:ext cx="145" cy="144"/>
                      <a:chOff x="672" y="1920"/>
                      <a:chExt cx="145" cy="144"/>
                    </a:xfrm>
                  </p:grpSpPr>
                  <p:sp>
                    <p:nvSpPr>
                      <p:cNvPr id="25697" name="Line 278">
                        <a:extLst>
                          <a:ext uri="{FF2B5EF4-FFF2-40B4-BE49-F238E27FC236}">
                            <a16:creationId xmlns:a16="http://schemas.microsoft.com/office/drawing/2014/main" id="{A9DEBC4D-B435-55A1-B490-A5AE3CF5680B}"/>
                          </a:ext>
                        </a:extLst>
                      </p:cNvPr>
                      <p:cNvSpPr>
                        <a:spLocks noChangeShapeType="1"/>
                      </p:cNvSpPr>
                      <p:nvPr/>
                    </p:nvSpPr>
                    <p:spPr bwMode="auto">
                      <a:xfrm>
                        <a:off x="672" y="1920"/>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98" name="Line 279">
                        <a:extLst>
                          <a:ext uri="{FF2B5EF4-FFF2-40B4-BE49-F238E27FC236}">
                            <a16:creationId xmlns:a16="http://schemas.microsoft.com/office/drawing/2014/main" id="{39385A67-47BE-54A8-0B0E-C6C6BD6A906C}"/>
                          </a:ext>
                        </a:extLst>
                      </p:cNvPr>
                      <p:cNvSpPr>
                        <a:spLocks noChangeShapeType="1"/>
                      </p:cNvSpPr>
                      <p:nvPr/>
                    </p:nvSpPr>
                    <p:spPr bwMode="auto">
                      <a:xfrm rot="5400000">
                        <a:off x="745" y="1848"/>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25683" name="Group 280">
                  <a:extLst>
                    <a:ext uri="{FF2B5EF4-FFF2-40B4-BE49-F238E27FC236}">
                      <a16:creationId xmlns:a16="http://schemas.microsoft.com/office/drawing/2014/main" id="{B50ED924-41E9-ADF4-CA38-E564930AD512}"/>
                    </a:ext>
                  </a:extLst>
                </p:cNvPr>
                <p:cNvGrpSpPr>
                  <a:grpSpLocks/>
                </p:cNvGrpSpPr>
                <p:nvPr/>
              </p:nvGrpSpPr>
              <p:grpSpPr bwMode="auto">
                <a:xfrm>
                  <a:off x="1259" y="1217"/>
                  <a:ext cx="291" cy="288"/>
                  <a:chOff x="672" y="1776"/>
                  <a:chExt cx="291" cy="288"/>
                </a:xfrm>
              </p:grpSpPr>
              <p:grpSp>
                <p:nvGrpSpPr>
                  <p:cNvPr id="25687" name="Group 281">
                    <a:extLst>
                      <a:ext uri="{FF2B5EF4-FFF2-40B4-BE49-F238E27FC236}">
                        <a16:creationId xmlns:a16="http://schemas.microsoft.com/office/drawing/2014/main" id="{289768A8-6FE5-6697-102D-4C29B39B8E0F}"/>
                      </a:ext>
                    </a:extLst>
                  </p:cNvPr>
                  <p:cNvGrpSpPr>
                    <a:grpSpLocks/>
                  </p:cNvGrpSpPr>
                  <p:nvPr/>
                </p:nvGrpSpPr>
                <p:grpSpPr bwMode="auto">
                  <a:xfrm>
                    <a:off x="672" y="1920"/>
                    <a:ext cx="145" cy="144"/>
                    <a:chOff x="672" y="1920"/>
                    <a:chExt cx="145" cy="144"/>
                  </a:xfrm>
                </p:grpSpPr>
                <p:sp>
                  <p:nvSpPr>
                    <p:cNvPr id="25691" name="Line 282">
                      <a:extLst>
                        <a:ext uri="{FF2B5EF4-FFF2-40B4-BE49-F238E27FC236}">
                          <a16:creationId xmlns:a16="http://schemas.microsoft.com/office/drawing/2014/main" id="{3DCF2D6A-E9A5-6E20-A494-B9753A7CB25D}"/>
                        </a:ext>
                      </a:extLst>
                    </p:cNvPr>
                    <p:cNvSpPr>
                      <a:spLocks noChangeShapeType="1"/>
                    </p:cNvSpPr>
                    <p:nvPr/>
                  </p:nvSpPr>
                  <p:spPr bwMode="auto">
                    <a:xfrm>
                      <a:off x="672" y="1920"/>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92" name="Line 283">
                      <a:extLst>
                        <a:ext uri="{FF2B5EF4-FFF2-40B4-BE49-F238E27FC236}">
                          <a16:creationId xmlns:a16="http://schemas.microsoft.com/office/drawing/2014/main" id="{394783CF-A25B-BD6C-04AB-71080B38491E}"/>
                        </a:ext>
                      </a:extLst>
                    </p:cNvPr>
                    <p:cNvSpPr>
                      <a:spLocks noChangeShapeType="1"/>
                    </p:cNvSpPr>
                    <p:nvPr/>
                  </p:nvSpPr>
                  <p:spPr bwMode="auto">
                    <a:xfrm rot="5400000">
                      <a:off x="745" y="1848"/>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88" name="Group 284">
                    <a:extLst>
                      <a:ext uri="{FF2B5EF4-FFF2-40B4-BE49-F238E27FC236}">
                        <a16:creationId xmlns:a16="http://schemas.microsoft.com/office/drawing/2014/main" id="{3BE40818-446B-04C6-F914-EF04843E325B}"/>
                      </a:ext>
                    </a:extLst>
                  </p:cNvPr>
                  <p:cNvGrpSpPr>
                    <a:grpSpLocks/>
                  </p:cNvGrpSpPr>
                  <p:nvPr/>
                </p:nvGrpSpPr>
                <p:grpSpPr bwMode="auto">
                  <a:xfrm>
                    <a:off x="818" y="1776"/>
                    <a:ext cx="145" cy="144"/>
                    <a:chOff x="672" y="1920"/>
                    <a:chExt cx="145" cy="144"/>
                  </a:xfrm>
                </p:grpSpPr>
                <p:sp>
                  <p:nvSpPr>
                    <p:cNvPr id="25689" name="Line 285">
                      <a:extLst>
                        <a:ext uri="{FF2B5EF4-FFF2-40B4-BE49-F238E27FC236}">
                          <a16:creationId xmlns:a16="http://schemas.microsoft.com/office/drawing/2014/main" id="{C52DD05E-1BD8-1185-46F0-3B356A633949}"/>
                        </a:ext>
                      </a:extLst>
                    </p:cNvPr>
                    <p:cNvSpPr>
                      <a:spLocks noChangeShapeType="1"/>
                    </p:cNvSpPr>
                    <p:nvPr/>
                  </p:nvSpPr>
                  <p:spPr bwMode="auto">
                    <a:xfrm>
                      <a:off x="672" y="1920"/>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90" name="Line 286">
                      <a:extLst>
                        <a:ext uri="{FF2B5EF4-FFF2-40B4-BE49-F238E27FC236}">
                          <a16:creationId xmlns:a16="http://schemas.microsoft.com/office/drawing/2014/main" id="{B83354FF-A60D-F3A7-20CA-9B6F3485FB61}"/>
                        </a:ext>
                      </a:extLst>
                    </p:cNvPr>
                    <p:cNvSpPr>
                      <a:spLocks noChangeShapeType="1"/>
                    </p:cNvSpPr>
                    <p:nvPr/>
                  </p:nvSpPr>
                  <p:spPr bwMode="auto">
                    <a:xfrm rot="5400000">
                      <a:off x="745" y="1848"/>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84" name="Group 287">
                  <a:extLst>
                    <a:ext uri="{FF2B5EF4-FFF2-40B4-BE49-F238E27FC236}">
                      <a16:creationId xmlns:a16="http://schemas.microsoft.com/office/drawing/2014/main" id="{E15D4754-B6B5-C455-F950-1DD95142DA79}"/>
                    </a:ext>
                  </a:extLst>
                </p:cNvPr>
                <p:cNvGrpSpPr>
                  <a:grpSpLocks/>
                </p:cNvGrpSpPr>
                <p:nvPr/>
              </p:nvGrpSpPr>
              <p:grpSpPr bwMode="auto">
                <a:xfrm>
                  <a:off x="1551" y="1071"/>
                  <a:ext cx="145" cy="144"/>
                  <a:chOff x="672" y="1920"/>
                  <a:chExt cx="145" cy="144"/>
                </a:xfrm>
              </p:grpSpPr>
              <p:sp>
                <p:nvSpPr>
                  <p:cNvPr id="25685" name="Line 288">
                    <a:extLst>
                      <a:ext uri="{FF2B5EF4-FFF2-40B4-BE49-F238E27FC236}">
                        <a16:creationId xmlns:a16="http://schemas.microsoft.com/office/drawing/2014/main" id="{DD44C3E7-3BF7-E400-EB12-5C2FECDB7684}"/>
                      </a:ext>
                    </a:extLst>
                  </p:cNvPr>
                  <p:cNvSpPr>
                    <a:spLocks noChangeShapeType="1"/>
                  </p:cNvSpPr>
                  <p:nvPr/>
                </p:nvSpPr>
                <p:spPr bwMode="auto">
                  <a:xfrm>
                    <a:off x="672" y="1920"/>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86" name="Line 289">
                    <a:extLst>
                      <a:ext uri="{FF2B5EF4-FFF2-40B4-BE49-F238E27FC236}">
                        <a16:creationId xmlns:a16="http://schemas.microsoft.com/office/drawing/2014/main" id="{B744E70E-8F94-955A-2E5B-6C6448D5188D}"/>
                      </a:ext>
                    </a:extLst>
                  </p:cNvPr>
                  <p:cNvSpPr>
                    <a:spLocks noChangeShapeType="1"/>
                  </p:cNvSpPr>
                  <p:nvPr/>
                </p:nvSpPr>
                <p:spPr bwMode="auto">
                  <a:xfrm rot="5400000">
                    <a:off x="745" y="1848"/>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67" name="Group 290">
                <a:extLst>
                  <a:ext uri="{FF2B5EF4-FFF2-40B4-BE49-F238E27FC236}">
                    <a16:creationId xmlns:a16="http://schemas.microsoft.com/office/drawing/2014/main" id="{EE2BADDF-D293-704C-4AAC-A971E82EA5D8}"/>
                  </a:ext>
                </a:extLst>
              </p:cNvPr>
              <p:cNvGrpSpPr>
                <a:grpSpLocks/>
              </p:cNvGrpSpPr>
              <p:nvPr/>
            </p:nvGrpSpPr>
            <p:grpSpPr bwMode="auto">
              <a:xfrm>
                <a:off x="1673" y="1147"/>
                <a:ext cx="583" cy="578"/>
                <a:chOff x="672" y="1486"/>
                <a:chExt cx="583" cy="578"/>
              </a:xfrm>
            </p:grpSpPr>
            <p:grpSp>
              <p:nvGrpSpPr>
                <p:cNvPr id="25668" name="Group 291">
                  <a:extLst>
                    <a:ext uri="{FF2B5EF4-FFF2-40B4-BE49-F238E27FC236}">
                      <a16:creationId xmlns:a16="http://schemas.microsoft.com/office/drawing/2014/main" id="{E1BDC1E5-61AA-D53D-2B83-79352D728667}"/>
                    </a:ext>
                  </a:extLst>
                </p:cNvPr>
                <p:cNvGrpSpPr>
                  <a:grpSpLocks/>
                </p:cNvGrpSpPr>
                <p:nvPr/>
              </p:nvGrpSpPr>
              <p:grpSpPr bwMode="auto">
                <a:xfrm>
                  <a:off x="672" y="1776"/>
                  <a:ext cx="291" cy="288"/>
                  <a:chOff x="672" y="1776"/>
                  <a:chExt cx="291" cy="288"/>
                </a:xfrm>
              </p:grpSpPr>
              <p:grpSp>
                <p:nvGrpSpPr>
                  <p:cNvPr id="25676" name="Group 292">
                    <a:extLst>
                      <a:ext uri="{FF2B5EF4-FFF2-40B4-BE49-F238E27FC236}">
                        <a16:creationId xmlns:a16="http://schemas.microsoft.com/office/drawing/2014/main" id="{22D1E98A-5E5F-32E3-1EF4-E0F69E008AC9}"/>
                      </a:ext>
                    </a:extLst>
                  </p:cNvPr>
                  <p:cNvGrpSpPr>
                    <a:grpSpLocks/>
                  </p:cNvGrpSpPr>
                  <p:nvPr/>
                </p:nvGrpSpPr>
                <p:grpSpPr bwMode="auto">
                  <a:xfrm>
                    <a:off x="672" y="1920"/>
                    <a:ext cx="145" cy="144"/>
                    <a:chOff x="672" y="1920"/>
                    <a:chExt cx="145" cy="144"/>
                  </a:xfrm>
                </p:grpSpPr>
                <p:sp>
                  <p:nvSpPr>
                    <p:cNvPr id="25680" name="Line 293">
                      <a:extLst>
                        <a:ext uri="{FF2B5EF4-FFF2-40B4-BE49-F238E27FC236}">
                          <a16:creationId xmlns:a16="http://schemas.microsoft.com/office/drawing/2014/main" id="{DC88A622-C7A8-FB1D-E06A-74CE07B59991}"/>
                        </a:ext>
                      </a:extLst>
                    </p:cNvPr>
                    <p:cNvSpPr>
                      <a:spLocks noChangeShapeType="1"/>
                    </p:cNvSpPr>
                    <p:nvPr/>
                  </p:nvSpPr>
                  <p:spPr bwMode="auto">
                    <a:xfrm>
                      <a:off x="672" y="1920"/>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81" name="Line 294">
                      <a:extLst>
                        <a:ext uri="{FF2B5EF4-FFF2-40B4-BE49-F238E27FC236}">
                          <a16:creationId xmlns:a16="http://schemas.microsoft.com/office/drawing/2014/main" id="{A06C1908-399A-B589-7436-65A0C628CF32}"/>
                        </a:ext>
                      </a:extLst>
                    </p:cNvPr>
                    <p:cNvSpPr>
                      <a:spLocks noChangeShapeType="1"/>
                    </p:cNvSpPr>
                    <p:nvPr/>
                  </p:nvSpPr>
                  <p:spPr bwMode="auto">
                    <a:xfrm rot="5400000">
                      <a:off x="745" y="1848"/>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77" name="Group 295">
                    <a:extLst>
                      <a:ext uri="{FF2B5EF4-FFF2-40B4-BE49-F238E27FC236}">
                        <a16:creationId xmlns:a16="http://schemas.microsoft.com/office/drawing/2014/main" id="{78709FFC-BDB9-8F25-13EB-A6649CB59302}"/>
                      </a:ext>
                    </a:extLst>
                  </p:cNvPr>
                  <p:cNvGrpSpPr>
                    <a:grpSpLocks/>
                  </p:cNvGrpSpPr>
                  <p:nvPr/>
                </p:nvGrpSpPr>
                <p:grpSpPr bwMode="auto">
                  <a:xfrm>
                    <a:off x="818" y="1776"/>
                    <a:ext cx="145" cy="144"/>
                    <a:chOff x="672" y="1920"/>
                    <a:chExt cx="145" cy="144"/>
                  </a:xfrm>
                </p:grpSpPr>
                <p:sp>
                  <p:nvSpPr>
                    <p:cNvPr id="25678" name="Line 296">
                      <a:extLst>
                        <a:ext uri="{FF2B5EF4-FFF2-40B4-BE49-F238E27FC236}">
                          <a16:creationId xmlns:a16="http://schemas.microsoft.com/office/drawing/2014/main" id="{F73262DC-AF4E-C080-CE5F-5EEEF280470F}"/>
                        </a:ext>
                      </a:extLst>
                    </p:cNvPr>
                    <p:cNvSpPr>
                      <a:spLocks noChangeShapeType="1"/>
                    </p:cNvSpPr>
                    <p:nvPr/>
                  </p:nvSpPr>
                  <p:spPr bwMode="auto">
                    <a:xfrm>
                      <a:off x="672" y="1920"/>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9" name="Line 297">
                      <a:extLst>
                        <a:ext uri="{FF2B5EF4-FFF2-40B4-BE49-F238E27FC236}">
                          <a16:creationId xmlns:a16="http://schemas.microsoft.com/office/drawing/2014/main" id="{F13651F9-1004-EF12-E936-C97BA9B67CFC}"/>
                        </a:ext>
                      </a:extLst>
                    </p:cNvPr>
                    <p:cNvSpPr>
                      <a:spLocks noChangeShapeType="1"/>
                    </p:cNvSpPr>
                    <p:nvPr/>
                  </p:nvSpPr>
                  <p:spPr bwMode="auto">
                    <a:xfrm rot="5400000">
                      <a:off x="745" y="1848"/>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69" name="Group 298">
                  <a:extLst>
                    <a:ext uri="{FF2B5EF4-FFF2-40B4-BE49-F238E27FC236}">
                      <a16:creationId xmlns:a16="http://schemas.microsoft.com/office/drawing/2014/main" id="{B583FBEA-815E-2A41-64DF-CC3B08783F9B}"/>
                    </a:ext>
                  </a:extLst>
                </p:cNvPr>
                <p:cNvGrpSpPr>
                  <a:grpSpLocks/>
                </p:cNvGrpSpPr>
                <p:nvPr/>
              </p:nvGrpSpPr>
              <p:grpSpPr bwMode="auto">
                <a:xfrm>
                  <a:off x="964" y="1486"/>
                  <a:ext cx="291" cy="288"/>
                  <a:chOff x="672" y="1776"/>
                  <a:chExt cx="291" cy="288"/>
                </a:xfrm>
              </p:grpSpPr>
              <p:grpSp>
                <p:nvGrpSpPr>
                  <p:cNvPr id="25670" name="Group 299">
                    <a:extLst>
                      <a:ext uri="{FF2B5EF4-FFF2-40B4-BE49-F238E27FC236}">
                        <a16:creationId xmlns:a16="http://schemas.microsoft.com/office/drawing/2014/main" id="{FCEDE7A4-BF69-EBD1-89B7-7E14688C12EF}"/>
                      </a:ext>
                    </a:extLst>
                  </p:cNvPr>
                  <p:cNvGrpSpPr>
                    <a:grpSpLocks/>
                  </p:cNvGrpSpPr>
                  <p:nvPr/>
                </p:nvGrpSpPr>
                <p:grpSpPr bwMode="auto">
                  <a:xfrm>
                    <a:off x="672" y="1920"/>
                    <a:ext cx="145" cy="144"/>
                    <a:chOff x="672" y="1920"/>
                    <a:chExt cx="145" cy="144"/>
                  </a:xfrm>
                </p:grpSpPr>
                <p:sp>
                  <p:nvSpPr>
                    <p:cNvPr id="25674" name="Line 300">
                      <a:extLst>
                        <a:ext uri="{FF2B5EF4-FFF2-40B4-BE49-F238E27FC236}">
                          <a16:creationId xmlns:a16="http://schemas.microsoft.com/office/drawing/2014/main" id="{8A40B0E8-F3B5-0AB7-5088-62D8155E3017}"/>
                        </a:ext>
                      </a:extLst>
                    </p:cNvPr>
                    <p:cNvSpPr>
                      <a:spLocks noChangeShapeType="1"/>
                    </p:cNvSpPr>
                    <p:nvPr/>
                  </p:nvSpPr>
                  <p:spPr bwMode="auto">
                    <a:xfrm>
                      <a:off x="672" y="1920"/>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5" name="Line 301">
                      <a:extLst>
                        <a:ext uri="{FF2B5EF4-FFF2-40B4-BE49-F238E27FC236}">
                          <a16:creationId xmlns:a16="http://schemas.microsoft.com/office/drawing/2014/main" id="{FBF09461-1D0A-E46F-FFBF-7C09D580814A}"/>
                        </a:ext>
                      </a:extLst>
                    </p:cNvPr>
                    <p:cNvSpPr>
                      <a:spLocks noChangeShapeType="1"/>
                    </p:cNvSpPr>
                    <p:nvPr/>
                  </p:nvSpPr>
                  <p:spPr bwMode="auto">
                    <a:xfrm rot="5400000">
                      <a:off x="745" y="1848"/>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71" name="Group 302">
                    <a:extLst>
                      <a:ext uri="{FF2B5EF4-FFF2-40B4-BE49-F238E27FC236}">
                        <a16:creationId xmlns:a16="http://schemas.microsoft.com/office/drawing/2014/main" id="{48DB2ED9-9323-6A87-4E3A-64680F197D12}"/>
                      </a:ext>
                    </a:extLst>
                  </p:cNvPr>
                  <p:cNvGrpSpPr>
                    <a:grpSpLocks/>
                  </p:cNvGrpSpPr>
                  <p:nvPr/>
                </p:nvGrpSpPr>
                <p:grpSpPr bwMode="auto">
                  <a:xfrm>
                    <a:off x="818" y="1776"/>
                    <a:ext cx="145" cy="144"/>
                    <a:chOff x="672" y="1920"/>
                    <a:chExt cx="145" cy="144"/>
                  </a:xfrm>
                </p:grpSpPr>
                <p:sp>
                  <p:nvSpPr>
                    <p:cNvPr id="25672" name="Line 303">
                      <a:extLst>
                        <a:ext uri="{FF2B5EF4-FFF2-40B4-BE49-F238E27FC236}">
                          <a16:creationId xmlns:a16="http://schemas.microsoft.com/office/drawing/2014/main" id="{41A303B2-ADA7-C970-8091-374F5821DC79}"/>
                        </a:ext>
                      </a:extLst>
                    </p:cNvPr>
                    <p:cNvSpPr>
                      <a:spLocks noChangeShapeType="1"/>
                    </p:cNvSpPr>
                    <p:nvPr/>
                  </p:nvSpPr>
                  <p:spPr bwMode="auto">
                    <a:xfrm>
                      <a:off x="672" y="1920"/>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3" name="Line 304">
                      <a:extLst>
                        <a:ext uri="{FF2B5EF4-FFF2-40B4-BE49-F238E27FC236}">
                          <a16:creationId xmlns:a16="http://schemas.microsoft.com/office/drawing/2014/main" id="{57EFF746-00C2-5674-AFFF-56BC6B1BE12A}"/>
                        </a:ext>
                      </a:extLst>
                    </p:cNvPr>
                    <p:cNvSpPr>
                      <a:spLocks noChangeShapeType="1"/>
                    </p:cNvSpPr>
                    <p:nvPr/>
                  </p:nvSpPr>
                  <p:spPr bwMode="auto">
                    <a:xfrm rot="5400000">
                      <a:off x="745" y="1848"/>
                      <a:ext cx="0" cy="1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grpSp>
          <p:nvGrpSpPr>
            <p:cNvPr id="25618" name="Group 306">
              <a:extLst>
                <a:ext uri="{FF2B5EF4-FFF2-40B4-BE49-F238E27FC236}">
                  <a16:creationId xmlns:a16="http://schemas.microsoft.com/office/drawing/2014/main" id="{E34222BB-CBC2-150E-B6F4-ADD8505B81BC}"/>
                </a:ext>
              </a:extLst>
            </p:cNvPr>
            <p:cNvGrpSpPr>
              <a:grpSpLocks/>
            </p:cNvGrpSpPr>
            <p:nvPr/>
          </p:nvGrpSpPr>
          <p:grpSpPr bwMode="auto">
            <a:xfrm>
              <a:off x="3636" y="1159"/>
              <a:ext cx="1608" cy="1591"/>
              <a:chOff x="648" y="1147"/>
              <a:chExt cx="1608" cy="1591"/>
            </a:xfrm>
          </p:grpSpPr>
          <p:grpSp>
            <p:nvGrpSpPr>
              <p:cNvPr id="25625" name="Group 307">
                <a:extLst>
                  <a:ext uri="{FF2B5EF4-FFF2-40B4-BE49-F238E27FC236}">
                    <a16:creationId xmlns:a16="http://schemas.microsoft.com/office/drawing/2014/main" id="{BF7FAC87-F457-CEFD-EA7D-6BC07A4544D8}"/>
                  </a:ext>
                </a:extLst>
              </p:cNvPr>
              <p:cNvGrpSpPr>
                <a:grpSpLocks/>
              </p:cNvGrpSpPr>
              <p:nvPr/>
            </p:nvGrpSpPr>
            <p:grpSpPr bwMode="auto">
              <a:xfrm>
                <a:off x="648" y="1725"/>
                <a:ext cx="1024" cy="1013"/>
                <a:chOff x="672" y="1071"/>
                <a:chExt cx="1024" cy="1013"/>
              </a:xfrm>
            </p:grpSpPr>
            <p:grpSp>
              <p:nvGrpSpPr>
                <p:cNvPr id="25641" name="Group 308">
                  <a:extLst>
                    <a:ext uri="{FF2B5EF4-FFF2-40B4-BE49-F238E27FC236}">
                      <a16:creationId xmlns:a16="http://schemas.microsoft.com/office/drawing/2014/main" id="{B897EBC7-BA54-75F7-D633-8EE30A0DE3E6}"/>
                    </a:ext>
                  </a:extLst>
                </p:cNvPr>
                <p:cNvGrpSpPr>
                  <a:grpSpLocks/>
                </p:cNvGrpSpPr>
                <p:nvPr/>
              </p:nvGrpSpPr>
              <p:grpSpPr bwMode="auto">
                <a:xfrm>
                  <a:off x="672" y="1506"/>
                  <a:ext cx="583" cy="578"/>
                  <a:chOff x="672" y="1486"/>
                  <a:chExt cx="583" cy="578"/>
                </a:xfrm>
              </p:grpSpPr>
              <p:grpSp>
                <p:nvGrpSpPr>
                  <p:cNvPr id="25652" name="Group 309">
                    <a:extLst>
                      <a:ext uri="{FF2B5EF4-FFF2-40B4-BE49-F238E27FC236}">
                        <a16:creationId xmlns:a16="http://schemas.microsoft.com/office/drawing/2014/main" id="{2A0C0E9F-C550-11D9-E15C-A54C89DEB1AB}"/>
                      </a:ext>
                    </a:extLst>
                  </p:cNvPr>
                  <p:cNvGrpSpPr>
                    <a:grpSpLocks/>
                  </p:cNvGrpSpPr>
                  <p:nvPr/>
                </p:nvGrpSpPr>
                <p:grpSpPr bwMode="auto">
                  <a:xfrm>
                    <a:off x="672" y="1776"/>
                    <a:ext cx="291" cy="288"/>
                    <a:chOff x="672" y="1776"/>
                    <a:chExt cx="291" cy="288"/>
                  </a:xfrm>
                </p:grpSpPr>
                <p:grpSp>
                  <p:nvGrpSpPr>
                    <p:cNvPr id="25660" name="Group 310">
                      <a:extLst>
                        <a:ext uri="{FF2B5EF4-FFF2-40B4-BE49-F238E27FC236}">
                          <a16:creationId xmlns:a16="http://schemas.microsoft.com/office/drawing/2014/main" id="{89AD83C4-1480-D6D3-380F-B3F5551672A2}"/>
                        </a:ext>
                      </a:extLst>
                    </p:cNvPr>
                    <p:cNvGrpSpPr>
                      <a:grpSpLocks/>
                    </p:cNvGrpSpPr>
                    <p:nvPr/>
                  </p:nvGrpSpPr>
                  <p:grpSpPr bwMode="auto">
                    <a:xfrm>
                      <a:off x="672" y="1920"/>
                      <a:ext cx="145" cy="144"/>
                      <a:chOff x="672" y="1920"/>
                      <a:chExt cx="145" cy="144"/>
                    </a:xfrm>
                  </p:grpSpPr>
                  <p:sp>
                    <p:nvSpPr>
                      <p:cNvPr id="25664" name="Line 311">
                        <a:extLst>
                          <a:ext uri="{FF2B5EF4-FFF2-40B4-BE49-F238E27FC236}">
                            <a16:creationId xmlns:a16="http://schemas.microsoft.com/office/drawing/2014/main" id="{CB68EC60-BBD4-F12C-CD62-3974F6EF8D3E}"/>
                          </a:ext>
                        </a:extLst>
                      </p:cNvPr>
                      <p:cNvSpPr>
                        <a:spLocks noChangeShapeType="1"/>
                      </p:cNvSpPr>
                      <p:nvPr/>
                    </p:nvSpPr>
                    <p:spPr bwMode="auto">
                      <a:xfrm>
                        <a:off x="672" y="1920"/>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5" name="Line 312">
                        <a:extLst>
                          <a:ext uri="{FF2B5EF4-FFF2-40B4-BE49-F238E27FC236}">
                            <a16:creationId xmlns:a16="http://schemas.microsoft.com/office/drawing/2014/main" id="{B8B2BE12-2058-3B25-36E4-F6428B10C696}"/>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61" name="Group 313">
                      <a:extLst>
                        <a:ext uri="{FF2B5EF4-FFF2-40B4-BE49-F238E27FC236}">
                          <a16:creationId xmlns:a16="http://schemas.microsoft.com/office/drawing/2014/main" id="{10EDAEC8-014B-FAD1-4CF1-DFF8CFCBDB94}"/>
                        </a:ext>
                      </a:extLst>
                    </p:cNvPr>
                    <p:cNvGrpSpPr>
                      <a:grpSpLocks/>
                    </p:cNvGrpSpPr>
                    <p:nvPr/>
                  </p:nvGrpSpPr>
                  <p:grpSpPr bwMode="auto">
                    <a:xfrm>
                      <a:off x="818" y="1776"/>
                      <a:ext cx="145" cy="144"/>
                      <a:chOff x="672" y="1920"/>
                      <a:chExt cx="145" cy="144"/>
                    </a:xfrm>
                  </p:grpSpPr>
                  <p:sp>
                    <p:nvSpPr>
                      <p:cNvPr id="25662" name="Line 314">
                        <a:extLst>
                          <a:ext uri="{FF2B5EF4-FFF2-40B4-BE49-F238E27FC236}">
                            <a16:creationId xmlns:a16="http://schemas.microsoft.com/office/drawing/2014/main" id="{0675AE84-35FF-9F6D-87B3-3ACA6655C5EC}"/>
                          </a:ext>
                        </a:extLst>
                      </p:cNvPr>
                      <p:cNvSpPr>
                        <a:spLocks noChangeShapeType="1"/>
                      </p:cNvSpPr>
                      <p:nvPr/>
                    </p:nvSpPr>
                    <p:spPr bwMode="auto">
                      <a:xfrm>
                        <a:off x="672" y="1920"/>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3" name="Line 315">
                        <a:extLst>
                          <a:ext uri="{FF2B5EF4-FFF2-40B4-BE49-F238E27FC236}">
                            <a16:creationId xmlns:a16="http://schemas.microsoft.com/office/drawing/2014/main" id="{088AA133-5742-1DEE-08E1-B16E52101760}"/>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53" name="Group 316">
                    <a:extLst>
                      <a:ext uri="{FF2B5EF4-FFF2-40B4-BE49-F238E27FC236}">
                        <a16:creationId xmlns:a16="http://schemas.microsoft.com/office/drawing/2014/main" id="{C8039822-492A-BADE-FCAD-4931AB539F63}"/>
                      </a:ext>
                    </a:extLst>
                  </p:cNvPr>
                  <p:cNvGrpSpPr>
                    <a:grpSpLocks/>
                  </p:cNvGrpSpPr>
                  <p:nvPr/>
                </p:nvGrpSpPr>
                <p:grpSpPr bwMode="auto">
                  <a:xfrm>
                    <a:off x="964" y="1486"/>
                    <a:ext cx="291" cy="288"/>
                    <a:chOff x="672" y="1776"/>
                    <a:chExt cx="291" cy="288"/>
                  </a:xfrm>
                </p:grpSpPr>
                <p:grpSp>
                  <p:nvGrpSpPr>
                    <p:cNvPr id="25654" name="Group 317">
                      <a:extLst>
                        <a:ext uri="{FF2B5EF4-FFF2-40B4-BE49-F238E27FC236}">
                          <a16:creationId xmlns:a16="http://schemas.microsoft.com/office/drawing/2014/main" id="{ED1EE801-D284-7945-8669-2ADADD8246C8}"/>
                        </a:ext>
                      </a:extLst>
                    </p:cNvPr>
                    <p:cNvGrpSpPr>
                      <a:grpSpLocks/>
                    </p:cNvGrpSpPr>
                    <p:nvPr/>
                  </p:nvGrpSpPr>
                  <p:grpSpPr bwMode="auto">
                    <a:xfrm>
                      <a:off x="672" y="1920"/>
                      <a:ext cx="145" cy="144"/>
                      <a:chOff x="672" y="1920"/>
                      <a:chExt cx="145" cy="144"/>
                    </a:xfrm>
                  </p:grpSpPr>
                  <p:sp>
                    <p:nvSpPr>
                      <p:cNvPr id="25658" name="Line 318">
                        <a:extLst>
                          <a:ext uri="{FF2B5EF4-FFF2-40B4-BE49-F238E27FC236}">
                            <a16:creationId xmlns:a16="http://schemas.microsoft.com/office/drawing/2014/main" id="{7FE35109-2368-C1DC-434A-9FEE22A335A2}"/>
                          </a:ext>
                        </a:extLst>
                      </p:cNvPr>
                      <p:cNvSpPr>
                        <a:spLocks noChangeShapeType="1"/>
                      </p:cNvSpPr>
                      <p:nvPr/>
                    </p:nvSpPr>
                    <p:spPr bwMode="auto">
                      <a:xfrm>
                        <a:off x="672" y="1920"/>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9" name="Line 319">
                        <a:extLst>
                          <a:ext uri="{FF2B5EF4-FFF2-40B4-BE49-F238E27FC236}">
                            <a16:creationId xmlns:a16="http://schemas.microsoft.com/office/drawing/2014/main" id="{D964F76A-6C8E-6C3E-C350-3616A8CFABA8}"/>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55" name="Group 320">
                      <a:extLst>
                        <a:ext uri="{FF2B5EF4-FFF2-40B4-BE49-F238E27FC236}">
                          <a16:creationId xmlns:a16="http://schemas.microsoft.com/office/drawing/2014/main" id="{8DD15071-EFED-75BC-75D9-F5CF0AFF1A7A}"/>
                        </a:ext>
                      </a:extLst>
                    </p:cNvPr>
                    <p:cNvGrpSpPr>
                      <a:grpSpLocks/>
                    </p:cNvGrpSpPr>
                    <p:nvPr/>
                  </p:nvGrpSpPr>
                  <p:grpSpPr bwMode="auto">
                    <a:xfrm>
                      <a:off x="818" y="1776"/>
                      <a:ext cx="145" cy="144"/>
                      <a:chOff x="672" y="1920"/>
                      <a:chExt cx="145" cy="144"/>
                    </a:xfrm>
                  </p:grpSpPr>
                  <p:sp>
                    <p:nvSpPr>
                      <p:cNvPr id="25656" name="Line 321">
                        <a:extLst>
                          <a:ext uri="{FF2B5EF4-FFF2-40B4-BE49-F238E27FC236}">
                            <a16:creationId xmlns:a16="http://schemas.microsoft.com/office/drawing/2014/main" id="{5CCA9CE4-6044-F72D-6875-E7C8DFFF674E}"/>
                          </a:ext>
                        </a:extLst>
                      </p:cNvPr>
                      <p:cNvSpPr>
                        <a:spLocks noChangeShapeType="1"/>
                      </p:cNvSpPr>
                      <p:nvPr/>
                    </p:nvSpPr>
                    <p:spPr bwMode="auto">
                      <a:xfrm>
                        <a:off x="672" y="1920"/>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7" name="Line 322">
                        <a:extLst>
                          <a:ext uri="{FF2B5EF4-FFF2-40B4-BE49-F238E27FC236}">
                            <a16:creationId xmlns:a16="http://schemas.microsoft.com/office/drawing/2014/main" id="{86E6CB49-F3A3-3929-2BBE-AB3A21A0BCA8}"/>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25642" name="Group 323">
                  <a:extLst>
                    <a:ext uri="{FF2B5EF4-FFF2-40B4-BE49-F238E27FC236}">
                      <a16:creationId xmlns:a16="http://schemas.microsoft.com/office/drawing/2014/main" id="{49773009-0A52-C09B-C1C6-E74F5FAB9594}"/>
                    </a:ext>
                  </a:extLst>
                </p:cNvPr>
                <p:cNvGrpSpPr>
                  <a:grpSpLocks/>
                </p:cNvGrpSpPr>
                <p:nvPr/>
              </p:nvGrpSpPr>
              <p:grpSpPr bwMode="auto">
                <a:xfrm>
                  <a:off x="1259" y="1217"/>
                  <a:ext cx="291" cy="288"/>
                  <a:chOff x="672" y="1776"/>
                  <a:chExt cx="291" cy="288"/>
                </a:xfrm>
              </p:grpSpPr>
              <p:grpSp>
                <p:nvGrpSpPr>
                  <p:cNvPr id="25646" name="Group 324">
                    <a:extLst>
                      <a:ext uri="{FF2B5EF4-FFF2-40B4-BE49-F238E27FC236}">
                        <a16:creationId xmlns:a16="http://schemas.microsoft.com/office/drawing/2014/main" id="{20B4736B-BF2F-A5E5-C34D-AD6FF27A08ED}"/>
                      </a:ext>
                    </a:extLst>
                  </p:cNvPr>
                  <p:cNvGrpSpPr>
                    <a:grpSpLocks/>
                  </p:cNvGrpSpPr>
                  <p:nvPr/>
                </p:nvGrpSpPr>
                <p:grpSpPr bwMode="auto">
                  <a:xfrm>
                    <a:off x="672" y="1920"/>
                    <a:ext cx="145" cy="144"/>
                    <a:chOff x="672" y="1920"/>
                    <a:chExt cx="145" cy="144"/>
                  </a:xfrm>
                </p:grpSpPr>
                <p:sp>
                  <p:nvSpPr>
                    <p:cNvPr id="25650" name="Line 325">
                      <a:extLst>
                        <a:ext uri="{FF2B5EF4-FFF2-40B4-BE49-F238E27FC236}">
                          <a16:creationId xmlns:a16="http://schemas.microsoft.com/office/drawing/2014/main" id="{C25746C4-F6A1-EC30-5E6E-91E9A91C3709}"/>
                        </a:ext>
                      </a:extLst>
                    </p:cNvPr>
                    <p:cNvSpPr>
                      <a:spLocks noChangeShapeType="1"/>
                    </p:cNvSpPr>
                    <p:nvPr/>
                  </p:nvSpPr>
                  <p:spPr bwMode="auto">
                    <a:xfrm>
                      <a:off x="672" y="1920"/>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1" name="Line 326">
                      <a:extLst>
                        <a:ext uri="{FF2B5EF4-FFF2-40B4-BE49-F238E27FC236}">
                          <a16:creationId xmlns:a16="http://schemas.microsoft.com/office/drawing/2014/main" id="{BC958307-62FD-CD57-99DD-2434FE3E7B89}"/>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47" name="Group 327">
                    <a:extLst>
                      <a:ext uri="{FF2B5EF4-FFF2-40B4-BE49-F238E27FC236}">
                        <a16:creationId xmlns:a16="http://schemas.microsoft.com/office/drawing/2014/main" id="{E7A32A0F-37ED-7E5E-FE0D-9A02BFCC1217}"/>
                      </a:ext>
                    </a:extLst>
                  </p:cNvPr>
                  <p:cNvGrpSpPr>
                    <a:grpSpLocks/>
                  </p:cNvGrpSpPr>
                  <p:nvPr/>
                </p:nvGrpSpPr>
                <p:grpSpPr bwMode="auto">
                  <a:xfrm>
                    <a:off x="818" y="1776"/>
                    <a:ext cx="145" cy="144"/>
                    <a:chOff x="672" y="1920"/>
                    <a:chExt cx="145" cy="144"/>
                  </a:xfrm>
                </p:grpSpPr>
                <p:sp>
                  <p:nvSpPr>
                    <p:cNvPr id="25648" name="Line 328">
                      <a:extLst>
                        <a:ext uri="{FF2B5EF4-FFF2-40B4-BE49-F238E27FC236}">
                          <a16:creationId xmlns:a16="http://schemas.microsoft.com/office/drawing/2014/main" id="{A1535841-4B01-4EB6-4BF0-BC171D68FB6D}"/>
                        </a:ext>
                      </a:extLst>
                    </p:cNvPr>
                    <p:cNvSpPr>
                      <a:spLocks noChangeShapeType="1"/>
                    </p:cNvSpPr>
                    <p:nvPr/>
                  </p:nvSpPr>
                  <p:spPr bwMode="auto">
                    <a:xfrm>
                      <a:off x="672" y="1920"/>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9" name="Line 329">
                      <a:extLst>
                        <a:ext uri="{FF2B5EF4-FFF2-40B4-BE49-F238E27FC236}">
                          <a16:creationId xmlns:a16="http://schemas.microsoft.com/office/drawing/2014/main" id="{6CE998FB-DA7B-CDB3-EE73-741756228DDC}"/>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43" name="Group 330">
                  <a:extLst>
                    <a:ext uri="{FF2B5EF4-FFF2-40B4-BE49-F238E27FC236}">
                      <a16:creationId xmlns:a16="http://schemas.microsoft.com/office/drawing/2014/main" id="{9C9AC61D-0F26-DC39-27FA-853FAC74B0AD}"/>
                    </a:ext>
                  </a:extLst>
                </p:cNvPr>
                <p:cNvGrpSpPr>
                  <a:grpSpLocks/>
                </p:cNvGrpSpPr>
                <p:nvPr/>
              </p:nvGrpSpPr>
              <p:grpSpPr bwMode="auto">
                <a:xfrm>
                  <a:off x="1551" y="1071"/>
                  <a:ext cx="145" cy="144"/>
                  <a:chOff x="672" y="1920"/>
                  <a:chExt cx="145" cy="144"/>
                </a:xfrm>
              </p:grpSpPr>
              <p:sp>
                <p:nvSpPr>
                  <p:cNvPr id="25644" name="Line 331">
                    <a:extLst>
                      <a:ext uri="{FF2B5EF4-FFF2-40B4-BE49-F238E27FC236}">
                        <a16:creationId xmlns:a16="http://schemas.microsoft.com/office/drawing/2014/main" id="{03E63C93-A7D1-9044-DB9C-FCC07CC4E766}"/>
                      </a:ext>
                    </a:extLst>
                  </p:cNvPr>
                  <p:cNvSpPr>
                    <a:spLocks noChangeShapeType="1"/>
                  </p:cNvSpPr>
                  <p:nvPr/>
                </p:nvSpPr>
                <p:spPr bwMode="auto">
                  <a:xfrm>
                    <a:off x="672" y="1920"/>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5" name="Line 332">
                    <a:extLst>
                      <a:ext uri="{FF2B5EF4-FFF2-40B4-BE49-F238E27FC236}">
                        <a16:creationId xmlns:a16="http://schemas.microsoft.com/office/drawing/2014/main" id="{73335710-3492-9BA1-A78D-189C2E8BFC18}"/>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26" name="Group 333">
                <a:extLst>
                  <a:ext uri="{FF2B5EF4-FFF2-40B4-BE49-F238E27FC236}">
                    <a16:creationId xmlns:a16="http://schemas.microsoft.com/office/drawing/2014/main" id="{3AED8057-BB71-7990-50CC-1EA4F44B179E}"/>
                  </a:ext>
                </a:extLst>
              </p:cNvPr>
              <p:cNvGrpSpPr>
                <a:grpSpLocks/>
              </p:cNvGrpSpPr>
              <p:nvPr/>
            </p:nvGrpSpPr>
            <p:grpSpPr bwMode="auto">
              <a:xfrm>
                <a:off x="1673" y="1147"/>
                <a:ext cx="583" cy="578"/>
                <a:chOff x="672" y="1486"/>
                <a:chExt cx="583" cy="578"/>
              </a:xfrm>
            </p:grpSpPr>
            <p:grpSp>
              <p:nvGrpSpPr>
                <p:cNvPr id="25627" name="Group 334">
                  <a:extLst>
                    <a:ext uri="{FF2B5EF4-FFF2-40B4-BE49-F238E27FC236}">
                      <a16:creationId xmlns:a16="http://schemas.microsoft.com/office/drawing/2014/main" id="{FD003831-9237-6FA4-1EB7-28D54FA47B5E}"/>
                    </a:ext>
                  </a:extLst>
                </p:cNvPr>
                <p:cNvGrpSpPr>
                  <a:grpSpLocks/>
                </p:cNvGrpSpPr>
                <p:nvPr/>
              </p:nvGrpSpPr>
              <p:grpSpPr bwMode="auto">
                <a:xfrm>
                  <a:off x="672" y="1776"/>
                  <a:ext cx="291" cy="288"/>
                  <a:chOff x="672" y="1776"/>
                  <a:chExt cx="291" cy="288"/>
                </a:xfrm>
              </p:grpSpPr>
              <p:grpSp>
                <p:nvGrpSpPr>
                  <p:cNvPr id="25635" name="Group 335">
                    <a:extLst>
                      <a:ext uri="{FF2B5EF4-FFF2-40B4-BE49-F238E27FC236}">
                        <a16:creationId xmlns:a16="http://schemas.microsoft.com/office/drawing/2014/main" id="{43A88903-E200-3B8F-B82D-79B83E794B58}"/>
                      </a:ext>
                    </a:extLst>
                  </p:cNvPr>
                  <p:cNvGrpSpPr>
                    <a:grpSpLocks/>
                  </p:cNvGrpSpPr>
                  <p:nvPr/>
                </p:nvGrpSpPr>
                <p:grpSpPr bwMode="auto">
                  <a:xfrm>
                    <a:off x="672" y="1920"/>
                    <a:ext cx="145" cy="144"/>
                    <a:chOff x="672" y="1920"/>
                    <a:chExt cx="145" cy="144"/>
                  </a:xfrm>
                </p:grpSpPr>
                <p:sp>
                  <p:nvSpPr>
                    <p:cNvPr id="25639" name="Line 336">
                      <a:extLst>
                        <a:ext uri="{FF2B5EF4-FFF2-40B4-BE49-F238E27FC236}">
                          <a16:creationId xmlns:a16="http://schemas.microsoft.com/office/drawing/2014/main" id="{2BF46229-B917-15EE-8FA7-F9C34E3364CE}"/>
                        </a:ext>
                      </a:extLst>
                    </p:cNvPr>
                    <p:cNvSpPr>
                      <a:spLocks noChangeShapeType="1"/>
                    </p:cNvSpPr>
                    <p:nvPr/>
                  </p:nvSpPr>
                  <p:spPr bwMode="auto">
                    <a:xfrm>
                      <a:off x="672" y="1920"/>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0" name="Line 337">
                      <a:extLst>
                        <a:ext uri="{FF2B5EF4-FFF2-40B4-BE49-F238E27FC236}">
                          <a16:creationId xmlns:a16="http://schemas.microsoft.com/office/drawing/2014/main" id="{06189AC9-E283-61DB-DC1A-DD37836AD2F7}"/>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36" name="Group 338">
                    <a:extLst>
                      <a:ext uri="{FF2B5EF4-FFF2-40B4-BE49-F238E27FC236}">
                        <a16:creationId xmlns:a16="http://schemas.microsoft.com/office/drawing/2014/main" id="{0E186275-5232-DB7C-3476-5383D45EA5CE}"/>
                      </a:ext>
                    </a:extLst>
                  </p:cNvPr>
                  <p:cNvGrpSpPr>
                    <a:grpSpLocks/>
                  </p:cNvGrpSpPr>
                  <p:nvPr/>
                </p:nvGrpSpPr>
                <p:grpSpPr bwMode="auto">
                  <a:xfrm>
                    <a:off x="818" y="1776"/>
                    <a:ext cx="145" cy="144"/>
                    <a:chOff x="672" y="1920"/>
                    <a:chExt cx="145" cy="144"/>
                  </a:xfrm>
                </p:grpSpPr>
                <p:sp>
                  <p:nvSpPr>
                    <p:cNvPr id="25637" name="Line 339">
                      <a:extLst>
                        <a:ext uri="{FF2B5EF4-FFF2-40B4-BE49-F238E27FC236}">
                          <a16:creationId xmlns:a16="http://schemas.microsoft.com/office/drawing/2014/main" id="{52C88B44-A11F-4B4C-72A4-A0414236C262}"/>
                        </a:ext>
                      </a:extLst>
                    </p:cNvPr>
                    <p:cNvSpPr>
                      <a:spLocks noChangeShapeType="1"/>
                    </p:cNvSpPr>
                    <p:nvPr/>
                  </p:nvSpPr>
                  <p:spPr bwMode="auto">
                    <a:xfrm>
                      <a:off x="672" y="1920"/>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8" name="Line 340">
                      <a:extLst>
                        <a:ext uri="{FF2B5EF4-FFF2-40B4-BE49-F238E27FC236}">
                          <a16:creationId xmlns:a16="http://schemas.microsoft.com/office/drawing/2014/main" id="{3A6710C6-4DE6-E563-66B6-599757906AD3}"/>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28" name="Group 341">
                  <a:extLst>
                    <a:ext uri="{FF2B5EF4-FFF2-40B4-BE49-F238E27FC236}">
                      <a16:creationId xmlns:a16="http://schemas.microsoft.com/office/drawing/2014/main" id="{237C3BBE-C724-37AB-33A1-475840EF50C1}"/>
                    </a:ext>
                  </a:extLst>
                </p:cNvPr>
                <p:cNvGrpSpPr>
                  <a:grpSpLocks/>
                </p:cNvGrpSpPr>
                <p:nvPr/>
              </p:nvGrpSpPr>
              <p:grpSpPr bwMode="auto">
                <a:xfrm>
                  <a:off x="964" y="1486"/>
                  <a:ext cx="291" cy="288"/>
                  <a:chOff x="672" y="1776"/>
                  <a:chExt cx="291" cy="288"/>
                </a:xfrm>
              </p:grpSpPr>
              <p:grpSp>
                <p:nvGrpSpPr>
                  <p:cNvPr id="25629" name="Group 342">
                    <a:extLst>
                      <a:ext uri="{FF2B5EF4-FFF2-40B4-BE49-F238E27FC236}">
                        <a16:creationId xmlns:a16="http://schemas.microsoft.com/office/drawing/2014/main" id="{CE3EFB5C-B817-C103-FDB3-364DA52FE5A7}"/>
                      </a:ext>
                    </a:extLst>
                  </p:cNvPr>
                  <p:cNvGrpSpPr>
                    <a:grpSpLocks/>
                  </p:cNvGrpSpPr>
                  <p:nvPr/>
                </p:nvGrpSpPr>
                <p:grpSpPr bwMode="auto">
                  <a:xfrm>
                    <a:off x="672" y="1920"/>
                    <a:ext cx="145" cy="144"/>
                    <a:chOff x="672" y="1920"/>
                    <a:chExt cx="145" cy="144"/>
                  </a:xfrm>
                </p:grpSpPr>
                <p:sp>
                  <p:nvSpPr>
                    <p:cNvPr id="25633" name="Line 343">
                      <a:extLst>
                        <a:ext uri="{FF2B5EF4-FFF2-40B4-BE49-F238E27FC236}">
                          <a16:creationId xmlns:a16="http://schemas.microsoft.com/office/drawing/2014/main" id="{E80DDA56-0CFA-CE60-0D17-CC1607023926}"/>
                        </a:ext>
                      </a:extLst>
                    </p:cNvPr>
                    <p:cNvSpPr>
                      <a:spLocks noChangeShapeType="1"/>
                    </p:cNvSpPr>
                    <p:nvPr/>
                  </p:nvSpPr>
                  <p:spPr bwMode="auto">
                    <a:xfrm>
                      <a:off x="672" y="1920"/>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4" name="Line 344">
                      <a:extLst>
                        <a:ext uri="{FF2B5EF4-FFF2-40B4-BE49-F238E27FC236}">
                          <a16:creationId xmlns:a16="http://schemas.microsoft.com/office/drawing/2014/main" id="{E42DE316-050C-0546-8BF2-0A4FF0F6EFD7}"/>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30" name="Group 345">
                    <a:extLst>
                      <a:ext uri="{FF2B5EF4-FFF2-40B4-BE49-F238E27FC236}">
                        <a16:creationId xmlns:a16="http://schemas.microsoft.com/office/drawing/2014/main" id="{47EE8AB0-4E38-5C43-700D-2DF12F4D35D4}"/>
                      </a:ext>
                    </a:extLst>
                  </p:cNvPr>
                  <p:cNvGrpSpPr>
                    <a:grpSpLocks/>
                  </p:cNvGrpSpPr>
                  <p:nvPr/>
                </p:nvGrpSpPr>
                <p:grpSpPr bwMode="auto">
                  <a:xfrm>
                    <a:off x="818" y="1776"/>
                    <a:ext cx="145" cy="144"/>
                    <a:chOff x="672" y="1920"/>
                    <a:chExt cx="145" cy="144"/>
                  </a:xfrm>
                </p:grpSpPr>
                <p:sp>
                  <p:nvSpPr>
                    <p:cNvPr id="25631" name="Line 346">
                      <a:extLst>
                        <a:ext uri="{FF2B5EF4-FFF2-40B4-BE49-F238E27FC236}">
                          <a16:creationId xmlns:a16="http://schemas.microsoft.com/office/drawing/2014/main" id="{0E584D98-6B2E-2B75-C0CC-F518C917CE39}"/>
                        </a:ext>
                      </a:extLst>
                    </p:cNvPr>
                    <p:cNvSpPr>
                      <a:spLocks noChangeShapeType="1"/>
                    </p:cNvSpPr>
                    <p:nvPr/>
                  </p:nvSpPr>
                  <p:spPr bwMode="auto">
                    <a:xfrm>
                      <a:off x="672" y="1920"/>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2" name="Line 347">
                      <a:extLst>
                        <a:ext uri="{FF2B5EF4-FFF2-40B4-BE49-F238E27FC236}">
                          <a16:creationId xmlns:a16="http://schemas.microsoft.com/office/drawing/2014/main" id="{CBA4D8B0-43D7-8BBF-E692-32E61A1C542E}"/>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sp>
          <p:nvSpPr>
            <p:cNvPr id="25619" name="Text Box 348">
              <a:extLst>
                <a:ext uri="{FF2B5EF4-FFF2-40B4-BE49-F238E27FC236}">
                  <a16:creationId xmlns:a16="http://schemas.microsoft.com/office/drawing/2014/main" id="{283E5268-0C05-E51F-CF02-30961C1CC5AC}"/>
                </a:ext>
              </a:extLst>
            </p:cNvPr>
            <p:cNvSpPr txBox="1">
              <a:spLocks noChangeArrowheads="1"/>
            </p:cNvSpPr>
            <p:nvPr/>
          </p:nvSpPr>
          <p:spPr bwMode="auto">
            <a:xfrm>
              <a:off x="3932" y="2339"/>
              <a:ext cx="1623"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r>
                <a:rPr kumimoji="0" lang="en-US" altLang="en-US" sz="1800">
                  <a:solidFill>
                    <a:srgbClr val="000099"/>
                  </a:solidFill>
                  <a:latin typeface="Arial" panose="020B0604020202020204" pitchFamily="34" charset="0"/>
                  <a:ea typeface="ＭＳ Ｐゴシック" panose="020B0600070205080204" pitchFamily="34" charset="-128"/>
                </a:rPr>
                <a:t>3. video received,</a:t>
              </a:r>
            </a:p>
            <a:p>
              <a:pPr>
                <a:lnSpc>
                  <a:spcPct val="100000"/>
                </a:lnSpc>
                <a:buClr>
                  <a:schemeClr val="accent2"/>
                </a:buClr>
                <a:buSzPct val="85000"/>
                <a:buFont typeface="ZapfDingbats" pitchFamily="82" charset="2"/>
                <a:buNone/>
              </a:pPr>
              <a:r>
                <a:rPr kumimoji="0" lang="en-US" altLang="en-US" sz="1800">
                  <a:solidFill>
                    <a:srgbClr val="000099"/>
                  </a:solidFill>
                  <a:latin typeface="Arial" panose="020B0604020202020204" pitchFamily="34" charset="0"/>
                  <a:ea typeface="ＭＳ Ｐゴシック" panose="020B0600070205080204" pitchFamily="34" charset="-128"/>
                </a:rPr>
                <a:t>played out at client</a:t>
              </a:r>
            </a:p>
            <a:p>
              <a:pPr>
                <a:lnSpc>
                  <a:spcPct val="100000"/>
                </a:lnSpc>
                <a:buClr>
                  <a:schemeClr val="accent2"/>
                </a:buClr>
                <a:buSzPct val="85000"/>
                <a:buFont typeface="ZapfDingbats" pitchFamily="82" charset="2"/>
                <a:buNone/>
              </a:pPr>
              <a:r>
                <a:rPr kumimoji="0" lang="en-US" altLang="en-US" sz="1800">
                  <a:solidFill>
                    <a:srgbClr val="000099"/>
                  </a:solidFill>
                  <a:latin typeface="Arial" panose="020B0604020202020204" pitchFamily="34" charset="0"/>
                  <a:ea typeface="ＭＳ Ｐゴシック" panose="020B0600070205080204" pitchFamily="34" charset="-128"/>
                </a:rPr>
                <a:t>(30 frames/sec)</a:t>
              </a:r>
            </a:p>
          </p:txBody>
        </p:sp>
        <p:grpSp>
          <p:nvGrpSpPr>
            <p:cNvPr id="25620" name="Group 349">
              <a:extLst>
                <a:ext uri="{FF2B5EF4-FFF2-40B4-BE49-F238E27FC236}">
                  <a16:creationId xmlns:a16="http://schemas.microsoft.com/office/drawing/2014/main" id="{474E932A-1837-511F-E0B1-11DF00AE494F}"/>
                </a:ext>
              </a:extLst>
            </p:cNvPr>
            <p:cNvGrpSpPr>
              <a:grpSpLocks/>
            </p:cNvGrpSpPr>
            <p:nvPr/>
          </p:nvGrpSpPr>
          <p:grpSpPr bwMode="auto">
            <a:xfrm>
              <a:off x="4679" y="1872"/>
              <a:ext cx="427" cy="418"/>
              <a:chOff x="4437" y="1472"/>
              <a:chExt cx="427" cy="418"/>
            </a:xfrm>
          </p:grpSpPr>
          <p:sp>
            <p:nvSpPr>
              <p:cNvPr id="25621" name="Rectangle 350">
                <a:extLst>
                  <a:ext uri="{FF2B5EF4-FFF2-40B4-BE49-F238E27FC236}">
                    <a16:creationId xmlns:a16="http://schemas.microsoft.com/office/drawing/2014/main" id="{74875C06-189C-E0F1-4920-2A82AA9BCE19}"/>
                  </a:ext>
                </a:extLst>
              </p:cNvPr>
              <p:cNvSpPr>
                <a:spLocks noChangeArrowheads="1"/>
              </p:cNvSpPr>
              <p:nvPr/>
            </p:nvSpPr>
            <p:spPr bwMode="auto">
              <a:xfrm>
                <a:off x="4443" y="1475"/>
                <a:ext cx="421" cy="361"/>
              </a:xfrm>
              <a:prstGeom prst="rect">
                <a:avLst/>
              </a:prstGeom>
              <a:gradFill rotWithShape="0">
                <a:gsLst>
                  <a:gs pos="0">
                    <a:srgbClr val="475E76"/>
                  </a:gs>
                  <a:gs pos="50000">
                    <a:srgbClr val="99CCFF"/>
                  </a:gs>
                  <a:gs pos="100000">
                    <a:srgbClr val="475E76"/>
                  </a:gs>
                </a:gsLst>
                <a:lin ang="5400000" scaled="1"/>
              </a:gradFill>
              <a:ln w="19050">
                <a:solidFill>
                  <a:srgbClr val="5F5F5F"/>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622" name="Rectangle 351">
                <a:extLst>
                  <a:ext uri="{FF2B5EF4-FFF2-40B4-BE49-F238E27FC236}">
                    <a16:creationId xmlns:a16="http://schemas.microsoft.com/office/drawing/2014/main" id="{6ED7214B-CB2D-CA70-4C8B-58ACFF00F1D2}"/>
                  </a:ext>
                </a:extLst>
              </p:cNvPr>
              <p:cNvSpPr>
                <a:spLocks noChangeArrowheads="1"/>
              </p:cNvSpPr>
              <p:nvPr/>
            </p:nvSpPr>
            <p:spPr bwMode="auto">
              <a:xfrm>
                <a:off x="4567" y="1837"/>
                <a:ext cx="179" cy="23"/>
              </a:xfrm>
              <a:prstGeom prst="rect">
                <a:avLst/>
              </a:prstGeom>
              <a:solidFill>
                <a:srgbClr val="5F5F5F"/>
              </a:solidFill>
              <a:ln w="19050">
                <a:solidFill>
                  <a:srgbClr val="5F5F5F"/>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623" name="Rectangle 352">
                <a:extLst>
                  <a:ext uri="{FF2B5EF4-FFF2-40B4-BE49-F238E27FC236}">
                    <a16:creationId xmlns:a16="http://schemas.microsoft.com/office/drawing/2014/main" id="{A7CF559E-44F8-09B3-2C52-233EC1E64874}"/>
                  </a:ext>
                </a:extLst>
              </p:cNvPr>
              <p:cNvSpPr>
                <a:spLocks noChangeArrowheads="1"/>
              </p:cNvSpPr>
              <p:nvPr/>
            </p:nvSpPr>
            <p:spPr bwMode="auto">
              <a:xfrm>
                <a:off x="4442" y="1866"/>
                <a:ext cx="414" cy="24"/>
              </a:xfrm>
              <a:prstGeom prst="rect">
                <a:avLst/>
              </a:prstGeom>
              <a:solidFill>
                <a:schemeClr val="tx2"/>
              </a:solidFill>
              <a:ln w="19050">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sp>
            <p:nvSpPr>
              <p:cNvPr id="25624" name="Rectangle 353">
                <a:extLst>
                  <a:ext uri="{FF2B5EF4-FFF2-40B4-BE49-F238E27FC236}">
                    <a16:creationId xmlns:a16="http://schemas.microsoft.com/office/drawing/2014/main" id="{DA484C6B-AFFE-E4C4-0FFE-0067655BFAF7}"/>
                  </a:ext>
                </a:extLst>
              </p:cNvPr>
              <p:cNvSpPr>
                <a:spLocks noChangeArrowheads="1"/>
              </p:cNvSpPr>
              <p:nvPr/>
            </p:nvSpPr>
            <p:spPr bwMode="auto">
              <a:xfrm>
                <a:off x="4437" y="1472"/>
                <a:ext cx="423" cy="356"/>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Clr>
                    <a:schemeClr val="accent2"/>
                  </a:buClr>
                  <a:buSzPct val="85000"/>
                  <a:buFont typeface="ZapfDingbats" pitchFamily="82" charset="2"/>
                  <a:buNone/>
                </a:pPr>
                <a:endParaRPr kumimoji="0" lang="zh-CN" altLang="en-US" sz="2000">
                  <a:latin typeface="Arial" panose="020B0604020202020204" pitchFamily="34" charset="0"/>
                  <a:ea typeface="ＭＳ Ｐゴシック" panose="020B0600070205080204" pitchFamily="34" charset="-128"/>
                </a:endParaRPr>
              </a:p>
            </p:txBody>
          </p:sp>
        </p:grpSp>
      </p:grpSp>
      <p:sp>
        <p:nvSpPr>
          <p:cNvPr id="25616" name="Line 169">
            <a:extLst>
              <a:ext uri="{FF2B5EF4-FFF2-40B4-BE49-F238E27FC236}">
                <a16:creationId xmlns:a16="http://schemas.microsoft.com/office/drawing/2014/main" id="{BC0CEF52-57B1-6B30-10F5-B0D92AEFCC71}"/>
              </a:ext>
            </a:extLst>
          </p:cNvPr>
          <p:cNvSpPr>
            <a:spLocks noChangeShapeType="1"/>
          </p:cNvSpPr>
          <p:nvPr/>
        </p:nvSpPr>
        <p:spPr bwMode="auto">
          <a:xfrm flipH="1">
            <a:off x="828675" y="4333875"/>
            <a:ext cx="7815263" cy="14288"/>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2470"/>
                                        </p:tgtEl>
                                        <p:attrNameLst>
                                          <p:attrName>style.visibility</p:attrName>
                                        </p:attrNameLst>
                                      </p:cBhvr>
                                      <p:to>
                                        <p:strVal val="visible"/>
                                      </p:to>
                                    </p:set>
                                    <p:animEffect transition="in" filter="wipe(left)">
                                      <p:cBhvr>
                                        <p:cTn id="7" dur="500"/>
                                        <p:tgtEl>
                                          <p:spTgt spid="22247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22565"/>
                                        </p:tgtEl>
                                        <p:attrNameLst>
                                          <p:attrName>style.visibility</p:attrName>
                                        </p:attrNameLst>
                                      </p:cBhvr>
                                      <p:to>
                                        <p:strVal val="visible"/>
                                      </p:to>
                                    </p:set>
                                    <p:animEffect transition="in" filter="dissolve">
                                      <p:cBhvr>
                                        <p:cTn id="11" dur="500"/>
                                        <p:tgtEl>
                                          <p:spTgt spid="2225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22566"/>
                                        </p:tgtEl>
                                        <p:attrNameLst>
                                          <p:attrName>style.visibility</p:attrName>
                                        </p:attrNameLst>
                                      </p:cBhvr>
                                      <p:to>
                                        <p:strVal val="visible"/>
                                      </p:to>
                                    </p:set>
                                    <p:animEffect transition="in" filter="dissolve">
                                      <p:cBhvr>
                                        <p:cTn id="16" dur="500"/>
                                        <p:tgtEl>
                                          <p:spTgt spid="2225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22567"/>
                                        </p:tgtEl>
                                        <p:attrNameLst>
                                          <p:attrName>style.visibility</p:attrName>
                                        </p:attrNameLst>
                                      </p:cBhvr>
                                      <p:to>
                                        <p:strVal val="visible"/>
                                      </p:to>
                                    </p:set>
                                    <p:animEffect transition="in" filter="wipe(left)">
                                      <p:cBhvr>
                                        <p:cTn id="21" dur="500"/>
                                        <p:tgtEl>
                                          <p:spTgt spid="2225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22572"/>
                                        </p:tgtEl>
                                        <p:attrNameLst>
                                          <p:attrName>style.visibility</p:attrName>
                                        </p:attrNameLst>
                                      </p:cBhvr>
                                      <p:to>
                                        <p:strVal val="visible"/>
                                      </p:to>
                                    </p:set>
                                    <p:animEffect transition="in" filter="dissolve">
                                      <p:cBhvr>
                                        <p:cTn id="26" dur="500"/>
                                        <p:tgtEl>
                                          <p:spTgt spid="222572"/>
                                        </p:tgtEl>
                                      </p:cBhvr>
                                    </p:animEffect>
                                  </p:childTnLst>
                                  <p:subTnLst>
                                    <p:set>
                                      <p:cBhvr override="childStyle">
                                        <p:cTn dur="1" fill="hold" display="0" masterRel="nextClick" afterEffect="1"/>
                                        <p:tgtEl>
                                          <p:spTgt spid="222572"/>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22573"/>
                                        </p:tgtEl>
                                        <p:attrNameLst>
                                          <p:attrName>style.visibility</p:attrName>
                                        </p:attrNameLst>
                                      </p:cBhvr>
                                      <p:to>
                                        <p:strVal val="visible"/>
                                      </p:to>
                                    </p:set>
                                    <p:animEffect transition="in" filter="dissolve">
                                      <p:cBhvr>
                                        <p:cTn id="31" dur="500"/>
                                        <p:tgtEl>
                                          <p:spTgt spid="222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underline_base">
            <a:extLst>
              <a:ext uri="{FF2B5EF4-FFF2-40B4-BE49-F238E27FC236}">
                <a16:creationId xmlns:a16="http://schemas.microsoft.com/office/drawing/2014/main" id="{DEA5E448-D450-BA8D-E23B-ABF31A96B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992188"/>
            <a:ext cx="82280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a:extLst>
              <a:ext uri="{FF2B5EF4-FFF2-40B4-BE49-F238E27FC236}">
                <a16:creationId xmlns:a16="http://schemas.microsoft.com/office/drawing/2014/main" id="{3EBC31DF-2653-40B6-BBAE-042C060AB9C7}"/>
              </a:ext>
            </a:extLst>
          </p:cNvPr>
          <p:cNvSpPr>
            <a:spLocks noGrp="1" noChangeArrowheads="1"/>
          </p:cNvSpPr>
          <p:nvPr>
            <p:ph type="title"/>
          </p:nvPr>
        </p:nvSpPr>
        <p:spPr>
          <a:xfrm>
            <a:off x="436563" y="298450"/>
            <a:ext cx="8080375" cy="871538"/>
          </a:xfrm>
        </p:spPr>
        <p:txBody>
          <a:bodyPr/>
          <a:lstStyle/>
          <a:p>
            <a:r>
              <a:rPr kumimoji="0" lang="en-US" altLang="en-US">
                <a:ea typeface="ＭＳ Ｐゴシック" panose="020B0600070205080204" pitchFamily="34" charset="-128"/>
              </a:rPr>
              <a:t>Streaming stored video: challenges</a:t>
            </a:r>
          </a:p>
        </p:txBody>
      </p:sp>
      <p:sp>
        <p:nvSpPr>
          <p:cNvPr id="27651" name="Rectangle 153">
            <a:extLst>
              <a:ext uri="{FF2B5EF4-FFF2-40B4-BE49-F238E27FC236}">
                <a16:creationId xmlns:a16="http://schemas.microsoft.com/office/drawing/2014/main" id="{6D349835-0981-0B12-36AA-7A547E077117}"/>
              </a:ext>
            </a:extLst>
          </p:cNvPr>
          <p:cNvSpPr>
            <a:spLocks noChangeArrowheads="1"/>
          </p:cNvSpPr>
          <p:nvPr/>
        </p:nvSpPr>
        <p:spPr bwMode="auto">
          <a:xfrm>
            <a:off x="487363" y="1563688"/>
            <a:ext cx="7643812"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914400" indent="-45720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buSzPct val="75000"/>
            </a:pPr>
            <a:r>
              <a:rPr kumimoji="0" lang="en-US" altLang="zh-CN" i="1">
                <a:solidFill>
                  <a:srgbClr val="CC0000"/>
                </a:solidFill>
                <a:ea typeface="ＭＳ Ｐゴシック" panose="020B0600070205080204" pitchFamily="34" charset="-128"/>
              </a:rPr>
              <a:t>continuous playout constraint</a:t>
            </a:r>
            <a:r>
              <a:rPr kumimoji="0" lang="en-US" altLang="zh-CN">
                <a:ea typeface="ＭＳ Ｐゴシック" panose="020B0600070205080204" pitchFamily="34" charset="-128"/>
              </a:rPr>
              <a:t>: once client playout begins, playback must match original timing </a:t>
            </a:r>
          </a:p>
          <a:p>
            <a:pPr lvl="1">
              <a:lnSpc>
                <a:spcPct val="100000"/>
              </a:lnSpc>
            </a:pPr>
            <a:r>
              <a:rPr kumimoji="0" lang="en-US" altLang="zh-CN" sz="2800">
                <a:ea typeface="ＭＳ Ｐゴシック" panose="020B0600070205080204" pitchFamily="34" charset="-128"/>
              </a:rPr>
              <a:t>… but </a:t>
            </a:r>
            <a:r>
              <a:rPr kumimoji="0" lang="en-US" altLang="zh-CN" sz="2800" i="1">
                <a:solidFill>
                  <a:srgbClr val="CC0000"/>
                </a:solidFill>
                <a:ea typeface="ＭＳ Ｐゴシック" panose="020B0600070205080204" pitchFamily="34" charset="-128"/>
              </a:rPr>
              <a:t>network delays are variable </a:t>
            </a:r>
            <a:r>
              <a:rPr kumimoji="0" lang="en-US" altLang="zh-CN" sz="2800">
                <a:ea typeface="ＭＳ Ｐゴシック" panose="020B0600070205080204" pitchFamily="34" charset="-128"/>
              </a:rPr>
              <a:t>(jitter), so will need </a:t>
            </a:r>
            <a:r>
              <a:rPr kumimoji="0" lang="en-US" altLang="zh-CN" sz="2800" i="1">
                <a:solidFill>
                  <a:srgbClr val="000099"/>
                </a:solidFill>
                <a:ea typeface="ＭＳ Ｐゴシック" panose="020B0600070205080204" pitchFamily="34" charset="-128"/>
              </a:rPr>
              <a:t>client-side buffer </a:t>
            </a:r>
            <a:r>
              <a:rPr kumimoji="0" lang="en-US" altLang="zh-CN" sz="2800">
                <a:ea typeface="ＭＳ Ｐゴシック" panose="020B0600070205080204" pitchFamily="34" charset="-128"/>
              </a:rPr>
              <a:t>to match playout requirements</a:t>
            </a:r>
          </a:p>
          <a:p>
            <a:pPr lvl="1">
              <a:lnSpc>
                <a:spcPct val="100000"/>
              </a:lnSpc>
            </a:pPr>
            <a:r>
              <a:rPr kumimoji="0" lang="en-US" altLang="zh-CN" sz="2800">
                <a:ea typeface="ＭＳ Ｐゴシック" panose="020B0600070205080204" pitchFamily="34" charset="-128"/>
              </a:rPr>
              <a:t>video packets may be lost, retransmitted</a:t>
            </a:r>
          </a:p>
          <a:p>
            <a:pPr>
              <a:lnSpc>
                <a:spcPct val="100000"/>
              </a:lnSpc>
              <a:buSzPct val="75000"/>
            </a:pPr>
            <a:endParaRPr kumimoji="0" lang="en-US" altLang="zh-CN" sz="2400">
              <a:ea typeface="ＭＳ Ｐゴシック" panose="020B0600070205080204" pitchFamily="34" charset="-128"/>
            </a:endParaRPr>
          </a:p>
        </p:txBody>
      </p:sp>
      <p:sp>
        <p:nvSpPr>
          <p:cNvPr id="27652" name="Footer Placeholder 3">
            <a:extLst>
              <a:ext uri="{FF2B5EF4-FFF2-40B4-BE49-F238E27FC236}">
                <a16:creationId xmlns:a16="http://schemas.microsoft.com/office/drawing/2014/main" id="{172C4D21-5F67-7A1F-36F7-09732D07517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en-US" sz="1200">
                <a:latin typeface="Tahoma" panose="020B0604030504040204" pitchFamily="34" charset="0"/>
                <a:ea typeface="ＭＳ Ｐゴシック" panose="020B0600070205080204" pitchFamily="34" charset="-128"/>
              </a:rPr>
              <a:t>Multmedia Networking</a:t>
            </a:r>
          </a:p>
        </p:txBody>
      </p:sp>
      <p:sp>
        <p:nvSpPr>
          <p:cNvPr id="27653" name="Slide Number Placeholder 4">
            <a:extLst>
              <a:ext uri="{FF2B5EF4-FFF2-40B4-BE49-F238E27FC236}">
                <a16:creationId xmlns:a16="http://schemas.microsoft.com/office/drawing/2014/main" id="{7DD6A056-F60F-58A6-FDFD-4466BC97BFDA}"/>
              </a:ext>
            </a:extLst>
          </p:cNvPr>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65000"/>
              <a:buFont typeface="Wingdings" pitchFamily="2" charset="2"/>
              <a:buChar char="v"/>
              <a:defRPr kumimoji="1" sz="2800">
                <a:solidFill>
                  <a:schemeClr val="tx1"/>
                </a:solidFill>
                <a:latin typeface="Gill Sans MT" panose="020B0502020104020203" pitchFamily="34" charset="77"/>
                <a:ea typeface="宋体" panose="02010600030101010101" pitchFamily="2" charset="-122"/>
                <a:cs typeface="Arial" panose="020B0604020202020204" pitchFamily="34" charset="0"/>
              </a:defRPr>
            </a:lvl1pPr>
            <a:lvl2pPr marL="742950" indent="-285750">
              <a:lnSpc>
                <a:spcPct val="85000"/>
              </a:lnSpc>
              <a:spcBef>
                <a:spcPct val="20000"/>
              </a:spcBef>
              <a:buClr>
                <a:srgbClr val="000099"/>
              </a:buClr>
              <a:buFont typeface="Wingdings" pitchFamily="2" charset="2"/>
              <a:buChar char="§"/>
              <a:defRPr kumimoji="1" sz="2400">
                <a:solidFill>
                  <a:schemeClr val="tx1"/>
                </a:solidFill>
                <a:latin typeface="Gill Sans MT" panose="020B0502020104020203" pitchFamily="34" charset="77"/>
                <a:ea typeface="Arial" panose="020B0604020202020204" pitchFamily="34" charset="0"/>
                <a:cs typeface="Arial" panose="020B0604020202020204" pitchFamily="34" charset="0"/>
              </a:defRPr>
            </a:lvl2pPr>
            <a:lvl3pPr marL="1143000" indent="-228600">
              <a:spcBef>
                <a:spcPct val="20000"/>
              </a:spcBef>
              <a:buChar char="•"/>
              <a:defRPr kumimoji="1" sz="2000">
                <a:solidFill>
                  <a:schemeClr val="tx1"/>
                </a:solidFill>
                <a:latin typeface="Comic Sans MS" panose="030F0902030302020204" pitchFamily="66"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100000"/>
              </a:lnSpc>
              <a:spcBef>
                <a:spcPct val="0"/>
              </a:spcBef>
              <a:buClrTx/>
              <a:buSzTx/>
              <a:buFontTx/>
              <a:buNone/>
            </a:pPr>
            <a:r>
              <a:rPr kumimoji="0" lang="en-US" altLang="zh-CN" sz="1200">
                <a:latin typeface="Arial" panose="020B0604020202020204" pitchFamily="34" charset="0"/>
                <a:ea typeface="ＭＳ Ｐゴシック" panose="020B0600070205080204" pitchFamily="34" charset="-128"/>
              </a:rPr>
              <a:t>7-</a:t>
            </a:r>
            <a:fld id="{F9FBD468-2D7E-A94B-8E84-AF6A28FBEDE1}" type="slidenum">
              <a:rPr kumimoji="0" lang="en-US" altLang="zh-CN" sz="1200" smtClean="0">
                <a:latin typeface="Arial" panose="020B0604020202020204" pitchFamily="34" charset="0"/>
                <a:ea typeface="ＭＳ Ｐゴシック" panose="020B0600070205080204" pitchFamily="34" charset="-128"/>
              </a:rPr>
              <a:pPr>
                <a:lnSpc>
                  <a:spcPct val="100000"/>
                </a:lnSpc>
                <a:spcBef>
                  <a:spcPct val="0"/>
                </a:spcBef>
                <a:buClrTx/>
                <a:buSzTx/>
                <a:buFontTx/>
                <a:buNone/>
              </a:pPr>
              <a:t>9</a:t>
            </a:fld>
            <a:endParaRPr kumimoji="0" lang="en-US" altLang="zh-CN" sz="1200">
              <a:latin typeface="Arial" panose="020B0604020202020204" pitchFamily="34" charset="0"/>
              <a:ea typeface="ＭＳ Ｐゴシック" panose="020B0600070205080204" pitchFamily="34" charset="-128"/>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2"/>
</p:tagLst>
</file>

<file path=ppt/tags/tag2.xml><?xml version="1.0" encoding="utf-8"?>
<p:tagLst xmlns:a="http://schemas.openxmlformats.org/drawingml/2006/main" xmlns:r="http://schemas.openxmlformats.org/officeDocument/2006/relationships" xmlns:p="http://schemas.openxmlformats.org/presentationml/2006/main">
  <p:tag name="TIMING" val="|9.1"/>
</p:tagLst>
</file>

<file path=ppt/theme/theme1.xml><?xml version="1.0" encoding="utf-8"?>
<a:theme xmlns:a="http://schemas.openxmlformats.org/drawingml/2006/main" name="12_Default Design">
  <a:themeElements>
    <a:clrScheme name="1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_Default Design">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a:lstStyle/>
    </a:lnDef>
  </a:objectDefaults>
  <a:extraClrSchemeLst>
    <a:extraClrScheme>
      <a:clrScheme name="1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27888</TotalTime>
  <Words>909</Words>
  <Application>Microsoft Macintosh PowerPoint</Application>
  <PresentationFormat>On-screen Show (4:3)</PresentationFormat>
  <Paragraphs>198</Paragraphs>
  <Slides>14</Slides>
  <Notes>12</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Arial</vt:lpstr>
      <vt:lpstr>Gill Sans MT</vt:lpstr>
      <vt:lpstr>宋体</vt:lpstr>
      <vt:lpstr>Wingdings</vt:lpstr>
      <vt:lpstr>Comic Sans MS</vt:lpstr>
      <vt:lpstr>Times New Roman</vt:lpstr>
      <vt:lpstr>ＭＳ Ｐゴシック</vt:lpstr>
      <vt:lpstr>ヒラギノ角ゴ Pro W3</vt:lpstr>
      <vt:lpstr>Tahoma</vt:lpstr>
      <vt:lpstr>Arial Narrow</vt:lpstr>
      <vt:lpstr>ZapfDingbats</vt:lpstr>
      <vt:lpstr>Courier New</vt:lpstr>
      <vt:lpstr>12_Default Design</vt:lpstr>
      <vt:lpstr>Office Theme</vt:lpstr>
      <vt:lpstr>PowerPoint Presentation</vt:lpstr>
      <vt:lpstr>What’s the Internet: “nuts and bolts” view</vt:lpstr>
      <vt:lpstr>What’s the Internet: a service view</vt:lpstr>
      <vt:lpstr>PowerPoint Presentation</vt:lpstr>
      <vt:lpstr>Quality of Experience (QoE) today is not ideal</vt:lpstr>
      <vt:lpstr>PowerPoint Presentation</vt:lpstr>
      <vt:lpstr>Multimedia: video</vt:lpstr>
      <vt:lpstr>Streaming stored video: </vt:lpstr>
      <vt:lpstr>Streaming stored video: challenges</vt:lpstr>
      <vt:lpstr>Web and HTTP</vt:lpstr>
      <vt:lpstr>HTTP overview</vt:lpstr>
      <vt:lpstr>Adaptive Multi-Bit Rate with HTTP Streaming （1）</vt:lpstr>
      <vt:lpstr>Adaptive Multi-Bit Rate with HTTP Streaming （2） </vt:lpstr>
      <vt:lpstr>HTTP Chunking Protocol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Edition: Chapter 1</dc:title>
  <dc:creator>Jim Kurose and Keith Ross</dc:creator>
  <cp:lastModifiedBy>Pei Dan</cp:lastModifiedBy>
  <cp:revision>318</cp:revision>
  <cp:lastPrinted>2018-09-17T00:09:41Z</cp:lastPrinted>
  <dcterms:created xsi:type="dcterms:W3CDTF">2013-09-16T03:55:24Z</dcterms:created>
  <dcterms:modified xsi:type="dcterms:W3CDTF">2024-03-05T13:28:21Z</dcterms:modified>
</cp:coreProperties>
</file>