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51" r:id="rId1"/>
    <p:sldMasterId id="2147484265" r:id="rId2"/>
    <p:sldMasterId id="2147484279" r:id="rId3"/>
    <p:sldMasterId id="2147484293" r:id="rId4"/>
    <p:sldMasterId id="2147484307" r:id="rId5"/>
    <p:sldMasterId id="2147484319" r:id="rId6"/>
    <p:sldMasterId id="2147484331" r:id="rId7"/>
    <p:sldMasterId id="2147484343" r:id="rId8"/>
    <p:sldMasterId id="2147484355" r:id="rId9"/>
    <p:sldMasterId id="2147484369" r:id="rId10"/>
    <p:sldMasterId id="2147484383" r:id="rId11"/>
    <p:sldMasterId id="2147484397" r:id="rId12"/>
    <p:sldMasterId id="2147484447" r:id="rId13"/>
  </p:sldMasterIdLst>
  <p:notesMasterIdLst>
    <p:notesMasterId r:id="rId29"/>
  </p:notesMasterIdLst>
  <p:handoutMasterIdLst>
    <p:handoutMasterId r:id="rId30"/>
  </p:handoutMasterIdLst>
  <p:sldIdLst>
    <p:sldId id="901" r:id="rId14"/>
    <p:sldId id="920" r:id="rId15"/>
    <p:sldId id="903" r:id="rId16"/>
    <p:sldId id="922" r:id="rId17"/>
    <p:sldId id="929" r:id="rId18"/>
    <p:sldId id="924" r:id="rId19"/>
    <p:sldId id="930" r:id="rId20"/>
    <p:sldId id="923" r:id="rId21"/>
    <p:sldId id="904" r:id="rId22"/>
    <p:sldId id="925" r:id="rId23"/>
    <p:sldId id="905" r:id="rId24"/>
    <p:sldId id="926" r:id="rId25"/>
    <p:sldId id="906" r:id="rId26"/>
    <p:sldId id="907" r:id="rId27"/>
    <p:sldId id="927" r:id="rId28"/>
  </p:sldIdLst>
  <p:sldSz cx="9144000" cy="6858000" type="screen4x3"/>
  <p:notesSz cx="9296400" cy="6881813"/>
  <p:defaultTextStyle>
    <a:defPPr>
      <a:defRPr lang="en-IE"/>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526">
          <p15:clr>
            <a:srgbClr val="A4A3A4"/>
          </p15:clr>
        </p15:guide>
        <p15:guide id="2" orient="horz" pos="736">
          <p15:clr>
            <a:srgbClr val="A4A3A4"/>
          </p15:clr>
        </p15:guide>
        <p15:guide id="3" orient="horz" pos="2286">
          <p15:clr>
            <a:srgbClr val="A4A3A4"/>
          </p15:clr>
        </p15:guide>
        <p15:guide id="4" orient="horz" pos="3780">
          <p15:clr>
            <a:srgbClr val="A4A3A4"/>
          </p15:clr>
        </p15:guide>
        <p15:guide id="5" pos="1371">
          <p15:clr>
            <a:srgbClr val="A4A3A4"/>
          </p15:clr>
        </p15:guide>
        <p15:guide id="6" pos="308">
          <p15:clr>
            <a:srgbClr val="A4A3A4"/>
          </p15:clr>
        </p15:guide>
        <p15:guide id="7" pos="2873">
          <p15:clr>
            <a:srgbClr val="A4A3A4"/>
          </p15:clr>
        </p15:guide>
      </p15:sldGuideLst>
    </p:ext>
    <p:ext uri="{2D200454-40CA-4A62-9FC3-DE9A4176ACB9}">
      <p15:notesGuideLst xmlns:p15="http://schemas.microsoft.com/office/powerpoint/2012/main">
        <p15:guide id="1" orient="horz" pos="2168">
          <p15:clr>
            <a:srgbClr val="A4A3A4"/>
          </p15:clr>
        </p15:guide>
        <p15:guide id="2" pos="29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1E97"/>
    <a:srgbClr val="D5CDDF"/>
    <a:srgbClr val="57068C"/>
    <a:srgbClr val="000000"/>
    <a:srgbClr val="FFB343"/>
    <a:srgbClr val="D88300"/>
    <a:srgbClr val="3B006F"/>
    <a:srgbClr val="370A64"/>
    <a:srgbClr val="370064"/>
    <a:srgbClr val="370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6789" autoAdjust="0"/>
    <p:restoredTop sz="95330" autoAdjust="0"/>
  </p:normalViewPr>
  <p:slideViewPr>
    <p:cSldViewPr snapToGrid="0" showGuides="1">
      <p:cViewPr varScale="1">
        <p:scale>
          <a:sx n="128" d="100"/>
          <a:sy n="128" d="100"/>
        </p:scale>
        <p:origin x="2696" y="176"/>
      </p:cViewPr>
      <p:guideLst>
        <p:guide orient="horz" pos="3526"/>
        <p:guide orient="horz" pos="736"/>
        <p:guide orient="horz" pos="2286"/>
        <p:guide orient="horz" pos="3780"/>
        <p:guide pos="1371"/>
        <p:guide pos="308"/>
        <p:guide pos="2873"/>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79" d="100"/>
          <a:sy n="79" d="100"/>
        </p:scale>
        <p:origin x="-2148" y="-108"/>
      </p:cViewPr>
      <p:guideLst>
        <p:guide orient="horz" pos="2168"/>
        <p:guide pos="29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498" name="Rectangle 2"/>
          <p:cNvSpPr>
            <a:spLocks noGrp="1" noChangeArrowheads="1"/>
          </p:cNvSpPr>
          <p:nvPr>
            <p:ph type="hdr" sz="quarter"/>
          </p:nvPr>
        </p:nvSpPr>
        <p:spPr bwMode="auto">
          <a:xfrm>
            <a:off x="0" y="1"/>
            <a:ext cx="4029165" cy="342988"/>
          </a:xfrm>
          <a:prstGeom prst="rect">
            <a:avLst/>
          </a:prstGeom>
          <a:noFill/>
          <a:ln w="9525">
            <a:noFill/>
            <a:miter lim="800000"/>
            <a:headEnd/>
            <a:tailEnd/>
          </a:ln>
          <a:effectLst/>
        </p:spPr>
        <p:txBody>
          <a:bodyPr vert="horz" wrap="square" lIns="90169" tIns="45084" rIns="90169" bIns="45084" numCol="1" anchor="t" anchorCtr="0" compatLnSpc="1">
            <a:prstTxWarp prst="textNoShape">
              <a:avLst/>
            </a:prstTxWarp>
          </a:bodyPr>
          <a:lstStyle>
            <a:lvl1pPr algn="l" defTabSz="901700">
              <a:spcBef>
                <a:spcPct val="0"/>
              </a:spcBef>
              <a:defRPr>
                <a:latin typeface="Times New Roman" pitchFamily="18" charset="0"/>
                <a:cs typeface="+mn-cs"/>
              </a:defRPr>
            </a:lvl1pPr>
          </a:lstStyle>
          <a:p>
            <a:pPr>
              <a:defRPr/>
            </a:pPr>
            <a:endParaRPr lang="en-IE"/>
          </a:p>
        </p:txBody>
      </p:sp>
      <p:sp>
        <p:nvSpPr>
          <p:cNvPr id="362499" name="Rectangle 3"/>
          <p:cNvSpPr>
            <a:spLocks noGrp="1" noChangeArrowheads="1"/>
          </p:cNvSpPr>
          <p:nvPr>
            <p:ph type="dt" sz="quarter" idx="1"/>
          </p:nvPr>
        </p:nvSpPr>
        <p:spPr bwMode="auto">
          <a:xfrm>
            <a:off x="5265067" y="1"/>
            <a:ext cx="4029165" cy="342988"/>
          </a:xfrm>
          <a:prstGeom prst="rect">
            <a:avLst/>
          </a:prstGeom>
          <a:noFill/>
          <a:ln w="9525">
            <a:noFill/>
            <a:miter lim="800000"/>
            <a:headEnd/>
            <a:tailEnd/>
          </a:ln>
          <a:effectLst/>
        </p:spPr>
        <p:txBody>
          <a:bodyPr vert="horz" wrap="square" lIns="90169" tIns="45084" rIns="90169" bIns="45084" numCol="1" anchor="t" anchorCtr="0" compatLnSpc="1">
            <a:prstTxWarp prst="textNoShape">
              <a:avLst/>
            </a:prstTxWarp>
          </a:bodyPr>
          <a:lstStyle>
            <a:lvl1pPr algn="r" defTabSz="901700">
              <a:spcBef>
                <a:spcPct val="0"/>
              </a:spcBef>
              <a:defRPr>
                <a:latin typeface="Times New Roman" pitchFamily="18" charset="0"/>
                <a:cs typeface="+mn-cs"/>
              </a:defRPr>
            </a:lvl1pPr>
          </a:lstStyle>
          <a:p>
            <a:pPr>
              <a:defRPr/>
            </a:pPr>
            <a:endParaRPr lang="en-IE"/>
          </a:p>
        </p:txBody>
      </p:sp>
      <p:sp>
        <p:nvSpPr>
          <p:cNvPr id="362500" name="Rectangle 4"/>
          <p:cNvSpPr>
            <a:spLocks noGrp="1" noChangeArrowheads="1"/>
          </p:cNvSpPr>
          <p:nvPr>
            <p:ph type="ftr" sz="quarter" idx="2"/>
          </p:nvPr>
        </p:nvSpPr>
        <p:spPr bwMode="auto">
          <a:xfrm>
            <a:off x="0" y="6537724"/>
            <a:ext cx="4029165" cy="342988"/>
          </a:xfrm>
          <a:prstGeom prst="rect">
            <a:avLst/>
          </a:prstGeom>
          <a:noFill/>
          <a:ln w="9525">
            <a:noFill/>
            <a:miter lim="800000"/>
            <a:headEnd/>
            <a:tailEnd/>
          </a:ln>
          <a:effectLst/>
        </p:spPr>
        <p:txBody>
          <a:bodyPr vert="horz" wrap="square" lIns="90169" tIns="45084" rIns="90169" bIns="45084" numCol="1" anchor="b" anchorCtr="0" compatLnSpc="1">
            <a:prstTxWarp prst="textNoShape">
              <a:avLst/>
            </a:prstTxWarp>
          </a:bodyPr>
          <a:lstStyle>
            <a:lvl1pPr algn="l" defTabSz="901700">
              <a:spcBef>
                <a:spcPct val="0"/>
              </a:spcBef>
              <a:defRPr>
                <a:latin typeface="Times New Roman" pitchFamily="18" charset="0"/>
                <a:cs typeface="+mn-cs"/>
              </a:defRPr>
            </a:lvl1pPr>
          </a:lstStyle>
          <a:p>
            <a:pPr>
              <a:defRPr/>
            </a:pPr>
            <a:endParaRPr lang="en-IE"/>
          </a:p>
        </p:txBody>
      </p:sp>
      <p:sp>
        <p:nvSpPr>
          <p:cNvPr id="362501" name="Rectangle 5"/>
          <p:cNvSpPr>
            <a:spLocks noGrp="1" noChangeArrowheads="1"/>
          </p:cNvSpPr>
          <p:nvPr>
            <p:ph type="sldNum" sz="quarter" idx="3"/>
          </p:nvPr>
        </p:nvSpPr>
        <p:spPr bwMode="auto">
          <a:xfrm>
            <a:off x="5265067" y="6537724"/>
            <a:ext cx="4029165" cy="342988"/>
          </a:xfrm>
          <a:prstGeom prst="rect">
            <a:avLst/>
          </a:prstGeom>
          <a:noFill/>
          <a:ln w="9525">
            <a:noFill/>
            <a:miter lim="800000"/>
            <a:headEnd/>
            <a:tailEnd/>
          </a:ln>
          <a:effectLst/>
        </p:spPr>
        <p:txBody>
          <a:bodyPr vert="horz" wrap="square" lIns="90169" tIns="45084" rIns="90169" bIns="45084" numCol="1" anchor="b" anchorCtr="0" compatLnSpc="1">
            <a:prstTxWarp prst="textNoShape">
              <a:avLst/>
            </a:prstTxWarp>
          </a:bodyPr>
          <a:lstStyle>
            <a:lvl1pPr algn="r" defTabSz="901700">
              <a:spcBef>
                <a:spcPct val="0"/>
              </a:spcBef>
              <a:defRPr>
                <a:latin typeface="Times New Roman" pitchFamily="18" charset="0"/>
                <a:cs typeface="+mn-cs"/>
              </a:defRPr>
            </a:lvl1pPr>
          </a:lstStyle>
          <a:p>
            <a:pPr>
              <a:defRPr/>
            </a:pPr>
            <a:fld id="{039A244B-6FB8-493D-BD96-9DF260057D1A}" type="slidenum">
              <a:rPr lang="en-IE"/>
              <a:pPr>
                <a:defRPr/>
              </a:pPr>
              <a:t>‹#›</a:t>
            </a:fld>
            <a:endParaRPr lang="en-IE"/>
          </a:p>
        </p:txBody>
      </p:sp>
    </p:spTree>
    <p:extLst>
      <p:ext uri="{BB962C8B-B14F-4D97-AF65-F5344CB8AC3E}">
        <p14:creationId xmlns:p14="http://schemas.microsoft.com/office/powerpoint/2010/main" val="21027589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4029165" cy="344091"/>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l" defTabSz="931863">
              <a:spcBef>
                <a:spcPct val="0"/>
              </a:spcBef>
              <a:defRPr>
                <a:latin typeface="Times New Roman" pitchFamily="18" charset="0"/>
                <a:cs typeface="+mn-cs"/>
              </a:defRPr>
            </a:lvl1pPr>
          </a:lstStyle>
          <a:p>
            <a:pPr>
              <a:defRPr/>
            </a:pPr>
            <a:endParaRPr lang="en-IE"/>
          </a:p>
        </p:txBody>
      </p:sp>
      <p:sp>
        <p:nvSpPr>
          <p:cNvPr id="14339" name="Rectangle 3"/>
          <p:cNvSpPr>
            <a:spLocks noGrp="1" noChangeArrowheads="1"/>
          </p:cNvSpPr>
          <p:nvPr>
            <p:ph type="dt" idx="1"/>
          </p:nvPr>
        </p:nvSpPr>
        <p:spPr bwMode="auto">
          <a:xfrm>
            <a:off x="5265067" y="1"/>
            <a:ext cx="4029165" cy="344091"/>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defTabSz="931863">
              <a:spcBef>
                <a:spcPct val="0"/>
              </a:spcBef>
              <a:defRPr>
                <a:latin typeface="Times New Roman" pitchFamily="18" charset="0"/>
                <a:cs typeface="+mn-cs"/>
              </a:defRPr>
            </a:lvl1pPr>
          </a:lstStyle>
          <a:p>
            <a:pPr>
              <a:defRPr/>
            </a:pPr>
            <a:endParaRPr lang="en-IE"/>
          </a:p>
        </p:txBody>
      </p:sp>
      <p:sp>
        <p:nvSpPr>
          <p:cNvPr id="44036" name="Rectangle 4"/>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29641" y="3268862"/>
            <a:ext cx="7437119" cy="3096816"/>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IE" noProof="0"/>
              <a:t>Click to edit Master text styles</a:t>
            </a:r>
          </a:p>
          <a:p>
            <a:pPr lvl="1"/>
            <a:r>
              <a:rPr lang="en-IE" noProof="0"/>
              <a:t>Second level</a:t>
            </a:r>
          </a:p>
          <a:p>
            <a:pPr lvl="2"/>
            <a:r>
              <a:rPr lang="en-IE" noProof="0"/>
              <a:t>Third level</a:t>
            </a:r>
          </a:p>
          <a:p>
            <a:pPr lvl="3"/>
            <a:r>
              <a:rPr lang="en-IE" noProof="0"/>
              <a:t>Fourth level</a:t>
            </a:r>
          </a:p>
          <a:p>
            <a:pPr lvl="4"/>
            <a:r>
              <a:rPr lang="en-IE" noProof="0"/>
              <a:t>Fifth level</a:t>
            </a:r>
          </a:p>
        </p:txBody>
      </p:sp>
      <p:sp>
        <p:nvSpPr>
          <p:cNvPr id="14342" name="Rectangle 6"/>
          <p:cNvSpPr>
            <a:spLocks noGrp="1" noChangeArrowheads="1"/>
          </p:cNvSpPr>
          <p:nvPr>
            <p:ph type="ftr" sz="quarter" idx="4"/>
          </p:nvPr>
        </p:nvSpPr>
        <p:spPr bwMode="auto">
          <a:xfrm>
            <a:off x="0" y="6536621"/>
            <a:ext cx="4029165" cy="344091"/>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l" defTabSz="931863">
              <a:spcBef>
                <a:spcPct val="0"/>
              </a:spcBef>
              <a:defRPr>
                <a:latin typeface="Times New Roman" pitchFamily="18" charset="0"/>
                <a:cs typeface="+mn-cs"/>
              </a:defRPr>
            </a:lvl1pPr>
          </a:lstStyle>
          <a:p>
            <a:pPr>
              <a:defRPr/>
            </a:pPr>
            <a:endParaRPr lang="en-IE"/>
          </a:p>
        </p:txBody>
      </p:sp>
      <p:sp>
        <p:nvSpPr>
          <p:cNvPr id="14343" name="Rectangle 7"/>
          <p:cNvSpPr>
            <a:spLocks noGrp="1" noChangeArrowheads="1"/>
          </p:cNvSpPr>
          <p:nvPr>
            <p:ph type="sldNum" sz="quarter" idx="5"/>
          </p:nvPr>
        </p:nvSpPr>
        <p:spPr bwMode="auto">
          <a:xfrm>
            <a:off x="5265067" y="6536621"/>
            <a:ext cx="4029165" cy="344091"/>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defTabSz="931863">
              <a:spcBef>
                <a:spcPct val="0"/>
              </a:spcBef>
              <a:defRPr>
                <a:latin typeface="Times New Roman" pitchFamily="18" charset="0"/>
                <a:cs typeface="+mn-cs"/>
              </a:defRPr>
            </a:lvl1pPr>
          </a:lstStyle>
          <a:p>
            <a:pPr>
              <a:defRPr/>
            </a:pPr>
            <a:fld id="{5012BF16-63C2-4958-952A-E6EC7F15FB5A}" type="slidenum">
              <a:rPr lang="en-IE"/>
              <a:pPr>
                <a:defRPr/>
              </a:pPr>
              <a:t>‹#›</a:t>
            </a:fld>
            <a:endParaRPr lang="en-IE"/>
          </a:p>
        </p:txBody>
      </p:sp>
    </p:spTree>
    <p:extLst>
      <p:ext uri="{BB962C8B-B14F-4D97-AF65-F5344CB8AC3E}">
        <p14:creationId xmlns:p14="http://schemas.microsoft.com/office/powerpoint/2010/main" val="400027235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a:t>
            </a:fld>
            <a:endParaRPr lang="en-IE"/>
          </a:p>
        </p:txBody>
      </p:sp>
    </p:spTree>
    <p:extLst>
      <p:ext uri="{BB962C8B-B14F-4D97-AF65-F5344CB8AC3E}">
        <p14:creationId xmlns:p14="http://schemas.microsoft.com/office/powerpoint/2010/main" val="2169220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Nearest neighbor algorithms are often referred to by the shorthand </a:t>
            </a:r>
            <a:r>
              <a:rPr lang="en-US" sz="1200" i="1" kern="1200" dirty="0">
                <a:solidFill>
                  <a:schemeClr val="tx1"/>
                </a:solidFill>
                <a:effectLst/>
                <a:latin typeface="Arial" charset="0"/>
                <a:ea typeface="+mn-ea"/>
                <a:cs typeface="+mn-cs"/>
              </a:rPr>
              <a:t>k</a:t>
            </a:r>
            <a:r>
              <a:rPr lang="en-US" sz="1200" kern="1200" dirty="0">
                <a:solidFill>
                  <a:schemeClr val="tx1"/>
                </a:solidFill>
                <a:effectLst/>
                <a:latin typeface="Arial" charset="0"/>
                <a:ea typeface="+mn-ea"/>
                <a:cs typeface="+mn-cs"/>
              </a:rPr>
              <a:t>-NN, where the </a:t>
            </a:r>
            <a:r>
              <a:rPr lang="en-US" sz="1200" i="1" kern="1200" dirty="0">
                <a:solidFill>
                  <a:schemeClr val="tx1"/>
                </a:solidFill>
                <a:effectLst/>
                <a:latin typeface="Arial" charset="0"/>
                <a:ea typeface="+mn-ea"/>
                <a:cs typeface="+mn-cs"/>
              </a:rPr>
              <a:t>k </a:t>
            </a:r>
            <a:r>
              <a:rPr lang="en-US" sz="1200" kern="1200" dirty="0">
                <a:solidFill>
                  <a:schemeClr val="tx1"/>
                </a:solidFill>
                <a:effectLst/>
                <a:latin typeface="Arial" charset="0"/>
                <a:ea typeface="+mn-ea"/>
                <a:cs typeface="+mn-cs"/>
              </a:rPr>
              <a:t>refers to the number of neighbors used, such as 3-NN.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11</a:t>
            </a:fld>
            <a:endParaRPr lang="en-IE"/>
          </a:p>
        </p:txBody>
      </p:sp>
    </p:spTree>
    <p:extLst>
      <p:ext uri="{BB962C8B-B14F-4D97-AF65-F5344CB8AC3E}">
        <p14:creationId xmlns:p14="http://schemas.microsoft.com/office/powerpoint/2010/main" val="796396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Arial" charset="0"/>
                <a:ea typeface="+mn-ea"/>
                <a:cs typeface="+mn-cs"/>
              </a:rPr>
              <a:t>A</a:t>
            </a:r>
            <a:r>
              <a:rPr lang="en-US" sz="1200" kern="1200" dirty="0">
                <a:solidFill>
                  <a:schemeClr val="tx1"/>
                </a:solidFill>
                <a:effectLst/>
                <a:latin typeface="Arial" charset="0"/>
                <a:ea typeface="+mn-ea"/>
                <a:cs typeface="+mn-cs"/>
              </a:rPr>
              <a:t>s with other models we’ve seen, it is instructive to visualize the classification regions created by a nearest-neighbor method. Although no explicit boundary is created, there are implicit regions created by instance neighborhoods. These regions can be calculated by systematically probing points in the instance space, determining each point’s classification, and constructing the boundary where classifications change.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Boundaries created by a 1-NN classifier.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If you’re thinking that 1-NN must </a:t>
            </a:r>
            <a:r>
              <a:rPr lang="en-US" sz="1200" kern="1200" dirty="0" err="1">
                <a:solidFill>
                  <a:schemeClr val="tx1"/>
                </a:solidFill>
                <a:effectLst/>
                <a:latin typeface="Arial" charset="0"/>
                <a:ea typeface="+mn-ea"/>
                <a:cs typeface="+mn-cs"/>
              </a:rPr>
              <a:t>overfit</a:t>
            </a:r>
            <a:r>
              <a:rPr lang="en-US" sz="1200" kern="1200" dirty="0">
                <a:solidFill>
                  <a:schemeClr val="tx1"/>
                </a:solidFill>
                <a:effectLst/>
                <a:latin typeface="Arial" charset="0"/>
                <a:ea typeface="+mn-ea"/>
                <a:cs typeface="+mn-cs"/>
              </a:rPr>
              <a:t> very strongly, then you are correct. In fact, think about what would happen if you evaluated a 1-NN classifier on the training data. When classifying each training data point, any reasonable distance metric would lead to the retrieval of that training point itself as its own nearest neighbor! Then its own value for the target variable would be used to predict itself, and voilà, perfect classification.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12</a:t>
            </a:fld>
            <a:endParaRPr lang="en-IE"/>
          </a:p>
        </p:txBody>
      </p:sp>
    </p:spTree>
    <p:extLst>
      <p:ext uri="{BB962C8B-B14F-4D97-AF65-F5344CB8AC3E}">
        <p14:creationId xmlns:p14="http://schemas.microsoft.com/office/powerpoint/2010/main" val="321915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More generally, irregular concept bound </a:t>
            </a:r>
            <a:r>
              <a:rPr lang="en-US" sz="1200" kern="1200" dirty="0" err="1">
                <a:solidFill>
                  <a:schemeClr val="tx1"/>
                </a:solidFill>
                <a:effectLst/>
                <a:latin typeface="Arial" charset="0"/>
                <a:ea typeface="+mn-ea"/>
                <a:cs typeface="+mn-cs"/>
              </a:rPr>
              <a:t>aries</a:t>
            </a:r>
            <a:r>
              <a:rPr lang="en-US" sz="1200" kern="1200" dirty="0">
                <a:solidFill>
                  <a:schemeClr val="tx1"/>
                </a:solidFill>
                <a:effectLst/>
                <a:latin typeface="Arial" charset="0"/>
                <a:ea typeface="+mn-ea"/>
                <a:cs typeface="+mn-cs"/>
              </a:rPr>
              <a:t> are characteristic of all nearest-neighbor classifiers, because they do not impose any particular geometric form on the classifier. Instead, they form boundaries in instance space tailored to the specific data used for training.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13</a:t>
            </a:fld>
            <a:endParaRPr lang="en-IE"/>
          </a:p>
        </p:txBody>
      </p:sp>
    </p:spTree>
    <p:extLst>
      <p:ext uri="{BB962C8B-B14F-4D97-AF65-F5344CB8AC3E}">
        <p14:creationId xmlns:p14="http://schemas.microsoft.com/office/powerpoint/2010/main" val="377202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Note, however, that in neither case are the bound‐</a:t>
            </a:r>
            <a:r>
              <a:rPr lang="en-US" sz="1200" kern="1200" dirty="0" err="1">
                <a:solidFill>
                  <a:schemeClr val="tx1"/>
                </a:solidFill>
                <a:effectLst/>
                <a:latin typeface="Arial" charset="0"/>
                <a:ea typeface="+mn-ea"/>
                <a:cs typeface="+mn-cs"/>
              </a:rPr>
              <a:t>aries</a:t>
            </a:r>
            <a:r>
              <a:rPr lang="en-US" sz="1200" kern="1200" dirty="0">
                <a:solidFill>
                  <a:schemeClr val="tx1"/>
                </a:solidFill>
                <a:effectLst/>
                <a:latin typeface="Arial" charset="0"/>
                <a:ea typeface="+mn-ea"/>
                <a:cs typeface="+mn-cs"/>
              </a:rPr>
              <a:t> smooth curves or regular piecewise geometric regions that we would expect to see with a linear model or a tree-structured model. The boundaries for </a:t>
            </a:r>
            <a:r>
              <a:rPr lang="en-US" sz="1200" i="1" kern="1200" dirty="0">
                <a:solidFill>
                  <a:schemeClr val="tx1"/>
                </a:solidFill>
                <a:effectLst/>
                <a:latin typeface="Arial" charset="0"/>
                <a:ea typeface="+mn-ea"/>
                <a:cs typeface="+mn-cs"/>
              </a:rPr>
              <a:t>k</a:t>
            </a:r>
            <a:r>
              <a:rPr lang="en-US" sz="1200" kern="1200" dirty="0">
                <a:solidFill>
                  <a:schemeClr val="tx1"/>
                </a:solidFill>
                <a:effectLst/>
                <a:latin typeface="Arial" charset="0"/>
                <a:ea typeface="+mn-ea"/>
                <a:cs typeface="+mn-cs"/>
              </a:rPr>
              <a:t>-NN are more strongly defined by the data.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Now let’s return to an earlier question: how should one choose </a:t>
            </a:r>
            <a:r>
              <a:rPr lang="en-US" sz="1200" i="1" kern="1200" dirty="0">
                <a:solidFill>
                  <a:schemeClr val="tx1"/>
                </a:solidFill>
                <a:effectLst/>
                <a:latin typeface="Arial" charset="0"/>
                <a:ea typeface="+mn-ea"/>
                <a:cs typeface="+mn-cs"/>
              </a:rPr>
              <a:t>k</a:t>
            </a:r>
            <a:r>
              <a:rPr lang="en-US" sz="1200" kern="1200" dirty="0">
                <a:solidFill>
                  <a:schemeClr val="tx1"/>
                </a:solidFill>
                <a:effectLst/>
                <a:latin typeface="Arial" charset="0"/>
                <a:ea typeface="+mn-ea"/>
                <a:cs typeface="+mn-cs"/>
              </a:rPr>
              <a:t>? We can use the same procedure discussed in “A General Method for Avoiding Overfitting” on page 134 for setting other complexity parameters: we can conduct cross-validation or other nested holdout testing on the training set, for a variety of different values of </a:t>
            </a:r>
            <a:r>
              <a:rPr lang="en-US" sz="1200" i="1" kern="1200" dirty="0">
                <a:solidFill>
                  <a:schemeClr val="tx1"/>
                </a:solidFill>
                <a:effectLst/>
                <a:latin typeface="Arial" charset="0"/>
                <a:ea typeface="+mn-ea"/>
                <a:cs typeface="+mn-cs"/>
              </a:rPr>
              <a:t>k</a:t>
            </a:r>
            <a:r>
              <a:rPr lang="en-US" sz="1200" kern="1200" dirty="0">
                <a:solidFill>
                  <a:schemeClr val="tx1"/>
                </a:solidFill>
                <a:effectLst/>
                <a:latin typeface="Arial" charset="0"/>
                <a:ea typeface="+mn-ea"/>
                <a:cs typeface="+mn-cs"/>
              </a:rPr>
              <a:t>, searching for one that gives the best performance on the training data. Then when we have chosen a value of </a:t>
            </a:r>
            <a:r>
              <a:rPr lang="en-US" sz="1200" i="1" kern="1200" dirty="0">
                <a:solidFill>
                  <a:schemeClr val="tx1"/>
                </a:solidFill>
                <a:effectLst/>
                <a:latin typeface="Arial" charset="0"/>
                <a:ea typeface="+mn-ea"/>
                <a:cs typeface="+mn-cs"/>
              </a:rPr>
              <a:t>k</a:t>
            </a:r>
            <a:r>
              <a:rPr lang="en-US" sz="1200" kern="1200" dirty="0">
                <a:solidFill>
                  <a:schemeClr val="tx1"/>
                </a:solidFill>
                <a:effectLst/>
                <a:latin typeface="Arial" charset="0"/>
                <a:ea typeface="+mn-ea"/>
                <a:cs typeface="+mn-cs"/>
              </a:rPr>
              <a:t>, we build a </a:t>
            </a:r>
            <a:r>
              <a:rPr lang="en-US" sz="1200" i="1" kern="1200" dirty="0">
                <a:solidFill>
                  <a:schemeClr val="tx1"/>
                </a:solidFill>
                <a:effectLst/>
                <a:latin typeface="Arial" charset="0"/>
                <a:ea typeface="+mn-ea"/>
                <a:cs typeface="+mn-cs"/>
              </a:rPr>
              <a:t>k</a:t>
            </a:r>
            <a:r>
              <a:rPr lang="en-US" sz="1200" kern="1200" dirty="0">
                <a:solidFill>
                  <a:schemeClr val="tx1"/>
                </a:solidFill>
                <a:effectLst/>
                <a:latin typeface="Arial" charset="0"/>
                <a:ea typeface="+mn-ea"/>
                <a:cs typeface="+mn-cs"/>
              </a:rPr>
              <a:t>-NN model from the entire training set.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14</a:t>
            </a:fld>
            <a:endParaRPr lang="en-IE"/>
          </a:p>
        </p:txBody>
      </p:sp>
    </p:spTree>
    <p:extLst>
      <p:ext uri="{BB962C8B-B14F-4D97-AF65-F5344CB8AC3E}">
        <p14:creationId xmlns:p14="http://schemas.microsoft.com/office/powerpoint/2010/main" val="2806236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Much of the reason and effects are quite technical, but roughly, since all of the attributes (dimensions) contribute to the distance calculations, instance similarity can be confused and misled by the presence of too many irrelevant attributes.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kern="1200" dirty="0">
                <a:solidFill>
                  <a:schemeClr val="tx1"/>
                </a:solidFill>
                <a:effectLst/>
                <a:latin typeface="Arial" charset="0"/>
                <a:ea typeface="+mn-ea"/>
                <a:cs typeface="+mn-cs"/>
              </a:rPr>
              <a:t>feature selection </a:t>
            </a:r>
            <a:endParaRPr lang="en-US" dirty="0"/>
          </a:p>
          <a:p>
            <a:endParaRPr lang="en-US" dirty="0"/>
          </a:p>
          <a:p>
            <a:r>
              <a:rPr lang="en-US" sz="1200" b="1" kern="1200" dirty="0">
                <a:solidFill>
                  <a:schemeClr val="tx1"/>
                </a:solidFill>
                <a:effectLst/>
                <a:latin typeface="Arial" charset="0"/>
                <a:ea typeface="+mn-ea"/>
                <a:cs typeface="+mn-cs"/>
              </a:rPr>
              <a:t>Computational efficiency </a:t>
            </a:r>
            <a:endParaRPr lang="en-US" dirty="0"/>
          </a:p>
          <a:p>
            <a:r>
              <a:rPr lang="en-US" sz="1200" kern="1200" dirty="0">
                <a:solidFill>
                  <a:schemeClr val="tx1"/>
                </a:solidFill>
                <a:effectLst/>
                <a:latin typeface="Arial" charset="0"/>
                <a:ea typeface="+mn-ea"/>
                <a:cs typeface="+mn-cs"/>
              </a:rPr>
              <a:t>One benefit of nearest-neighbor methods is that training is very fast because it usually involves only storing the instances. No effort is expended in creating a model. The main computational cost of a nearest neighbor method is borne by the prediction/classification step, when the database must be queried to find nearest neighbors of a new instance. This can be very expensive, and the classification expense should be a consideration. Some applications require extremely fast predictions; for example, in online advertisement targeting, decisions may need to be made in a few tens of milliseconds. For such applications, a nearest neighbor method may be impractical.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15</a:t>
            </a:fld>
            <a:endParaRPr lang="en-IE"/>
          </a:p>
        </p:txBody>
      </p:sp>
    </p:spTree>
    <p:extLst>
      <p:ext uri="{BB962C8B-B14F-4D97-AF65-F5344CB8AC3E}">
        <p14:creationId xmlns:p14="http://schemas.microsoft.com/office/powerpoint/2010/main" val="1581955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2</a:t>
            </a:fld>
            <a:endParaRPr lang="en-IE"/>
          </a:p>
        </p:txBody>
      </p:sp>
    </p:spTree>
    <p:extLst>
      <p:ext uri="{BB962C8B-B14F-4D97-AF65-F5344CB8AC3E}">
        <p14:creationId xmlns:p14="http://schemas.microsoft.com/office/powerpoint/2010/main" val="306141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3</a:t>
            </a:fld>
            <a:endParaRPr lang="en-IE"/>
          </a:p>
        </p:txBody>
      </p:sp>
    </p:spTree>
    <p:extLst>
      <p:ext uri="{BB962C8B-B14F-4D97-AF65-F5344CB8AC3E}">
        <p14:creationId xmlns:p14="http://schemas.microsoft.com/office/powerpoint/2010/main" val="221313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4</a:t>
            </a:fld>
            <a:endParaRPr lang="en-IE"/>
          </a:p>
        </p:txBody>
      </p:sp>
    </p:spTree>
    <p:extLst>
      <p:ext uri="{BB962C8B-B14F-4D97-AF65-F5344CB8AC3E}">
        <p14:creationId xmlns:p14="http://schemas.microsoft.com/office/powerpoint/2010/main" val="306141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5</a:t>
            </a:fld>
            <a:endParaRPr lang="en-IE"/>
          </a:p>
        </p:txBody>
      </p:sp>
    </p:spTree>
    <p:extLst>
      <p:ext uri="{BB962C8B-B14F-4D97-AF65-F5344CB8AC3E}">
        <p14:creationId xmlns:p14="http://schemas.microsoft.com/office/powerpoint/2010/main" val="191757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6</a:t>
            </a:fld>
            <a:endParaRPr lang="en-IE"/>
          </a:p>
        </p:txBody>
      </p:sp>
    </p:spTree>
    <p:extLst>
      <p:ext uri="{BB962C8B-B14F-4D97-AF65-F5344CB8AC3E}">
        <p14:creationId xmlns:p14="http://schemas.microsoft.com/office/powerpoint/2010/main" val="99970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8</a:t>
            </a:fld>
            <a:endParaRPr lang="en-IE"/>
          </a:p>
        </p:txBody>
      </p:sp>
    </p:spTree>
    <p:extLst>
      <p:ext uri="{BB962C8B-B14F-4D97-AF65-F5344CB8AC3E}">
        <p14:creationId xmlns:p14="http://schemas.microsoft.com/office/powerpoint/2010/main" val="202999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shows a new example whose label we want to predict, indicated by a “?.” Following the basic procedure introduced above, the nearest neighbors (in this example, three of them) are retrieved and their known target variables (classes) are consulted. In this this case, two examples are positive and one is negative. What should be our com‐ </a:t>
            </a:r>
            <a:r>
              <a:rPr lang="en-US" sz="1200" kern="1200" dirty="0" err="1">
                <a:solidFill>
                  <a:schemeClr val="tx1"/>
                </a:solidFill>
                <a:effectLst/>
                <a:latin typeface="Arial" charset="0"/>
                <a:ea typeface="+mn-ea"/>
                <a:cs typeface="+mn-cs"/>
              </a:rPr>
              <a:t>bining</a:t>
            </a:r>
            <a:r>
              <a:rPr lang="en-US" sz="1200" kern="1200" dirty="0">
                <a:solidFill>
                  <a:schemeClr val="tx1"/>
                </a:solidFill>
                <a:effectLst/>
                <a:latin typeface="Arial" charset="0"/>
                <a:ea typeface="+mn-ea"/>
                <a:cs typeface="+mn-cs"/>
              </a:rPr>
              <a:t> function? A simple combining function in this case would be majority vote, so the predicted class would be positive. </a:t>
            </a:r>
            <a:endParaRPr lang="en-US"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To use similarity for predictive modeling, the basic procedure is beau‐ </a:t>
            </a:r>
            <a:r>
              <a:rPr lang="en-US" sz="1200" kern="1200" dirty="0" err="1">
                <a:solidFill>
                  <a:schemeClr val="tx1"/>
                </a:solidFill>
                <a:effectLst/>
                <a:latin typeface="Arial" charset="0"/>
                <a:ea typeface="+mn-ea"/>
                <a:cs typeface="+mn-cs"/>
              </a:rPr>
              <a:t>tifully</a:t>
            </a:r>
            <a:r>
              <a:rPr lang="en-US" sz="1200" kern="1200" dirty="0">
                <a:solidFill>
                  <a:schemeClr val="tx1"/>
                </a:solidFill>
                <a:effectLst/>
                <a:latin typeface="Arial" charset="0"/>
                <a:ea typeface="+mn-ea"/>
                <a:cs typeface="+mn-cs"/>
              </a:rPr>
              <a:t> simple: given a new example whose target variable we want to predict, we scan through all the training examples and choose several that are the most similar to the </a:t>
            </a: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9</a:t>
            </a:fld>
            <a:endParaRPr lang="en-IE"/>
          </a:p>
        </p:txBody>
      </p:sp>
    </p:spTree>
    <p:extLst>
      <p:ext uri="{BB962C8B-B14F-4D97-AF65-F5344CB8AC3E}">
        <p14:creationId xmlns:p14="http://schemas.microsoft.com/office/powerpoint/2010/main" val="2908030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Adding just a little more complexity, consider a credit card marketing problem. The goal is to predict whether a new customer will respond to a credit card offer based on how other, similar customers have responded.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Three customers (John, Rachael, and Norah) are fairly similar to David, with a distance of about 15. The other two customers (Ruth and </a:t>
            </a:r>
            <a:r>
              <a:rPr lang="en-US" sz="1200" kern="1200" dirty="0" err="1">
                <a:solidFill>
                  <a:schemeClr val="tx1"/>
                </a:solidFill>
                <a:effectLst/>
                <a:latin typeface="Arial" charset="0"/>
                <a:ea typeface="+mn-ea"/>
                <a:cs typeface="+mn-cs"/>
              </a:rPr>
              <a:t>Jef</a:t>
            </a:r>
            <a:r>
              <a:rPr lang="en-US" sz="1200" kern="1200" dirty="0">
                <a:solidFill>
                  <a:schemeClr val="tx1"/>
                </a:solidFill>
                <a:effectLst/>
                <a:latin typeface="Arial" charset="0"/>
                <a:ea typeface="+mn-ea"/>
                <a:cs typeface="+mn-cs"/>
              </a:rPr>
              <a:t>‐ </a:t>
            </a:r>
            <a:r>
              <a:rPr lang="en-US" sz="1200" kern="1200" dirty="0" err="1">
                <a:solidFill>
                  <a:schemeClr val="tx1"/>
                </a:solidFill>
                <a:effectLst/>
                <a:latin typeface="Arial" charset="0"/>
                <a:ea typeface="+mn-ea"/>
                <a:cs typeface="+mn-cs"/>
              </a:rPr>
              <a:t>ferson</a:t>
            </a:r>
            <a:r>
              <a:rPr lang="en-US" sz="1200" kern="1200" dirty="0">
                <a:solidFill>
                  <a:schemeClr val="tx1"/>
                </a:solidFill>
                <a:effectLst/>
                <a:latin typeface="Arial" charset="0"/>
                <a:ea typeface="+mn-ea"/>
                <a:cs typeface="+mn-cs"/>
              </a:rPr>
              <a:t>) are much farther away. Therefore, David’s three nearest neighbors are Rachael, then John, then Norah. Their responses are No, Yes, and Yes, respectively. If we take a majority vote of these values, we predict Yes (David will respond). This touches upon some important issues with nearest-neighbor methods: how many neighbors should we use? Should they have equal weights in the combining function? We discuss these later in the chapter. </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IE"/>
          </a:p>
        </p:txBody>
      </p:sp>
      <p:sp>
        <p:nvSpPr>
          <p:cNvPr id="5" name="Slide Number Placeholder 4"/>
          <p:cNvSpPr>
            <a:spLocks noGrp="1"/>
          </p:cNvSpPr>
          <p:nvPr>
            <p:ph type="sldNum" sz="quarter" idx="11"/>
          </p:nvPr>
        </p:nvSpPr>
        <p:spPr/>
        <p:txBody>
          <a:bodyPr/>
          <a:lstStyle/>
          <a:p>
            <a:pPr>
              <a:defRPr/>
            </a:pPr>
            <a:fld id="{5012BF16-63C2-4958-952A-E6EC7F15FB5A}" type="slidenum">
              <a:rPr lang="en-IE" smtClean="0"/>
              <a:pPr>
                <a:defRPr/>
              </a:pPr>
              <a:t>10</a:t>
            </a:fld>
            <a:endParaRPr lang="en-IE"/>
          </a:p>
        </p:txBody>
      </p:sp>
    </p:spTree>
    <p:extLst>
      <p:ext uri="{BB962C8B-B14F-4D97-AF65-F5344CB8AC3E}">
        <p14:creationId xmlns:p14="http://schemas.microsoft.com/office/powerpoint/2010/main" val="3818904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2.xml"/><Relationship Id="rId5" Type="http://schemas.microsoft.com/office/2007/relationships/hdphoto" Target="../media/hdphoto1.wdp"/><Relationship Id="rId4" Type="http://schemas.openxmlformats.org/officeDocument/2006/relationships/image" Target="../media/image4.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69332"/>
          </a:xfrm>
          <a:ln algn="ctr"/>
        </p:spPr>
        <p:txBody>
          <a:bodyPr lIns="0">
            <a:spAutoFit/>
          </a:bodyPr>
          <a:lstStyle>
            <a:lvl1pPr>
              <a:spcBef>
                <a:spcPct val="0"/>
              </a:spcBef>
              <a:defRPr sz="1800" b="1">
                <a:solidFill>
                  <a:schemeClr val="bg2"/>
                </a:solidFill>
              </a:defRPr>
            </a:lvl1pPr>
          </a:lstStyle>
          <a:p>
            <a:r>
              <a:rPr lang="en-US"/>
              <a:t>Click to edit Master subtitle style</a:t>
            </a:r>
            <a:endParaRPr lang="es-ES_tradnl" dirty="0"/>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b="1">
                <a:solidFill>
                  <a:srgbClr val="57068C"/>
                </a:solidFill>
              </a:defRPr>
            </a:lvl1pPr>
          </a:lstStyle>
          <a:p>
            <a:r>
              <a:rPr lang="en-US"/>
              <a:t>Click to edit Master title style</a:t>
            </a:r>
            <a:endParaRPr lang="en-IE" dirty="0"/>
          </a:p>
        </p:txBody>
      </p:sp>
      <p:pic>
        <p:nvPicPr>
          <p:cNvPr id="8" name="Picture 2" descr="E:\Dropbox\NYU\Miscellaneous\Images\NYU Logo\new_york_university_nyu_logo_34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13" y="2314627"/>
            <a:ext cx="165735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Θέση υποσέλιδου 5"/>
          <p:cNvSpPr txBox="1">
            <a:spLocks/>
          </p:cNvSpPr>
          <p:nvPr/>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t>
            </a:r>
            <a:r>
              <a:rPr kumimoji="0" lang="en-US" sz="1200" b="1" i="0" u="none" strike="noStrike" kern="1200" cap="none" spc="0" normalizeH="0" baseline="0" noProof="0" dirty="0" err="1">
                <a:ln>
                  <a:noFill/>
                </a:ln>
                <a:solidFill>
                  <a:srgbClr val="7030A0"/>
                </a:solidFill>
                <a:effectLst/>
                <a:uLnTx/>
                <a:uFillTx/>
                <a:latin typeface="Arial" pitchFamily="34" charset="0"/>
                <a:ea typeface="+mn-ea"/>
                <a:cs typeface="Arial" pitchFamily="34" charset="0"/>
              </a:rPr>
              <a:t>Adamopoulos</a:t>
            </a:r>
            <a:r>
              <a:rPr lang="en-US" b="1" dirty="0">
                <a:solidFill>
                  <a:srgbClr val="7030A0"/>
                </a:solidFill>
              </a:rPr>
              <a:t>	</a:t>
            </a: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					 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0" name="Picture 2" descr="http://www.newgmat.org/wp-content/uploads/2012/04/nyu-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1138176500"/>
      </p:ext>
    </p:extLst>
  </p:cSld>
  <p:clrMapOvr>
    <a:masterClrMapping/>
  </p:clrMapOvr>
  <p:hf sldNum="0"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Only Content - No Footer">
    <p:spTree>
      <p:nvGrpSpPr>
        <p:cNvPr id="1" name=""/>
        <p:cNvGrpSpPr/>
        <p:nvPr/>
      </p:nvGrpSpPr>
      <p:grpSpPr>
        <a:xfrm>
          <a:off x="0" y="0"/>
          <a:ext cx="0" cy="0"/>
          <a:chOff x="0" y="0"/>
          <a:chExt cx="0" cy="0"/>
        </a:xfrm>
      </p:grpSpPr>
      <p:sp useBgFill="1">
        <p:nvSpPr>
          <p:cNvPr id="2" name="Rectangle 1"/>
          <p:cNvSpPr/>
          <p:nvPr/>
        </p:nvSpPr>
        <p:spPr bwMode="auto">
          <a:xfrm>
            <a:off x="508000" y="6581422"/>
            <a:ext cx="8173156" cy="265289"/>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3270169661"/>
      </p:ext>
    </p:extLst>
  </p:cSld>
  <p:clrMapOvr>
    <a:masterClrMapping/>
  </p:clrMapOvr>
  <p:hf sldNum="0"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57068C"/>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57068C"/>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36550"/>
          </a:xfrm>
          <a:ln algn="ctr"/>
        </p:spPr>
        <p:txBody>
          <a:bodyPr lIns="0">
            <a:spAutoFit/>
          </a:bodyPr>
          <a:lstStyle>
            <a:lvl1pPr>
              <a:spcBef>
                <a:spcPct val="0"/>
              </a:spcBef>
              <a:defRPr sz="1600">
                <a:solidFill>
                  <a:schemeClr val="bg1"/>
                </a:solidFill>
              </a:defRPr>
            </a:lvl1pPr>
          </a:lstStyle>
          <a:p>
            <a:r>
              <a:rPr lang="en-US"/>
              <a:t>Click to edit Master subtitle style</a:t>
            </a:r>
            <a:endParaRPr lang="es-ES_tradnl" dirty="0"/>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a:solidFill>
                  <a:schemeClr val="bg1"/>
                </a:solidFill>
              </a:defRPr>
            </a:lvl1pPr>
          </a:lstStyle>
          <a:p>
            <a:r>
              <a:rPr lang="en-US"/>
              <a:t>Click to edit Master title style</a:t>
            </a:r>
            <a:endParaRPr lang="en-IE"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539" y="2319605"/>
            <a:ext cx="1663426"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υποσέλιδου 5"/>
          <p:cNvSpPr txBox="1">
            <a:spLocks/>
          </p:cNvSpPr>
          <p:nvPr userDrawn="1"/>
        </p:nvSpPr>
        <p:spPr>
          <a:xfrm>
            <a:off x="412750" y="6542843"/>
            <a:ext cx="8318500"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2" name="Picture 2" descr="http://www.newgmat.org/wp-content/uploads/2012/04/nyu-2.jpg"/>
          <p:cNvPicPr>
            <a:picLocks noChangeAspect="1" noChangeArrowheads="1"/>
          </p:cNvPicPr>
          <p:nvPr userDrawn="1"/>
        </p:nvPicPr>
        <p:blipFill>
          <a:blip r:embed="rId3" cstate="print">
            <a:clrChange>
              <a:clrFrom>
                <a:srgbClr val="6B207F"/>
              </a:clrFrom>
              <a:clrTo>
                <a:srgbClr val="6B207F">
                  <a:alpha val="0"/>
                </a:srgbClr>
              </a:clrTo>
            </a:clrChange>
          </a:blip>
          <a:srcRect/>
          <a:stretch>
            <a:fillRect/>
          </a:stretch>
        </p:blipFill>
        <p:spPr bwMode="auto">
          <a:xfrm>
            <a:off x="6804204" y="6591696"/>
            <a:ext cx="226165" cy="226165"/>
          </a:xfrm>
          <a:prstGeom prst="rect">
            <a:avLst/>
          </a:prstGeom>
          <a:noFill/>
        </p:spPr>
      </p:pic>
    </p:spTree>
    <p:extLst>
      <p:ext uri="{BB962C8B-B14F-4D97-AF65-F5344CB8AC3E}">
        <p14:creationId xmlns:p14="http://schemas.microsoft.com/office/powerpoint/2010/main" val="34444865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196391680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67334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553398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016889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15291980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1041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4051210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nly Content - No Footer">
    <p:spTree>
      <p:nvGrpSpPr>
        <p:cNvPr id="1" name=""/>
        <p:cNvGrpSpPr/>
        <p:nvPr/>
      </p:nvGrpSpPr>
      <p:grpSpPr>
        <a:xfrm>
          <a:off x="0" y="0"/>
          <a:ext cx="0" cy="0"/>
          <a:chOff x="0" y="0"/>
          <a:chExt cx="0" cy="0"/>
        </a:xfrm>
      </p:grpSpPr>
      <p:sp useBgFill="1">
        <p:nvSpPr>
          <p:cNvPr id="2" name="Rectangle 1"/>
          <p:cNvSpPr/>
          <p:nvPr userDrawn="1"/>
        </p:nvSpPr>
        <p:spPr bwMode="auto">
          <a:xfrm>
            <a:off x="485422" y="6581422"/>
            <a:ext cx="8286045" cy="276578"/>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28169589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0828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chemeClr val="bg1"/>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32629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556461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7835313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36550"/>
          </a:xfrm>
          <a:ln algn="ctr"/>
        </p:spPr>
        <p:txBody>
          <a:bodyPr lIns="0">
            <a:spAutoFit/>
          </a:bodyPr>
          <a:lstStyle>
            <a:lvl1pPr>
              <a:spcBef>
                <a:spcPct val="0"/>
              </a:spcBef>
              <a:defRPr sz="1600">
                <a:solidFill>
                  <a:schemeClr val="bg2"/>
                </a:solidFill>
              </a:defRPr>
            </a:lvl1pPr>
          </a:lstStyle>
          <a:p>
            <a:r>
              <a:rPr lang="en-US"/>
              <a:t>Click to edit Master subtitle style</a:t>
            </a:r>
            <a:endParaRPr lang="es-ES_tradnl"/>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a:solidFill>
                  <a:srgbClr val="57068C"/>
                </a:solidFill>
              </a:defRPr>
            </a:lvl1pPr>
          </a:lstStyle>
          <a:p>
            <a:r>
              <a:rPr lang="en-US"/>
              <a:t>Click to edit Master title style</a:t>
            </a:r>
            <a:endParaRPr lang="en-IE"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1539" y="2319605"/>
            <a:ext cx="1663426"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υποσέλιδου 5"/>
          <p:cNvSpPr txBox="1">
            <a:spLocks/>
          </p:cNvSpPr>
          <p:nvPr userDrawn="1"/>
        </p:nvSpPr>
        <p:spPr>
          <a:xfrm>
            <a:off x="412750" y="6542843"/>
            <a:ext cx="8318500"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userDrawn="1"/>
        </p:nvPicPr>
        <p:blipFill>
          <a:blip r:embed="rId3" cstate="print"/>
          <a:srcRect/>
          <a:stretch>
            <a:fillRect/>
          </a:stretch>
        </p:blipFill>
        <p:spPr bwMode="auto">
          <a:xfrm>
            <a:off x="6825630" y="6591696"/>
            <a:ext cx="226165" cy="226165"/>
          </a:xfrm>
          <a:prstGeom prst="rect">
            <a:avLst/>
          </a:prstGeom>
          <a:noFill/>
        </p:spPr>
      </p:pic>
    </p:spTree>
    <p:extLst>
      <p:ext uri="{BB962C8B-B14F-4D97-AF65-F5344CB8AC3E}">
        <p14:creationId xmlns:p14="http://schemas.microsoft.com/office/powerpoint/2010/main" val="36858708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3641143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76981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195436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572714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Tree>
    <p:extLst>
      <p:ext uri="{BB962C8B-B14F-4D97-AF65-F5344CB8AC3E}">
        <p14:creationId xmlns:p14="http://schemas.microsoft.com/office/powerpoint/2010/main" val="26194200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74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4"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23157007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Only Content - No Footer">
    <p:spTree>
      <p:nvGrpSpPr>
        <p:cNvPr id="1" name=""/>
        <p:cNvGrpSpPr/>
        <p:nvPr/>
      </p:nvGrpSpPr>
      <p:grpSpPr>
        <a:xfrm>
          <a:off x="0" y="0"/>
          <a:ext cx="0" cy="0"/>
          <a:chOff x="0" y="0"/>
          <a:chExt cx="0" cy="0"/>
        </a:xfrm>
      </p:grpSpPr>
      <p:sp useBgFill="1">
        <p:nvSpPr>
          <p:cNvPr id="2" name="Rectangle 1"/>
          <p:cNvSpPr/>
          <p:nvPr userDrawn="1"/>
        </p:nvSpPr>
        <p:spPr bwMode="auto">
          <a:xfrm>
            <a:off x="474133" y="6547556"/>
            <a:ext cx="8195734" cy="310444"/>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4"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42150844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14539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57068C"/>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21734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3229490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892255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36550"/>
          </a:xfrm>
          <a:ln algn="ctr"/>
        </p:spPr>
        <p:txBody>
          <a:bodyPr lIns="0">
            <a:spAutoFit/>
          </a:bodyPr>
          <a:lstStyle>
            <a:lvl1pPr>
              <a:spcBef>
                <a:spcPct val="0"/>
              </a:spcBef>
              <a:defRPr sz="1600">
                <a:solidFill>
                  <a:schemeClr val="bg2"/>
                </a:solidFill>
              </a:defRPr>
            </a:lvl1pPr>
          </a:lstStyle>
          <a:p>
            <a:r>
              <a:rPr lang="en-US"/>
              <a:t>Click to edit Master subtitle style</a:t>
            </a:r>
            <a:endParaRPr lang="es-ES_tradnl"/>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a:solidFill>
                  <a:schemeClr val="bg1"/>
                </a:solidFill>
              </a:defRPr>
            </a:lvl1pPr>
          </a:lstStyle>
          <a:p>
            <a:r>
              <a:rPr lang="en-US"/>
              <a:t>Click to edit Master title style</a:t>
            </a:r>
            <a:endParaRPr lang="en-IE" dirty="0"/>
          </a:p>
        </p:txBody>
      </p:sp>
      <p:pic>
        <p:nvPicPr>
          <p:cNvPr id="1026"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1539" y="2319605"/>
            <a:ext cx="1663426"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υποσέλιδου 5"/>
          <p:cNvSpPr txBox="1">
            <a:spLocks/>
          </p:cNvSpPr>
          <p:nvPr userDrawn="1"/>
        </p:nvSpPr>
        <p:spPr>
          <a:xfrm>
            <a:off x="412750" y="6542843"/>
            <a:ext cx="8318500"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userDrawn="1"/>
        </p:nvPicPr>
        <p:blipFill>
          <a:blip r:embed="rId4" cstate="print">
            <a:extLst>
              <a:ext uri="{BEBA8EAE-BF5A-486C-A8C5-ECC9F3942E4B}">
                <a14:imgProps xmlns:a14="http://schemas.microsoft.com/office/drawing/2010/main">
                  <a14:imgLayer r:embed="rId5">
                    <a14:imgEffect>
                      <a14:saturation sat="0"/>
                    </a14:imgEffect>
                  </a14:imgLayer>
                </a14:imgProps>
              </a:ext>
            </a:extLst>
          </a:blip>
          <a:srcRect/>
          <a:stretch>
            <a:fillRect/>
          </a:stretch>
        </p:blipFill>
        <p:spPr bwMode="auto">
          <a:xfrm>
            <a:off x="6811000" y="6591696"/>
            <a:ext cx="226165" cy="226165"/>
          </a:xfrm>
          <a:prstGeom prst="rect">
            <a:avLst/>
          </a:prstGeom>
          <a:noFill/>
        </p:spPr>
      </p:pic>
    </p:spTree>
    <p:extLst>
      <p:ext uri="{BB962C8B-B14F-4D97-AF65-F5344CB8AC3E}">
        <p14:creationId xmlns:p14="http://schemas.microsoft.com/office/powerpoint/2010/main" val="36235842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034767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80549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62754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36550"/>
          </a:xfrm>
          <a:ln algn="ctr"/>
        </p:spPr>
        <p:txBody>
          <a:bodyPr lIns="0">
            <a:spAutoFit/>
          </a:bodyPr>
          <a:lstStyle>
            <a:lvl1pPr>
              <a:spcBef>
                <a:spcPct val="0"/>
              </a:spcBef>
              <a:defRPr sz="1600">
                <a:solidFill>
                  <a:schemeClr val="bg1"/>
                </a:solidFill>
              </a:defRPr>
            </a:lvl1pPr>
          </a:lstStyle>
          <a:p>
            <a:r>
              <a:rPr lang="en-US"/>
              <a:t>Click to edit Master subtitle style</a:t>
            </a:r>
            <a:endParaRPr lang="es-ES_tradnl" dirty="0"/>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a:solidFill>
                  <a:schemeClr val="bg1"/>
                </a:solidFill>
              </a:defRPr>
            </a:lvl1pPr>
          </a:lstStyle>
          <a:p>
            <a:r>
              <a:rPr lang="en-US"/>
              <a:t>Click to edit Master title style</a:t>
            </a:r>
            <a:endParaRPr lang="en-IE" dirty="0"/>
          </a:p>
        </p:txBody>
      </p:sp>
      <p:sp>
        <p:nvSpPr>
          <p:cNvPr id="9" name="Θέση υποσέλιδου 5"/>
          <p:cNvSpPr txBox="1">
            <a:spLocks/>
          </p:cNvSpPr>
          <p:nvPr userDrawn="1"/>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t>
            </a:r>
            <a:r>
              <a:rPr kumimoji="0" lang="en-US" sz="1200" b="1" i="0" u="none" strike="noStrike" kern="1200" cap="none" spc="0" normalizeH="0" baseline="0" noProof="0" dirty="0" err="1">
                <a:ln>
                  <a:noFill/>
                </a:ln>
                <a:solidFill>
                  <a:schemeClr val="bg1"/>
                </a:solidFill>
                <a:effectLst/>
                <a:uLnTx/>
                <a:uFillTx/>
                <a:latin typeface="Arial" pitchFamily="34" charset="0"/>
                <a:ea typeface="+mn-ea"/>
                <a:cs typeface="Arial" pitchFamily="34" charset="0"/>
              </a:rPr>
              <a:t>Adamopoulos</a:t>
            </a:r>
            <a:r>
              <a:rPr lang="en-US" b="1" dirty="0">
                <a:solidFill>
                  <a:schemeClr val="bg1"/>
                </a:solidFill>
              </a:rPr>
              <a:t>	</a:t>
            </a: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 name="Picture 2" descr="http://www.newgmat.org/wp-content/uploads/2012/04/nyu-2.jpg"/>
          <p:cNvPicPr>
            <a:picLocks noChangeAspect="1" noChangeArrowheads="1"/>
          </p:cNvPicPr>
          <p:nvPr userDrawn="1"/>
        </p:nvPicPr>
        <p:blipFill>
          <a:blip r:embed="rId2" cstate="print">
            <a:clrChange>
              <a:clrFrom>
                <a:srgbClr val="6B207F"/>
              </a:clrFrom>
              <a:clrTo>
                <a:srgbClr val="6B207F">
                  <a:alpha val="0"/>
                </a:srgbClr>
              </a:clrTo>
            </a:clrChange>
            <a:extLs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539" y="2319605"/>
            <a:ext cx="1663426"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44865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3481903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21904815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471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4"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40154924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Only Content - No Footer">
    <p:spTree>
      <p:nvGrpSpPr>
        <p:cNvPr id="1" name=""/>
        <p:cNvGrpSpPr/>
        <p:nvPr/>
      </p:nvGrpSpPr>
      <p:grpSpPr>
        <a:xfrm>
          <a:off x="0" y="0"/>
          <a:ext cx="0" cy="0"/>
          <a:chOff x="0" y="0"/>
          <a:chExt cx="0" cy="0"/>
        </a:xfrm>
      </p:grpSpPr>
      <p:sp useBgFill="1">
        <p:nvSpPr>
          <p:cNvPr id="4" name="Rectangle 3"/>
          <p:cNvSpPr/>
          <p:nvPr userDrawn="1"/>
        </p:nvSpPr>
        <p:spPr bwMode="auto">
          <a:xfrm>
            <a:off x="496711" y="6581422"/>
            <a:ext cx="8184445" cy="276578"/>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12746884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1030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chemeClr val="bg1"/>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58667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80644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837249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5"/>
          <p:cNvSpPr>
            <a:spLocks noChangeShapeType="1"/>
          </p:cNvSpPr>
          <p:nvPr/>
        </p:nvSpPr>
        <p:spPr bwMode="auto">
          <a:xfrm rot="5400000" flipH="1">
            <a:off x="5941219" y="526256"/>
            <a:ext cx="1588" cy="6403975"/>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2501638" name="Rectangle 6"/>
          <p:cNvSpPr>
            <a:spLocks noGrp="1" noChangeArrowheads="1"/>
          </p:cNvSpPr>
          <p:nvPr>
            <p:ph type="ctrTitle"/>
          </p:nvPr>
        </p:nvSpPr>
        <p:spPr/>
        <p:txBody>
          <a:bodyPr/>
          <a:lstStyle>
            <a:lvl1pPr>
              <a:defRPr/>
            </a:lvl1pPr>
          </a:lstStyle>
          <a:p>
            <a:r>
              <a:rPr lang="en-US"/>
              <a:t>Click to edit Master title style</a:t>
            </a:r>
            <a:endParaRPr lang="en-GB"/>
          </a:p>
        </p:txBody>
      </p:sp>
      <p:sp>
        <p:nvSpPr>
          <p:cNvPr id="2501639" name="Rectangle 7"/>
          <p:cNvSpPr>
            <a:spLocks noGrp="1" noChangeArrowheads="1"/>
          </p:cNvSpPr>
          <p:nvPr>
            <p:ph type="subTitle" idx="1"/>
          </p:nvPr>
        </p:nvSpPr>
        <p:spPr/>
        <p:txBody>
          <a:bodyPr/>
          <a:lstStyle>
            <a:lvl1pPr>
              <a:defRPr/>
            </a:lvl1pPr>
          </a:lstStyle>
          <a:p>
            <a:r>
              <a:rPr lang="en-US"/>
              <a:t>Click to edit Master subtitle style</a:t>
            </a:r>
            <a:endParaRPr lang="en-GB"/>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86" y="90310"/>
            <a:ext cx="4044304" cy="67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3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extLst>
      <p:ext uri="{BB962C8B-B14F-4D97-AF65-F5344CB8AC3E}">
        <p14:creationId xmlns:p14="http://schemas.microsoft.com/office/powerpoint/2010/main" val="196391680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68409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62586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59063" y="3730625"/>
            <a:ext cx="3041650"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3113" y="3730625"/>
            <a:ext cx="3043237"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5921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7970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89020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2613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53536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234008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8985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7425" y="3259138"/>
            <a:ext cx="1558925" cy="808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59063" y="3259138"/>
            <a:ext cx="4525962" cy="808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660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86733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55339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01688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152919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104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4051210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ly Content - No Footer">
    <p:spTree>
      <p:nvGrpSpPr>
        <p:cNvPr id="1" name=""/>
        <p:cNvGrpSpPr/>
        <p:nvPr/>
      </p:nvGrpSpPr>
      <p:grpSpPr>
        <a:xfrm>
          <a:off x="0" y="0"/>
          <a:ext cx="0" cy="0"/>
          <a:chOff x="0" y="0"/>
          <a:chExt cx="0" cy="0"/>
        </a:xfrm>
      </p:grpSpPr>
      <p:sp useBgFill="1">
        <p:nvSpPr>
          <p:cNvPr id="2" name="Rectangle 1"/>
          <p:cNvSpPr/>
          <p:nvPr userDrawn="1"/>
        </p:nvSpPr>
        <p:spPr bwMode="auto">
          <a:xfrm>
            <a:off x="485422" y="6581422"/>
            <a:ext cx="8286045" cy="276578"/>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281695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0828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chemeClr val="bg1"/>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326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5564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783531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36550"/>
          </a:xfrm>
          <a:ln algn="ctr"/>
        </p:spPr>
        <p:txBody>
          <a:bodyPr lIns="0">
            <a:spAutoFit/>
          </a:bodyPr>
          <a:lstStyle>
            <a:lvl1pPr>
              <a:spcBef>
                <a:spcPct val="0"/>
              </a:spcBef>
              <a:defRPr sz="1600">
                <a:solidFill>
                  <a:schemeClr val="bg2"/>
                </a:solidFill>
              </a:defRPr>
            </a:lvl1pPr>
          </a:lstStyle>
          <a:p>
            <a:r>
              <a:rPr lang="en-US"/>
              <a:t>Click to edit Master subtitle style</a:t>
            </a:r>
            <a:endParaRPr lang="es-ES_tradnl"/>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a:solidFill>
                  <a:srgbClr val="57068C"/>
                </a:solidFill>
              </a:defRPr>
            </a:lvl1pPr>
          </a:lstStyle>
          <a:p>
            <a:r>
              <a:rPr lang="en-US"/>
              <a:t>Click to edit Master title style</a:t>
            </a:r>
            <a:endParaRPr lang="en-IE" dirty="0"/>
          </a:p>
        </p:txBody>
      </p:sp>
      <p:sp>
        <p:nvSpPr>
          <p:cNvPr id="9" name="Θέση υποσέλιδου 5"/>
          <p:cNvSpPr txBox="1">
            <a:spLocks/>
          </p:cNvSpPr>
          <p:nvPr userDrawn="1"/>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t>
            </a:r>
            <a:r>
              <a:rPr kumimoji="0" lang="en-US" sz="1200" b="1" i="0" u="none" strike="noStrike" kern="1200" cap="none" spc="0" normalizeH="0" baseline="0" noProof="0" dirty="0" err="1">
                <a:ln>
                  <a:noFill/>
                </a:ln>
                <a:solidFill>
                  <a:srgbClr val="7030A0"/>
                </a:solidFill>
                <a:effectLst/>
                <a:uLnTx/>
                <a:uFillTx/>
                <a:latin typeface="Arial" pitchFamily="34" charset="0"/>
                <a:ea typeface="+mn-ea"/>
                <a:cs typeface="Arial" pitchFamily="34" charset="0"/>
              </a:rPr>
              <a:t>Adamopoulos</a:t>
            </a:r>
            <a:r>
              <a:rPr lang="en-US" b="1" dirty="0">
                <a:solidFill>
                  <a:srgbClr val="7030A0"/>
                </a:solidFill>
              </a:rPr>
              <a:t>	</a:t>
            </a: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					 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0" name="Picture 2" descr="http://www.newgmat.org/wp-content/uploads/2012/04/nyu-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539" y="2319605"/>
            <a:ext cx="1663426"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870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364114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0769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319543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57271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Tree>
    <p:extLst>
      <p:ext uri="{BB962C8B-B14F-4D97-AF65-F5344CB8AC3E}">
        <p14:creationId xmlns:p14="http://schemas.microsoft.com/office/powerpoint/2010/main" val="2619420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740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4"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2315700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ly Content - No Footer">
    <p:spTree>
      <p:nvGrpSpPr>
        <p:cNvPr id="1" name=""/>
        <p:cNvGrpSpPr/>
        <p:nvPr/>
      </p:nvGrpSpPr>
      <p:grpSpPr>
        <a:xfrm>
          <a:off x="0" y="0"/>
          <a:ext cx="0" cy="0"/>
          <a:chOff x="0" y="0"/>
          <a:chExt cx="0" cy="0"/>
        </a:xfrm>
      </p:grpSpPr>
      <p:sp useBgFill="1">
        <p:nvSpPr>
          <p:cNvPr id="2" name="Rectangle 1"/>
          <p:cNvSpPr/>
          <p:nvPr userDrawn="1"/>
        </p:nvSpPr>
        <p:spPr bwMode="auto">
          <a:xfrm>
            <a:off x="474133" y="6547556"/>
            <a:ext cx="8195734" cy="310444"/>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4"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42150844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1453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rgbClr val="57068C"/>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2173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732294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rgbClr val="57068C"/>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89225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36550"/>
          </a:xfrm>
          <a:ln algn="ctr"/>
        </p:spPr>
        <p:txBody>
          <a:bodyPr lIns="0">
            <a:spAutoFit/>
          </a:bodyPr>
          <a:lstStyle>
            <a:lvl1pPr>
              <a:spcBef>
                <a:spcPct val="0"/>
              </a:spcBef>
              <a:defRPr sz="1600">
                <a:solidFill>
                  <a:schemeClr val="bg2"/>
                </a:solidFill>
              </a:defRPr>
            </a:lvl1pPr>
          </a:lstStyle>
          <a:p>
            <a:r>
              <a:rPr lang="en-US"/>
              <a:t>Click to edit Master subtitle style</a:t>
            </a:r>
            <a:endParaRPr lang="es-ES_tradnl"/>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a:solidFill>
                  <a:schemeClr val="bg1"/>
                </a:solidFill>
              </a:defRPr>
            </a:lvl1pPr>
          </a:lstStyle>
          <a:p>
            <a:r>
              <a:rPr lang="en-US"/>
              <a:t>Click to edit Master title style</a:t>
            </a:r>
            <a:endParaRPr lang="en-IE" dirty="0"/>
          </a:p>
        </p:txBody>
      </p:sp>
      <p:sp>
        <p:nvSpPr>
          <p:cNvPr id="9" name="Θέση υποσέλιδου 5"/>
          <p:cNvSpPr txBox="1">
            <a:spLocks/>
          </p:cNvSpPr>
          <p:nvPr userDrawn="1"/>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t>
            </a:r>
            <a:r>
              <a:rPr kumimoji="0" lang="en-US" sz="1200" b="1" i="0" u="none" strike="noStrike" kern="1200" cap="none" spc="0" normalizeH="0" baseline="0" noProof="0" dirty="0" err="1">
                <a:ln>
                  <a:noFill/>
                </a:ln>
                <a:solidFill>
                  <a:schemeClr val="bg1"/>
                </a:solidFill>
                <a:effectLst/>
                <a:uLnTx/>
                <a:uFillTx/>
                <a:latin typeface="Arial" pitchFamily="34" charset="0"/>
                <a:ea typeface="+mn-ea"/>
                <a:cs typeface="Arial" pitchFamily="34" charset="0"/>
              </a:rPr>
              <a:t>Adamopoulos</a:t>
            </a:r>
            <a:r>
              <a:rPr lang="en-US" b="1" dirty="0">
                <a:solidFill>
                  <a:schemeClr val="bg1"/>
                </a:solidFill>
              </a:rPr>
              <a:t>	</a:t>
            </a: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 name="Picture 2" descr="http://www.newgmat.org/wp-content/uploads/2012/04/nyu-2.jp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pic>
        <p:nvPicPr>
          <p:cNvPr id="1026" name="Picture 2"/>
          <p:cNvPicPr>
            <a:picLocks noChangeAspect="1" noChangeArrowheads="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01539" y="2319605"/>
            <a:ext cx="1663426" cy="286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584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403476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80549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Content Placeholder 2"/>
          <p:cNvSpPr>
            <a:spLocks noGrp="1"/>
          </p:cNvSpPr>
          <p:nvPr>
            <p:ph sz="half" idx="1"/>
          </p:nvPr>
        </p:nvSpPr>
        <p:spPr>
          <a:xfrm>
            <a:off x="457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219200"/>
            <a:ext cx="4038600"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5627546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1348190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Tree>
    <p:extLst>
      <p:ext uri="{BB962C8B-B14F-4D97-AF65-F5344CB8AC3E}">
        <p14:creationId xmlns:p14="http://schemas.microsoft.com/office/powerpoint/2010/main" val="2190481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5471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4"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4015492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ly Content - No Footer">
    <p:spTree>
      <p:nvGrpSpPr>
        <p:cNvPr id="1" name=""/>
        <p:cNvGrpSpPr/>
        <p:nvPr/>
      </p:nvGrpSpPr>
      <p:grpSpPr>
        <a:xfrm>
          <a:off x="0" y="0"/>
          <a:ext cx="0" cy="0"/>
          <a:chOff x="0" y="0"/>
          <a:chExt cx="0" cy="0"/>
        </a:xfrm>
      </p:grpSpPr>
      <p:sp useBgFill="1">
        <p:nvSpPr>
          <p:cNvPr id="4" name="Rectangle 3"/>
          <p:cNvSpPr/>
          <p:nvPr userDrawn="1"/>
        </p:nvSpPr>
        <p:spPr bwMode="auto">
          <a:xfrm>
            <a:off x="496711" y="6581422"/>
            <a:ext cx="8184445" cy="276578"/>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12746884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solidFill>
                  <a:schemeClr val="bg1"/>
                </a:solidFill>
              </a:defRPr>
            </a:lvl1pPr>
          </a:lstStyle>
          <a:p>
            <a:r>
              <a:rPr lang="en-US"/>
              <a:t>Click to edit Master title style</a:t>
            </a:r>
            <a:endParaRPr lang="en-IE"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103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solidFill>
                  <a:schemeClr val="bg1"/>
                </a:solidFill>
              </a:defRPr>
            </a:lvl1pPr>
          </a:lstStyle>
          <a:p>
            <a:r>
              <a:rPr lang="en-US"/>
              <a:t>Click to edit Master title style</a:t>
            </a:r>
            <a:endParaRPr lang="en-I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85866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80644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1950"/>
            <a:ext cx="2057400" cy="5915025"/>
          </a:xfrm>
        </p:spPr>
        <p:txBody>
          <a:bodyPr vert="eaVert"/>
          <a:lstStyle>
            <a:lvl1pPr>
              <a:defRPr>
                <a:solidFill>
                  <a:schemeClr val="bg1"/>
                </a:solidFill>
              </a:defRPr>
            </a:lvl1pPr>
          </a:lstStyle>
          <a:p>
            <a:r>
              <a:rPr lang="en-US"/>
              <a:t>Click to edit Master title style</a:t>
            </a:r>
            <a:endParaRPr lang="en-IE" dirty="0"/>
          </a:p>
        </p:txBody>
      </p:sp>
      <p:sp>
        <p:nvSpPr>
          <p:cNvPr id="3" name="Vertical Text Placeholder 2"/>
          <p:cNvSpPr>
            <a:spLocks noGrp="1"/>
          </p:cNvSpPr>
          <p:nvPr>
            <p:ph type="body" orient="vert" idx="1"/>
          </p:nvPr>
        </p:nvSpPr>
        <p:spPr>
          <a:xfrm>
            <a:off x="455613" y="361950"/>
            <a:ext cx="6021387" cy="5915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83724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3" descr="E:\Dropbox\NYU\Projects\Recommender Systems\Recommender Systems 2013 Doctoral Symposium\purpl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1" y="0"/>
            <a:ext cx="9265921" cy="6949440"/>
          </a:xfrm>
          <a:prstGeom prst="rect">
            <a:avLst/>
          </a:prstGeom>
          <a:noFill/>
          <a:extLst>
            <a:ext uri="{909E8E84-426E-40DD-AFC4-6F175D3DCCD1}">
              <a14:hiddenFill xmlns:a14="http://schemas.microsoft.com/office/drawing/2010/main">
                <a:solidFill>
                  <a:srgbClr val="FFFFFF"/>
                </a:solidFill>
              </a14:hiddenFill>
            </a:ext>
          </a:extLst>
        </p:spPr>
      </p:pic>
      <p:sp>
        <p:nvSpPr>
          <p:cNvPr id="6" name="Line 5"/>
          <p:cNvSpPr>
            <a:spLocks noChangeShapeType="1"/>
          </p:cNvSpPr>
          <p:nvPr/>
        </p:nvSpPr>
        <p:spPr bwMode="auto">
          <a:xfrm rot="5400000">
            <a:off x="6204950" y="801676"/>
            <a:ext cx="11689" cy="5866411"/>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501638" name="Rectangle 6"/>
          <p:cNvSpPr>
            <a:spLocks noGrp="1" noChangeArrowheads="1"/>
          </p:cNvSpPr>
          <p:nvPr>
            <p:ph type="ctrTitle"/>
          </p:nvPr>
        </p:nvSpPr>
        <p:spPr>
          <a:xfrm>
            <a:off x="3275462" y="3259138"/>
            <a:ext cx="5620887" cy="476250"/>
          </a:xfrm>
        </p:spPr>
        <p:txBody>
          <a:bodyPr/>
          <a:lstStyle>
            <a:lvl1pPr>
              <a:defRPr/>
            </a:lvl1pPr>
          </a:lstStyle>
          <a:p>
            <a:r>
              <a:rPr lang="en-US"/>
              <a:t>Click to edit Master title style</a:t>
            </a:r>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51" y="1"/>
            <a:ext cx="4559471" cy="6959600"/>
          </a:xfrm>
          <a:prstGeom prst="rect">
            <a:avLst/>
          </a:prstGeom>
        </p:spPr>
      </p:pic>
      <p:sp>
        <p:nvSpPr>
          <p:cNvPr id="2501639" name="Rectangle 7"/>
          <p:cNvSpPr>
            <a:spLocks noGrp="1" noChangeArrowheads="1"/>
          </p:cNvSpPr>
          <p:nvPr>
            <p:ph type="subTitle" idx="1"/>
          </p:nvPr>
        </p:nvSpPr>
        <p:spPr>
          <a:xfrm>
            <a:off x="3277590" y="3730625"/>
            <a:ext cx="5618760" cy="336550"/>
          </a:xfrm>
        </p:spPr>
        <p:txBody>
          <a:bodyPr/>
          <a:lstStyle>
            <a:lvl1pPr>
              <a:defRPr/>
            </a:lvl1pPr>
          </a:lstStyle>
          <a:p>
            <a:r>
              <a:rPr lang="en-US"/>
              <a:t>Click to edit Master subtitle style</a:t>
            </a:r>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659063" y="3730625"/>
            <a:ext cx="3041650"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5853113" y="3730625"/>
            <a:ext cx="3043237"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7425" y="3259138"/>
            <a:ext cx="1558925" cy="808037"/>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659063" y="3259138"/>
            <a:ext cx="4525962" cy="808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5"/>
          <p:cNvSpPr>
            <a:spLocks noChangeShapeType="1"/>
          </p:cNvSpPr>
          <p:nvPr/>
        </p:nvSpPr>
        <p:spPr bwMode="auto">
          <a:xfrm rot="5400000" flipH="1">
            <a:off x="5941219" y="526256"/>
            <a:ext cx="1588" cy="6403975"/>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2501638" name="Rectangle 6"/>
          <p:cNvSpPr>
            <a:spLocks noGrp="1" noChangeArrowheads="1"/>
          </p:cNvSpPr>
          <p:nvPr>
            <p:ph type="ctrTitle"/>
          </p:nvPr>
        </p:nvSpPr>
        <p:spPr/>
        <p:txBody>
          <a:bodyPr/>
          <a:lstStyle>
            <a:lvl1pPr>
              <a:defRPr/>
            </a:lvl1pPr>
          </a:lstStyle>
          <a:p>
            <a:r>
              <a:rPr lang="en-US"/>
              <a:t>Click to edit Master title style</a:t>
            </a:r>
            <a:endParaRPr lang="en-GB"/>
          </a:p>
        </p:txBody>
      </p:sp>
      <p:sp>
        <p:nvSpPr>
          <p:cNvPr id="2501639" name="Rectangle 7"/>
          <p:cNvSpPr>
            <a:spLocks noGrp="1" noChangeArrowheads="1"/>
          </p:cNvSpPr>
          <p:nvPr>
            <p:ph type="subTitle" idx="1"/>
          </p:nvPr>
        </p:nvSpPr>
        <p:spPr/>
        <p:txBody>
          <a:bodyPr/>
          <a:lstStyle>
            <a:lvl1pPr>
              <a:defRPr/>
            </a:lvl1pPr>
          </a:lstStyle>
          <a:p>
            <a:r>
              <a:rPr lang="en-US"/>
              <a:t>Click to edit Master subtitle style</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1" y="1"/>
            <a:ext cx="4559471" cy="6959600"/>
          </a:xfrm>
          <a:prstGeom prst="rect">
            <a:avLst/>
          </a:prstGeom>
        </p:spPr>
      </p:pic>
    </p:spTree>
    <p:extLst>
      <p:ext uri="{BB962C8B-B14F-4D97-AF65-F5344CB8AC3E}">
        <p14:creationId xmlns:p14="http://schemas.microsoft.com/office/powerpoint/2010/main" val="3130649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68827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33614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59063" y="3730625"/>
            <a:ext cx="3041650"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3113" y="3730625"/>
            <a:ext cx="3043237"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942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6139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243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0192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71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55318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649617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7425" y="3259138"/>
            <a:ext cx="1558925" cy="808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59063" y="3259138"/>
            <a:ext cx="4525962" cy="808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54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5"/>
          <p:cNvSpPr>
            <a:spLocks noChangeShapeType="1"/>
          </p:cNvSpPr>
          <p:nvPr/>
        </p:nvSpPr>
        <p:spPr bwMode="auto">
          <a:xfrm rot="5400000" flipH="1">
            <a:off x="5941219" y="526256"/>
            <a:ext cx="1588" cy="6403975"/>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2501638" name="Rectangle 6"/>
          <p:cNvSpPr>
            <a:spLocks noGrp="1" noChangeArrowheads="1"/>
          </p:cNvSpPr>
          <p:nvPr>
            <p:ph type="ctrTitle"/>
          </p:nvPr>
        </p:nvSpPr>
        <p:spPr/>
        <p:txBody>
          <a:bodyPr/>
          <a:lstStyle>
            <a:lvl1pPr>
              <a:defRPr/>
            </a:lvl1pPr>
          </a:lstStyle>
          <a:p>
            <a:r>
              <a:rPr lang="en-US"/>
              <a:t>Click to edit Master title style</a:t>
            </a:r>
            <a:endParaRPr lang="en-GB"/>
          </a:p>
        </p:txBody>
      </p:sp>
      <p:sp>
        <p:nvSpPr>
          <p:cNvPr id="2501639" name="Rectangle 7"/>
          <p:cNvSpPr>
            <a:spLocks noGrp="1" noChangeArrowheads="1"/>
          </p:cNvSpPr>
          <p:nvPr>
            <p:ph type="subTitle" idx="1"/>
          </p:nvPr>
        </p:nvSpPr>
        <p:spPr/>
        <p:txBody>
          <a:bodyPr/>
          <a:lstStyle>
            <a:lvl1pPr>
              <a:defRPr/>
            </a:lvl1pPr>
          </a:lstStyle>
          <a:p>
            <a:r>
              <a:rPr lang="en-US"/>
              <a:t>Click to edit Master subtitle style</a:t>
            </a: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51" y="1"/>
            <a:ext cx="4559471" cy="6959600"/>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59063" y="3730625"/>
            <a:ext cx="3041650"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3113" y="3730625"/>
            <a:ext cx="3043237"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nly Content">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1138176500"/>
      </p:ext>
    </p:extLst>
  </p:cSld>
  <p:clrMapOvr>
    <a:masterClrMapping/>
  </p:clrMapOvr>
  <p:hf sldNum="0" hd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7425" y="3259138"/>
            <a:ext cx="1558925" cy="808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59063" y="3259138"/>
            <a:ext cx="4525962" cy="808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Line 5"/>
          <p:cNvSpPr>
            <a:spLocks noChangeShapeType="1"/>
          </p:cNvSpPr>
          <p:nvPr/>
        </p:nvSpPr>
        <p:spPr bwMode="auto">
          <a:xfrm rot="5400000" flipH="1">
            <a:off x="5941219" y="526256"/>
            <a:ext cx="1588" cy="6403975"/>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2501638" name="Rectangle 6"/>
          <p:cNvSpPr>
            <a:spLocks noGrp="1" noChangeArrowheads="1"/>
          </p:cNvSpPr>
          <p:nvPr>
            <p:ph type="ctrTitle"/>
          </p:nvPr>
        </p:nvSpPr>
        <p:spPr/>
        <p:txBody>
          <a:bodyPr/>
          <a:lstStyle>
            <a:lvl1pPr>
              <a:defRPr/>
            </a:lvl1pPr>
          </a:lstStyle>
          <a:p>
            <a:r>
              <a:rPr lang="en-US"/>
              <a:t>Click to edit Master title style</a:t>
            </a:r>
            <a:endParaRPr lang="en-GB"/>
          </a:p>
        </p:txBody>
      </p:sp>
      <p:sp>
        <p:nvSpPr>
          <p:cNvPr id="2501639" name="Rectangle 7"/>
          <p:cNvSpPr>
            <a:spLocks noGrp="1" noChangeArrowheads="1"/>
          </p:cNvSpPr>
          <p:nvPr>
            <p:ph type="subTitle" idx="1"/>
          </p:nvPr>
        </p:nvSpPr>
        <p:spPr/>
        <p:txBody>
          <a:bodyPr/>
          <a:lstStyle>
            <a:lvl1pPr>
              <a:defRPr/>
            </a:lvl1pPr>
          </a:lstStyle>
          <a:p>
            <a:r>
              <a:rPr lang="en-US"/>
              <a:t>Click to edit Master subtitle style</a:t>
            </a:r>
            <a:endParaRPr lang="en-GB"/>
          </a:p>
        </p:txBody>
      </p:sp>
      <p:pic>
        <p:nvPicPr>
          <p:cNvPr id="7" name="Picture 2"/>
          <p:cNvPicPr>
            <a:picLocks noChangeAspect="1" noChangeArrowheads="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86" y="90310"/>
            <a:ext cx="4044304" cy="67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9553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4684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362586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59063" y="3730625"/>
            <a:ext cx="3041650"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53113" y="3730625"/>
            <a:ext cx="3043237" cy="336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59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ly Content - No Footer">
    <p:spTree>
      <p:nvGrpSpPr>
        <p:cNvPr id="1" name=""/>
        <p:cNvGrpSpPr/>
        <p:nvPr/>
      </p:nvGrpSpPr>
      <p:grpSpPr>
        <a:xfrm>
          <a:off x="0" y="0"/>
          <a:ext cx="0" cy="0"/>
          <a:chOff x="0" y="0"/>
          <a:chExt cx="0" cy="0"/>
        </a:xfrm>
      </p:grpSpPr>
      <p:sp useBgFill="1">
        <p:nvSpPr>
          <p:cNvPr id="2" name="Rectangle 1"/>
          <p:cNvSpPr/>
          <p:nvPr/>
        </p:nvSpPr>
        <p:spPr bwMode="auto">
          <a:xfrm>
            <a:off x="508000" y="6581422"/>
            <a:ext cx="8173156" cy="265289"/>
          </a:xfrm>
          <a:prstGeom prst="rect">
            <a:avLst/>
          </a:prstGeom>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Content Placeholder 8"/>
          <p:cNvSpPr>
            <a:spLocks noGrp="1"/>
          </p:cNvSpPr>
          <p:nvPr>
            <p:ph sz="quarter" idx="10"/>
          </p:nvPr>
        </p:nvSpPr>
        <p:spPr>
          <a:xfrm>
            <a:off x="485775" y="835025"/>
            <a:ext cx="8194675" cy="5656263"/>
          </a:xfrm>
        </p:spPr>
        <p:txBody>
          <a:bodyPr anchor="ctr"/>
          <a:lstStyle>
            <a:lvl1pPr algn="ctr">
              <a:defRPr b="1"/>
            </a:lvl1pPr>
          </a:lstStyle>
          <a:p>
            <a:pPr lvl="0"/>
            <a:r>
              <a:rPr lang="en-US"/>
              <a:t>Click to edit Master text styles</a:t>
            </a:r>
          </a:p>
        </p:txBody>
      </p:sp>
    </p:spTree>
    <p:extLst>
      <p:ext uri="{BB962C8B-B14F-4D97-AF65-F5344CB8AC3E}">
        <p14:creationId xmlns:p14="http://schemas.microsoft.com/office/powerpoint/2010/main" val="3270169661"/>
      </p:ext>
    </p:extLst>
  </p:cSld>
  <p:clrMapOvr>
    <a:masterClrMapping/>
  </p:clrMapOvr>
  <p:hf sldNum="0" hd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7970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89020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2613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5353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2340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78985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7425" y="3259138"/>
            <a:ext cx="1558925" cy="808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59063" y="3259138"/>
            <a:ext cx="4525962" cy="808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466005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63"/>
          <p:cNvSpPr>
            <a:spLocks noChangeShapeType="1"/>
          </p:cNvSpPr>
          <p:nvPr/>
        </p:nvSpPr>
        <p:spPr bwMode="auto">
          <a:xfrm rot="5400000" flipH="1">
            <a:off x="5941219" y="526256"/>
            <a:ext cx="1588" cy="6403975"/>
          </a:xfrm>
          <a:prstGeom prst="line">
            <a:avLst/>
          </a:prstGeom>
          <a:noFill/>
          <a:ln w="3175">
            <a:solidFill>
              <a:schemeClr val="tx2"/>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320445" name="Rectangle 61"/>
          <p:cNvSpPr>
            <a:spLocks noGrp="1" noChangeArrowheads="1"/>
          </p:cNvSpPr>
          <p:nvPr>
            <p:ph type="subTitle" idx="1"/>
          </p:nvPr>
        </p:nvSpPr>
        <p:spPr bwMode="gray">
          <a:xfrm>
            <a:off x="2740025" y="3733800"/>
            <a:ext cx="6153150" cy="369332"/>
          </a:xfrm>
          <a:ln algn="ctr"/>
        </p:spPr>
        <p:txBody>
          <a:bodyPr lIns="0">
            <a:spAutoFit/>
          </a:bodyPr>
          <a:lstStyle>
            <a:lvl1pPr>
              <a:spcBef>
                <a:spcPct val="0"/>
              </a:spcBef>
              <a:defRPr sz="1800" b="1">
                <a:solidFill>
                  <a:schemeClr val="bg2"/>
                </a:solidFill>
              </a:defRPr>
            </a:lvl1pPr>
          </a:lstStyle>
          <a:p>
            <a:r>
              <a:rPr lang="en-US"/>
              <a:t>Click to edit Master subtitle style</a:t>
            </a:r>
            <a:endParaRPr lang="es-ES_tradnl" dirty="0"/>
          </a:p>
        </p:txBody>
      </p:sp>
      <p:sp>
        <p:nvSpPr>
          <p:cNvPr id="2320446" name="Rectangle 62"/>
          <p:cNvSpPr>
            <a:spLocks noGrp="1" noChangeArrowheads="1"/>
          </p:cNvSpPr>
          <p:nvPr>
            <p:ph type="ctrTitle"/>
          </p:nvPr>
        </p:nvSpPr>
        <p:spPr>
          <a:xfrm>
            <a:off x="2740025" y="3262313"/>
            <a:ext cx="6153150" cy="476250"/>
          </a:xfrm>
        </p:spPr>
        <p:txBody>
          <a:bodyPr>
            <a:spAutoFit/>
          </a:bodyPr>
          <a:lstStyle>
            <a:lvl1pPr>
              <a:defRPr sz="2800" b="1">
                <a:solidFill>
                  <a:srgbClr val="57068C"/>
                </a:solidFill>
              </a:defRPr>
            </a:lvl1pPr>
          </a:lstStyle>
          <a:p>
            <a:r>
              <a:rPr lang="en-US"/>
              <a:t>Click to edit Master title style</a:t>
            </a:r>
            <a:endParaRPr lang="en-IE" dirty="0"/>
          </a:p>
        </p:txBody>
      </p:sp>
      <p:pic>
        <p:nvPicPr>
          <p:cNvPr id="8" name="Picture 2" descr="E:\Dropbox\NYU\Miscellaneous\Images\NYU Logo\new_york_university_nyu_logo_34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213" y="2314627"/>
            <a:ext cx="16573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Θέση υποσέλιδου 5"/>
          <p:cNvSpPr txBox="1">
            <a:spLocks/>
          </p:cNvSpPr>
          <p:nvPr/>
        </p:nvSpPr>
        <p:spPr>
          <a:xfrm>
            <a:off x="457200" y="6542843"/>
            <a:ext cx="8229601"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Adamopoulos</a:t>
            </a:r>
            <a:r>
              <a:rPr kumimoji="0" lang="en-US" sz="1200" b="1" i="0" u="none" strike="noStrike" kern="1200" cap="none" spc="100" normalizeH="0" baseline="0" noProof="0" dirty="0">
                <a:ln>
                  <a:noFill/>
                </a:ln>
                <a:solidFill>
                  <a:srgbClr val="7030A0"/>
                </a:solidFill>
                <a:effectLst/>
                <a:uLnTx/>
                <a:uFillTx/>
                <a:latin typeface="Arial" pitchFamily="34" charset="0"/>
                <a:ea typeface="+mn-ea"/>
                <a:cs typeface="Arial" pitchFamily="34" charset="0"/>
              </a:rPr>
              <a:t>						</a:t>
            </a: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3" name="Picture 2" descr="http://www.newgmat.org/wp-content/uploads/2012/04/nyu-2.jpg"/>
          <p:cNvPicPr>
            <a:picLocks noChangeAspect="1" noChangeArrowheads="1"/>
          </p:cNvPicPr>
          <p:nvPr/>
        </p:nvPicPr>
        <p:blipFill>
          <a:blip r:embed="rId3" cstate="print"/>
          <a:srcRect/>
          <a:stretch>
            <a:fillRect/>
          </a:stretch>
        </p:blipFill>
        <p:spPr bwMode="auto">
          <a:xfrm>
            <a:off x="6780018" y="6593591"/>
            <a:ext cx="226165" cy="226165"/>
          </a:xfrm>
          <a:prstGeom prst="rect">
            <a:avLst/>
          </a:prstGeom>
          <a:noFill/>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068C"/>
                </a:solidFill>
              </a:defRPr>
            </a:lvl1p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068C"/>
                </a:solidFill>
              </a:defRPr>
            </a:lvl1pPr>
          </a:lstStyle>
          <a:p>
            <a:r>
              <a:rPr lang="en-US"/>
              <a:t>Click to edit Master title style</a:t>
            </a:r>
            <a:endParaRPr lang="en-I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image" Target="../media/image1.jpeg"/><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1.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6" Type="http://schemas.microsoft.com/office/2007/relationships/hdphoto" Target="../media/hdphoto1.wdp"/><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4.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5.pn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3.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microsoft.com/office/2007/relationships/hdphoto" Target="../media/hdphoto2.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microsoft.com/office/2007/relationships/hdphoto" Target="../media/hdphoto1.wdp"/><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6.pn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7.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7.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8.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microsoft.com/office/2007/relationships/hdphoto" Target="../media/hdphoto3.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image" Target="../media/image1.jpeg"/><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027" name="Rectangle 58"/>
          <p:cNvSpPr>
            <a:spLocks noGrp="1" noChangeArrowheads="1"/>
          </p:cNvSpPr>
          <p:nvPr>
            <p:ph type="title"/>
          </p:nvPr>
        </p:nvSpPr>
        <p:spPr bwMode="auto">
          <a:xfrm>
            <a:off x="455613" y="361950"/>
            <a:ext cx="7107237"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 id="2147484263" r:id="rId12"/>
    <p:sldLayoutId id="2147484264" r:id="rId13"/>
  </p:sldLayoutIdLst>
  <p:hf sldNum="0" hdr="0" dt="0"/>
  <p:txStyles>
    <p:titleStyle>
      <a:lvl1pPr algn="l" rtl="0" eaLnBrk="1" fontAlgn="base" hangingPunct="1">
        <a:lnSpc>
          <a:spcPct val="90000"/>
        </a:lnSpc>
        <a:spcBef>
          <a:spcPct val="0"/>
        </a:spcBef>
        <a:spcAft>
          <a:spcPct val="0"/>
        </a:spcAft>
        <a:defRPr sz="2400" b="1">
          <a:solidFill>
            <a:srgbClr val="57068C"/>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tx1"/>
          </a:solidFill>
          <a:latin typeface="+mn-lt"/>
          <a:ea typeface="+mn-ea"/>
          <a:cs typeface="+mn-cs"/>
        </a:defRPr>
      </a:lvl1pPr>
      <a:lvl2pPr marL="230188" indent="-228600" algn="l" rtl="0" eaLnBrk="1" fontAlgn="base" hangingPunct="1">
        <a:spcBef>
          <a:spcPct val="50000"/>
        </a:spcBef>
        <a:spcAft>
          <a:spcPct val="0"/>
        </a:spcAft>
        <a:buClr>
          <a:schemeClr val="bg2"/>
        </a:buClr>
        <a:buChar char="•"/>
        <a:defRPr>
          <a:solidFill>
            <a:schemeClr val="tx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600">
          <a:solidFill>
            <a:schemeClr val="tx1"/>
          </a:solidFill>
          <a:latin typeface="+mn-lt"/>
          <a:cs typeface="+mn-cs"/>
        </a:defRPr>
      </a:lvl3pPr>
      <a:lvl4pPr marL="1082675" indent="-168275" algn="l" rtl="0" eaLnBrk="1" fontAlgn="base" hangingPunct="1">
        <a:spcBef>
          <a:spcPct val="25000"/>
        </a:spcBef>
        <a:spcAft>
          <a:spcPct val="0"/>
        </a:spcAft>
        <a:buClr>
          <a:schemeClr val="bg2"/>
        </a:buClr>
        <a:buChar char="•"/>
        <a:defRPr sz="1400">
          <a:solidFill>
            <a:schemeClr val="tx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671E97"/>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61850" y="361950"/>
            <a:ext cx="8220301"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3"/>
            <a:ext cx="8318500"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clrChange>
              <a:clrFrom>
                <a:srgbClr val="6B207F"/>
              </a:clrFrom>
              <a:clrTo>
                <a:srgbClr val="6B207F">
                  <a:alpha val="0"/>
                </a:srgbClr>
              </a:clrTo>
            </a:clrChange>
          </a:blip>
          <a:srcRect/>
          <a:stretch>
            <a:fillRect/>
          </a:stretch>
        </p:blipFill>
        <p:spPr bwMode="auto">
          <a:xfrm>
            <a:off x="6804204" y="6591696"/>
            <a:ext cx="226165" cy="226165"/>
          </a:xfrm>
          <a:prstGeom prst="rect">
            <a:avLst/>
          </a:prstGeom>
          <a:noFill/>
        </p:spPr>
      </p:pic>
    </p:spTree>
    <p:extLst>
      <p:ext uri="{BB962C8B-B14F-4D97-AF65-F5344CB8AC3E}">
        <p14:creationId xmlns:p14="http://schemas.microsoft.com/office/powerpoint/2010/main" val="96127345"/>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 id="2147484381" r:id="rId12"/>
    <p:sldLayoutId id="2147484382" r:id="rId13"/>
  </p:sldLayoutIdLst>
  <p:hf sldNum="0" hdr="0" dt="0"/>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bg1"/>
          </a:solidFill>
          <a:latin typeface="+mn-lt"/>
          <a:ea typeface="+mn-ea"/>
          <a:cs typeface="+mn-cs"/>
        </a:defRPr>
      </a:lvl1pPr>
      <a:lvl2pPr marL="230188" indent="-228600" algn="l" rtl="0" eaLnBrk="1" fontAlgn="base" hangingPunct="1">
        <a:spcBef>
          <a:spcPct val="50000"/>
        </a:spcBef>
        <a:spcAft>
          <a:spcPct val="0"/>
        </a:spcAft>
        <a:buClr>
          <a:schemeClr val="bg2"/>
        </a:buClr>
        <a:buChar char="•"/>
        <a:defRPr sz="2000">
          <a:solidFill>
            <a:schemeClr val="bg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800">
          <a:solidFill>
            <a:schemeClr val="bg1"/>
          </a:solidFill>
          <a:latin typeface="+mn-lt"/>
          <a:cs typeface="+mn-cs"/>
        </a:defRPr>
      </a:lvl3pPr>
      <a:lvl4pPr marL="1082675" indent="-168275" algn="l" rtl="0" eaLnBrk="1" fontAlgn="base" hangingPunct="1">
        <a:spcBef>
          <a:spcPct val="25000"/>
        </a:spcBef>
        <a:spcAft>
          <a:spcPct val="0"/>
        </a:spcAft>
        <a:buClr>
          <a:schemeClr val="bg2"/>
        </a:buClr>
        <a:buChar char="•"/>
        <a:defRPr sz="1600">
          <a:solidFill>
            <a:schemeClr val="bg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400">
          <a:solidFill>
            <a:schemeClr val="bg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67292" y="361950"/>
            <a:ext cx="8209416"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3"/>
            <a:ext cx="8318500"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srcRect/>
          <a:stretch>
            <a:fillRect/>
          </a:stretch>
        </p:blipFill>
        <p:spPr bwMode="auto">
          <a:xfrm>
            <a:off x="6825630" y="6591696"/>
            <a:ext cx="226165" cy="226165"/>
          </a:xfrm>
          <a:prstGeom prst="rect">
            <a:avLst/>
          </a:prstGeom>
          <a:noFill/>
        </p:spPr>
      </p:pic>
    </p:spTree>
    <p:extLst>
      <p:ext uri="{BB962C8B-B14F-4D97-AF65-F5344CB8AC3E}">
        <p14:creationId xmlns:p14="http://schemas.microsoft.com/office/powerpoint/2010/main" val="3106647135"/>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 id="2147484395" r:id="rId12"/>
    <p:sldLayoutId id="2147484396" r:id="rId13"/>
  </p:sldLayoutIdLst>
  <p:hf sldNum="0" hdr="0" dt="0"/>
  <p:txStyles>
    <p:titleStyle>
      <a:lvl1pPr algn="l" rtl="0" eaLnBrk="1" fontAlgn="base" hangingPunct="1">
        <a:lnSpc>
          <a:spcPct val="90000"/>
        </a:lnSpc>
        <a:spcBef>
          <a:spcPct val="0"/>
        </a:spcBef>
        <a:spcAft>
          <a:spcPct val="0"/>
        </a:spcAft>
        <a:defRPr sz="2400" b="1">
          <a:solidFill>
            <a:srgbClr val="57068C"/>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tx1"/>
          </a:solidFill>
          <a:latin typeface="+mn-lt"/>
          <a:ea typeface="+mn-ea"/>
          <a:cs typeface="+mn-cs"/>
        </a:defRPr>
      </a:lvl1pPr>
      <a:lvl2pPr marL="230188" indent="-228600" algn="l" rtl="0" eaLnBrk="1" fontAlgn="base" hangingPunct="1">
        <a:spcBef>
          <a:spcPct val="50000"/>
        </a:spcBef>
        <a:spcAft>
          <a:spcPct val="0"/>
        </a:spcAft>
        <a:buClr>
          <a:schemeClr val="bg2"/>
        </a:buClr>
        <a:buChar char="•"/>
        <a:defRPr sz="2000">
          <a:solidFill>
            <a:schemeClr val="tx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800">
          <a:solidFill>
            <a:schemeClr val="tx1"/>
          </a:solidFill>
          <a:latin typeface="+mn-lt"/>
          <a:cs typeface="+mn-cs"/>
        </a:defRPr>
      </a:lvl3pPr>
      <a:lvl4pPr marL="1082675" indent="-168275" algn="l" rtl="0" eaLnBrk="1" fontAlgn="base" hangingPunct="1">
        <a:spcBef>
          <a:spcPct val="25000"/>
        </a:spcBef>
        <a:spcAft>
          <a:spcPct val="0"/>
        </a:spcAft>
        <a:buClr>
          <a:schemeClr val="bg2"/>
        </a:buClr>
        <a:buChar char="•"/>
        <a:defRPr sz="1600">
          <a:solidFill>
            <a:schemeClr val="tx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400">
          <a:solidFill>
            <a:schemeClr val="tx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67292" y="361950"/>
            <a:ext cx="8209416"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3"/>
            <a:ext cx="8318500"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Lst>
          </a:blip>
          <a:srcRect/>
          <a:stretch>
            <a:fillRect/>
          </a:stretch>
        </p:blipFill>
        <p:spPr bwMode="auto">
          <a:xfrm>
            <a:off x="6811000" y="6591696"/>
            <a:ext cx="226165" cy="226165"/>
          </a:xfrm>
          <a:prstGeom prst="rect">
            <a:avLst/>
          </a:prstGeom>
          <a:noFill/>
        </p:spPr>
      </p:pic>
    </p:spTree>
    <p:extLst>
      <p:ext uri="{BB962C8B-B14F-4D97-AF65-F5344CB8AC3E}">
        <p14:creationId xmlns:p14="http://schemas.microsoft.com/office/powerpoint/2010/main" val="1100962318"/>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 id="2147484409" r:id="rId12"/>
    <p:sldLayoutId id="2147484410" r:id="rId13"/>
  </p:sldLayoutIdLst>
  <p:hf sldNum="0" hdr="0" dt="0"/>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bg1"/>
          </a:solidFill>
          <a:latin typeface="+mn-lt"/>
          <a:ea typeface="+mn-ea"/>
          <a:cs typeface="+mn-cs"/>
        </a:defRPr>
      </a:lvl1pPr>
      <a:lvl2pPr marL="230188" indent="-228600" algn="l" rtl="0" eaLnBrk="1" fontAlgn="base" hangingPunct="1">
        <a:spcBef>
          <a:spcPct val="50000"/>
        </a:spcBef>
        <a:spcAft>
          <a:spcPct val="0"/>
        </a:spcAft>
        <a:buClr>
          <a:schemeClr val="bg2"/>
        </a:buClr>
        <a:buChar char="•"/>
        <a:defRPr sz="2000">
          <a:solidFill>
            <a:schemeClr val="bg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800">
          <a:solidFill>
            <a:schemeClr val="bg1"/>
          </a:solidFill>
          <a:latin typeface="+mn-lt"/>
          <a:cs typeface="+mn-cs"/>
        </a:defRPr>
      </a:lvl3pPr>
      <a:lvl4pPr marL="1082675" indent="-168275" algn="l" rtl="0" eaLnBrk="1" fontAlgn="base" hangingPunct="1">
        <a:spcBef>
          <a:spcPct val="25000"/>
        </a:spcBef>
        <a:spcAft>
          <a:spcPct val="0"/>
        </a:spcAft>
        <a:buClr>
          <a:schemeClr val="bg2"/>
        </a:buClr>
        <a:buChar char="•"/>
        <a:defRPr sz="1600">
          <a:solidFill>
            <a:schemeClr val="bg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400">
          <a:solidFill>
            <a:schemeClr val="bg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497546" name="Line 10"/>
          <p:cNvSpPr>
            <a:spLocks noChangeShapeType="1"/>
          </p:cNvSpPr>
          <p:nvPr/>
        </p:nvSpPr>
        <p:spPr bwMode="auto">
          <a:xfrm rot="5400000">
            <a:off x="6139635" y="736362"/>
            <a:ext cx="11689" cy="5997040"/>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6149" name="Rectangle 2"/>
          <p:cNvSpPr>
            <a:spLocks noGrp="1" noChangeArrowheads="1"/>
          </p:cNvSpPr>
          <p:nvPr>
            <p:ph type="title"/>
          </p:nvPr>
        </p:nvSpPr>
        <p:spPr bwMode="auto">
          <a:xfrm>
            <a:off x="3158836" y="3259138"/>
            <a:ext cx="5737514" cy="47625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6150" name="Rectangle 3"/>
          <p:cNvSpPr>
            <a:spLocks noGrp="1" noChangeArrowheads="1"/>
          </p:cNvSpPr>
          <p:nvPr>
            <p:ph type="body" idx="1"/>
          </p:nvPr>
        </p:nvSpPr>
        <p:spPr bwMode="gray">
          <a:xfrm>
            <a:off x="3158836" y="3730625"/>
            <a:ext cx="5737514" cy="3365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p:txBody>
      </p:sp>
      <p:pic>
        <p:nvPicPr>
          <p:cNvPr id="6" name="Picture 2"/>
          <p:cNvPicPr>
            <a:picLocks noChangeAspect="1" noChangeArrowheads="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86" y="90310"/>
            <a:ext cx="4044304" cy="67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319515"/>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hf sldNum="0" hdr="0" dt="0"/>
  <p:txStyles>
    <p:titleStyle>
      <a:lvl1pPr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defRPr>
      </a:lvl2pPr>
      <a:lvl3pPr algn="l" rtl="0" eaLnBrk="1" fontAlgn="base" hangingPunct="1">
        <a:lnSpc>
          <a:spcPct val="90000"/>
        </a:lnSpc>
        <a:spcBef>
          <a:spcPct val="0"/>
        </a:spcBef>
        <a:spcAft>
          <a:spcPct val="0"/>
        </a:spcAft>
        <a:defRPr sz="2800">
          <a:solidFill>
            <a:schemeClr val="bg1"/>
          </a:solidFill>
          <a:latin typeface="Arial" charset="0"/>
        </a:defRPr>
      </a:lvl3pPr>
      <a:lvl4pPr algn="l" rtl="0" eaLnBrk="1" fontAlgn="base" hangingPunct="1">
        <a:lnSpc>
          <a:spcPct val="90000"/>
        </a:lnSpc>
        <a:spcBef>
          <a:spcPct val="0"/>
        </a:spcBef>
        <a:spcAft>
          <a:spcPct val="0"/>
        </a:spcAft>
        <a:defRPr sz="2800">
          <a:solidFill>
            <a:schemeClr val="bg1"/>
          </a:solidFill>
          <a:latin typeface="Arial" charset="0"/>
        </a:defRPr>
      </a:lvl4pPr>
      <a:lvl5pPr algn="l" rtl="0" eaLnBrk="1" fontAlgn="base" hangingPunct="1">
        <a:lnSpc>
          <a:spcPct val="90000"/>
        </a:lnSpc>
        <a:spcBef>
          <a:spcPct val="0"/>
        </a:spcBef>
        <a:spcAft>
          <a:spcPct val="0"/>
        </a:spcAft>
        <a:defRPr sz="2800">
          <a:solidFill>
            <a:schemeClr val="bg1"/>
          </a:solidFill>
          <a:latin typeface="Arial" charset="0"/>
        </a:defRPr>
      </a:lvl5pPr>
      <a:lvl6pPr marL="457200" algn="l" rtl="0" eaLnBrk="1" fontAlgn="base" hangingPunct="1">
        <a:lnSpc>
          <a:spcPct val="90000"/>
        </a:lnSpc>
        <a:spcBef>
          <a:spcPct val="0"/>
        </a:spcBef>
        <a:spcAft>
          <a:spcPct val="0"/>
        </a:spcAft>
        <a:defRPr sz="2800">
          <a:solidFill>
            <a:schemeClr val="bg1"/>
          </a:solidFill>
          <a:latin typeface="Arial" charset="0"/>
        </a:defRPr>
      </a:lvl6pPr>
      <a:lvl7pPr marL="914400" algn="l" rtl="0" eaLnBrk="1" fontAlgn="base" hangingPunct="1">
        <a:lnSpc>
          <a:spcPct val="90000"/>
        </a:lnSpc>
        <a:spcBef>
          <a:spcPct val="0"/>
        </a:spcBef>
        <a:spcAft>
          <a:spcPct val="0"/>
        </a:spcAft>
        <a:defRPr sz="2800">
          <a:solidFill>
            <a:schemeClr val="bg1"/>
          </a:solidFill>
          <a:latin typeface="Arial" charset="0"/>
        </a:defRPr>
      </a:lvl7pPr>
      <a:lvl8pPr marL="1371600" algn="l" rtl="0" eaLnBrk="1" fontAlgn="base" hangingPunct="1">
        <a:lnSpc>
          <a:spcPct val="90000"/>
        </a:lnSpc>
        <a:spcBef>
          <a:spcPct val="0"/>
        </a:spcBef>
        <a:spcAft>
          <a:spcPct val="0"/>
        </a:spcAft>
        <a:defRPr sz="2800">
          <a:solidFill>
            <a:schemeClr val="bg1"/>
          </a:solidFill>
          <a:latin typeface="Arial" charset="0"/>
        </a:defRPr>
      </a:lvl8pPr>
      <a:lvl9pPr marL="1828800" algn="l" rtl="0" eaLnBrk="1" fontAlgn="base" hangingPunct="1">
        <a:lnSpc>
          <a:spcPct val="90000"/>
        </a:lnSpc>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0"/>
        </a:spcBef>
        <a:spcAft>
          <a:spcPct val="0"/>
        </a:spcAft>
        <a:buChar char="•"/>
        <a:defRPr sz="1600">
          <a:solidFill>
            <a:schemeClr val="bg1"/>
          </a:solidFill>
          <a:latin typeface="+mn-lt"/>
          <a:ea typeface="+mn-ea"/>
          <a:cs typeface="+mn-cs"/>
        </a:defRPr>
      </a:lvl1pPr>
      <a:lvl2pPr marL="457200" algn="ctr" rtl="0" eaLnBrk="1" fontAlgn="base" hangingPunct="1">
        <a:spcBef>
          <a:spcPct val="0"/>
        </a:spcBef>
        <a:spcAft>
          <a:spcPct val="0"/>
        </a:spcAft>
        <a:buChar char="–"/>
        <a:defRPr sz="2400">
          <a:solidFill>
            <a:schemeClr val="bg2"/>
          </a:solidFill>
          <a:latin typeface="+mn-lt"/>
        </a:defRPr>
      </a:lvl2pPr>
      <a:lvl3pPr marL="914400" algn="ctr" rtl="0" eaLnBrk="1" fontAlgn="base" hangingPunct="1">
        <a:spcBef>
          <a:spcPct val="0"/>
        </a:spcBef>
        <a:spcAft>
          <a:spcPct val="0"/>
        </a:spcAft>
        <a:buChar char="•"/>
        <a:defRPr sz="2400">
          <a:solidFill>
            <a:schemeClr val="bg2"/>
          </a:solidFill>
          <a:latin typeface="+mn-lt"/>
        </a:defRPr>
      </a:lvl3pPr>
      <a:lvl4pPr marL="1371600" algn="ctr" rtl="0" eaLnBrk="1" fontAlgn="base" hangingPunct="1">
        <a:spcBef>
          <a:spcPct val="0"/>
        </a:spcBef>
        <a:spcAft>
          <a:spcPct val="0"/>
        </a:spcAft>
        <a:buChar char="–"/>
        <a:defRPr sz="2400">
          <a:solidFill>
            <a:schemeClr val="bg2"/>
          </a:solidFill>
          <a:latin typeface="+mn-lt"/>
        </a:defRPr>
      </a:lvl4pPr>
      <a:lvl5pPr marL="1828800" algn="ctr" rtl="0" eaLnBrk="1" fontAlgn="base" hangingPunct="1">
        <a:spcBef>
          <a:spcPct val="0"/>
        </a:spcBef>
        <a:spcAft>
          <a:spcPct val="0"/>
        </a:spcAft>
        <a:buChar char="»"/>
        <a:defRPr sz="2400">
          <a:solidFill>
            <a:schemeClr val="bg2"/>
          </a:solidFill>
          <a:latin typeface="+mn-lt"/>
        </a:defRPr>
      </a:lvl5pPr>
      <a:lvl6pPr marL="2286000" algn="ctr" rtl="0" eaLnBrk="1" fontAlgn="base" hangingPunct="1">
        <a:spcBef>
          <a:spcPct val="0"/>
        </a:spcBef>
        <a:spcAft>
          <a:spcPct val="0"/>
        </a:spcAft>
        <a:defRPr sz="2400">
          <a:solidFill>
            <a:schemeClr val="bg2"/>
          </a:solidFill>
          <a:latin typeface="+mn-lt"/>
        </a:defRPr>
      </a:lvl6pPr>
      <a:lvl7pPr marL="2743200" algn="ctr" rtl="0" eaLnBrk="1" fontAlgn="base" hangingPunct="1">
        <a:spcBef>
          <a:spcPct val="0"/>
        </a:spcBef>
        <a:spcAft>
          <a:spcPct val="0"/>
        </a:spcAft>
        <a:defRPr sz="2400">
          <a:solidFill>
            <a:schemeClr val="bg2"/>
          </a:solidFill>
          <a:latin typeface="+mn-lt"/>
        </a:defRPr>
      </a:lvl7pPr>
      <a:lvl8pPr marL="3200400" algn="ctr" rtl="0" eaLnBrk="1" fontAlgn="base" hangingPunct="1">
        <a:spcBef>
          <a:spcPct val="0"/>
        </a:spcBef>
        <a:spcAft>
          <a:spcPct val="0"/>
        </a:spcAft>
        <a:defRPr sz="2400">
          <a:solidFill>
            <a:schemeClr val="bg2"/>
          </a:solidFill>
          <a:latin typeface="+mn-lt"/>
        </a:defRPr>
      </a:lvl8pPr>
      <a:lvl9pPr marL="3657600" algn="ctr" rtl="0" eaLnBrk="1" fontAlgn="base" hangingPunct="1">
        <a:spcBef>
          <a:spcPct val="0"/>
        </a:spcBef>
        <a:spcAft>
          <a:spcPct val="0"/>
        </a:spcAft>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71E97"/>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55613" y="361950"/>
            <a:ext cx="7107237"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dirty="0"/>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clrChange>
              <a:clrFrom>
                <a:srgbClr val="6B207F"/>
              </a:clrFrom>
              <a:clrTo>
                <a:srgbClr val="6B207F">
                  <a:alpha val="0"/>
                </a:srgbClr>
              </a:clrTo>
            </a:clrChange>
            <a:extLs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spTree>
    <p:extLst>
      <p:ext uri="{BB962C8B-B14F-4D97-AF65-F5344CB8AC3E}">
        <p14:creationId xmlns:p14="http://schemas.microsoft.com/office/powerpoint/2010/main" val="96127345"/>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Lst>
  <p:hf sldNum="0" hdr="0" dt="0"/>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bg1"/>
          </a:solidFill>
          <a:latin typeface="+mn-lt"/>
          <a:ea typeface="+mn-ea"/>
          <a:cs typeface="+mn-cs"/>
        </a:defRPr>
      </a:lvl1pPr>
      <a:lvl2pPr marL="230188" indent="-228600" algn="l" rtl="0" eaLnBrk="1" fontAlgn="base" hangingPunct="1">
        <a:spcBef>
          <a:spcPct val="50000"/>
        </a:spcBef>
        <a:spcAft>
          <a:spcPct val="0"/>
        </a:spcAft>
        <a:buClr>
          <a:schemeClr val="bg2"/>
        </a:buClr>
        <a:buChar char="•"/>
        <a:defRPr>
          <a:solidFill>
            <a:schemeClr val="bg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600">
          <a:solidFill>
            <a:schemeClr val="bg1"/>
          </a:solidFill>
          <a:latin typeface="+mn-lt"/>
          <a:cs typeface="+mn-cs"/>
        </a:defRPr>
      </a:lvl3pPr>
      <a:lvl4pPr marL="1082675" indent="-168275" algn="l" rtl="0" eaLnBrk="1" fontAlgn="base" hangingPunct="1">
        <a:spcBef>
          <a:spcPct val="25000"/>
        </a:spcBef>
        <a:spcAft>
          <a:spcPct val="0"/>
        </a:spcAft>
        <a:buClr>
          <a:schemeClr val="bg2"/>
        </a:buClr>
        <a:buChar char="•"/>
        <a:defRPr sz="1400">
          <a:solidFill>
            <a:schemeClr val="bg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200">
          <a:solidFill>
            <a:schemeClr val="bg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55613" y="361950"/>
            <a:ext cx="7107237"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dirty="0"/>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spTree>
    <p:extLst>
      <p:ext uri="{BB962C8B-B14F-4D97-AF65-F5344CB8AC3E}">
        <p14:creationId xmlns:p14="http://schemas.microsoft.com/office/powerpoint/2010/main" val="3106647135"/>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Lst>
  <p:hf sldNum="0" hdr="0" dt="0"/>
  <p:txStyles>
    <p:titleStyle>
      <a:lvl1pPr algn="l" rtl="0" eaLnBrk="1" fontAlgn="base" hangingPunct="1">
        <a:lnSpc>
          <a:spcPct val="90000"/>
        </a:lnSpc>
        <a:spcBef>
          <a:spcPct val="0"/>
        </a:spcBef>
        <a:spcAft>
          <a:spcPct val="0"/>
        </a:spcAft>
        <a:defRPr sz="2400" b="1">
          <a:solidFill>
            <a:srgbClr val="57068C"/>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tx1"/>
          </a:solidFill>
          <a:latin typeface="+mn-lt"/>
          <a:ea typeface="+mn-ea"/>
          <a:cs typeface="+mn-cs"/>
        </a:defRPr>
      </a:lvl1pPr>
      <a:lvl2pPr marL="230188" indent="-228600" algn="l" rtl="0" eaLnBrk="1" fontAlgn="base" hangingPunct="1">
        <a:spcBef>
          <a:spcPct val="50000"/>
        </a:spcBef>
        <a:spcAft>
          <a:spcPct val="0"/>
        </a:spcAft>
        <a:buClr>
          <a:schemeClr val="bg2"/>
        </a:buClr>
        <a:buChar char="•"/>
        <a:defRPr>
          <a:solidFill>
            <a:schemeClr val="tx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600">
          <a:solidFill>
            <a:schemeClr val="tx1"/>
          </a:solidFill>
          <a:latin typeface="+mn-lt"/>
          <a:cs typeface="+mn-cs"/>
        </a:defRPr>
      </a:lvl3pPr>
      <a:lvl4pPr marL="1082675" indent="-168275" algn="l" rtl="0" eaLnBrk="1" fontAlgn="base" hangingPunct="1">
        <a:spcBef>
          <a:spcPct val="25000"/>
        </a:spcBef>
        <a:spcAft>
          <a:spcPct val="0"/>
        </a:spcAft>
        <a:buClr>
          <a:schemeClr val="bg2"/>
        </a:buClr>
        <a:buChar char="•"/>
        <a:defRPr sz="1400">
          <a:solidFill>
            <a:schemeClr val="tx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55613" y="361950"/>
            <a:ext cx="7107237"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dirty="0"/>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12750" y="6542842"/>
            <a:ext cx="8318500" cy="315157"/>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P. Adamopoulos						 New York University</a:t>
            </a:r>
            <a:endParaRPr kumimoji="0" lang="el-GR" sz="12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876835" y="6577066"/>
            <a:ext cx="226165" cy="226165"/>
          </a:xfrm>
          <a:prstGeom prst="rect">
            <a:avLst/>
          </a:prstGeom>
          <a:noFill/>
        </p:spPr>
      </p:pic>
    </p:spTree>
    <p:extLst>
      <p:ext uri="{BB962C8B-B14F-4D97-AF65-F5344CB8AC3E}">
        <p14:creationId xmlns:p14="http://schemas.microsoft.com/office/powerpoint/2010/main" val="1100962318"/>
      </p:ext>
    </p:extLst>
  </p:cSld>
  <p:clrMap bg1="lt1" tx1="dk1" bg2="lt2" tx2="dk2" accent1="accent1" accent2="accent2" accent3="accent3" accent4="accent4" accent5="accent5" accent6="accent6" hlink="hlink" folHlink="folHlink"/>
  <p:sldLayoutIdLst>
    <p:sldLayoutId id="2147484294" r:id="rId1"/>
    <p:sldLayoutId id="2147484295" r:id="rId2"/>
    <p:sldLayoutId id="2147484296" r:id="rId3"/>
    <p:sldLayoutId id="2147484297" r:id="rId4"/>
    <p:sldLayoutId id="2147484298" r:id="rId5"/>
    <p:sldLayoutId id="2147484299" r:id="rId6"/>
    <p:sldLayoutId id="2147484300" r:id="rId7"/>
    <p:sldLayoutId id="2147484301" r:id="rId8"/>
    <p:sldLayoutId id="2147484302" r:id="rId9"/>
    <p:sldLayoutId id="2147484303" r:id="rId10"/>
    <p:sldLayoutId id="2147484304" r:id="rId11"/>
    <p:sldLayoutId id="2147484305" r:id="rId12"/>
    <p:sldLayoutId id="2147484306" r:id="rId13"/>
  </p:sldLayoutIdLst>
  <p:hf sldNum="0" hdr="0" dt="0"/>
  <p:txStyles>
    <p:titleStyle>
      <a:lvl1pPr algn="l" rtl="0" eaLnBrk="1" fontAlgn="base" hangingPunct="1">
        <a:lnSpc>
          <a:spcPct val="90000"/>
        </a:lnSpc>
        <a:spcBef>
          <a:spcPct val="0"/>
        </a:spcBef>
        <a:spcAft>
          <a:spcPct val="0"/>
        </a:spcAft>
        <a:defRPr sz="2400" b="1">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bg1"/>
          </a:solidFill>
          <a:latin typeface="+mn-lt"/>
          <a:ea typeface="+mn-ea"/>
          <a:cs typeface="+mn-cs"/>
        </a:defRPr>
      </a:lvl1pPr>
      <a:lvl2pPr marL="230188" indent="-228600" algn="l" rtl="0" eaLnBrk="1" fontAlgn="base" hangingPunct="1">
        <a:spcBef>
          <a:spcPct val="50000"/>
        </a:spcBef>
        <a:spcAft>
          <a:spcPct val="0"/>
        </a:spcAft>
        <a:buClr>
          <a:schemeClr val="bg2"/>
        </a:buClr>
        <a:buChar char="•"/>
        <a:defRPr>
          <a:solidFill>
            <a:schemeClr val="bg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600">
          <a:solidFill>
            <a:schemeClr val="bg1"/>
          </a:solidFill>
          <a:latin typeface="+mn-lt"/>
          <a:cs typeface="+mn-cs"/>
        </a:defRPr>
      </a:lvl3pPr>
      <a:lvl4pPr marL="1082675" indent="-168275" algn="l" rtl="0" eaLnBrk="1" fontAlgn="base" hangingPunct="1">
        <a:spcBef>
          <a:spcPct val="25000"/>
        </a:spcBef>
        <a:spcAft>
          <a:spcPct val="0"/>
        </a:spcAft>
        <a:buClr>
          <a:schemeClr val="bg2"/>
        </a:buClr>
        <a:buChar char="•"/>
        <a:defRPr sz="1400">
          <a:solidFill>
            <a:schemeClr val="bg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200">
          <a:solidFill>
            <a:schemeClr val="bg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 descr="E:\Dropbox\NYU\Projects\Recommender Systems\Recommender Systems 2013 Doctoral Symposium\purpl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1" y="0"/>
            <a:ext cx="9265921" cy="6949440"/>
          </a:xfrm>
          <a:prstGeom prst="rect">
            <a:avLst/>
          </a:prstGeom>
          <a:noFill/>
          <a:extLst>
            <a:ext uri="{909E8E84-426E-40DD-AFC4-6F175D3DCCD1}">
              <a14:hiddenFill xmlns:a14="http://schemas.microsoft.com/office/drawing/2010/main">
                <a:solidFill>
                  <a:srgbClr val="FFFFFF"/>
                </a:solidFill>
              </a14:hiddenFill>
            </a:ext>
          </a:extLst>
        </p:spPr>
      </p:pic>
      <p:sp>
        <p:nvSpPr>
          <p:cNvPr id="2497546" name="Line 10"/>
          <p:cNvSpPr>
            <a:spLocks noChangeShapeType="1"/>
          </p:cNvSpPr>
          <p:nvPr/>
        </p:nvSpPr>
        <p:spPr bwMode="auto">
          <a:xfrm rot="5400000">
            <a:off x="6167577" y="767238"/>
            <a:ext cx="14623" cy="5938222"/>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IE">
              <a:latin typeface="Arial" charset="0"/>
              <a:cs typeface="+mn-cs"/>
            </a:endParaRPr>
          </a:p>
        </p:txBody>
      </p:sp>
      <p:sp>
        <p:nvSpPr>
          <p:cNvPr id="2053" name="Rectangle 2"/>
          <p:cNvSpPr>
            <a:spLocks noGrp="1" noChangeArrowheads="1"/>
          </p:cNvSpPr>
          <p:nvPr>
            <p:ph type="title"/>
          </p:nvPr>
        </p:nvSpPr>
        <p:spPr bwMode="auto">
          <a:xfrm>
            <a:off x="3216536" y="3259138"/>
            <a:ext cx="5679814" cy="47625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endParaRPr lang="en-IE" dirty="0"/>
          </a:p>
        </p:txBody>
      </p:sp>
      <p:sp>
        <p:nvSpPr>
          <p:cNvPr id="2054" name="Rectangle 3"/>
          <p:cNvSpPr>
            <a:spLocks noGrp="1" noChangeArrowheads="1"/>
          </p:cNvSpPr>
          <p:nvPr>
            <p:ph type="body" idx="1"/>
          </p:nvPr>
        </p:nvSpPr>
        <p:spPr bwMode="gray">
          <a:xfrm>
            <a:off x="3216536" y="3730625"/>
            <a:ext cx="5679814" cy="3365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IE"/>
              <a:t>Click to edit Master text styles</a:t>
            </a: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851" y="1"/>
            <a:ext cx="4559471" cy="6959600"/>
          </a:xfrm>
          <a:prstGeom prst="rect">
            <a:avLst/>
          </a:prstGeom>
        </p:spPr>
      </p:pic>
    </p:spTree>
  </p:cSld>
  <p:clrMap bg1="lt1" tx1="dk1" bg2="lt2" tx2="dk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 id="2147484316" r:id="rId9"/>
    <p:sldLayoutId id="2147484317" r:id="rId10"/>
    <p:sldLayoutId id="2147484318" r:id="rId11"/>
  </p:sldLayoutIdLst>
  <p:hf sldNum="0" hdr="0" dt="0"/>
  <p:txStyles>
    <p:titleStyle>
      <a:lvl1pPr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defRPr>
      </a:lvl2pPr>
      <a:lvl3pPr algn="l" rtl="0" eaLnBrk="1" fontAlgn="base" hangingPunct="1">
        <a:lnSpc>
          <a:spcPct val="90000"/>
        </a:lnSpc>
        <a:spcBef>
          <a:spcPct val="0"/>
        </a:spcBef>
        <a:spcAft>
          <a:spcPct val="0"/>
        </a:spcAft>
        <a:defRPr sz="2800">
          <a:solidFill>
            <a:schemeClr val="bg1"/>
          </a:solidFill>
          <a:latin typeface="Arial" charset="0"/>
        </a:defRPr>
      </a:lvl3pPr>
      <a:lvl4pPr algn="l" rtl="0" eaLnBrk="1" fontAlgn="base" hangingPunct="1">
        <a:lnSpc>
          <a:spcPct val="90000"/>
        </a:lnSpc>
        <a:spcBef>
          <a:spcPct val="0"/>
        </a:spcBef>
        <a:spcAft>
          <a:spcPct val="0"/>
        </a:spcAft>
        <a:defRPr sz="2800">
          <a:solidFill>
            <a:schemeClr val="bg1"/>
          </a:solidFill>
          <a:latin typeface="Arial" charset="0"/>
        </a:defRPr>
      </a:lvl4pPr>
      <a:lvl5pPr algn="l" rtl="0" eaLnBrk="1" fontAlgn="base" hangingPunct="1">
        <a:lnSpc>
          <a:spcPct val="90000"/>
        </a:lnSpc>
        <a:spcBef>
          <a:spcPct val="0"/>
        </a:spcBef>
        <a:spcAft>
          <a:spcPct val="0"/>
        </a:spcAft>
        <a:defRPr sz="2800">
          <a:solidFill>
            <a:schemeClr val="bg1"/>
          </a:solidFill>
          <a:latin typeface="Arial" charset="0"/>
        </a:defRPr>
      </a:lvl5pPr>
      <a:lvl6pPr marL="457200" algn="l" rtl="0" eaLnBrk="1" fontAlgn="base" hangingPunct="1">
        <a:lnSpc>
          <a:spcPct val="90000"/>
        </a:lnSpc>
        <a:spcBef>
          <a:spcPct val="0"/>
        </a:spcBef>
        <a:spcAft>
          <a:spcPct val="0"/>
        </a:spcAft>
        <a:defRPr sz="2800">
          <a:solidFill>
            <a:schemeClr val="bg1"/>
          </a:solidFill>
          <a:latin typeface="Arial" charset="0"/>
        </a:defRPr>
      </a:lvl6pPr>
      <a:lvl7pPr marL="914400" algn="l" rtl="0" eaLnBrk="1" fontAlgn="base" hangingPunct="1">
        <a:lnSpc>
          <a:spcPct val="90000"/>
        </a:lnSpc>
        <a:spcBef>
          <a:spcPct val="0"/>
        </a:spcBef>
        <a:spcAft>
          <a:spcPct val="0"/>
        </a:spcAft>
        <a:defRPr sz="2800">
          <a:solidFill>
            <a:schemeClr val="bg1"/>
          </a:solidFill>
          <a:latin typeface="Arial" charset="0"/>
        </a:defRPr>
      </a:lvl7pPr>
      <a:lvl8pPr marL="1371600" algn="l" rtl="0" eaLnBrk="1" fontAlgn="base" hangingPunct="1">
        <a:lnSpc>
          <a:spcPct val="90000"/>
        </a:lnSpc>
        <a:spcBef>
          <a:spcPct val="0"/>
        </a:spcBef>
        <a:spcAft>
          <a:spcPct val="0"/>
        </a:spcAft>
        <a:defRPr sz="2800">
          <a:solidFill>
            <a:schemeClr val="bg1"/>
          </a:solidFill>
          <a:latin typeface="Arial" charset="0"/>
        </a:defRPr>
      </a:lvl8pPr>
      <a:lvl9pPr marL="1828800" algn="l" rtl="0" eaLnBrk="1" fontAlgn="base" hangingPunct="1">
        <a:lnSpc>
          <a:spcPct val="90000"/>
        </a:lnSpc>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0"/>
        </a:spcBef>
        <a:spcAft>
          <a:spcPct val="0"/>
        </a:spcAft>
        <a:defRPr sz="1600">
          <a:solidFill>
            <a:schemeClr val="bg1"/>
          </a:solidFill>
          <a:latin typeface="+mn-lt"/>
          <a:ea typeface="+mn-ea"/>
          <a:cs typeface="+mn-cs"/>
        </a:defRPr>
      </a:lvl1pPr>
      <a:lvl2pPr marL="457200" algn="ctr" rtl="0" eaLnBrk="1" fontAlgn="base" hangingPunct="1">
        <a:spcBef>
          <a:spcPct val="0"/>
        </a:spcBef>
        <a:spcAft>
          <a:spcPct val="0"/>
        </a:spcAft>
        <a:defRPr sz="2400">
          <a:solidFill>
            <a:schemeClr val="bg2"/>
          </a:solidFill>
          <a:latin typeface="+mn-lt"/>
        </a:defRPr>
      </a:lvl2pPr>
      <a:lvl3pPr marL="914400" algn="ctr" rtl="0" eaLnBrk="1" fontAlgn="base" hangingPunct="1">
        <a:spcBef>
          <a:spcPct val="0"/>
        </a:spcBef>
        <a:spcAft>
          <a:spcPct val="0"/>
        </a:spcAft>
        <a:defRPr sz="2400">
          <a:solidFill>
            <a:schemeClr val="bg2"/>
          </a:solidFill>
          <a:latin typeface="+mn-lt"/>
        </a:defRPr>
      </a:lvl3pPr>
      <a:lvl4pPr marL="1371600" algn="ctr" rtl="0" eaLnBrk="1" fontAlgn="base" hangingPunct="1">
        <a:spcBef>
          <a:spcPct val="0"/>
        </a:spcBef>
        <a:spcAft>
          <a:spcPct val="0"/>
        </a:spcAft>
        <a:defRPr sz="2400">
          <a:solidFill>
            <a:schemeClr val="bg2"/>
          </a:solidFill>
          <a:latin typeface="+mn-lt"/>
        </a:defRPr>
      </a:lvl4pPr>
      <a:lvl5pPr marL="1828800" algn="ctr" rtl="0" eaLnBrk="1" fontAlgn="base" hangingPunct="1">
        <a:spcBef>
          <a:spcPct val="0"/>
        </a:spcBef>
        <a:spcAft>
          <a:spcPct val="0"/>
        </a:spcAft>
        <a:defRPr sz="2400">
          <a:solidFill>
            <a:schemeClr val="bg2"/>
          </a:solidFill>
          <a:latin typeface="+mn-lt"/>
        </a:defRPr>
      </a:lvl5pPr>
      <a:lvl6pPr marL="2286000" algn="ctr" rtl="0" eaLnBrk="1" fontAlgn="base" hangingPunct="1">
        <a:spcBef>
          <a:spcPct val="0"/>
        </a:spcBef>
        <a:spcAft>
          <a:spcPct val="0"/>
        </a:spcAft>
        <a:defRPr sz="2400">
          <a:solidFill>
            <a:schemeClr val="bg2"/>
          </a:solidFill>
          <a:latin typeface="+mn-lt"/>
        </a:defRPr>
      </a:lvl6pPr>
      <a:lvl7pPr marL="2743200" algn="ctr" rtl="0" eaLnBrk="1" fontAlgn="base" hangingPunct="1">
        <a:spcBef>
          <a:spcPct val="0"/>
        </a:spcBef>
        <a:spcAft>
          <a:spcPct val="0"/>
        </a:spcAft>
        <a:defRPr sz="2400">
          <a:solidFill>
            <a:schemeClr val="bg2"/>
          </a:solidFill>
          <a:latin typeface="+mn-lt"/>
        </a:defRPr>
      </a:lvl7pPr>
      <a:lvl8pPr marL="3200400" algn="ctr" rtl="0" eaLnBrk="1" fontAlgn="base" hangingPunct="1">
        <a:spcBef>
          <a:spcPct val="0"/>
        </a:spcBef>
        <a:spcAft>
          <a:spcPct val="0"/>
        </a:spcAft>
        <a:defRPr sz="2400">
          <a:solidFill>
            <a:schemeClr val="bg2"/>
          </a:solidFill>
          <a:latin typeface="+mn-lt"/>
        </a:defRPr>
      </a:lvl8pPr>
      <a:lvl9pPr marL="3657600" algn="ctr" rtl="0" eaLnBrk="1" fontAlgn="base" hangingPunct="1">
        <a:spcBef>
          <a:spcPct val="0"/>
        </a:spcBef>
        <a:spcAft>
          <a:spcPct val="0"/>
        </a:spcAft>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71E97"/>
        </a:solidFill>
        <a:effectLst/>
      </p:bgPr>
    </p:bg>
    <p:spTree>
      <p:nvGrpSpPr>
        <p:cNvPr id="1" name=""/>
        <p:cNvGrpSpPr/>
        <p:nvPr/>
      </p:nvGrpSpPr>
      <p:grpSpPr>
        <a:xfrm>
          <a:off x="0" y="0"/>
          <a:ext cx="0" cy="0"/>
          <a:chOff x="0" y="0"/>
          <a:chExt cx="0" cy="0"/>
        </a:xfrm>
      </p:grpSpPr>
      <p:sp>
        <p:nvSpPr>
          <p:cNvPr id="2497546" name="Line 10"/>
          <p:cNvSpPr>
            <a:spLocks noChangeShapeType="1"/>
          </p:cNvSpPr>
          <p:nvPr/>
        </p:nvSpPr>
        <p:spPr bwMode="auto">
          <a:xfrm rot="5400000">
            <a:off x="6139635" y="736362"/>
            <a:ext cx="11689" cy="5997040"/>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6149" name="Rectangle 2"/>
          <p:cNvSpPr>
            <a:spLocks noGrp="1" noChangeArrowheads="1"/>
          </p:cNvSpPr>
          <p:nvPr>
            <p:ph type="title"/>
          </p:nvPr>
        </p:nvSpPr>
        <p:spPr bwMode="auto">
          <a:xfrm>
            <a:off x="3158836" y="3259138"/>
            <a:ext cx="5737514" cy="47625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6150" name="Rectangle 3"/>
          <p:cNvSpPr>
            <a:spLocks noGrp="1" noChangeArrowheads="1"/>
          </p:cNvSpPr>
          <p:nvPr>
            <p:ph type="body" idx="1"/>
          </p:nvPr>
        </p:nvSpPr>
        <p:spPr bwMode="gray">
          <a:xfrm>
            <a:off x="3158836" y="3730625"/>
            <a:ext cx="5737514" cy="3365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851" y="1"/>
            <a:ext cx="4559471" cy="6959600"/>
          </a:xfrm>
          <a:prstGeom prst="rect">
            <a:avLst/>
          </a:prstGeom>
        </p:spPr>
      </p:pic>
    </p:spTree>
    <p:extLst>
      <p:ext uri="{BB962C8B-B14F-4D97-AF65-F5344CB8AC3E}">
        <p14:creationId xmlns:p14="http://schemas.microsoft.com/office/powerpoint/2010/main" val="2050017929"/>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sldNum="0" hdr="0" dt="0"/>
  <p:txStyles>
    <p:titleStyle>
      <a:lvl1pPr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defRPr>
      </a:lvl2pPr>
      <a:lvl3pPr algn="l" rtl="0" eaLnBrk="1" fontAlgn="base" hangingPunct="1">
        <a:lnSpc>
          <a:spcPct val="90000"/>
        </a:lnSpc>
        <a:spcBef>
          <a:spcPct val="0"/>
        </a:spcBef>
        <a:spcAft>
          <a:spcPct val="0"/>
        </a:spcAft>
        <a:defRPr sz="2800">
          <a:solidFill>
            <a:schemeClr val="bg1"/>
          </a:solidFill>
          <a:latin typeface="Arial" charset="0"/>
        </a:defRPr>
      </a:lvl3pPr>
      <a:lvl4pPr algn="l" rtl="0" eaLnBrk="1" fontAlgn="base" hangingPunct="1">
        <a:lnSpc>
          <a:spcPct val="90000"/>
        </a:lnSpc>
        <a:spcBef>
          <a:spcPct val="0"/>
        </a:spcBef>
        <a:spcAft>
          <a:spcPct val="0"/>
        </a:spcAft>
        <a:defRPr sz="2800">
          <a:solidFill>
            <a:schemeClr val="bg1"/>
          </a:solidFill>
          <a:latin typeface="Arial" charset="0"/>
        </a:defRPr>
      </a:lvl4pPr>
      <a:lvl5pPr algn="l" rtl="0" eaLnBrk="1" fontAlgn="base" hangingPunct="1">
        <a:lnSpc>
          <a:spcPct val="90000"/>
        </a:lnSpc>
        <a:spcBef>
          <a:spcPct val="0"/>
        </a:spcBef>
        <a:spcAft>
          <a:spcPct val="0"/>
        </a:spcAft>
        <a:defRPr sz="2800">
          <a:solidFill>
            <a:schemeClr val="bg1"/>
          </a:solidFill>
          <a:latin typeface="Arial" charset="0"/>
        </a:defRPr>
      </a:lvl5pPr>
      <a:lvl6pPr marL="457200" algn="l" rtl="0" eaLnBrk="1" fontAlgn="base" hangingPunct="1">
        <a:lnSpc>
          <a:spcPct val="90000"/>
        </a:lnSpc>
        <a:spcBef>
          <a:spcPct val="0"/>
        </a:spcBef>
        <a:spcAft>
          <a:spcPct val="0"/>
        </a:spcAft>
        <a:defRPr sz="2800">
          <a:solidFill>
            <a:schemeClr val="bg1"/>
          </a:solidFill>
          <a:latin typeface="Arial" charset="0"/>
        </a:defRPr>
      </a:lvl6pPr>
      <a:lvl7pPr marL="914400" algn="l" rtl="0" eaLnBrk="1" fontAlgn="base" hangingPunct="1">
        <a:lnSpc>
          <a:spcPct val="90000"/>
        </a:lnSpc>
        <a:spcBef>
          <a:spcPct val="0"/>
        </a:spcBef>
        <a:spcAft>
          <a:spcPct val="0"/>
        </a:spcAft>
        <a:defRPr sz="2800">
          <a:solidFill>
            <a:schemeClr val="bg1"/>
          </a:solidFill>
          <a:latin typeface="Arial" charset="0"/>
        </a:defRPr>
      </a:lvl7pPr>
      <a:lvl8pPr marL="1371600" algn="l" rtl="0" eaLnBrk="1" fontAlgn="base" hangingPunct="1">
        <a:lnSpc>
          <a:spcPct val="90000"/>
        </a:lnSpc>
        <a:spcBef>
          <a:spcPct val="0"/>
        </a:spcBef>
        <a:spcAft>
          <a:spcPct val="0"/>
        </a:spcAft>
        <a:defRPr sz="2800">
          <a:solidFill>
            <a:schemeClr val="bg1"/>
          </a:solidFill>
          <a:latin typeface="Arial" charset="0"/>
        </a:defRPr>
      </a:lvl8pPr>
      <a:lvl9pPr marL="1828800" algn="l" rtl="0" eaLnBrk="1" fontAlgn="base" hangingPunct="1">
        <a:lnSpc>
          <a:spcPct val="90000"/>
        </a:lnSpc>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0"/>
        </a:spcBef>
        <a:spcAft>
          <a:spcPct val="0"/>
        </a:spcAft>
        <a:buChar char="•"/>
        <a:defRPr sz="1600">
          <a:solidFill>
            <a:schemeClr val="bg1"/>
          </a:solidFill>
          <a:latin typeface="+mn-lt"/>
          <a:ea typeface="+mn-ea"/>
          <a:cs typeface="+mn-cs"/>
        </a:defRPr>
      </a:lvl1pPr>
      <a:lvl2pPr marL="457200" algn="ctr" rtl="0" eaLnBrk="1" fontAlgn="base" hangingPunct="1">
        <a:spcBef>
          <a:spcPct val="0"/>
        </a:spcBef>
        <a:spcAft>
          <a:spcPct val="0"/>
        </a:spcAft>
        <a:buChar char="–"/>
        <a:defRPr sz="2400">
          <a:solidFill>
            <a:schemeClr val="bg2"/>
          </a:solidFill>
          <a:latin typeface="+mn-lt"/>
        </a:defRPr>
      </a:lvl2pPr>
      <a:lvl3pPr marL="914400" algn="ctr" rtl="0" eaLnBrk="1" fontAlgn="base" hangingPunct="1">
        <a:spcBef>
          <a:spcPct val="0"/>
        </a:spcBef>
        <a:spcAft>
          <a:spcPct val="0"/>
        </a:spcAft>
        <a:buChar char="•"/>
        <a:defRPr sz="2400">
          <a:solidFill>
            <a:schemeClr val="bg2"/>
          </a:solidFill>
          <a:latin typeface="+mn-lt"/>
        </a:defRPr>
      </a:lvl3pPr>
      <a:lvl4pPr marL="1371600" algn="ctr" rtl="0" eaLnBrk="1" fontAlgn="base" hangingPunct="1">
        <a:spcBef>
          <a:spcPct val="0"/>
        </a:spcBef>
        <a:spcAft>
          <a:spcPct val="0"/>
        </a:spcAft>
        <a:buChar char="–"/>
        <a:defRPr sz="2400">
          <a:solidFill>
            <a:schemeClr val="bg2"/>
          </a:solidFill>
          <a:latin typeface="+mn-lt"/>
        </a:defRPr>
      </a:lvl4pPr>
      <a:lvl5pPr marL="1828800" algn="ctr" rtl="0" eaLnBrk="1" fontAlgn="base" hangingPunct="1">
        <a:spcBef>
          <a:spcPct val="0"/>
        </a:spcBef>
        <a:spcAft>
          <a:spcPct val="0"/>
        </a:spcAft>
        <a:buChar char="»"/>
        <a:defRPr sz="2400">
          <a:solidFill>
            <a:schemeClr val="bg2"/>
          </a:solidFill>
          <a:latin typeface="+mn-lt"/>
        </a:defRPr>
      </a:lvl5pPr>
      <a:lvl6pPr marL="2286000" algn="ctr" rtl="0" eaLnBrk="1" fontAlgn="base" hangingPunct="1">
        <a:spcBef>
          <a:spcPct val="0"/>
        </a:spcBef>
        <a:spcAft>
          <a:spcPct val="0"/>
        </a:spcAft>
        <a:defRPr sz="2400">
          <a:solidFill>
            <a:schemeClr val="bg2"/>
          </a:solidFill>
          <a:latin typeface="+mn-lt"/>
        </a:defRPr>
      </a:lvl6pPr>
      <a:lvl7pPr marL="2743200" algn="ctr" rtl="0" eaLnBrk="1" fontAlgn="base" hangingPunct="1">
        <a:spcBef>
          <a:spcPct val="0"/>
        </a:spcBef>
        <a:spcAft>
          <a:spcPct val="0"/>
        </a:spcAft>
        <a:defRPr sz="2400">
          <a:solidFill>
            <a:schemeClr val="bg2"/>
          </a:solidFill>
          <a:latin typeface="+mn-lt"/>
        </a:defRPr>
      </a:lvl7pPr>
      <a:lvl8pPr marL="3200400" algn="ctr" rtl="0" eaLnBrk="1" fontAlgn="base" hangingPunct="1">
        <a:spcBef>
          <a:spcPct val="0"/>
        </a:spcBef>
        <a:spcAft>
          <a:spcPct val="0"/>
        </a:spcAft>
        <a:defRPr sz="2400">
          <a:solidFill>
            <a:schemeClr val="bg2"/>
          </a:solidFill>
          <a:latin typeface="+mn-lt"/>
        </a:defRPr>
      </a:lvl8pPr>
      <a:lvl9pPr marL="3657600" algn="ctr" rtl="0" eaLnBrk="1" fontAlgn="base" hangingPunct="1">
        <a:spcBef>
          <a:spcPct val="0"/>
        </a:spcBef>
        <a:spcAft>
          <a:spcPct val="0"/>
        </a:spcAft>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497546" name="Line 10"/>
          <p:cNvSpPr>
            <a:spLocks noChangeShapeType="1"/>
          </p:cNvSpPr>
          <p:nvPr/>
        </p:nvSpPr>
        <p:spPr bwMode="auto">
          <a:xfrm rot="5400000">
            <a:off x="6139635" y="736362"/>
            <a:ext cx="11689" cy="5997040"/>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6149" name="Rectangle 2"/>
          <p:cNvSpPr>
            <a:spLocks noGrp="1" noChangeArrowheads="1"/>
          </p:cNvSpPr>
          <p:nvPr>
            <p:ph type="title"/>
          </p:nvPr>
        </p:nvSpPr>
        <p:spPr bwMode="auto">
          <a:xfrm>
            <a:off x="3158836" y="3259138"/>
            <a:ext cx="5737514" cy="47625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6150" name="Rectangle 3"/>
          <p:cNvSpPr>
            <a:spLocks noGrp="1" noChangeArrowheads="1"/>
          </p:cNvSpPr>
          <p:nvPr>
            <p:ph type="body" idx="1"/>
          </p:nvPr>
        </p:nvSpPr>
        <p:spPr bwMode="gray">
          <a:xfrm>
            <a:off x="3158836" y="3730625"/>
            <a:ext cx="5737514" cy="3365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p:txBody>
      </p:sp>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851" y="1"/>
            <a:ext cx="4559471" cy="6959600"/>
          </a:xfrm>
          <a:prstGeom prst="rect">
            <a:avLst/>
          </a:prstGeom>
        </p:spPr>
      </p:pic>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hf sldNum="0" hdr="0" dt="0"/>
  <p:txStyles>
    <p:titleStyle>
      <a:lvl1pPr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defRPr>
      </a:lvl2pPr>
      <a:lvl3pPr algn="l" rtl="0" eaLnBrk="1" fontAlgn="base" hangingPunct="1">
        <a:lnSpc>
          <a:spcPct val="90000"/>
        </a:lnSpc>
        <a:spcBef>
          <a:spcPct val="0"/>
        </a:spcBef>
        <a:spcAft>
          <a:spcPct val="0"/>
        </a:spcAft>
        <a:defRPr sz="2800">
          <a:solidFill>
            <a:schemeClr val="bg1"/>
          </a:solidFill>
          <a:latin typeface="Arial" charset="0"/>
        </a:defRPr>
      </a:lvl3pPr>
      <a:lvl4pPr algn="l" rtl="0" eaLnBrk="1" fontAlgn="base" hangingPunct="1">
        <a:lnSpc>
          <a:spcPct val="90000"/>
        </a:lnSpc>
        <a:spcBef>
          <a:spcPct val="0"/>
        </a:spcBef>
        <a:spcAft>
          <a:spcPct val="0"/>
        </a:spcAft>
        <a:defRPr sz="2800">
          <a:solidFill>
            <a:schemeClr val="bg1"/>
          </a:solidFill>
          <a:latin typeface="Arial" charset="0"/>
        </a:defRPr>
      </a:lvl4pPr>
      <a:lvl5pPr algn="l" rtl="0" eaLnBrk="1" fontAlgn="base" hangingPunct="1">
        <a:lnSpc>
          <a:spcPct val="90000"/>
        </a:lnSpc>
        <a:spcBef>
          <a:spcPct val="0"/>
        </a:spcBef>
        <a:spcAft>
          <a:spcPct val="0"/>
        </a:spcAft>
        <a:defRPr sz="2800">
          <a:solidFill>
            <a:schemeClr val="bg1"/>
          </a:solidFill>
          <a:latin typeface="Arial" charset="0"/>
        </a:defRPr>
      </a:lvl5pPr>
      <a:lvl6pPr marL="457200" algn="l" rtl="0" eaLnBrk="1" fontAlgn="base" hangingPunct="1">
        <a:lnSpc>
          <a:spcPct val="90000"/>
        </a:lnSpc>
        <a:spcBef>
          <a:spcPct val="0"/>
        </a:spcBef>
        <a:spcAft>
          <a:spcPct val="0"/>
        </a:spcAft>
        <a:defRPr sz="2800">
          <a:solidFill>
            <a:schemeClr val="bg1"/>
          </a:solidFill>
          <a:latin typeface="Arial" charset="0"/>
        </a:defRPr>
      </a:lvl6pPr>
      <a:lvl7pPr marL="914400" algn="l" rtl="0" eaLnBrk="1" fontAlgn="base" hangingPunct="1">
        <a:lnSpc>
          <a:spcPct val="90000"/>
        </a:lnSpc>
        <a:spcBef>
          <a:spcPct val="0"/>
        </a:spcBef>
        <a:spcAft>
          <a:spcPct val="0"/>
        </a:spcAft>
        <a:defRPr sz="2800">
          <a:solidFill>
            <a:schemeClr val="bg1"/>
          </a:solidFill>
          <a:latin typeface="Arial" charset="0"/>
        </a:defRPr>
      </a:lvl7pPr>
      <a:lvl8pPr marL="1371600" algn="l" rtl="0" eaLnBrk="1" fontAlgn="base" hangingPunct="1">
        <a:lnSpc>
          <a:spcPct val="90000"/>
        </a:lnSpc>
        <a:spcBef>
          <a:spcPct val="0"/>
        </a:spcBef>
        <a:spcAft>
          <a:spcPct val="0"/>
        </a:spcAft>
        <a:defRPr sz="2800">
          <a:solidFill>
            <a:schemeClr val="bg1"/>
          </a:solidFill>
          <a:latin typeface="Arial" charset="0"/>
        </a:defRPr>
      </a:lvl8pPr>
      <a:lvl9pPr marL="1828800" algn="l" rtl="0" eaLnBrk="1" fontAlgn="base" hangingPunct="1">
        <a:lnSpc>
          <a:spcPct val="90000"/>
        </a:lnSpc>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0"/>
        </a:spcBef>
        <a:spcAft>
          <a:spcPct val="0"/>
        </a:spcAft>
        <a:buChar char="•"/>
        <a:defRPr sz="1600">
          <a:solidFill>
            <a:schemeClr val="bg1"/>
          </a:solidFill>
          <a:latin typeface="+mn-lt"/>
          <a:ea typeface="+mn-ea"/>
          <a:cs typeface="+mn-cs"/>
        </a:defRPr>
      </a:lvl1pPr>
      <a:lvl2pPr marL="457200" algn="ctr" rtl="0" eaLnBrk="1" fontAlgn="base" hangingPunct="1">
        <a:spcBef>
          <a:spcPct val="0"/>
        </a:spcBef>
        <a:spcAft>
          <a:spcPct val="0"/>
        </a:spcAft>
        <a:buChar char="–"/>
        <a:defRPr sz="2400">
          <a:solidFill>
            <a:schemeClr val="bg2"/>
          </a:solidFill>
          <a:latin typeface="+mn-lt"/>
        </a:defRPr>
      </a:lvl2pPr>
      <a:lvl3pPr marL="914400" algn="ctr" rtl="0" eaLnBrk="1" fontAlgn="base" hangingPunct="1">
        <a:spcBef>
          <a:spcPct val="0"/>
        </a:spcBef>
        <a:spcAft>
          <a:spcPct val="0"/>
        </a:spcAft>
        <a:buChar char="•"/>
        <a:defRPr sz="2400">
          <a:solidFill>
            <a:schemeClr val="bg2"/>
          </a:solidFill>
          <a:latin typeface="+mn-lt"/>
        </a:defRPr>
      </a:lvl3pPr>
      <a:lvl4pPr marL="1371600" algn="ctr" rtl="0" eaLnBrk="1" fontAlgn="base" hangingPunct="1">
        <a:spcBef>
          <a:spcPct val="0"/>
        </a:spcBef>
        <a:spcAft>
          <a:spcPct val="0"/>
        </a:spcAft>
        <a:buChar char="–"/>
        <a:defRPr sz="2400">
          <a:solidFill>
            <a:schemeClr val="bg2"/>
          </a:solidFill>
          <a:latin typeface="+mn-lt"/>
        </a:defRPr>
      </a:lvl4pPr>
      <a:lvl5pPr marL="1828800" algn="ctr" rtl="0" eaLnBrk="1" fontAlgn="base" hangingPunct="1">
        <a:spcBef>
          <a:spcPct val="0"/>
        </a:spcBef>
        <a:spcAft>
          <a:spcPct val="0"/>
        </a:spcAft>
        <a:buChar char="»"/>
        <a:defRPr sz="2400">
          <a:solidFill>
            <a:schemeClr val="bg2"/>
          </a:solidFill>
          <a:latin typeface="+mn-lt"/>
        </a:defRPr>
      </a:lvl5pPr>
      <a:lvl6pPr marL="2286000" algn="ctr" rtl="0" eaLnBrk="1" fontAlgn="base" hangingPunct="1">
        <a:spcBef>
          <a:spcPct val="0"/>
        </a:spcBef>
        <a:spcAft>
          <a:spcPct val="0"/>
        </a:spcAft>
        <a:defRPr sz="2400">
          <a:solidFill>
            <a:schemeClr val="bg2"/>
          </a:solidFill>
          <a:latin typeface="+mn-lt"/>
        </a:defRPr>
      </a:lvl6pPr>
      <a:lvl7pPr marL="2743200" algn="ctr" rtl="0" eaLnBrk="1" fontAlgn="base" hangingPunct="1">
        <a:spcBef>
          <a:spcPct val="0"/>
        </a:spcBef>
        <a:spcAft>
          <a:spcPct val="0"/>
        </a:spcAft>
        <a:defRPr sz="2400">
          <a:solidFill>
            <a:schemeClr val="bg2"/>
          </a:solidFill>
          <a:latin typeface="+mn-lt"/>
        </a:defRPr>
      </a:lvl7pPr>
      <a:lvl8pPr marL="3200400" algn="ctr" rtl="0" eaLnBrk="1" fontAlgn="base" hangingPunct="1">
        <a:spcBef>
          <a:spcPct val="0"/>
        </a:spcBef>
        <a:spcAft>
          <a:spcPct val="0"/>
        </a:spcAft>
        <a:defRPr sz="2400">
          <a:solidFill>
            <a:schemeClr val="bg2"/>
          </a:solidFill>
          <a:latin typeface="+mn-lt"/>
        </a:defRPr>
      </a:lvl8pPr>
      <a:lvl9pPr marL="3657600" algn="ctr" rtl="0" eaLnBrk="1" fontAlgn="base" hangingPunct="1">
        <a:spcBef>
          <a:spcPct val="0"/>
        </a:spcBef>
        <a:spcAft>
          <a:spcPct val="0"/>
        </a:spcAft>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2497546" name="Line 10"/>
          <p:cNvSpPr>
            <a:spLocks noChangeShapeType="1"/>
          </p:cNvSpPr>
          <p:nvPr/>
        </p:nvSpPr>
        <p:spPr bwMode="auto">
          <a:xfrm rot="5400000">
            <a:off x="6139635" y="736362"/>
            <a:ext cx="11689" cy="5997040"/>
          </a:xfrm>
          <a:prstGeom prst="line">
            <a:avLst/>
          </a:prstGeom>
          <a:noFill/>
          <a:ln w="3175">
            <a:solidFill>
              <a:schemeClr val="bg1"/>
            </a:solidFill>
            <a:prstDash val="dash"/>
            <a:round/>
            <a:headEnd/>
            <a:tailEnd/>
          </a:ln>
          <a:effectLst/>
        </p:spPr>
        <p:txBody>
          <a:bodyPr wrap="none"/>
          <a:lstStyle/>
          <a:p>
            <a:pPr algn="ctr">
              <a:spcBef>
                <a:spcPct val="50000"/>
              </a:spcBef>
              <a:defRPr/>
            </a:pPr>
            <a:endParaRPr lang="en-US">
              <a:solidFill>
                <a:srgbClr val="595959"/>
              </a:solidFill>
              <a:latin typeface="Arial" charset="0"/>
              <a:cs typeface="Arial" charset="0"/>
            </a:endParaRPr>
          </a:p>
        </p:txBody>
      </p:sp>
      <p:sp>
        <p:nvSpPr>
          <p:cNvPr id="6149" name="Rectangle 2"/>
          <p:cNvSpPr>
            <a:spLocks noGrp="1" noChangeArrowheads="1"/>
          </p:cNvSpPr>
          <p:nvPr>
            <p:ph type="title"/>
          </p:nvPr>
        </p:nvSpPr>
        <p:spPr bwMode="auto">
          <a:xfrm>
            <a:off x="3158836" y="3259138"/>
            <a:ext cx="5737514" cy="47625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6150" name="Rectangle 3"/>
          <p:cNvSpPr>
            <a:spLocks noGrp="1" noChangeArrowheads="1"/>
          </p:cNvSpPr>
          <p:nvPr>
            <p:ph type="body" idx="1"/>
          </p:nvPr>
        </p:nvSpPr>
        <p:spPr bwMode="gray">
          <a:xfrm>
            <a:off x="3158836" y="3730625"/>
            <a:ext cx="5737514" cy="33655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p:txBody>
      </p:sp>
      <p:pic>
        <p:nvPicPr>
          <p:cNvPr id="6" name="Picture 2"/>
          <p:cNvPicPr>
            <a:picLocks noChangeAspect="1" noChangeArrowheads="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2286" y="90310"/>
            <a:ext cx="4044304" cy="6767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319515"/>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Lst>
  <p:hf sldNum="0" hdr="0" dt="0"/>
  <p:txStyles>
    <p:titleStyle>
      <a:lvl1pPr algn="l" rtl="0" eaLnBrk="1" fontAlgn="base" hangingPunct="1">
        <a:lnSpc>
          <a:spcPct val="90000"/>
        </a:lnSpc>
        <a:spcBef>
          <a:spcPct val="0"/>
        </a:spcBef>
        <a:spcAft>
          <a:spcPct val="0"/>
        </a:spcAft>
        <a:defRPr sz="2800">
          <a:solidFill>
            <a:schemeClr val="bg1"/>
          </a:solidFill>
          <a:latin typeface="+mj-lt"/>
          <a:ea typeface="+mj-ea"/>
          <a:cs typeface="+mj-cs"/>
        </a:defRPr>
      </a:lvl1pPr>
      <a:lvl2pPr algn="l" rtl="0" eaLnBrk="1" fontAlgn="base" hangingPunct="1">
        <a:lnSpc>
          <a:spcPct val="90000"/>
        </a:lnSpc>
        <a:spcBef>
          <a:spcPct val="0"/>
        </a:spcBef>
        <a:spcAft>
          <a:spcPct val="0"/>
        </a:spcAft>
        <a:defRPr sz="2800">
          <a:solidFill>
            <a:schemeClr val="bg1"/>
          </a:solidFill>
          <a:latin typeface="Arial" charset="0"/>
        </a:defRPr>
      </a:lvl2pPr>
      <a:lvl3pPr algn="l" rtl="0" eaLnBrk="1" fontAlgn="base" hangingPunct="1">
        <a:lnSpc>
          <a:spcPct val="90000"/>
        </a:lnSpc>
        <a:spcBef>
          <a:spcPct val="0"/>
        </a:spcBef>
        <a:spcAft>
          <a:spcPct val="0"/>
        </a:spcAft>
        <a:defRPr sz="2800">
          <a:solidFill>
            <a:schemeClr val="bg1"/>
          </a:solidFill>
          <a:latin typeface="Arial" charset="0"/>
        </a:defRPr>
      </a:lvl3pPr>
      <a:lvl4pPr algn="l" rtl="0" eaLnBrk="1" fontAlgn="base" hangingPunct="1">
        <a:lnSpc>
          <a:spcPct val="90000"/>
        </a:lnSpc>
        <a:spcBef>
          <a:spcPct val="0"/>
        </a:spcBef>
        <a:spcAft>
          <a:spcPct val="0"/>
        </a:spcAft>
        <a:defRPr sz="2800">
          <a:solidFill>
            <a:schemeClr val="bg1"/>
          </a:solidFill>
          <a:latin typeface="Arial" charset="0"/>
        </a:defRPr>
      </a:lvl4pPr>
      <a:lvl5pPr algn="l" rtl="0" eaLnBrk="1" fontAlgn="base" hangingPunct="1">
        <a:lnSpc>
          <a:spcPct val="90000"/>
        </a:lnSpc>
        <a:spcBef>
          <a:spcPct val="0"/>
        </a:spcBef>
        <a:spcAft>
          <a:spcPct val="0"/>
        </a:spcAft>
        <a:defRPr sz="2800">
          <a:solidFill>
            <a:schemeClr val="bg1"/>
          </a:solidFill>
          <a:latin typeface="Arial" charset="0"/>
        </a:defRPr>
      </a:lvl5pPr>
      <a:lvl6pPr marL="457200" algn="l" rtl="0" eaLnBrk="1" fontAlgn="base" hangingPunct="1">
        <a:lnSpc>
          <a:spcPct val="90000"/>
        </a:lnSpc>
        <a:spcBef>
          <a:spcPct val="0"/>
        </a:spcBef>
        <a:spcAft>
          <a:spcPct val="0"/>
        </a:spcAft>
        <a:defRPr sz="2800">
          <a:solidFill>
            <a:schemeClr val="bg1"/>
          </a:solidFill>
          <a:latin typeface="Arial" charset="0"/>
        </a:defRPr>
      </a:lvl6pPr>
      <a:lvl7pPr marL="914400" algn="l" rtl="0" eaLnBrk="1" fontAlgn="base" hangingPunct="1">
        <a:lnSpc>
          <a:spcPct val="90000"/>
        </a:lnSpc>
        <a:spcBef>
          <a:spcPct val="0"/>
        </a:spcBef>
        <a:spcAft>
          <a:spcPct val="0"/>
        </a:spcAft>
        <a:defRPr sz="2800">
          <a:solidFill>
            <a:schemeClr val="bg1"/>
          </a:solidFill>
          <a:latin typeface="Arial" charset="0"/>
        </a:defRPr>
      </a:lvl7pPr>
      <a:lvl8pPr marL="1371600" algn="l" rtl="0" eaLnBrk="1" fontAlgn="base" hangingPunct="1">
        <a:lnSpc>
          <a:spcPct val="90000"/>
        </a:lnSpc>
        <a:spcBef>
          <a:spcPct val="0"/>
        </a:spcBef>
        <a:spcAft>
          <a:spcPct val="0"/>
        </a:spcAft>
        <a:defRPr sz="2800">
          <a:solidFill>
            <a:schemeClr val="bg1"/>
          </a:solidFill>
          <a:latin typeface="Arial" charset="0"/>
        </a:defRPr>
      </a:lvl8pPr>
      <a:lvl9pPr marL="1828800" algn="l" rtl="0" eaLnBrk="1" fontAlgn="base" hangingPunct="1">
        <a:lnSpc>
          <a:spcPct val="90000"/>
        </a:lnSpc>
        <a:spcBef>
          <a:spcPct val="0"/>
        </a:spcBef>
        <a:spcAft>
          <a:spcPct val="0"/>
        </a:spcAft>
        <a:defRPr sz="2800">
          <a:solidFill>
            <a:schemeClr val="bg1"/>
          </a:solidFill>
          <a:latin typeface="Arial" charset="0"/>
        </a:defRPr>
      </a:lvl9pPr>
    </p:titleStyle>
    <p:bodyStyle>
      <a:lvl1pPr marL="342900" indent="-342900" algn="l" rtl="0" eaLnBrk="1" fontAlgn="base" hangingPunct="1">
        <a:spcBef>
          <a:spcPct val="0"/>
        </a:spcBef>
        <a:spcAft>
          <a:spcPct val="0"/>
        </a:spcAft>
        <a:buChar char="•"/>
        <a:defRPr sz="1600">
          <a:solidFill>
            <a:schemeClr val="bg1"/>
          </a:solidFill>
          <a:latin typeface="+mn-lt"/>
          <a:ea typeface="+mn-ea"/>
          <a:cs typeface="+mn-cs"/>
        </a:defRPr>
      </a:lvl1pPr>
      <a:lvl2pPr marL="457200" algn="ctr" rtl="0" eaLnBrk="1" fontAlgn="base" hangingPunct="1">
        <a:spcBef>
          <a:spcPct val="0"/>
        </a:spcBef>
        <a:spcAft>
          <a:spcPct val="0"/>
        </a:spcAft>
        <a:buChar char="–"/>
        <a:defRPr sz="2400">
          <a:solidFill>
            <a:schemeClr val="bg2"/>
          </a:solidFill>
          <a:latin typeface="+mn-lt"/>
        </a:defRPr>
      </a:lvl2pPr>
      <a:lvl3pPr marL="914400" algn="ctr" rtl="0" eaLnBrk="1" fontAlgn="base" hangingPunct="1">
        <a:spcBef>
          <a:spcPct val="0"/>
        </a:spcBef>
        <a:spcAft>
          <a:spcPct val="0"/>
        </a:spcAft>
        <a:buChar char="•"/>
        <a:defRPr sz="2400">
          <a:solidFill>
            <a:schemeClr val="bg2"/>
          </a:solidFill>
          <a:latin typeface="+mn-lt"/>
        </a:defRPr>
      </a:lvl3pPr>
      <a:lvl4pPr marL="1371600" algn="ctr" rtl="0" eaLnBrk="1" fontAlgn="base" hangingPunct="1">
        <a:spcBef>
          <a:spcPct val="0"/>
        </a:spcBef>
        <a:spcAft>
          <a:spcPct val="0"/>
        </a:spcAft>
        <a:buChar char="–"/>
        <a:defRPr sz="2400">
          <a:solidFill>
            <a:schemeClr val="bg2"/>
          </a:solidFill>
          <a:latin typeface="+mn-lt"/>
        </a:defRPr>
      </a:lvl4pPr>
      <a:lvl5pPr marL="1828800" algn="ctr" rtl="0" eaLnBrk="1" fontAlgn="base" hangingPunct="1">
        <a:spcBef>
          <a:spcPct val="0"/>
        </a:spcBef>
        <a:spcAft>
          <a:spcPct val="0"/>
        </a:spcAft>
        <a:buChar char="»"/>
        <a:defRPr sz="2400">
          <a:solidFill>
            <a:schemeClr val="bg2"/>
          </a:solidFill>
          <a:latin typeface="+mn-lt"/>
        </a:defRPr>
      </a:lvl5pPr>
      <a:lvl6pPr marL="2286000" algn="ctr" rtl="0" eaLnBrk="1" fontAlgn="base" hangingPunct="1">
        <a:spcBef>
          <a:spcPct val="0"/>
        </a:spcBef>
        <a:spcAft>
          <a:spcPct val="0"/>
        </a:spcAft>
        <a:defRPr sz="2400">
          <a:solidFill>
            <a:schemeClr val="bg2"/>
          </a:solidFill>
          <a:latin typeface="+mn-lt"/>
        </a:defRPr>
      </a:lvl6pPr>
      <a:lvl7pPr marL="2743200" algn="ctr" rtl="0" eaLnBrk="1" fontAlgn="base" hangingPunct="1">
        <a:spcBef>
          <a:spcPct val="0"/>
        </a:spcBef>
        <a:spcAft>
          <a:spcPct val="0"/>
        </a:spcAft>
        <a:defRPr sz="2400">
          <a:solidFill>
            <a:schemeClr val="bg2"/>
          </a:solidFill>
          <a:latin typeface="+mn-lt"/>
        </a:defRPr>
      </a:lvl7pPr>
      <a:lvl8pPr marL="3200400" algn="ctr" rtl="0" eaLnBrk="1" fontAlgn="base" hangingPunct="1">
        <a:spcBef>
          <a:spcPct val="0"/>
        </a:spcBef>
        <a:spcAft>
          <a:spcPct val="0"/>
        </a:spcAft>
        <a:defRPr sz="2400">
          <a:solidFill>
            <a:schemeClr val="bg2"/>
          </a:solidFill>
          <a:latin typeface="+mn-lt"/>
        </a:defRPr>
      </a:lvl8pPr>
      <a:lvl9pPr marL="3657600" algn="ctr" rtl="0" eaLnBrk="1" fontAlgn="base" hangingPunct="1">
        <a:spcBef>
          <a:spcPct val="0"/>
        </a:spcBef>
        <a:spcAft>
          <a:spcPct val="0"/>
        </a:spcAft>
        <a:defRPr sz="2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57"/>
          <p:cNvSpPr>
            <a:spLocks noGrp="1" noChangeArrowheads="1"/>
          </p:cNvSpPr>
          <p:nvPr>
            <p:ph type="body" idx="1"/>
          </p:nvPr>
        </p:nvSpPr>
        <p:spPr bwMode="auto">
          <a:xfrm>
            <a:off x="457200" y="1219200"/>
            <a:ext cx="8229600"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27" name="Rectangle 58"/>
          <p:cNvSpPr>
            <a:spLocks noGrp="1" noChangeArrowheads="1"/>
          </p:cNvSpPr>
          <p:nvPr>
            <p:ph type="title"/>
          </p:nvPr>
        </p:nvSpPr>
        <p:spPr bwMode="auto">
          <a:xfrm>
            <a:off x="464873" y="361950"/>
            <a:ext cx="8214254" cy="474663"/>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a:t>Click to edit Master title style</a:t>
            </a:r>
            <a:endParaRPr lang="en-IE" dirty="0"/>
          </a:p>
        </p:txBody>
      </p:sp>
      <p:sp>
        <p:nvSpPr>
          <p:cNvPr id="2319432" name="Line 72"/>
          <p:cNvSpPr>
            <a:spLocks noChangeShapeType="1"/>
          </p:cNvSpPr>
          <p:nvPr/>
        </p:nvSpPr>
        <p:spPr bwMode="auto">
          <a:xfrm>
            <a:off x="457200" y="84931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2319433" name="Line 73"/>
          <p:cNvSpPr>
            <a:spLocks noChangeShapeType="1"/>
          </p:cNvSpPr>
          <p:nvPr/>
        </p:nvSpPr>
        <p:spPr bwMode="auto">
          <a:xfrm>
            <a:off x="457200" y="6519863"/>
            <a:ext cx="8234363" cy="0"/>
          </a:xfrm>
          <a:prstGeom prst="line">
            <a:avLst/>
          </a:prstGeom>
          <a:noFill/>
          <a:ln w="3175">
            <a:solidFill>
              <a:schemeClr val="tx2"/>
            </a:solidFill>
            <a:prstDash val="dash"/>
            <a:round/>
            <a:headEnd/>
            <a:tailEnd/>
          </a:ln>
          <a:effectLst/>
        </p:spPr>
        <p:txBody>
          <a:bodyPr wrap="none" anchor="ctr">
            <a:spAutoFit/>
          </a:bodyPr>
          <a:lstStyle/>
          <a:p>
            <a:pPr algn="ctr">
              <a:spcBef>
                <a:spcPct val="50000"/>
              </a:spcBef>
              <a:defRPr/>
            </a:pPr>
            <a:endParaRPr lang="en-IE">
              <a:latin typeface="Arial" charset="0"/>
              <a:cs typeface="+mn-cs"/>
            </a:endParaRPr>
          </a:p>
        </p:txBody>
      </p:sp>
      <p:sp>
        <p:nvSpPr>
          <p:cNvPr id="10" name="Θέση υποσέλιδου 5"/>
          <p:cNvSpPr txBox="1">
            <a:spLocks/>
          </p:cNvSpPr>
          <p:nvPr/>
        </p:nvSpPr>
        <p:spPr>
          <a:xfrm>
            <a:off x="457200" y="6542843"/>
            <a:ext cx="8229601" cy="315157"/>
          </a:xfrm>
          <a:prstGeom prst="rect">
            <a:avLst/>
          </a:prstGeom>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P. Adamopoulos</a:t>
            </a:r>
            <a:r>
              <a:rPr kumimoji="0" lang="en-US" sz="1200" b="1" i="0" u="none" strike="noStrike" kern="1200" cap="none" spc="100" normalizeH="0" baseline="0" noProof="0" dirty="0">
                <a:ln>
                  <a:noFill/>
                </a:ln>
                <a:solidFill>
                  <a:srgbClr val="7030A0"/>
                </a:solidFill>
                <a:effectLst/>
                <a:uLnTx/>
                <a:uFillTx/>
                <a:latin typeface="Arial" pitchFamily="34" charset="0"/>
                <a:ea typeface="+mn-ea"/>
                <a:cs typeface="Arial" pitchFamily="34" charset="0"/>
              </a:rPr>
              <a:t>						</a:t>
            </a:r>
            <a:r>
              <a:rPr kumimoji="0" lang="en-US"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rPr>
              <a:t>New York University</a:t>
            </a:r>
            <a:endParaRPr kumimoji="0" lang="el-GR" sz="1200" b="1" i="0" u="none" strike="noStrike" kern="1200" cap="none" spc="0" normalizeH="0" baseline="0" noProof="0" dirty="0">
              <a:ln>
                <a:noFill/>
              </a:ln>
              <a:solidFill>
                <a:srgbClr val="7030A0"/>
              </a:solidFill>
              <a:effectLst/>
              <a:uLnTx/>
              <a:uFillTx/>
              <a:latin typeface="Arial" pitchFamily="34" charset="0"/>
              <a:ea typeface="+mn-ea"/>
              <a:cs typeface="Arial" pitchFamily="34" charset="0"/>
            </a:endParaRPr>
          </a:p>
        </p:txBody>
      </p:sp>
      <p:pic>
        <p:nvPicPr>
          <p:cNvPr id="11" name="Picture 2" descr="http://www.newgmat.org/wp-content/uploads/2012/04/nyu-2.jpg"/>
          <p:cNvPicPr>
            <a:picLocks noChangeAspect="1" noChangeArrowheads="1"/>
          </p:cNvPicPr>
          <p:nvPr/>
        </p:nvPicPr>
        <p:blipFill>
          <a:blip r:embed="rId15" cstate="print"/>
          <a:srcRect/>
          <a:stretch>
            <a:fillRect/>
          </a:stretch>
        </p:blipFill>
        <p:spPr bwMode="auto">
          <a:xfrm>
            <a:off x="6780018" y="6593591"/>
            <a:ext cx="226165" cy="226165"/>
          </a:xfrm>
          <a:prstGeom prst="rect">
            <a:avLst/>
          </a:prstGeom>
          <a:noFill/>
        </p:spPr>
      </p:pic>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65" r:id="rId10"/>
    <p:sldLayoutId id="2147484366" r:id="rId11"/>
    <p:sldLayoutId id="2147484367" r:id="rId12"/>
    <p:sldLayoutId id="2147484368" r:id="rId13"/>
  </p:sldLayoutIdLst>
  <p:hf sldNum="0" hdr="0" dt="0"/>
  <p:txStyles>
    <p:titleStyle>
      <a:lvl1pPr algn="l" rtl="0" eaLnBrk="1" fontAlgn="base" hangingPunct="1">
        <a:lnSpc>
          <a:spcPct val="90000"/>
        </a:lnSpc>
        <a:spcBef>
          <a:spcPct val="0"/>
        </a:spcBef>
        <a:spcAft>
          <a:spcPct val="0"/>
        </a:spcAft>
        <a:defRPr sz="2400" b="1">
          <a:solidFill>
            <a:srgbClr val="57068C"/>
          </a:solidFill>
          <a:latin typeface="+mj-lt"/>
          <a:ea typeface="+mj-ea"/>
          <a:cs typeface="+mj-cs"/>
        </a:defRPr>
      </a:lvl1pPr>
      <a:lvl2pPr algn="l" rtl="0" eaLnBrk="1" fontAlgn="base" hangingPunct="1">
        <a:lnSpc>
          <a:spcPct val="90000"/>
        </a:lnSpc>
        <a:spcBef>
          <a:spcPct val="0"/>
        </a:spcBef>
        <a:spcAft>
          <a:spcPct val="0"/>
        </a:spcAft>
        <a:defRPr sz="2400">
          <a:solidFill>
            <a:schemeClr val="accent1"/>
          </a:solidFill>
          <a:latin typeface="Arial" charset="0"/>
          <a:cs typeface="Arial" charset="0"/>
        </a:defRPr>
      </a:lvl2pPr>
      <a:lvl3pPr algn="l" rtl="0" eaLnBrk="1" fontAlgn="base" hangingPunct="1">
        <a:lnSpc>
          <a:spcPct val="90000"/>
        </a:lnSpc>
        <a:spcBef>
          <a:spcPct val="0"/>
        </a:spcBef>
        <a:spcAft>
          <a:spcPct val="0"/>
        </a:spcAft>
        <a:defRPr sz="2400">
          <a:solidFill>
            <a:schemeClr val="accent1"/>
          </a:solidFill>
          <a:latin typeface="Arial" charset="0"/>
          <a:cs typeface="Arial" charset="0"/>
        </a:defRPr>
      </a:lvl3pPr>
      <a:lvl4pPr algn="l" rtl="0" eaLnBrk="1" fontAlgn="base" hangingPunct="1">
        <a:lnSpc>
          <a:spcPct val="90000"/>
        </a:lnSpc>
        <a:spcBef>
          <a:spcPct val="0"/>
        </a:spcBef>
        <a:spcAft>
          <a:spcPct val="0"/>
        </a:spcAft>
        <a:defRPr sz="2400">
          <a:solidFill>
            <a:schemeClr val="accent1"/>
          </a:solidFill>
          <a:latin typeface="Arial" charset="0"/>
          <a:cs typeface="Arial" charset="0"/>
        </a:defRPr>
      </a:lvl4pPr>
      <a:lvl5pPr algn="l" rtl="0" eaLnBrk="1" fontAlgn="base" hangingPunct="1">
        <a:lnSpc>
          <a:spcPct val="90000"/>
        </a:lnSpc>
        <a:spcBef>
          <a:spcPct val="0"/>
        </a:spcBef>
        <a:spcAft>
          <a:spcPct val="0"/>
        </a:spcAft>
        <a:defRPr sz="2400">
          <a:solidFill>
            <a:schemeClr val="accent1"/>
          </a:solidFill>
          <a:latin typeface="Arial" charset="0"/>
          <a:cs typeface="Arial" charset="0"/>
        </a:defRPr>
      </a:lvl5pPr>
      <a:lvl6pPr marL="457200" algn="l" rtl="0" eaLnBrk="1" fontAlgn="base" hangingPunct="1">
        <a:lnSpc>
          <a:spcPct val="90000"/>
        </a:lnSpc>
        <a:spcBef>
          <a:spcPct val="0"/>
        </a:spcBef>
        <a:spcAft>
          <a:spcPct val="0"/>
        </a:spcAft>
        <a:defRPr sz="2400">
          <a:solidFill>
            <a:schemeClr val="accent1"/>
          </a:solidFill>
          <a:latin typeface="Arial" charset="0"/>
          <a:cs typeface="Arial" charset="0"/>
        </a:defRPr>
      </a:lvl6pPr>
      <a:lvl7pPr marL="914400" algn="l" rtl="0" eaLnBrk="1" fontAlgn="base" hangingPunct="1">
        <a:lnSpc>
          <a:spcPct val="90000"/>
        </a:lnSpc>
        <a:spcBef>
          <a:spcPct val="0"/>
        </a:spcBef>
        <a:spcAft>
          <a:spcPct val="0"/>
        </a:spcAft>
        <a:defRPr sz="2400">
          <a:solidFill>
            <a:schemeClr val="accent1"/>
          </a:solidFill>
          <a:latin typeface="Arial" charset="0"/>
          <a:cs typeface="Arial" charset="0"/>
        </a:defRPr>
      </a:lvl7pPr>
      <a:lvl8pPr marL="1371600" algn="l" rtl="0" eaLnBrk="1" fontAlgn="base" hangingPunct="1">
        <a:lnSpc>
          <a:spcPct val="90000"/>
        </a:lnSpc>
        <a:spcBef>
          <a:spcPct val="0"/>
        </a:spcBef>
        <a:spcAft>
          <a:spcPct val="0"/>
        </a:spcAft>
        <a:defRPr sz="2400">
          <a:solidFill>
            <a:schemeClr val="accent1"/>
          </a:solidFill>
          <a:latin typeface="Arial" charset="0"/>
          <a:cs typeface="Arial" charset="0"/>
        </a:defRPr>
      </a:lvl8pPr>
      <a:lvl9pPr marL="1828800" algn="l" rtl="0" eaLnBrk="1" fontAlgn="base" hangingPunct="1">
        <a:lnSpc>
          <a:spcPct val="90000"/>
        </a:lnSpc>
        <a:spcBef>
          <a:spcPct val="0"/>
        </a:spcBef>
        <a:spcAft>
          <a:spcPct val="0"/>
        </a:spcAft>
        <a:defRPr sz="2400">
          <a:solidFill>
            <a:schemeClr val="accent1"/>
          </a:solidFill>
          <a:latin typeface="Arial" charset="0"/>
          <a:cs typeface="Arial" charset="0"/>
        </a:defRPr>
      </a:lvl9pPr>
    </p:titleStyle>
    <p:bodyStyle>
      <a:lvl1pPr marL="342900" indent="-342900" algn="l" rtl="0" eaLnBrk="1" fontAlgn="base" hangingPunct="1">
        <a:spcBef>
          <a:spcPct val="100000"/>
        </a:spcBef>
        <a:spcAft>
          <a:spcPct val="0"/>
        </a:spcAft>
        <a:defRPr sz="2000">
          <a:solidFill>
            <a:schemeClr val="tx1"/>
          </a:solidFill>
          <a:latin typeface="+mn-lt"/>
          <a:ea typeface="+mn-ea"/>
          <a:cs typeface="+mn-cs"/>
        </a:defRPr>
      </a:lvl1pPr>
      <a:lvl2pPr marL="230188" indent="-228600" algn="l" rtl="0" eaLnBrk="1" fontAlgn="base" hangingPunct="1">
        <a:spcBef>
          <a:spcPct val="50000"/>
        </a:spcBef>
        <a:spcAft>
          <a:spcPct val="0"/>
        </a:spcAft>
        <a:buClr>
          <a:schemeClr val="bg2"/>
        </a:buClr>
        <a:buChar char="•"/>
        <a:defRPr sz="2000">
          <a:solidFill>
            <a:schemeClr val="tx1"/>
          </a:solidFill>
          <a:latin typeface="+mn-lt"/>
          <a:cs typeface="+mn-cs"/>
        </a:defRPr>
      </a:lvl2pPr>
      <a:lvl3pPr marL="687388" indent="-227013" algn="l" rtl="0" eaLnBrk="1" fontAlgn="base" hangingPunct="1">
        <a:spcBef>
          <a:spcPct val="40000"/>
        </a:spcBef>
        <a:spcAft>
          <a:spcPct val="0"/>
        </a:spcAft>
        <a:buClr>
          <a:schemeClr val="tx2"/>
        </a:buClr>
        <a:buSzPct val="90000"/>
        <a:buFont typeface="Wingdings" pitchFamily="2" charset="2"/>
        <a:buChar char="§"/>
        <a:defRPr sz="1800">
          <a:solidFill>
            <a:schemeClr val="tx1"/>
          </a:solidFill>
          <a:latin typeface="+mn-lt"/>
          <a:cs typeface="+mn-cs"/>
        </a:defRPr>
      </a:lvl3pPr>
      <a:lvl4pPr marL="1082675" indent="-168275" algn="l" rtl="0" eaLnBrk="1" fontAlgn="base" hangingPunct="1">
        <a:spcBef>
          <a:spcPct val="25000"/>
        </a:spcBef>
        <a:spcAft>
          <a:spcPct val="0"/>
        </a:spcAft>
        <a:buClr>
          <a:schemeClr val="bg2"/>
        </a:buClr>
        <a:buChar char="•"/>
        <a:defRPr sz="1600">
          <a:solidFill>
            <a:schemeClr val="tx1"/>
          </a:solidFill>
          <a:latin typeface="+mn-lt"/>
          <a:cs typeface="+mn-cs"/>
        </a:defRPr>
      </a:lvl4pPr>
      <a:lvl5pPr marL="1490663" indent="-177800" algn="l" rtl="0" eaLnBrk="1" fontAlgn="base" hangingPunct="1">
        <a:spcBef>
          <a:spcPct val="25000"/>
        </a:spcBef>
        <a:spcAft>
          <a:spcPct val="0"/>
        </a:spcAft>
        <a:buClr>
          <a:schemeClr val="tx2"/>
        </a:buClr>
        <a:buSzPct val="90000"/>
        <a:buFont typeface="Wingdings" pitchFamily="2" charset="2"/>
        <a:buChar char="§"/>
        <a:defRPr sz="1400">
          <a:solidFill>
            <a:schemeClr val="tx1"/>
          </a:solidFill>
          <a:latin typeface="+mn-lt"/>
          <a:cs typeface="+mn-cs"/>
        </a:defRPr>
      </a:lvl5pPr>
      <a:lvl6pPr marL="19478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6pPr>
      <a:lvl7pPr marL="24050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7pPr>
      <a:lvl8pPr marL="28622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8pPr>
      <a:lvl9pPr marL="3319463" indent="-177800" algn="l" rtl="0" eaLnBrk="1" fontAlgn="base" hangingPunct="1">
        <a:spcBef>
          <a:spcPct val="25000"/>
        </a:spcBef>
        <a:spcAft>
          <a:spcPct val="0"/>
        </a:spcAft>
        <a:buClr>
          <a:schemeClr val="tx2"/>
        </a:buClr>
        <a:buSzPct val="90000"/>
        <a:buFont typeface="Wingdings" pitchFamily="2"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0.xml"/><Relationship Id="rId1" Type="http://schemas.openxmlformats.org/officeDocument/2006/relationships/slideLayout" Target="../slideLayouts/slideLayout9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8.xml"/></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xml"/><Relationship Id="rId1" Type="http://schemas.openxmlformats.org/officeDocument/2006/relationships/slideLayout" Target="../slideLayouts/slideLayout9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3.xml"/><Relationship Id="rId1" Type="http://schemas.openxmlformats.org/officeDocument/2006/relationships/slideLayout" Target="../slideLayouts/slideLayout9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9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40025" y="3733800"/>
            <a:ext cx="6153150" cy="1477328"/>
          </a:xfrm>
        </p:spPr>
        <p:txBody>
          <a:bodyPr/>
          <a:lstStyle/>
          <a:p>
            <a:pPr marL="0" indent="0"/>
            <a:r>
              <a:rPr lang="en-US" sz="1800" b="1" dirty="0"/>
              <a:t>Lecture 10</a:t>
            </a:r>
            <a:r>
              <a:rPr lang="en-US" dirty="0"/>
              <a:t>: Similarity and Nearest Neighbors</a:t>
            </a:r>
            <a:br>
              <a:rPr lang="en-US" b="1" dirty="0"/>
            </a:br>
            <a:br>
              <a:rPr lang="en-US" b="1" dirty="0"/>
            </a:br>
            <a:r>
              <a:rPr lang="en-US" sz="1800" dirty="0">
                <a:solidFill>
                  <a:srgbClr val="671E97"/>
                </a:solidFill>
              </a:rPr>
              <a:t>Stern School of Business</a:t>
            </a:r>
            <a:br>
              <a:rPr lang="en-US" sz="1800" dirty="0">
                <a:solidFill>
                  <a:srgbClr val="671E97"/>
                </a:solidFill>
              </a:rPr>
            </a:br>
            <a:r>
              <a:rPr lang="en-US" sz="1800" dirty="0">
                <a:solidFill>
                  <a:srgbClr val="671E97"/>
                </a:solidFill>
              </a:rPr>
              <a:t>New York University</a:t>
            </a:r>
            <a:br>
              <a:rPr lang="en-US" sz="1800" dirty="0">
                <a:solidFill>
                  <a:srgbClr val="671E97"/>
                </a:solidFill>
              </a:rPr>
            </a:br>
            <a:r>
              <a:rPr lang="en-US" sz="1800" dirty="0">
                <a:solidFill>
                  <a:srgbClr val="671E97"/>
                </a:solidFill>
              </a:rPr>
              <a:t>Spring 2014</a:t>
            </a:r>
            <a:endParaRPr lang="en-US" sz="1400" dirty="0">
              <a:solidFill>
                <a:srgbClr val="671E97"/>
              </a:solidFill>
            </a:endParaRPr>
          </a:p>
        </p:txBody>
      </p:sp>
      <p:sp>
        <p:nvSpPr>
          <p:cNvPr id="3" name="Title 2"/>
          <p:cNvSpPr>
            <a:spLocks noGrp="1"/>
          </p:cNvSpPr>
          <p:nvPr>
            <p:ph type="ctrTitle"/>
          </p:nvPr>
        </p:nvSpPr>
        <p:spPr/>
        <p:txBody>
          <a:bodyPr/>
          <a:lstStyle/>
          <a:p>
            <a:r>
              <a:rPr lang="en-US" b="1" dirty="0"/>
              <a:t>Data Mining for Business Analytics</a:t>
            </a:r>
          </a:p>
        </p:txBody>
      </p:sp>
    </p:spTree>
    <p:extLst>
      <p:ext uri="{BB962C8B-B14F-4D97-AF65-F5344CB8AC3E}">
        <p14:creationId xmlns:p14="http://schemas.microsoft.com/office/powerpoint/2010/main" val="3203250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Neighbors for Predictive Modeling</a:t>
            </a:r>
          </a:p>
        </p:txBody>
      </p:sp>
      <p:pic>
        <p:nvPicPr>
          <p:cNvPr id="1945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494271" y="2133990"/>
            <a:ext cx="8155459"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35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Neighbors and How Much Influence?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14:m>
                  <m:oMath xmlns:m="http://schemas.openxmlformats.org/officeDocument/2006/math">
                    <m:r>
                      <a:rPr lang="en-US" b="1" i="1" smtClean="0">
                        <a:latin typeface="Cambria Math"/>
                      </a:rPr>
                      <m:t>𝒌</m:t>
                    </m:r>
                  </m:oMath>
                </a14:m>
                <a:r>
                  <a:rPr lang="en-US" b="1" dirty="0"/>
                  <a:t> Nearest Neighbors</a:t>
                </a:r>
              </a:p>
              <a:p>
                <a:endParaRPr lang="en-US" dirty="0"/>
              </a:p>
              <a:p>
                <a:pPr>
                  <a:buFont typeface="Arial" panose="020B0604020202020204" pitchFamily="34" charset="0"/>
                  <a:buChar char="•"/>
                </a:pPr>
                <a14:m>
                  <m:oMath xmlns:m="http://schemas.openxmlformats.org/officeDocument/2006/math">
                    <m:r>
                      <a:rPr lang="en-US" b="0" i="1" smtClean="0">
                        <a:latin typeface="Cambria Math"/>
                      </a:rPr>
                      <m:t>𝑘</m:t>
                    </m:r>
                    <m:r>
                      <a:rPr lang="en-US" b="0" i="1" smtClean="0">
                        <a:latin typeface="Cambria Math"/>
                      </a:rPr>
                      <m:t>= ?</m:t>
                    </m:r>
                  </m:oMath>
                </a14:m>
                <a:r>
                  <a:rPr lang="en-US" dirty="0"/>
                  <a:t> </a:t>
                </a:r>
              </a:p>
              <a:p>
                <a:pPr>
                  <a:buFont typeface="Arial" panose="020B0604020202020204" pitchFamily="34" charset="0"/>
                  <a:buChar char="•"/>
                </a:pPr>
                <a14:m>
                  <m:oMath xmlns:m="http://schemas.openxmlformats.org/officeDocument/2006/math">
                    <m:r>
                      <a:rPr lang="en-US" i="1">
                        <a:latin typeface="Cambria Math"/>
                      </a:rPr>
                      <m:t>𝑘</m:t>
                    </m:r>
                    <m:r>
                      <a:rPr lang="en-US" i="1">
                        <a:latin typeface="Cambria Math"/>
                      </a:rPr>
                      <m:t>=1 ?</m:t>
                    </m:r>
                  </m:oMath>
                </a14:m>
                <a:r>
                  <a:rPr lang="en-US" dirty="0"/>
                  <a:t> </a:t>
                </a:r>
              </a:p>
              <a:p>
                <a:pPr>
                  <a:buFont typeface="Arial" panose="020B0604020202020204" pitchFamily="34" charset="0"/>
                  <a:buChar char="•"/>
                </a:pPr>
                <a14:m>
                  <m:oMath xmlns:m="http://schemas.openxmlformats.org/officeDocument/2006/math">
                    <m:r>
                      <a:rPr lang="en-US" i="1">
                        <a:latin typeface="Cambria Math"/>
                      </a:rPr>
                      <m:t>𝑘</m:t>
                    </m:r>
                    <m:r>
                      <a:rPr lang="en-US" i="1">
                        <a:latin typeface="Cambria Math"/>
                      </a:rPr>
                      <m:t>=</m:t>
                    </m:r>
                    <m:r>
                      <a:rPr lang="en-US" b="0" i="1" smtClean="0">
                        <a:latin typeface="Cambria Math"/>
                      </a:rPr>
                      <m:t>𝑛</m:t>
                    </m:r>
                    <m:r>
                      <a:rPr lang="en-US" b="0" i="1" smtClean="0">
                        <a:latin typeface="Cambria Math"/>
                      </a:rPr>
                      <m:t> ?</m:t>
                    </m:r>
                  </m:oMath>
                </a14:m>
                <a:r>
                  <a:rPr lang="en-US" dirty="0"/>
                  <a:t> </a:t>
                </a:r>
              </a:p>
              <a:p>
                <a:pPr>
                  <a:buFont typeface="Arial" panose="020B0604020202020204" pitchFamily="34" charset="0"/>
                  <a:buChar char="•"/>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593" t="-482"/>
                </a:stretch>
              </a:blipFill>
            </p:spPr>
            <p:txBody>
              <a:bodyPr/>
              <a:lstStyle/>
              <a:p>
                <a:r>
                  <a:rPr lang="en-US">
                    <a:noFill/>
                  </a:rPr>
                  <a:t> </a:t>
                </a:r>
              </a:p>
            </p:txBody>
          </p:sp>
        </mc:Fallback>
      </mc:AlternateContent>
    </p:spTree>
    <p:extLst>
      <p:ext uri="{BB962C8B-B14F-4D97-AF65-F5344CB8AC3E}">
        <p14:creationId xmlns:p14="http://schemas.microsoft.com/office/powerpoint/2010/main" val="194920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361950"/>
            <a:ext cx="8272751" cy="474663"/>
          </a:xfrm>
        </p:spPr>
        <p:txBody>
          <a:bodyPr/>
          <a:lstStyle/>
          <a:p>
            <a:r>
              <a:rPr lang="en-US" dirty="0"/>
              <a:t>Geometric Interpretation, Over-fitting, and Complexity</a:t>
            </a:r>
          </a:p>
        </p:txBody>
      </p:sp>
      <p:pic>
        <p:nvPicPr>
          <p:cNvPr id="3074" name="Picture 2" descr="E:\Dropbox\NYU\2014 Spring\Data Mining for Business Analytics\Lectures\2014\Figures\DSB-figures\dsfb_06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10" y="1246900"/>
            <a:ext cx="6168780" cy="5029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53DE47-264A-6C4D-AC68-7A32BA66E0F3}"/>
              </a:ext>
            </a:extLst>
          </p:cNvPr>
          <p:cNvSpPr/>
          <p:nvPr/>
        </p:nvSpPr>
        <p:spPr>
          <a:xfrm>
            <a:off x="5652197" y="718670"/>
            <a:ext cx="4572000" cy="517065"/>
          </a:xfrm>
          <a:prstGeom prst="rect">
            <a:avLst/>
          </a:prstGeom>
        </p:spPr>
        <p:txBody>
          <a:bodyPr>
            <a:spAutoFit/>
          </a:bodyPr>
          <a:lstStyle/>
          <a:p>
            <a:endParaRPr lang="en-US" dirty="0"/>
          </a:p>
          <a:p>
            <a:pPr eaLnBrk="0" hangingPunct="0">
              <a:spcBef>
                <a:spcPct val="30000"/>
              </a:spcBef>
              <a:defRPr/>
            </a:pPr>
            <a:r>
              <a:rPr lang="en-US" i="1" dirty="0">
                <a:latin typeface="Arial" charset="0"/>
              </a:rPr>
              <a:t>Boundaries created by a 1-NN classifier. </a:t>
            </a:r>
            <a:endParaRPr lang="en-US" dirty="0"/>
          </a:p>
        </p:txBody>
      </p:sp>
    </p:spTree>
    <p:extLst>
      <p:ext uri="{BB962C8B-B14F-4D97-AF65-F5344CB8AC3E}">
        <p14:creationId xmlns:p14="http://schemas.microsoft.com/office/powerpoint/2010/main" val="197591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dirty="0" smtClean="0">
                        <a:latin typeface="Cambria Math"/>
                      </a:rPr>
                      <m:t>𝟏</m:t>
                    </m:r>
                  </m:oMath>
                </a14:m>
                <a:r>
                  <a:rPr lang="en-US" dirty="0"/>
                  <a:t>-Nearest Neighbor</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544" t="-5128" b="-30769"/>
                </a:stretch>
              </a:blipFill>
            </p:spPr>
            <p:txBody>
              <a:bodyPr/>
              <a:lstStyle/>
              <a:p>
                <a:r>
                  <a:rPr lang="en-US">
                    <a:noFill/>
                  </a:rPr>
                  <a:t> </a:t>
                </a:r>
              </a:p>
            </p:txBody>
          </p:sp>
        </mc:Fallback>
      </mc:AlternateContent>
      <p:pic>
        <p:nvPicPr>
          <p:cNvPr id="4098" name="Picture 2" descr="E:\Dropbox\NYU\2014 Spring\Data Mining for Business Analytics\Lectures\2014\Figures\DSB-figures\dsfb_060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925" y="1246900"/>
            <a:ext cx="631615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0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b="1" i="1" dirty="0" smtClean="0">
                        <a:latin typeface="Cambria Math"/>
                      </a:rPr>
                      <m:t>𝟑𝟎</m:t>
                    </m:r>
                  </m:oMath>
                </a14:m>
                <a:r>
                  <a:rPr lang="en-US" dirty="0"/>
                  <a:t>-Nearest Neighbors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l="-1544" t="-5128" b="-30769"/>
                </a:stretch>
              </a:blipFill>
            </p:spPr>
            <p:txBody>
              <a:bodyPr/>
              <a:lstStyle/>
              <a:p>
                <a:r>
                  <a:rPr lang="en-US">
                    <a:noFill/>
                  </a:rPr>
                  <a:t> </a:t>
                </a:r>
              </a:p>
            </p:txBody>
          </p:sp>
        </mc:Fallback>
      </mc:AlternateContent>
      <p:pic>
        <p:nvPicPr>
          <p:cNvPr id="5122" name="Picture 2" descr="E:\Dropbox\NYU\2014 Spring\Data Mining for Business Analytics\Lectures\2014\Figures\DSB-figures\dsfb_060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924" y="1246900"/>
            <a:ext cx="631615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25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Nearest-Neighbor Models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Dimensionality and domain knowledge</a:t>
            </a:r>
          </a:p>
          <a:p>
            <a:pPr lvl="2">
              <a:buFont typeface="Arial" panose="020B0604020202020204" pitchFamily="34" charset="0"/>
              <a:buChar char="•"/>
            </a:pPr>
            <a:r>
              <a:rPr lang="en-US" altLang="zh-CN" dirty="0"/>
              <a:t>There</a:t>
            </a:r>
            <a:r>
              <a:rPr lang="zh-CN" altLang="en-US" dirty="0"/>
              <a:t> </a:t>
            </a:r>
            <a:r>
              <a:rPr lang="en-US" altLang="zh-CN" dirty="0"/>
              <a:t>might</a:t>
            </a:r>
            <a:r>
              <a:rPr lang="zh-CN" altLang="en-US" dirty="0"/>
              <a:t> </a:t>
            </a:r>
            <a:r>
              <a:rPr lang="en-US" altLang="zh-CN" dirty="0"/>
              <a:t>be</a:t>
            </a:r>
            <a:r>
              <a:rPr lang="zh-CN" altLang="en-US" dirty="0"/>
              <a:t> </a:t>
            </a:r>
            <a:r>
              <a:rPr lang="en-US" altLang="zh-CN" dirty="0"/>
              <a:t>too</a:t>
            </a:r>
            <a:r>
              <a:rPr lang="zh-CN" altLang="en-US" dirty="0"/>
              <a:t> </a:t>
            </a:r>
            <a:r>
              <a:rPr lang="en-US" altLang="zh-CN" dirty="0"/>
              <a:t>many</a:t>
            </a:r>
            <a:r>
              <a:rPr lang="zh-CN" altLang="en-US" dirty="0"/>
              <a:t> </a:t>
            </a:r>
            <a:r>
              <a:rPr lang="en-US" altLang="zh-CN" dirty="0"/>
              <a:t>features</a:t>
            </a:r>
            <a:r>
              <a:rPr lang="zh-CN" altLang="en-US" dirty="0"/>
              <a:t> </a:t>
            </a:r>
            <a:r>
              <a:rPr lang="en-US" altLang="zh-CN" dirty="0"/>
              <a:t>(and</a:t>
            </a:r>
            <a:r>
              <a:rPr lang="zh-CN" altLang="en-US" dirty="0"/>
              <a:t> </a:t>
            </a:r>
            <a:r>
              <a:rPr lang="en-US" altLang="zh-CN" dirty="0"/>
              <a:t>some</a:t>
            </a:r>
            <a:r>
              <a:rPr lang="zh-CN" altLang="en-US" dirty="0"/>
              <a:t> </a:t>
            </a:r>
            <a:r>
              <a:rPr lang="en-US" altLang="zh-CN" dirty="0"/>
              <a:t>are</a:t>
            </a:r>
            <a:r>
              <a:rPr lang="zh-CN" altLang="en-US" dirty="0"/>
              <a:t> </a:t>
            </a:r>
            <a:r>
              <a:rPr lang="en-US" altLang="zh-CN" dirty="0"/>
              <a:t>irrelevant)</a:t>
            </a:r>
          </a:p>
          <a:p>
            <a:pPr lvl="2">
              <a:buFont typeface="Arial" panose="020B0604020202020204" pitchFamily="34" charset="0"/>
              <a:buChar char="•"/>
            </a:pPr>
            <a:r>
              <a:rPr lang="en-US" altLang="zh-CN" dirty="0"/>
              <a:t>The</a:t>
            </a:r>
            <a:r>
              <a:rPr lang="zh-CN" altLang="en-US" dirty="0"/>
              <a:t> </a:t>
            </a:r>
            <a:r>
              <a:rPr lang="en-US" altLang="zh-CN" dirty="0"/>
              <a:t>distance</a:t>
            </a:r>
            <a:r>
              <a:rPr lang="zh-CN" altLang="en-US" dirty="0"/>
              <a:t> </a:t>
            </a:r>
            <a:r>
              <a:rPr lang="en-US" altLang="zh-CN" dirty="0"/>
              <a:t>function</a:t>
            </a:r>
            <a:r>
              <a:rPr lang="zh-CN" altLang="en-US" dirty="0"/>
              <a:t> </a:t>
            </a:r>
            <a:r>
              <a:rPr lang="en-US" altLang="zh-CN" dirty="0"/>
              <a:t>need</a:t>
            </a:r>
            <a:r>
              <a:rPr lang="zh-CN" altLang="en-US" dirty="0"/>
              <a:t> </a:t>
            </a:r>
            <a:r>
              <a:rPr lang="en-US" altLang="zh-CN" dirty="0"/>
              <a:t>to</a:t>
            </a:r>
            <a:r>
              <a:rPr lang="zh-CN" altLang="en-US" dirty="0"/>
              <a:t> </a:t>
            </a:r>
            <a:r>
              <a:rPr lang="en-US" altLang="zh-CN" dirty="0"/>
              <a:t>consider</a:t>
            </a:r>
            <a:r>
              <a:rPr lang="zh-CN" altLang="en-US" dirty="0"/>
              <a:t> </a:t>
            </a:r>
            <a:r>
              <a:rPr lang="en-US" altLang="zh-CN" dirty="0"/>
              <a:t>the</a:t>
            </a:r>
            <a:r>
              <a:rPr lang="zh-CN" altLang="en-US" dirty="0"/>
              <a:t> </a:t>
            </a:r>
            <a:r>
              <a:rPr lang="en-US" altLang="zh-CN" dirty="0"/>
              <a:t>scale</a:t>
            </a:r>
            <a:r>
              <a:rPr lang="zh-CN" altLang="en-US" dirty="0"/>
              <a:t> </a:t>
            </a:r>
            <a:r>
              <a:rPr lang="en-US" altLang="zh-CN" dirty="0"/>
              <a:t>and</a:t>
            </a:r>
            <a:r>
              <a:rPr lang="zh-CN" altLang="en-US" dirty="0"/>
              <a:t> </a:t>
            </a:r>
            <a:r>
              <a:rPr lang="en-US" altLang="zh-CN" dirty="0"/>
              <a:t>importance</a:t>
            </a:r>
            <a:r>
              <a:rPr lang="zh-CN" altLang="en-US" dirty="0"/>
              <a:t> </a:t>
            </a:r>
            <a:r>
              <a:rPr lang="en-US" altLang="zh-CN" dirty="0"/>
              <a:t>of</a:t>
            </a:r>
            <a:r>
              <a:rPr lang="zh-CN" altLang="en-US" dirty="0"/>
              <a:t> </a:t>
            </a:r>
            <a:r>
              <a:rPr lang="en-US" altLang="zh-CN" dirty="0"/>
              <a:t>the</a:t>
            </a:r>
            <a:r>
              <a:rPr lang="zh-CN" altLang="en-US" dirty="0"/>
              <a:t> </a:t>
            </a:r>
            <a:r>
              <a:rPr lang="en-US" altLang="zh-CN" dirty="0"/>
              <a:t>features.</a:t>
            </a:r>
            <a:r>
              <a:rPr lang="zh-CN" altLang="en-US" dirty="0"/>
              <a:t> </a:t>
            </a:r>
            <a:endParaRPr lang="en-US" dirty="0"/>
          </a:p>
          <a:p>
            <a:pPr>
              <a:buFont typeface="Arial" panose="020B0604020202020204" pitchFamily="34" charset="0"/>
              <a:buChar char="•"/>
            </a:pPr>
            <a:r>
              <a:rPr lang="en-US" dirty="0"/>
              <a:t>Computational efficiency</a:t>
            </a:r>
          </a:p>
          <a:p>
            <a:pPr lvl="2">
              <a:buFont typeface="Arial" panose="020B0604020202020204" pitchFamily="34" charset="0"/>
              <a:buChar char="•"/>
            </a:pPr>
            <a:r>
              <a:rPr lang="en-US" altLang="zh-CN" dirty="0"/>
              <a:t>Not</a:t>
            </a:r>
            <a:r>
              <a:rPr lang="zh-CN" altLang="en-US" dirty="0"/>
              <a:t> </a:t>
            </a:r>
            <a:r>
              <a:rPr lang="en-US" altLang="zh-CN" dirty="0"/>
              <a:t>suitable</a:t>
            </a:r>
            <a:r>
              <a:rPr lang="zh-CN" altLang="en-US" dirty="0"/>
              <a:t> </a:t>
            </a:r>
            <a:r>
              <a:rPr lang="en-US" altLang="zh-CN" dirty="0"/>
              <a:t>for</a:t>
            </a:r>
            <a:r>
              <a:rPr lang="zh-CN" altLang="en-US" dirty="0"/>
              <a:t> </a:t>
            </a:r>
            <a:r>
              <a:rPr lang="en-US" altLang="zh-CN" dirty="0"/>
              <a:t>online</a:t>
            </a:r>
            <a:r>
              <a:rPr lang="zh-CN" altLang="en-US" dirty="0"/>
              <a:t> </a:t>
            </a:r>
            <a:r>
              <a:rPr lang="en-US" altLang="zh-CN" dirty="0"/>
              <a:t>advertisement,</a:t>
            </a:r>
            <a:r>
              <a:rPr lang="zh-CN" altLang="en-US" dirty="0"/>
              <a:t> </a:t>
            </a:r>
            <a:r>
              <a:rPr lang="en-US" altLang="zh-CN" dirty="0"/>
              <a:t>whose</a:t>
            </a:r>
            <a:r>
              <a:rPr lang="zh-CN" altLang="en-US" dirty="0"/>
              <a:t> </a:t>
            </a:r>
            <a:r>
              <a:rPr lang="en-US" altLang="zh-CN" dirty="0"/>
              <a:t>decisions</a:t>
            </a:r>
            <a:r>
              <a:rPr lang="zh-CN" altLang="en-US" dirty="0"/>
              <a:t> </a:t>
            </a:r>
            <a:r>
              <a:rPr lang="en-US" altLang="zh-CN" dirty="0"/>
              <a:t>have</a:t>
            </a:r>
            <a:r>
              <a:rPr lang="zh-CN" altLang="en-US" dirty="0"/>
              <a:t> </a:t>
            </a:r>
            <a:r>
              <a:rPr lang="en-US" altLang="zh-CN" dirty="0"/>
              <a:t>to</a:t>
            </a:r>
            <a:r>
              <a:rPr lang="zh-CN" altLang="en-US" dirty="0"/>
              <a:t> </a:t>
            </a:r>
            <a:r>
              <a:rPr lang="en-US" altLang="zh-CN" dirty="0"/>
              <a:t>be</a:t>
            </a:r>
            <a:r>
              <a:rPr lang="zh-CN" altLang="en-US" dirty="0"/>
              <a:t> </a:t>
            </a:r>
            <a:r>
              <a:rPr lang="en-US" altLang="zh-CN" dirty="0"/>
              <a:t>made</a:t>
            </a:r>
            <a:r>
              <a:rPr lang="zh-CN" altLang="en-US" dirty="0"/>
              <a:t> </a:t>
            </a:r>
            <a:r>
              <a:rPr lang="en-US" altLang="zh-CN" dirty="0"/>
              <a:t>in</a:t>
            </a:r>
            <a:r>
              <a:rPr lang="zh-CN" altLang="en-US" dirty="0"/>
              <a:t> </a:t>
            </a:r>
            <a:r>
              <a:rPr lang="en-US" altLang="zh-CN" dirty="0"/>
              <a:t>a</a:t>
            </a:r>
            <a:r>
              <a:rPr lang="zh-CN" altLang="en-US" dirty="0"/>
              <a:t> </a:t>
            </a:r>
            <a:r>
              <a:rPr lang="en-US" altLang="zh-CN" dirty="0"/>
              <a:t>few</a:t>
            </a:r>
            <a:r>
              <a:rPr lang="zh-CN" altLang="en-US" dirty="0"/>
              <a:t> </a:t>
            </a:r>
            <a:r>
              <a:rPr lang="en-US" altLang="zh-CN" dirty="0"/>
              <a:t>tens</a:t>
            </a:r>
            <a:r>
              <a:rPr lang="zh-CN" altLang="en-US" dirty="0"/>
              <a:t> </a:t>
            </a:r>
            <a:r>
              <a:rPr lang="en-US" altLang="zh-CN" dirty="0"/>
              <a:t>of</a:t>
            </a:r>
            <a:r>
              <a:rPr lang="zh-CN" altLang="en-US" dirty="0"/>
              <a:t> </a:t>
            </a:r>
            <a:r>
              <a:rPr lang="en-US" altLang="zh-CN"/>
              <a:t>milliseconds.</a:t>
            </a:r>
            <a:endParaRPr lang="en-US" dirty="0"/>
          </a:p>
        </p:txBody>
      </p:sp>
    </p:spTree>
    <p:extLst>
      <p:ext uri="{BB962C8B-B14F-4D97-AF65-F5344CB8AC3E}">
        <p14:creationId xmlns:p14="http://schemas.microsoft.com/office/powerpoint/2010/main" val="293777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Similarity and Distance</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a:t>If two objects can be represented as feature vectors, then we can compute the distance between them</a:t>
            </a:r>
          </a:p>
          <a:p>
            <a:pPr>
              <a:buFont typeface="Arial" panose="020B0604020202020204" pitchFamily="34" charset="0"/>
              <a:buChar char="•"/>
            </a:pP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7025" y="2980013"/>
            <a:ext cx="5949950"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02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Euclidean Distance</a:t>
            </a:r>
          </a:p>
        </p:txBody>
      </p:sp>
      <p:pic>
        <p:nvPicPr>
          <p:cNvPr id="1058" name="Picture 34" descr="E:\Dropbox\NYU\2014 Spring\Data Mining for Business Analytics\Lectures\2014\Figures\DSB-figures\dsfb_06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15" y="1783665"/>
            <a:ext cx="8244171"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9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Euclidean Distance</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pPr marL="0" indent="0"/>
                <a:endParaRPr lang="en-US" i="1" dirty="0">
                  <a:latin typeface="Cambria Math"/>
                </a:endParaRPr>
              </a:p>
              <a:p>
                <a:pPr marL="0" indent="0"/>
                <a:endParaRPr lang="en-US" i="1" dirty="0">
                  <a:latin typeface="Cambria Math"/>
                </a:endParaRPr>
              </a:p>
              <a:p>
                <a:pPr marL="0" indent="0"/>
                <a14:m>
                  <m:oMathPara xmlns:m="http://schemas.openxmlformats.org/officeDocument/2006/math">
                    <m:oMathParaPr>
                      <m:jc m:val="centerGroup"/>
                    </m:oMathParaPr>
                    <m:oMath xmlns:m="http://schemas.openxmlformats.org/officeDocument/2006/math">
                      <m:rad>
                        <m:radPr>
                          <m:degHide m:val="on"/>
                          <m:ctrlPr>
                            <a:rPr lang="en-US"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r>
                                        <a:rPr lang="en-US" b="0" i="1" smtClean="0">
                                          <a:latin typeface="Cambria Math"/>
                                        </a:rPr>
                                        <m:t>𝐴</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1,</m:t>
                                      </m:r>
                                      <m:r>
                                        <a:rPr lang="en-US" b="0" i="1" smtClean="0">
                                          <a:latin typeface="Cambria Math"/>
                                        </a:rPr>
                                        <m:t>𝐵</m:t>
                                      </m:r>
                                    </m:sub>
                                  </m:sSub>
                                </m:e>
                              </m:d>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r>
                                        <a:rPr lang="en-US" b="0" i="1" smtClean="0">
                                          <a:latin typeface="Cambria Math"/>
                                        </a:rPr>
                                        <m:t>𝐴</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2,</m:t>
                                      </m:r>
                                      <m:r>
                                        <a:rPr lang="en-US" b="0" i="1" smtClean="0">
                                          <a:latin typeface="Cambria Math"/>
                                        </a:rPr>
                                        <m:t>𝐵</m:t>
                                      </m:r>
                                    </m:sub>
                                  </m:sSub>
                                </m:e>
                              </m:d>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𝑛</m:t>
                                      </m:r>
                                      <m:r>
                                        <a:rPr lang="en-US" b="0" i="1" smtClean="0">
                                          <a:latin typeface="Cambria Math"/>
                                        </a:rPr>
                                        <m:t>,</m:t>
                                      </m:r>
                                      <m:r>
                                        <a:rPr lang="en-US" b="0" i="1" smtClean="0">
                                          <a:latin typeface="Cambria Math"/>
                                        </a:rPr>
                                        <m:t>𝐴</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𝑛</m:t>
                                      </m:r>
                                      <m:r>
                                        <a:rPr lang="en-US" b="0" i="1" smtClean="0">
                                          <a:latin typeface="Cambria Math"/>
                                        </a:rPr>
                                        <m:t>,</m:t>
                                      </m:r>
                                      <m:r>
                                        <a:rPr lang="en-US" b="0" i="1" smtClean="0">
                                          <a:latin typeface="Cambria Math"/>
                                        </a:rPr>
                                        <m:t>𝐵</m:t>
                                      </m:r>
                                    </m:sub>
                                  </m:sSub>
                                </m:e>
                              </m:d>
                            </m:e>
                            <m:sup>
                              <m:r>
                                <a:rPr lang="en-US" b="0" i="1" smtClean="0">
                                  <a:latin typeface="Cambria Math"/>
                                </a:rPr>
                                <m:t>2</m:t>
                              </m:r>
                            </m:sup>
                          </m:sSup>
                        </m:e>
                      </m:rad>
                    </m:oMath>
                  </m:oMathPara>
                </a14:m>
                <a:endParaRPr lang="en-US" dirty="0"/>
              </a:p>
              <a:p>
                <a:pPr marL="0" indent="0"/>
                <a:endParaRPr lang="en-US" dirty="0"/>
              </a:p>
              <a:p>
                <a:pPr marL="0" indent="0"/>
                <a:endParaRPr lang="en-US" dirty="0"/>
              </a:p>
              <a:p>
                <a:pPr marL="0" indent="0"/>
                <a:endParaRPr lang="en-US" dirty="0"/>
              </a:p>
              <a:p>
                <a:pPr marL="0" indent="0"/>
                <a14:m>
                  <m:oMathPara xmlns:m="http://schemas.openxmlformats.org/officeDocument/2006/math">
                    <m:oMathParaPr>
                      <m:jc m:val="centerGroup"/>
                    </m:oMathParaPr>
                    <m:oMath xmlns:m="http://schemas.openxmlformats.org/officeDocument/2006/math">
                      <m:r>
                        <a:rPr lang="en-US" b="0" i="1" smtClean="0">
                          <a:latin typeface="Cambria Math"/>
                        </a:rPr>
                        <m:t>𝑑</m:t>
                      </m:r>
                      <m:d>
                        <m:dPr>
                          <m:ctrlPr>
                            <a:rPr lang="en-US" b="0" i="1" smtClean="0">
                              <a:latin typeface="Cambria Math" panose="02040503050406030204" pitchFamily="18" charset="0"/>
                            </a:rPr>
                          </m:ctrlPr>
                        </m:dPr>
                        <m:e>
                          <m:r>
                            <a:rPr lang="en-US" b="0" i="1" smtClean="0">
                              <a:latin typeface="Cambria Math"/>
                            </a:rPr>
                            <m:t>𝐴</m:t>
                          </m:r>
                          <m:r>
                            <a:rPr lang="en-US" b="0" i="1" smtClean="0">
                              <a:latin typeface="Cambria Math"/>
                            </a:rPr>
                            <m:t>,</m:t>
                          </m:r>
                          <m:r>
                            <a:rPr lang="en-US" b="0" i="1" smtClean="0">
                              <a:latin typeface="Cambria Math"/>
                            </a:rPr>
                            <m:t>𝐵</m:t>
                          </m:r>
                        </m:e>
                      </m:d>
                      <m:r>
                        <a:rPr lang="en-US" b="0" i="1" smtClean="0">
                          <a:latin typeface="Cambria Math"/>
                        </a:rPr>
                        <m:t>=</m:t>
                      </m:r>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23−40</m:t>
                                  </m:r>
                                </m:e>
                              </m:d>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2−10</m:t>
                                  </m:r>
                                </m:e>
                              </m:d>
                            </m:e>
                            <m:sup>
                              <m:r>
                                <a:rPr lang="en-US" b="0" i="1" smtClean="0">
                                  <a:latin typeface="Cambria Math"/>
                                </a:rPr>
                                <m:t>2</m:t>
                              </m:r>
                            </m:sup>
                          </m:sSup>
                          <m:r>
                            <a:rPr lang="en-US" b="0"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a:rPr>
                                    <m:t>2−1</m:t>
                                  </m:r>
                                </m:e>
                              </m:d>
                            </m:e>
                            <m:sup>
                              <m:r>
                                <a:rPr lang="en-US" b="0" i="1" smtClean="0">
                                  <a:latin typeface="Cambria Math"/>
                                </a:rPr>
                                <m:t>2</m:t>
                              </m:r>
                            </m:sup>
                          </m:sSup>
                        </m:e>
                      </m:rad>
                      <m:r>
                        <a:rPr lang="en-US" b="0" i="1" smtClean="0">
                          <a:latin typeface="Cambria Math"/>
                        </a:rPr>
                        <m:t>=18.8</m:t>
                      </m:r>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467174AB-CD7F-7048-B073-3A1FB4C9158B}"/>
              </a:ext>
            </a:extLst>
          </p:cNvPr>
          <p:cNvSpPr/>
          <p:nvPr/>
        </p:nvSpPr>
        <p:spPr>
          <a:xfrm>
            <a:off x="2620648" y="3313360"/>
            <a:ext cx="4957442" cy="413511"/>
          </a:xfrm>
          <a:prstGeom prst="rect">
            <a:avLst/>
          </a:prstGeom>
        </p:spPr>
        <p:txBody>
          <a:bodyPr wrap="square">
            <a:spAutoFit/>
          </a:bodyPr>
          <a:lstStyle/>
          <a:p>
            <a:r>
              <a:rPr lang="en-US" sz="2000" dirty="0">
                <a:latin typeface="MinionPro" charset="0"/>
              </a:rPr>
              <a:t>||</a:t>
            </a:r>
            <a:r>
              <a:rPr lang="en-US" sz="2000" dirty="0"/>
              <a:t> </a:t>
            </a:r>
            <a:r>
              <a:rPr lang="en-US" altLang="zh-CN" sz="2000" dirty="0"/>
              <a:t>A,B</a:t>
            </a:r>
            <a:r>
              <a:rPr lang="en-US" sz="2000" dirty="0">
                <a:latin typeface="MinionPro" charset="0"/>
              </a:rPr>
              <a:t>||</a:t>
            </a:r>
            <a:r>
              <a:rPr lang="en-US" sz="1100" dirty="0">
                <a:latin typeface="MinionPro" charset="0"/>
              </a:rPr>
              <a:t>2 </a:t>
            </a:r>
            <a:r>
              <a:rPr lang="en-US" sz="2000" dirty="0">
                <a:latin typeface="MinionPro" charset="0"/>
              </a:rPr>
              <a:t> represents the L2 norm</a:t>
            </a:r>
            <a:endParaRPr lang="en-US" sz="2000" dirty="0"/>
          </a:p>
        </p:txBody>
      </p:sp>
    </p:spTree>
    <p:extLst>
      <p:ext uri="{BB962C8B-B14F-4D97-AF65-F5344CB8AC3E}">
        <p14:creationId xmlns:p14="http://schemas.microsoft.com/office/powerpoint/2010/main" val="98699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Distance Functions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b="0" i="1" dirty="0">
                  <a:latin typeface="Cambria Math"/>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𝑀𝑎𝑛h𝑎𝑡𝑡𝑎𝑛</m:t>
                          </m:r>
                        </m:sub>
                      </m:sSub>
                      <m:d>
                        <m:dPr>
                          <m:ctrlPr>
                            <a:rPr lang="en-US" b="0" i="1" smtClean="0">
                              <a:latin typeface="Cambria Math" panose="02040503050406030204" pitchFamily="18" charset="0"/>
                            </a:rPr>
                          </m:ctrlPr>
                        </m:dPr>
                        <m:e>
                          <m:r>
                            <a:rPr lang="en-US" b="1" i="1" smtClean="0">
                              <a:latin typeface="Cambria Math"/>
                            </a:rPr>
                            <m:t>𝑿</m:t>
                          </m:r>
                          <m:r>
                            <a:rPr lang="en-US" b="1" i="1" smtClean="0">
                              <a:latin typeface="Cambria Math"/>
                            </a:rPr>
                            <m:t>,</m:t>
                          </m:r>
                          <m:r>
                            <a:rPr lang="en-US" b="1" i="1" smtClean="0">
                              <a:latin typeface="Cambria Math"/>
                            </a:rPr>
                            <m:t>𝒀</m:t>
                          </m:r>
                        </m:e>
                      </m:d>
                      <m:r>
                        <a:rPr lang="en-US" b="0" i="1" smtClean="0">
                          <a:latin typeface="Cambria Math"/>
                        </a:rPr>
                        <m:t>=</m:t>
                      </m:r>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r>
                                <a:rPr lang="en-US" b="1" i="1" smtClean="0">
                                  <a:latin typeface="Cambria Math"/>
                                </a:rPr>
                                <m:t>𝑿</m:t>
                              </m:r>
                              <m:r>
                                <a:rPr lang="en-US" b="0" i="1" smtClean="0">
                                  <a:latin typeface="Cambria Math"/>
                                </a:rPr>
                                <m:t>−</m:t>
                              </m:r>
                              <m:r>
                                <a:rPr lang="en-US" b="1" i="1" smtClean="0">
                                  <a:latin typeface="Cambria Math"/>
                                </a:rPr>
                                <m:t>𝒀</m:t>
                              </m:r>
                            </m:e>
                          </m:d>
                        </m:e>
                        <m:sub>
                          <m:r>
                            <a:rPr lang="en-US" b="0" i="1" smtClean="0">
                              <a:latin typeface="Cambria Math"/>
                            </a:rPr>
                            <m:t>1</m:t>
                          </m:r>
                        </m:sub>
                      </m:sSub>
                      <m:r>
                        <a:rPr lang="en-US" b="0" i="1" smtClean="0">
                          <a:latin typeface="Cambria Math"/>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1</m:t>
                              </m:r>
                            </m:sub>
                          </m:sSub>
                        </m:e>
                      </m:d>
                      <m:r>
                        <a:rPr lang="en-US" b="0" i="1" smtClean="0">
                          <a:latin typeface="Cambria Math"/>
                        </a:rPr>
                        <m:t>+</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𝑥</m:t>
                              </m:r>
                            </m:e>
                            <m:sub>
                              <m:r>
                                <a:rPr lang="en-US" b="0" i="1" smtClean="0">
                                  <a:latin typeface="Cambria Math"/>
                                </a:rPr>
                                <m:t>2</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𝑦</m:t>
                              </m:r>
                            </m:e>
                            <m:sub>
                              <m:r>
                                <a:rPr lang="en-US" b="0" i="1" smtClean="0">
                                  <a:latin typeface="Cambria Math"/>
                                </a:rPr>
                                <m:t>2</m:t>
                              </m:r>
                            </m:sub>
                          </m:sSub>
                        </m:e>
                      </m:d>
                      <m:r>
                        <a:rPr lang="en-US" b="0" i="1" smtClean="0">
                          <a:latin typeface="Cambria Math"/>
                        </a:rPr>
                        <m:t>+…</m:t>
                      </m:r>
                    </m:oMath>
                  </m:oMathPara>
                </a14:m>
                <a:endParaRPr lang="en-US" dirty="0"/>
              </a:p>
              <a:p>
                <a:r>
                  <a:rPr lang="zh-CN" altLang="en-US" dirty="0"/>
                  <a:t>                   </a:t>
                </a:r>
                <a:r>
                  <a:rPr lang="en-US" altLang="zh-CN" dirty="0"/>
                  <a:t>(L1-norm,</a:t>
                </a:r>
                <a:r>
                  <a:rPr lang="zh-CN" altLang="en-US" dirty="0"/>
                  <a:t> </a:t>
                </a:r>
                <a:r>
                  <a:rPr lang="en-US" altLang="zh-CN" dirty="0"/>
                  <a:t>taxicab-distance)</a:t>
                </a:r>
                <a:endParaRPr lang="en-US" dirty="0"/>
              </a:p>
              <a:p>
                <a:endParaRPr lang="en-US" dirty="0"/>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𝐶𝑜𝑠𝑖𝑛𝑒</m:t>
                          </m:r>
                        </m:sub>
                      </m:sSub>
                      <m:d>
                        <m:dPr>
                          <m:ctrlPr>
                            <a:rPr lang="en-US" i="1">
                              <a:latin typeface="Cambria Math" panose="02040503050406030204" pitchFamily="18" charset="0"/>
                            </a:rPr>
                          </m:ctrlPr>
                        </m:dPr>
                        <m:e>
                          <m:r>
                            <a:rPr lang="en-US" b="1" i="1">
                              <a:latin typeface="Cambria Math"/>
                            </a:rPr>
                            <m:t>𝑿</m:t>
                          </m:r>
                          <m:r>
                            <a:rPr lang="en-US" i="1">
                              <a:latin typeface="Cambria Math"/>
                            </a:rPr>
                            <m:t>,</m:t>
                          </m:r>
                          <m:r>
                            <a:rPr lang="en-US" b="1" i="1">
                              <a:latin typeface="Cambria Math"/>
                            </a:rPr>
                            <m:t>𝒀</m:t>
                          </m:r>
                        </m:e>
                      </m:d>
                      <m:r>
                        <a:rPr lang="en-US" i="1">
                          <a:latin typeface="Cambria Math"/>
                        </a:rPr>
                        <m:t>=1−</m:t>
                      </m:r>
                      <m:f>
                        <m:fPr>
                          <m:ctrlPr>
                            <a:rPr lang="en-US" i="1">
                              <a:latin typeface="Cambria Math" panose="02040503050406030204" pitchFamily="18" charset="0"/>
                            </a:rPr>
                          </m:ctrlPr>
                        </m:fPr>
                        <m:num>
                          <m:r>
                            <a:rPr lang="en-US" b="1" i="1">
                              <a:latin typeface="Cambria Math"/>
                            </a:rPr>
                            <m:t>𝑿</m:t>
                          </m:r>
                          <m:r>
                            <a:rPr lang="en-US" i="1">
                              <a:latin typeface="Cambria Math"/>
                            </a:rPr>
                            <m:t>⋅</m:t>
                          </m:r>
                          <m:r>
                            <a:rPr lang="en-US" b="1" i="1">
                              <a:latin typeface="Cambria Math"/>
                            </a:rPr>
                            <m:t>𝒀</m:t>
                          </m:r>
                        </m:num>
                        <m:den>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1" i="1">
                                      <a:latin typeface="Cambria Math"/>
                                    </a:rPr>
                                    <m:t>𝑿</m:t>
                                  </m:r>
                                </m:e>
                              </m:d>
                            </m:e>
                            <m:sub>
                              <m:r>
                                <a:rPr lang="en-US" i="1">
                                  <a:latin typeface="Cambria Math"/>
                                </a:rPr>
                                <m:t>2</m:t>
                              </m:r>
                            </m:sub>
                          </m:sSub>
                          <m:r>
                            <a:rPr lang="en-US" i="1">
                              <a:latin typeface="Cambria Math"/>
                            </a:rPr>
                            <m:t>⋅</m:t>
                          </m:r>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r>
                                    <a:rPr lang="en-US" b="1" i="1">
                                      <a:latin typeface="Cambria Math"/>
                                    </a:rPr>
                                    <m:t>𝒀</m:t>
                                  </m:r>
                                </m:e>
                              </m:d>
                            </m:e>
                            <m:sub>
                              <m:r>
                                <a:rPr lang="en-US" i="1">
                                  <a:latin typeface="Cambria Math"/>
                                </a:rPr>
                                <m:t>2</m:t>
                              </m:r>
                            </m:sub>
                          </m:sSub>
                        </m:den>
                      </m:f>
                    </m:oMath>
                  </m:oMathPara>
                </a14:m>
                <a:endParaRPr lang="en-US" b="0" i="1" dirty="0">
                  <a:latin typeface="Cambria Math" panose="02040503050406030204" pitchFamily="18" charset="0"/>
                </a:endParaRPr>
              </a:p>
              <a:p>
                <a:r>
                  <a:rPr lang="en-US" dirty="0">
                    <a:latin typeface="MinionPro" charset="0"/>
                  </a:rPr>
                  <a:t>where ||·||</a:t>
                </a:r>
                <a:r>
                  <a:rPr lang="en-US" sz="1050" dirty="0">
                    <a:latin typeface="MinionPro" charset="0"/>
                  </a:rPr>
                  <a:t>2 </a:t>
                </a:r>
                <a:r>
                  <a:rPr lang="en-US" dirty="0">
                    <a:latin typeface="MinionPro" charset="0"/>
                  </a:rPr>
                  <a:t> represents the L2 norm, or Euclidean length, of each feature vector (for a vector this is simply the distance from the origin). </a:t>
                </a:r>
                <a:endParaRPr lang="en-US" dirty="0"/>
              </a:p>
              <a:p>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𝑑</m:t>
                          </m:r>
                        </m:e>
                        <m:sub>
                          <m:r>
                            <a:rPr lang="en-US" b="0" i="1" smtClean="0">
                              <a:latin typeface="Cambria Math"/>
                            </a:rPr>
                            <m:t>𝐽𝑎𝑐𝑐𝑎𝑟𝑑</m:t>
                          </m:r>
                        </m:sub>
                      </m:sSub>
                      <m:d>
                        <m:dPr>
                          <m:ctrlPr>
                            <a:rPr lang="en-US" b="0" i="1" smtClean="0">
                              <a:latin typeface="Cambria Math" panose="02040503050406030204" pitchFamily="18" charset="0"/>
                            </a:rPr>
                          </m:ctrlPr>
                        </m:dPr>
                        <m:e>
                          <m:r>
                            <a:rPr lang="en-US" b="0" i="1" smtClean="0">
                              <a:latin typeface="Cambria Math"/>
                            </a:rPr>
                            <m:t>𝑋</m:t>
                          </m:r>
                          <m:r>
                            <a:rPr lang="en-US" b="0" i="1" smtClean="0">
                              <a:latin typeface="Cambria Math"/>
                            </a:rPr>
                            <m:t>,</m:t>
                          </m:r>
                          <m:r>
                            <a:rPr lang="en-US" b="0" i="1" smtClean="0">
                              <a:latin typeface="Cambria Math"/>
                            </a:rPr>
                            <m:t>𝑌</m:t>
                          </m:r>
                        </m:e>
                      </m:d>
                      <m:r>
                        <a:rPr lang="en-US" b="0" i="1" smtClean="0">
                          <a:latin typeface="Cambria Math"/>
                        </a:rPr>
                        <m:t>=1−</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r>
                                <a:rPr lang="en-US" b="0" i="1" smtClean="0">
                                  <a:latin typeface="Cambria Math"/>
                                </a:rPr>
                                <m:t>𝑋</m:t>
                              </m:r>
                              <m:r>
                                <a:rPr lang="en-US" b="0" i="1" smtClean="0">
                                  <a:latin typeface="Cambria Math"/>
                                  <a:ea typeface="Cambria Math"/>
                                </a:rPr>
                                <m:t>∩</m:t>
                              </m:r>
                              <m:r>
                                <a:rPr lang="en-US" b="0" i="1" smtClean="0">
                                  <a:latin typeface="Cambria Math"/>
                                  <a:ea typeface="Cambria Math"/>
                                </a:rPr>
                                <m:t>𝑌</m:t>
                              </m:r>
                            </m:e>
                          </m:d>
                        </m:num>
                        <m:den>
                          <m:d>
                            <m:dPr>
                              <m:begChr m:val="|"/>
                              <m:endChr m:val="|"/>
                              <m:ctrlPr>
                                <a:rPr lang="en-US" b="0" i="1" smtClean="0">
                                  <a:latin typeface="Cambria Math" panose="02040503050406030204" pitchFamily="18" charset="0"/>
                                </a:rPr>
                              </m:ctrlPr>
                            </m:dPr>
                            <m:e>
                              <m:r>
                                <a:rPr lang="en-US" b="0" i="1" smtClean="0">
                                  <a:latin typeface="Cambria Math"/>
                                </a:rPr>
                                <m:t>𝑋</m:t>
                              </m:r>
                              <m:r>
                                <a:rPr lang="en-US" b="0" i="1" smtClean="0">
                                  <a:latin typeface="Cambria Math"/>
                                  <a:ea typeface="Cambria Math"/>
                                </a:rPr>
                                <m:t>∪</m:t>
                              </m:r>
                              <m:r>
                                <a:rPr lang="en-US" b="0" i="1" smtClean="0">
                                  <a:latin typeface="Cambria Math"/>
                                  <a:ea typeface="Cambria Math"/>
                                </a:rPr>
                                <m:t>𝑌</m:t>
                              </m:r>
                            </m:e>
                          </m:d>
                        </m:den>
                      </m:f>
                    </m:oMath>
                  </m:oMathPara>
                </a14:m>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72"/>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3573F6F2-E344-A74F-BF8A-B5C4720916D8}"/>
              </a:ext>
            </a:extLst>
          </p:cNvPr>
          <p:cNvSpPr txBox="1"/>
          <p:nvPr/>
        </p:nvSpPr>
        <p:spPr>
          <a:xfrm>
            <a:off x="6732270" y="5326380"/>
            <a:ext cx="2426242" cy="338554"/>
          </a:xfrm>
          <a:prstGeom prst="rect">
            <a:avLst/>
          </a:prstGeom>
          <a:noFill/>
        </p:spPr>
        <p:txBody>
          <a:bodyPr wrap="none" rtlCol="0">
            <a:spAutoFit/>
          </a:bodyPr>
          <a:lstStyle/>
          <a:p>
            <a:r>
              <a:rPr lang="en-US" altLang="zh-CN" sz="1600" dirty="0"/>
              <a:t>where,</a:t>
            </a:r>
            <a:r>
              <a:rPr lang="zh-CN" altLang="en-US" sz="1600" dirty="0"/>
              <a:t> </a:t>
            </a:r>
            <a:r>
              <a:rPr lang="en-US" altLang="zh-CN" sz="1600" dirty="0"/>
              <a:t>X</a:t>
            </a:r>
            <a:r>
              <a:rPr lang="zh-CN" altLang="en-US" sz="1600" dirty="0"/>
              <a:t> </a:t>
            </a:r>
            <a:r>
              <a:rPr lang="en-US" altLang="zh-CN" sz="1600" dirty="0"/>
              <a:t>and</a:t>
            </a:r>
            <a:r>
              <a:rPr lang="zh-CN" altLang="en-US" sz="1600" dirty="0"/>
              <a:t> </a:t>
            </a:r>
            <a:r>
              <a:rPr lang="en-US" altLang="zh-CN" sz="1600" dirty="0"/>
              <a:t>Y</a:t>
            </a:r>
            <a:r>
              <a:rPr lang="zh-CN" altLang="en-US" sz="1600" dirty="0"/>
              <a:t> </a:t>
            </a:r>
            <a:r>
              <a:rPr lang="en-US" altLang="zh-CN" sz="1600" dirty="0"/>
              <a:t>are</a:t>
            </a:r>
            <a:r>
              <a:rPr lang="zh-CN" altLang="en-US" sz="1600" dirty="0"/>
              <a:t> </a:t>
            </a:r>
            <a:r>
              <a:rPr lang="en-US" altLang="zh-CN" sz="1600" dirty="0"/>
              <a:t>sets</a:t>
            </a:r>
            <a:r>
              <a:rPr lang="zh-CN" altLang="en-US" sz="1600" dirty="0"/>
              <a:t> </a:t>
            </a:r>
            <a:endParaRPr lang="en-US" sz="1600" dirty="0"/>
          </a:p>
        </p:txBody>
      </p:sp>
    </p:spTree>
    <p:extLst>
      <p:ext uri="{BB962C8B-B14F-4D97-AF65-F5344CB8AC3E}">
        <p14:creationId xmlns:p14="http://schemas.microsoft.com/office/powerpoint/2010/main" val="1524922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Example: “Whiskey Analytics”</a:t>
            </a:r>
          </a:p>
        </p:txBody>
      </p:sp>
      <p:pic>
        <p:nvPicPr>
          <p:cNvPr id="1843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5800" y="1226161"/>
            <a:ext cx="7772400" cy="176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85800" y="3586354"/>
            <a:ext cx="7772400" cy="2669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03755" y="3152158"/>
            <a:ext cx="3868110" cy="276999"/>
          </a:xfrm>
          <a:prstGeom prst="rect">
            <a:avLst/>
          </a:prstGeom>
        </p:spPr>
        <p:txBody>
          <a:bodyPr wrap="none">
            <a:spAutoFit/>
          </a:bodyPr>
          <a:lstStyle/>
          <a:p>
            <a:r>
              <a:rPr lang="en-US">
                <a:latin typeface="MinionPro" charset="0"/>
              </a:rPr>
              <a:t>Consequently there are 68 binary features of each whiskey. </a:t>
            </a:r>
            <a:endParaRPr lang="en-US"/>
          </a:p>
        </p:txBody>
      </p:sp>
      <p:sp>
        <p:nvSpPr>
          <p:cNvPr id="4" name="TextBox 3"/>
          <p:cNvSpPr txBox="1"/>
          <p:nvPr/>
        </p:nvSpPr>
        <p:spPr>
          <a:xfrm>
            <a:off x="320722" y="1767385"/>
            <a:ext cx="184731"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8260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86B03A-D8C2-C70B-59C2-DB386A140EB8}"/>
              </a:ext>
            </a:extLst>
          </p:cNvPr>
          <p:cNvPicPr>
            <a:picLocks noChangeAspect="1"/>
          </p:cNvPicPr>
          <p:nvPr/>
        </p:nvPicPr>
        <p:blipFill>
          <a:blip r:embed="rId2"/>
          <a:stretch>
            <a:fillRect/>
          </a:stretch>
        </p:blipFill>
        <p:spPr>
          <a:xfrm>
            <a:off x="-218661" y="-212712"/>
            <a:ext cx="7066721" cy="4012499"/>
          </a:xfrm>
          <a:prstGeom prst="rect">
            <a:avLst/>
          </a:prstGeom>
        </p:spPr>
      </p:pic>
      <p:pic>
        <p:nvPicPr>
          <p:cNvPr id="5" name="Picture 4">
            <a:extLst>
              <a:ext uri="{FF2B5EF4-FFF2-40B4-BE49-F238E27FC236}">
                <a16:creationId xmlns:a16="http://schemas.microsoft.com/office/drawing/2014/main" id="{E51A5381-BF78-0909-CE99-B9724820279A}"/>
              </a:ext>
            </a:extLst>
          </p:cNvPr>
          <p:cNvPicPr>
            <a:picLocks noChangeAspect="1"/>
          </p:cNvPicPr>
          <p:nvPr/>
        </p:nvPicPr>
        <p:blipFill>
          <a:blip r:embed="rId3"/>
          <a:stretch>
            <a:fillRect/>
          </a:stretch>
        </p:blipFill>
        <p:spPr>
          <a:xfrm>
            <a:off x="4164156" y="3101009"/>
            <a:ext cx="5119703" cy="3886200"/>
          </a:xfrm>
          <a:prstGeom prst="rect">
            <a:avLst/>
          </a:prstGeom>
        </p:spPr>
      </p:pic>
    </p:spTree>
    <p:extLst>
      <p:ext uri="{BB962C8B-B14F-4D97-AF65-F5344CB8AC3E}">
        <p14:creationId xmlns:p14="http://schemas.microsoft.com/office/powerpoint/2010/main" val="431804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Nearest Neighbors</a:t>
            </a:r>
          </a:p>
        </p:txBody>
      </p:sp>
    </p:spTree>
    <p:extLst>
      <p:ext uri="{BB962C8B-B14F-4D97-AF65-F5344CB8AC3E}">
        <p14:creationId xmlns:p14="http://schemas.microsoft.com/office/powerpoint/2010/main" val="2351274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Nearest Neighbors for Predictive Modeling</a:t>
            </a:r>
          </a:p>
        </p:txBody>
      </p:sp>
      <p:pic>
        <p:nvPicPr>
          <p:cNvPr id="2050" name="Picture 2" descr="E:\Dropbox\NYU\2014 Spring\Data Mining for Business Analytics\Lectures\2014\Figures\DSB-figures\dsfb_06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842" y="1246900"/>
            <a:ext cx="6168317"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00208"/>
      </p:ext>
    </p:extLst>
  </p:cSld>
  <p:clrMapOvr>
    <a:masterClrMapping/>
  </p:clrMapOvr>
</p:sld>
</file>

<file path=ppt/theme/theme1.xml><?xml version="1.0" encoding="utf-8"?>
<a:theme xmlns:a="http://schemas.openxmlformats.org/drawingml/2006/main" name="NYU Templat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NYU Theme Light Purpl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NYU Theme Black">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NYU Theme Black Whit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ck White Divider Slide">
  <a:themeElements>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YU Theme Light Purpl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YU Theme Black">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YU Theme Black Whit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urple Divider Slide">
  <a:themeElements>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I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IE" sz="1200" b="0" i="0" u="none" strike="noStrike" cap="none" normalizeH="0" baseline="0" smtClean="0">
            <a:ln>
              <a:noFill/>
            </a:ln>
            <a:solidFill>
              <a:schemeClr val="tx1"/>
            </a:solidFill>
            <a:effectLst/>
            <a:latin typeface="Arial" charset="0"/>
          </a:defRPr>
        </a:defPPr>
      </a:lstStyle>
    </a:lnDef>
  </a:objectDefaults>
  <a:extraClrSchemeLst>
    <a:extraClrScheme>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ight Purple Divider Slide">
  <a:themeElements>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ck Divider Slide">
  <a:themeElements>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ck White Divider Slide">
  <a:themeElements>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1_Divider Slide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NYU Template">
  <a:themeElements>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fontScheme name="1_Sales Template Oct 05">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tx1"/>
          </a:solidFill>
          <a:prstDash val="solid"/>
          <a:round/>
          <a:headEnd type="none" w="med" len="med"/>
          <a:tailEnd type="none" w="med" len="med"/>
        </a:ln>
        <a:effectLst/>
      </a:spPr>
      <a:bodyPr/>
      <a:lstStyle/>
    </a:lnDef>
  </a:objectDefaults>
  <a:extraClrSchemeLst>
    <a:extraClrScheme>
      <a:clrScheme name="1_Sales Template Oct 05 1">
        <a:dk1>
          <a:srgbClr val="595959"/>
        </a:dk1>
        <a:lt1>
          <a:srgbClr val="FFFFFF"/>
        </a:lt1>
        <a:dk2>
          <a:srgbClr val="AAAAAA"/>
        </a:dk2>
        <a:lt2>
          <a:srgbClr val="7D7D7D"/>
        </a:lt2>
        <a:accent1>
          <a:srgbClr val="0066CC"/>
        </a:accent1>
        <a:accent2>
          <a:srgbClr val="FFCC00"/>
        </a:accent2>
        <a:accent3>
          <a:srgbClr val="FFFFFF"/>
        </a:accent3>
        <a:accent4>
          <a:srgbClr val="4B4B4B"/>
        </a:accent4>
        <a:accent5>
          <a:srgbClr val="AAB8E2"/>
        </a:accent5>
        <a:accent6>
          <a:srgbClr val="E7B900"/>
        </a:accent6>
        <a:hlink>
          <a:srgbClr val="009900"/>
        </a:hlink>
        <a:folHlink>
          <a:srgbClr val="FF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NYU Template</Template>
  <TotalTime>0</TotalTime>
  <Words>1099</Words>
  <Application>Microsoft Macintosh PowerPoint</Application>
  <PresentationFormat>On-screen Show (4:3)</PresentationFormat>
  <Paragraphs>82</Paragraphs>
  <Slides>15</Slides>
  <Notes>14</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15</vt:i4>
      </vt:variant>
    </vt:vector>
  </HeadingPairs>
  <TitlesOfParts>
    <vt:vector size="33" baseType="lpstr">
      <vt:lpstr>MinionPro</vt:lpstr>
      <vt:lpstr>Arial</vt:lpstr>
      <vt:lpstr>Cambria Math</vt:lpstr>
      <vt:lpstr>Times New Roman</vt:lpstr>
      <vt:lpstr>Wingdings</vt:lpstr>
      <vt:lpstr>NYU Template</vt:lpstr>
      <vt:lpstr>NYU Theme Light Purple</vt:lpstr>
      <vt:lpstr>NYU Theme Black</vt:lpstr>
      <vt:lpstr>NYU Theme Black White</vt:lpstr>
      <vt:lpstr>Purple Divider Slide</vt:lpstr>
      <vt:lpstr>Light Purple Divider Slide</vt:lpstr>
      <vt:lpstr>Black Divider Slide</vt:lpstr>
      <vt:lpstr>Black White Divider Slide</vt:lpstr>
      <vt:lpstr>1_NYU Template</vt:lpstr>
      <vt:lpstr>1_NYU Theme Light Purple</vt:lpstr>
      <vt:lpstr>1_NYU Theme Black</vt:lpstr>
      <vt:lpstr>1_NYU Theme Black White</vt:lpstr>
      <vt:lpstr>1_Black White Divider Slide</vt:lpstr>
      <vt:lpstr>Data Mining for Business Analytics</vt:lpstr>
      <vt:lpstr>Similarity and Distance</vt:lpstr>
      <vt:lpstr>Euclidean Distance</vt:lpstr>
      <vt:lpstr>Euclidean Distance</vt:lpstr>
      <vt:lpstr>Other Distance Functions</vt:lpstr>
      <vt:lpstr>Example: “Whiskey Analytics”</vt:lpstr>
      <vt:lpstr>PowerPoint Presentation</vt:lpstr>
      <vt:lpstr>Nearest Neighbors</vt:lpstr>
      <vt:lpstr>Nearest Neighbors for Predictive Modeling</vt:lpstr>
      <vt:lpstr>Nearest Neighbors for Predictive Modeling</vt:lpstr>
      <vt:lpstr>How Many Neighbors and How Much Influence?</vt:lpstr>
      <vt:lpstr>Geometric Interpretation, Over-fitting, and Complexity</vt:lpstr>
      <vt:lpstr>1-Nearest Neighbor</vt:lpstr>
      <vt:lpstr>30-Nearest Neighbors</vt:lpstr>
      <vt:lpstr>Issues with Nearest-Neighbor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2014-06-13T19:36:15Z</dcterms:created>
  <dcterms:modified xsi:type="dcterms:W3CDTF">2024-04-05T11:56:59Z</dcterms:modified>
</cp:coreProperties>
</file>